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comments/modernComment_7D853F06_79125295.xml" ContentType="application/vnd.ms-powerpoint.comments+xml"/>
  <Override PartName="/ppt/comments/modernComment_7FFFD61C_52762A2F.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FFCF92_6E200065.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E4EB00_8B36B322.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D853ED4_10B5F39E.xml" ContentType="application/vnd.ms-powerpoint.comments+xml"/>
  <Override PartName="/ppt/notesSlides/notesSlide21.xml" ContentType="application/vnd.openxmlformats-officedocument.presentationml.notesSlide+xml"/>
  <Override PartName="/ppt/comments/modernComment_7FFFD624_B19A1AA9.xml" ContentType="application/vnd.ms-powerpoint.comments+xml"/>
  <Override PartName="/ppt/notesSlides/notesSlide22.xml" ContentType="application/vnd.openxmlformats-officedocument.presentationml.notesSlide+xml"/>
  <Override PartName="/ppt/comments/modernComment_7FE4EB07_E863FE08.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00"/>
  </p:notesMasterIdLst>
  <p:sldIdLst>
    <p:sldId id="2147472947" r:id="rId5"/>
    <p:sldId id="2147472948" r:id="rId6"/>
    <p:sldId id="2147472949" r:id="rId7"/>
    <p:sldId id="2147472950" r:id="rId8"/>
    <p:sldId id="2147472951" r:id="rId9"/>
    <p:sldId id="2147472952" r:id="rId10"/>
    <p:sldId id="2147472953" r:id="rId11"/>
    <p:sldId id="2147471281" r:id="rId12"/>
    <p:sldId id="2147472954" r:id="rId13"/>
    <p:sldId id="2147472955" r:id="rId14"/>
    <p:sldId id="2147472956" r:id="rId15"/>
    <p:sldId id="2147472957" r:id="rId16"/>
    <p:sldId id="2147472958" r:id="rId17"/>
    <p:sldId id="2147472959" r:id="rId18"/>
    <p:sldId id="2147472960" r:id="rId19"/>
    <p:sldId id="2147472961" r:id="rId20"/>
    <p:sldId id="2147472962" r:id="rId21"/>
    <p:sldId id="2147473030" r:id="rId22"/>
    <p:sldId id="2147471267" r:id="rId23"/>
    <p:sldId id="437" r:id="rId24"/>
    <p:sldId id="2147472970" r:id="rId25"/>
    <p:sldId id="2147472971" r:id="rId26"/>
    <p:sldId id="2105884422" r:id="rId27"/>
    <p:sldId id="2147472924" r:id="rId28"/>
    <p:sldId id="2147472926" r:id="rId29"/>
    <p:sldId id="2147472972" r:id="rId30"/>
    <p:sldId id="2145709014" r:id="rId31"/>
    <p:sldId id="2147473028" r:id="rId32"/>
    <p:sldId id="2147473027" r:id="rId33"/>
    <p:sldId id="2147471251" r:id="rId34"/>
    <p:sldId id="2147471250" r:id="rId35"/>
    <p:sldId id="2147472973" r:id="rId36"/>
    <p:sldId id="2147472974" r:id="rId37"/>
    <p:sldId id="2147472975" r:id="rId38"/>
    <p:sldId id="2145708800" r:id="rId39"/>
    <p:sldId id="2145709026" r:id="rId40"/>
    <p:sldId id="2105884418" r:id="rId41"/>
    <p:sldId id="2147472976" r:id="rId42"/>
    <p:sldId id="2147472977" r:id="rId43"/>
    <p:sldId id="2147472978" r:id="rId44"/>
    <p:sldId id="2147472979" r:id="rId45"/>
    <p:sldId id="2147472980" r:id="rId46"/>
    <p:sldId id="2147472981" r:id="rId47"/>
    <p:sldId id="2105884502" r:id="rId48"/>
    <p:sldId id="2147472982" r:id="rId49"/>
    <p:sldId id="2147472983" r:id="rId50"/>
    <p:sldId id="2147472984" r:id="rId51"/>
    <p:sldId id="2147472985" r:id="rId52"/>
    <p:sldId id="2147472986" r:id="rId53"/>
    <p:sldId id="2147472987" r:id="rId54"/>
    <p:sldId id="2147472988" r:id="rId55"/>
    <p:sldId id="2147473025" r:id="rId56"/>
    <p:sldId id="2147472990" r:id="rId57"/>
    <p:sldId id="2147472991" r:id="rId58"/>
    <p:sldId id="2105884372" r:id="rId59"/>
    <p:sldId id="2147472992" r:id="rId60"/>
    <p:sldId id="2147473026" r:id="rId61"/>
    <p:sldId id="2147472932" r:id="rId62"/>
    <p:sldId id="2147472993" r:id="rId63"/>
    <p:sldId id="2147472994" r:id="rId64"/>
    <p:sldId id="2147472995" r:id="rId65"/>
    <p:sldId id="2147472996" r:id="rId66"/>
    <p:sldId id="2147472997" r:id="rId67"/>
    <p:sldId id="2147472998" r:id="rId68"/>
    <p:sldId id="2147472999" r:id="rId69"/>
    <p:sldId id="2147473000" r:id="rId70"/>
    <p:sldId id="2147473001" r:id="rId71"/>
    <p:sldId id="2147473002" r:id="rId72"/>
    <p:sldId id="2147473003" r:id="rId73"/>
    <p:sldId id="2147473004" r:id="rId74"/>
    <p:sldId id="2145709043" r:id="rId75"/>
    <p:sldId id="2147473007" r:id="rId76"/>
    <p:sldId id="2147473008" r:id="rId77"/>
    <p:sldId id="2147473009" r:id="rId78"/>
    <p:sldId id="2147473010" r:id="rId79"/>
    <p:sldId id="2147473011" r:id="rId80"/>
    <p:sldId id="2147473012" r:id="rId81"/>
    <p:sldId id="2147473013" r:id="rId82"/>
    <p:sldId id="2145708807" r:id="rId83"/>
    <p:sldId id="2147473014" r:id="rId84"/>
    <p:sldId id="2147473015" r:id="rId85"/>
    <p:sldId id="2147473016" r:id="rId86"/>
    <p:sldId id="2147473017" r:id="rId87"/>
    <p:sldId id="2147472964" r:id="rId88"/>
    <p:sldId id="2147472965" r:id="rId89"/>
    <p:sldId id="2147473018" r:id="rId90"/>
    <p:sldId id="2147473019" r:id="rId91"/>
    <p:sldId id="2147472933" r:id="rId92"/>
    <p:sldId id="2147473020" r:id="rId93"/>
    <p:sldId id="2147472942" r:id="rId94"/>
    <p:sldId id="2147473021" r:id="rId95"/>
    <p:sldId id="2147473022" r:id="rId96"/>
    <p:sldId id="2147473023" r:id="rId97"/>
    <p:sldId id="2147473024" r:id="rId98"/>
    <p:sldId id="2105884445"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slides" id="{ECF47B59-C1C6-4F0A-9ED0-DF0B2F029C97}">
          <p14:sldIdLst>
            <p14:sldId id="2147472947"/>
          </p14:sldIdLst>
        </p14:section>
        <p14:section name="Organizational Model" id="{0D369141-8FED-481E-87F5-4A64E572B48E}">
          <p14:sldIdLst>
            <p14:sldId id="2147472948"/>
            <p14:sldId id="2147472949"/>
            <p14:sldId id="2147472950"/>
            <p14:sldId id="2147472951"/>
            <p14:sldId id="2147472952"/>
            <p14:sldId id="2147472953"/>
            <p14:sldId id="2147471281"/>
            <p14:sldId id="2147472954"/>
            <p14:sldId id="2147472955"/>
          </p14:sldIdLst>
        </p14:section>
        <p14:section name="Governance &amp; Roles" id="{E5B9223E-4C25-41F4-AA62-8BAF0EB5461A}">
          <p14:sldIdLst>
            <p14:sldId id="2147472956"/>
            <p14:sldId id="2147472957"/>
            <p14:sldId id="2147472958"/>
            <p14:sldId id="2147472959"/>
            <p14:sldId id="2147472960"/>
            <p14:sldId id="2147472961"/>
          </p14:sldIdLst>
        </p14:section>
        <p14:section name="Organizational Structure" id="{C7485D94-F630-4B03-8CC4-B6E69716318B}">
          <p14:sldIdLst>
            <p14:sldId id="2147472962"/>
            <p14:sldId id="2147473030"/>
            <p14:sldId id="2147471267"/>
            <p14:sldId id="437"/>
          </p14:sldIdLst>
        </p14:section>
        <p14:section name="Financial Model" id="{36CF4BA8-F478-4480-A6B2-DF3E5F67E440}">
          <p14:sldIdLst>
            <p14:sldId id="2147472970"/>
            <p14:sldId id="2147472971"/>
            <p14:sldId id="2105884422"/>
            <p14:sldId id="2147472924"/>
            <p14:sldId id="2147472926"/>
            <p14:sldId id="2147472972"/>
            <p14:sldId id="2145709014"/>
            <p14:sldId id="2147473028"/>
            <p14:sldId id="2147473027"/>
            <p14:sldId id="2147471251"/>
            <p14:sldId id="2147471250"/>
          </p14:sldIdLst>
        </p14:section>
        <p14:section name="Time: scheduling and timesheets" id="{A3A1F06C-3C89-44FB-A681-DD8435D03780}">
          <p14:sldIdLst>
            <p14:sldId id="2147472973"/>
            <p14:sldId id="2147472974"/>
            <p14:sldId id="2147472975"/>
            <p14:sldId id="2145708800"/>
            <p14:sldId id="2145709026"/>
            <p14:sldId id="2105884418"/>
            <p14:sldId id="2147472976"/>
            <p14:sldId id="2147472977"/>
            <p14:sldId id="2147472978"/>
            <p14:sldId id="2147472979"/>
          </p14:sldIdLst>
        </p14:section>
        <p14:section name="Truths and Untruths" id="{1588E175-97BB-4DD1-AA9B-DA6440CB9BFD}">
          <p14:sldIdLst>
            <p14:sldId id="2147472980"/>
            <p14:sldId id="2147472981"/>
            <p14:sldId id="2105884502"/>
            <p14:sldId id="2147472982"/>
            <p14:sldId id="2147472983"/>
          </p14:sldIdLst>
        </p14:section>
        <p14:section name="Self Learning - Tools and Processes" id="{308A98BE-990A-436B-92CF-E090605026AA}">
          <p14:sldIdLst>
            <p14:sldId id="2147472984"/>
            <p14:sldId id="2147472985"/>
            <p14:sldId id="2147472986"/>
            <p14:sldId id="2147472987"/>
            <p14:sldId id="2147472988"/>
            <p14:sldId id="2147473025"/>
            <p14:sldId id="2147472990"/>
            <p14:sldId id="2147472991"/>
            <p14:sldId id="2105884372"/>
            <p14:sldId id="2147472992"/>
            <p14:sldId id="2147473026"/>
            <p14:sldId id="2147472932"/>
            <p14:sldId id="2147472993"/>
            <p14:sldId id="2147472994"/>
            <p14:sldId id="2147472995"/>
            <p14:sldId id="2147472996"/>
            <p14:sldId id="2147472997"/>
            <p14:sldId id="2147472998"/>
            <p14:sldId id="2147472999"/>
          </p14:sldIdLst>
        </p14:section>
        <p14:section name="Self Learning - SAC &amp; Ionbiz Reporting" id="{CEB7E550-99C5-4940-AFD9-C73A1843F8B0}">
          <p14:sldIdLst>
            <p14:sldId id="2147473000"/>
            <p14:sldId id="2147473001"/>
            <p14:sldId id="2147473002"/>
            <p14:sldId id="2147473003"/>
            <p14:sldId id="2147473004"/>
            <p14:sldId id="2145709043"/>
            <p14:sldId id="2147473007"/>
            <p14:sldId id="2147473008"/>
            <p14:sldId id="2147473009"/>
            <p14:sldId id="2147473010"/>
            <p14:sldId id="2147473011"/>
            <p14:sldId id="2147473012"/>
            <p14:sldId id="2147473013"/>
            <p14:sldId id="2145708807"/>
            <p14:sldId id="2147473014"/>
            <p14:sldId id="2147473015"/>
            <p14:sldId id="2147473016"/>
            <p14:sldId id="2147473017"/>
            <p14:sldId id="2147472964"/>
            <p14:sldId id="2147472965"/>
            <p14:sldId id="2147473018"/>
            <p14:sldId id="2147473019"/>
            <p14:sldId id="2147472933"/>
            <p14:sldId id="2147473020"/>
            <p14:sldId id="2147472942"/>
            <p14:sldId id="2147473021"/>
            <p14:sldId id="2147473022"/>
            <p14:sldId id="2147473023"/>
            <p14:sldId id="2147473024"/>
            <p14:sldId id="21058844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CEBD7-F396-002D-9CFF-5CF01C49B760}" name="Wong, Marilyn" initials="" userId="S::wongm@delawareconsulting.com::e81f6c19-5675-40e1-a972-df8d03b12a7b" providerId="AD"/>
  <p188:author id="{2A3E3CEA-A4C2-C6E2-5E66-C2CECEF0DDA1}" name="Coussens, Gillian" initials="GC" userId="S::coussensg@delawareconsulting.com::6fe57515-1e75-4be1-98e3-1b53eaf888e4" providerId="AD"/>
  <p188:author id="{DF31D1F6-8903-1836-D092-95EE72572EEC}" name="Kerckaert, Ellen" initials="EK" userId="S::kerckaerte@delawareconsulting.com::bcc1ef37-b8d1-4103-a94d-99b3eaa3f9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C42828"/>
    <a:srgbClr val="EF46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omments/modernComment_7D853ED4_10B5F39E.xml><?xml version="1.0" encoding="utf-8"?>
<p188:cmLst xmlns:a="http://schemas.openxmlformats.org/drawingml/2006/main" xmlns:r="http://schemas.openxmlformats.org/officeDocument/2006/relationships" xmlns:p188="http://schemas.microsoft.com/office/powerpoint/2018/8/main">
  <p188:cm id="{698409F5-CA0A-4FF9-9672-B924E142AC0B}" authorId="{2A3E3CEA-A4C2-C6E2-5E66-C2CECEF0DDA1}" created="2024-10-30T12:45:27.203">
    <ac:txMkLst xmlns:ac="http://schemas.microsoft.com/office/drawing/2013/main/command">
      <pc:docMk xmlns:pc="http://schemas.microsoft.com/office/powerpoint/2013/main/command"/>
      <pc:sldMk xmlns:pc="http://schemas.microsoft.com/office/powerpoint/2013/main/command" cId="280359838" sldId="2105884372"/>
      <ac:graphicFrameMk id="3" creationId="{D837C524-B800-B2C4-456C-775D8E0048F6}"/>
      <ac:tblMk/>
      <ac:tcMk rowId="2596171018" colId="2804751277"/>
      <ac:txMk cp="0" len="14">
        <ac:context len="15" hash="1843312824"/>
      </ac:txMk>
    </ac:txMkLst>
    <p188:txBody>
      <a:bodyPr/>
      <a:lstStyle/>
      <a:p>
        <a:r>
          <a:rPr lang="en-BE"/>
          <a:t>They do have some complaints on reporting - will most likely be solved whenever we move to NDP
</a:t>
        </a:r>
      </a:p>
    </p188:txBody>
  </p188:cm>
</p188:cmLst>
</file>

<file path=ppt/comments/modernComment_7D853F06_79125295.xml><?xml version="1.0" encoding="utf-8"?>
<p188:cmLst xmlns:a="http://schemas.openxmlformats.org/drawingml/2006/main" xmlns:r="http://schemas.openxmlformats.org/officeDocument/2006/relationships" xmlns:p188="http://schemas.microsoft.com/office/powerpoint/2018/8/main">
  <p188:cm id="{D0B8832E-5105-4C1F-93CB-ED9BB4ECB3E5}" authorId="{2A3E3CEA-A4C2-C6E2-5E66-C2CECEF0DDA1}" created="2024-11-08T08:14:48.861">
    <ac:deMkLst xmlns:ac="http://schemas.microsoft.com/office/drawing/2013/main/command">
      <pc:docMk xmlns:pc="http://schemas.microsoft.com/office/powerpoint/2013/main/command"/>
      <pc:sldMk xmlns:pc="http://schemas.microsoft.com/office/powerpoint/2013/main/command" cId="2031243925" sldId="2105884422"/>
      <ac:spMk id="4" creationId="{842EDBAD-E92A-FCA2-4CFA-238485A577D5}"/>
    </ac:deMkLst>
    <p188:txBody>
      <a:bodyPr/>
      <a:lstStyle/>
      <a:p>
        <a:r>
          <a:rPr lang="en-BE"/>
          <a:t>[@Kerckaert, Ellen] can you validate these 2 textboxes?</a:t>
        </a:r>
      </a:p>
    </p188:txBody>
  </p188:cm>
</p188:cmLst>
</file>

<file path=ppt/comments/modernComment_7FE4EB00_8B36B322.xml><?xml version="1.0" encoding="utf-8"?>
<p188:cmLst xmlns:a="http://schemas.openxmlformats.org/drawingml/2006/main" xmlns:r="http://schemas.openxmlformats.org/officeDocument/2006/relationships" xmlns:p188="http://schemas.microsoft.com/office/powerpoint/2018/8/main">
  <p188:cm id="{5362F447-81DC-4581-8D56-8FF5345A491B}" authorId="{2A3E3CEA-A4C2-C6E2-5E66-C2CECEF0DDA1}" created="2024-11-22T11:55:30.967">
    <ac:txMkLst xmlns:ac="http://schemas.microsoft.com/office/drawing/2013/main/command">
      <pc:docMk xmlns:pc="http://schemas.microsoft.com/office/powerpoint/2013/main/command"/>
      <pc:sldMk xmlns:pc="http://schemas.microsoft.com/office/powerpoint/2013/main/command" cId="2335617826" sldId="2145708800"/>
      <ac:spMk id="76" creationId="{8E86EAD0-3C84-9204-87CD-EE1F7BCBDF9E}"/>
      <ac:txMk cp="0" len="1">
        <ac:context len="49" hash="4097793520"/>
      </ac:txMk>
    </ac:txMkLst>
    <p188:pos x="5156555" y="252455"/>
    <p188:txBody>
      <a:bodyPr/>
      <a:lstStyle/>
      <a:p>
        <a:r>
          <a:rPr lang="en-BE"/>
          <a:t>Add presales situation as well</a:t>
        </a:r>
      </a:p>
    </p188:txBody>
  </p188:cm>
</p188:cmLst>
</file>

<file path=ppt/comments/modernComment_7FE4EB07_E863FE08.xml><?xml version="1.0" encoding="utf-8"?>
<p188:cmLst xmlns:a="http://schemas.openxmlformats.org/drawingml/2006/main" xmlns:r="http://schemas.openxmlformats.org/officeDocument/2006/relationships" xmlns:p188="http://schemas.microsoft.com/office/powerpoint/2018/8/main">
  <p188:cm id="{81EEDC88-EFA7-4C66-93D0-22758076F5F3}" authorId="{2A3E3CEA-A4C2-C6E2-5E66-C2CECEF0DDA1}" created="2024-11-19T14:11:38.326">
    <ac:txMkLst xmlns:ac="http://schemas.microsoft.com/office/drawing/2013/main/command">
      <pc:docMk xmlns:pc="http://schemas.microsoft.com/office/powerpoint/2013/main/command"/>
      <pc:sldMk xmlns:pc="http://schemas.microsoft.com/office/powerpoint/2013/main/command" cId="3898867208" sldId="2145708807"/>
      <ac:spMk id="3" creationId="{15C74657-633F-2703-9CC9-C05F98198175}"/>
      <ac:txMk cp="403" len="50">
        <ac:context len="666" hash="3759853240"/>
      </ac:txMk>
    </ac:txMkLst>
    <p188:txBody>
      <a:bodyPr/>
      <a:lstStyle/>
      <a:p>
        <a:r>
          <a:rPr lang="en-BE"/>
          <a:t>Only for AMS [@Derycke, Veronique] ?</a:t>
        </a:r>
      </a:p>
    </p188:txBody>
  </p188:cm>
</p188:cmLst>
</file>

<file path=ppt/comments/modernComment_7FFFCF92_6E200065.xml><?xml version="1.0" encoding="utf-8"?>
<p188:cmLst xmlns:a="http://schemas.openxmlformats.org/drawingml/2006/main" xmlns:r="http://schemas.openxmlformats.org/officeDocument/2006/relationships" xmlns:p188="http://schemas.microsoft.com/office/powerpoint/2018/8/main">
  <p188:cm id="{359132B5-C52D-4FC7-9639-816432F217C1}" authorId="{2A3E3CEA-A4C2-C6E2-5E66-C2CECEF0DDA1}" status="resolved" created="2024-11-22T11:43:56.100" complete="100000">
    <pc:sldMkLst xmlns:pc="http://schemas.microsoft.com/office/powerpoint/2013/main/command">
      <pc:docMk/>
      <pc:sldMk cId="1847591013" sldId="2147471250"/>
    </pc:sldMkLst>
    <p188:txBody>
      <a:bodyPr/>
      <a:lstStyle/>
      <a:p>
        <a:r>
          <a:rPr lang="en-BE"/>
          <a:t>Ellen can update it with proposed ratecard rates
</a:t>
        </a:r>
      </a:p>
    </p188:txBody>
    <p188:extLst>
      <p:ext xmlns:p="http://schemas.openxmlformats.org/presentationml/2006/main" uri="{57CB4572-C831-44C2-8A1C-0ADB6CCDFE69}">
        <p223:reactions xmlns:p223="http://schemas.microsoft.com/office/powerpoint/2022/03/main">
          <p223:rxn type="👍">
            <p223:instance time="2024-12-11T12:34:26.599" authorId="{DF31D1F6-8903-1836-D092-95EE72572EEC}"/>
          </p223:rxn>
        </p223:reactions>
      </p:ext>
    </p188:extLst>
  </p188:cm>
</p188:cmLst>
</file>

<file path=ppt/comments/modernComment_7FFFD61C_52762A2F.xml><?xml version="1.0" encoding="utf-8"?>
<p188:cmLst xmlns:a="http://schemas.openxmlformats.org/drawingml/2006/main" xmlns:r="http://schemas.openxmlformats.org/officeDocument/2006/relationships" xmlns:p188="http://schemas.microsoft.com/office/powerpoint/2018/8/main">
  <p188:cm id="{02CC6B98-9BC6-464F-BD01-98093C0F6758}" authorId="{2A3E3CEA-A4C2-C6E2-5E66-C2CECEF0DDA1}" created="2024-11-12T17:22:15.321">
    <pc:sldMkLst xmlns:pc="http://schemas.microsoft.com/office/powerpoint/2013/main/command">
      <pc:docMk/>
      <pc:sldMk cId="1383475759" sldId="2147472924"/>
    </pc:sldMkLst>
    <p188:txBody>
      <a:bodyPr/>
      <a:lstStyle/>
      <a:p>
        <a:r>
          <a:rPr lang="en-BE"/>
          <a:t>Hoe zit het met de adoptie ratio’s (targets zal je niet hebben)
</a:t>
        </a:r>
      </a:p>
    </p188:txBody>
  </p188:cm>
  <p188:cm id="{DEADE3A0-DE38-4E81-86BA-8DCBBAD7B111}" authorId="{2A3E3CEA-A4C2-C6E2-5E66-C2CECEF0DDA1}" created="2024-11-22T11:41:18.150">
    <ac:txMkLst xmlns:ac="http://schemas.microsoft.com/office/drawing/2013/main/command">
      <pc:docMk xmlns:pc="http://schemas.microsoft.com/office/powerpoint/2013/main/command"/>
      <pc:sldMk xmlns:pc="http://schemas.microsoft.com/office/powerpoint/2013/main/command" cId="1383475759" sldId="2147472924"/>
      <ac:spMk id="27" creationId="{6B17E711-9F2F-86FE-63AD-A5A061AABFE3}"/>
      <ac:txMk cp="0" len="64">
        <ac:context len="65" hash="1407371361"/>
      </ac:txMk>
    </ac:txMkLst>
    <p188:pos x="9738946" y="252455"/>
    <p188:replyLst>
      <p188:reply id="{7D6A5087-6AE3-4FC2-B947-E006D27F54B1}" authorId="{2A3E3CEA-A4C2-C6E2-5E66-C2CECEF0DDA1}" created="2024-11-22T11:42:37.433">
        <p188:txBody>
          <a:bodyPr/>
          <a:lstStyle/>
          <a:p>
            <a:r>
              <a:rPr lang="en-BE"/>
              <a:t>Not highest prio
</a:t>
            </a:r>
          </a:p>
        </p188:txBody>
      </p188:reply>
    </p188:replyLst>
    <p188:txBody>
      <a:bodyPr/>
      <a:lstStyle/>
      <a:p>
        <a:r>
          <a:rPr lang="en-BE"/>
          <a:t>Combinte finance and ERP [@Kerckaert, Ellen] </a:t>
        </a:r>
      </a:p>
    </p188:txBody>
  </p188:cm>
</p188:cmLst>
</file>

<file path=ppt/comments/modernComment_7FFFD624_B19A1AA9.xml><?xml version="1.0" encoding="utf-8"?>
<p188:cmLst xmlns:a="http://schemas.openxmlformats.org/drawingml/2006/main" xmlns:r="http://schemas.openxmlformats.org/officeDocument/2006/relationships" xmlns:p188="http://schemas.microsoft.com/office/powerpoint/2018/8/main">
  <p188:cm id="{AC56852C-915B-4526-A072-3EC941F15FDE}" authorId="{2A3E3CEA-A4C2-C6E2-5E66-C2CECEF0DDA1}" created="2024-08-14T08:45:21.145">
    <ac:deMkLst xmlns:ac="http://schemas.microsoft.com/office/drawing/2013/main/command">
      <pc:docMk xmlns:pc="http://schemas.microsoft.com/office/powerpoint/2013/main/command"/>
      <pc:sldMk xmlns:pc="http://schemas.microsoft.com/office/powerpoint/2013/main/command" cId="2979666601" sldId="2147472932"/>
      <ac:spMk id="2" creationId="{D09DB1CD-AB07-C627-38D4-3F44291EB74B}"/>
    </ac:deMkLst>
    <p188:txBody>
      <a:bodyPr/>
      <a:lstStyle/>
      <a:p>
        <a:r>
          <a:rPr lang="en-BE"/>
          <a:t>Check with Ojas to enable the e-mail flows</a:t>
        </a:r>
      </a:p>
    </p188:txBody>
  </p188:cm>
  <p188:cm id="{AD0EA8ED-381C-4F0F-BB08-F5EFF6187014}" authorId="{2A3E3CEA-A4C2-C6E2-5E66-C2CECEF0DDA1}" created="2024-08-14T08:59:28.977">
    <pc:sldMkLst xmlns:pc="http://schemas.microsoft.com/office/powerpoint/2013/main/command">
      <pc:docMk/>
      <pc:sldMk cId="1746538770" sldId="2147374807"/>
    </pc:sldMkLst>
    <p188:txBody>
      <a:bodyPr/>
      <a:lstStyle/>
      <a:p>
        <a:r>
          <a:rPr lang="en-BE"/>
          <a:t>What do we do with recruitment pipeline? Do we need to formalize this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154142-DEDA-1343-ACBF-88E53F7A9F8A}" type="datetimeFigureOut">
              <a:rPr lang="en-US" smtClean="0"/>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CF3E68-592D-874C-9621-BB6EA5CE7433}" type="slidenum">
              <a:rPr lang="en-US" smtClean="0"/>
              <a:t>‹#›</a:t>
            </a:fld>
            <a:endParaRPr lang="en-US"/>
          </a:p>
        </p:txBody>
      </p:sp>
    </p:spTree>
    <p:extLst>
      <p:ext uri="{BB962C8B-B14F-4D97-AF65-F5344CB8AC3E}">
        <p14:creationId xmlns:p14="http://schemas.microsoft.com/office/powerpoint/2010/main" val="93700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305D41-3DE2-2746-B1F6-A2D24F7C3EB5}" type="datetimeyyyy">
              <a:rPr lang="en-US" sz="1200" b="1" i="0" u="none" strike="noStrike" smtClean="0">
                <a:solidFill>
                  <a:schemeClr val="accent2">
                    <a:lumMod val="50000"/>
                  </a:schemeClr>
                </a:solidFill>
                <a:effectLst/>
              </a:rPr>
              <a:pPr marL="0" marR="0" lvl="0" indent="0" algn="l" defTabSz="914400" rtl="0" eaLnBrk="1" fontAlgn="auto" latinLnBrk="0" hangingPunct="1">
                <a:lnSpc>
                  <a:spcPct val="100000"/>
                </a:lnSpc>
                <a:spcBef>
                  <a:spcPts val="0"/>
                </a:spcBef>
                <a:spcAft>
                  <a:spcPts val="0"/>
                </a:spcAft>
                <a:buClrTx/>
                <a:buSzTx/>
                <a:buFontTx/>
                <a:buNone/>
                <a:tabLst/>
                <a:defRPr/>
              </a:pPr>
              <a:t>2025</a:t>
            </a:fld>
            <a:r>
              <a:rPr lang="en-GB" sz="1200" b="1" i="0" u="none" strike="noStrike">
                <a:solidFill>
                  <a:schemeClr val="accent2">
                    <a:lumMod val="50000"/>
                  </a:schemeClr>
                </a:solidFill>
                <a:effectLst/>
              </a:rPr>
              <a:t> © </a:t>
            </a:r>
            <a:r>
              <a:rPr lang="en-GB" sz="1200" b="1" i="0" u="none" strike="noStrike" err="1">
                <a:solidFill>
                  <a:schemeClr val="accent2">
                    <a:lumMod val="50000"/>
                  </a:schemeClr>
                </a:solidFill>
                <a:effectLst/>
              </a:rPr>
              <a:t>delaware</a:t>
            </a:r>
            <a:r>
              <a:rPr lang="en-US" sz="1200" b="1" i="0" u="none" strike="noStrike">
                <a:solidFill>
                  <a:schemeClr val="accent2">
                    <a:lumMod val="50000"/>
                  </a:schemeClr>
                </a:solidFill>
                <a:effectLst/>
                <a:latin typeface="+mn-lt"/>
              </a:rPr>
              <a:t> </a:t>
            </a:r>
            <a:r>
              <a:rPr lang="en-US" sz="1200" b="0" i="0" u="none" strike="noStrike">
                <a:solidFill>
                  <a:schemeClr val="accent2">
                    <a:lumMod val="50000"/>
                  </a:schemeClr>
                </a:solidFill>
                <a:effectLst/>
                <a:latin typeface="+mn-lt"/>
              </a:rPr>
              <a:t>(general)</a:t>
            </a:r>
            <a:endParaRPr lang="en-GB" sz="1200" b="1"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fld id="{EE180420-38CB-9042-9B1B-0DC4ABEDFD72}" type="datetimeyyyy">
              <a:rPr lang="en-US" sz="1200" b="1" i="0" u="none" strike="noStrike" smtClean="0">
                <a:solidFill>
                  <a:srgbClr val="000000"/>
                </a:solidFill>
                <a:effectLst/>
                <a:latin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2025</a:t>
            </a:fld>
            <a:r>
              <a:rPr lang="en-GB" sz="1200" b="1" i="0" u="none" strike="noStrike">
                <a:solidFill>
                  <a:srgbClr val="000000"/>
                </a:solidFill>
                <a:effectLst/>
                <a:latin typeface="Calibri" panose="020F0502020204030204" pitchFamily="34" charset="0"/>
              </a:rPr>
              <a:t> © </a:t>
            </a:r>
            <a:r>
              <a:rPr lang="en-GB" sz="1200" b="1" i="0" u="none" strike="noStrike" err="1">
                <a:solidFill>
                  <a:srgbClr val="000000"/>
                </a:solidFill>
                <a:effectLst/>
                <a:latin typeface="Calibri" panose="020F0502020204030204" pitchFamily="34" charset="0"/>
              </a:rPr>
              <a:t>delaware</a:t>
            </a:r>
            <a:r>
              <a:rPr lang="en-GB" sz="1200" b="1" i="0" u="none" strike="noStrike">
                <a:solidFill>
                  <a:srgbClr val="000000"/>
                </a:solidFill>
                <a:effectLst/>
                <a:latin typeface="Calibri" panose="020F0502020204030204" pitchFamily="34" charset="0"/>
              </a:rPr>
              <a:t> </a:t>
            </a:r>
            <a:r>
              <a:rPr lang="en-GB" sz="1200" b="0" i="0" u="none" strike="noStrike">
                <a:solidFill>
                  <a:srgbClr val="212121"/>
                </a:solidFill>
                <a:effectLst/>
                <a:latin typeface="Calibri" panose="020F0502020204030204" pitchFamily="34" charset="0"/>
              </a:rPr>
              <a:t>-</a:t>
            </a:r>
            <a:r>
              <a:rPr lang="en-GB" sz="1200" b="0" i="0" u="none" strike="noStrike">
                <a:solidFill>
                  <a:srgbClr val="000000"/>
                </a:solidFill>
                <a:effectLst/>
                <a:latin typeface="Calibri" panose="020F0502020204030204" pitchFamily="34" charset="0"/>
              </a:rPr>
              <a:t> </a:t>
            </a:r>
            <a:r>
              <a:rPr lang="en-GB" sz="1200" b="1" i="0" u="none" strike="noStrike">
                <a:solidFill>
                  <a:srgbClr val="000000"/>
                </a:solidFill>
                <a:effectLst/>
                <a:latin typeface="Calibri" panose="020F0502020204030204" pitchFamily="34" charset="0"/>
              </a:rPr>
              <a:t>For internal use only </a:t>
            </a:r>
            <a:r>
              <a:rPr lang="en-GB" sz="1200" b="0" i="0" u="none" strike="noStrike">
                <a:solidFill>
                  <a:srgbClr val="000000"/>
                </a:solidFill>
                <a:effectLst/>
                <a:latin typeface="Calibri" panose="020F0502020204030204" pitchFamily="34" charset="0"/>
              </a:rPr>
              <a:t>(</a:t>
            </a:r>
            <a:r>
              <a:rPr lang="en-GB" sz="1200" b="0" i="0" u="none" strike="noStrike">
                <a:solidFill>
                  <a:srgbClr val="185ABD"/>
                </a:solidFill>
                <a:effectLst/>
                <a:latin typeface="Calibri Light" panose="020F0302020204030204" pitchFamily="34" charset="0"/>
              </a:rPr>
              <a:t>for training and guidelines</a:t>
            </a:r>
            <a:r>
              <a:rPr lang="en-GB" sz="1200" b="1" i="0" u="none" strike="noStrike">
                <a:solidFill>
                  <a:srgbClr val="212121"/>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fld id="{4F0BDE3B-F2D7-6F4D-9D1B-6F734A41A945}" type="datetimeyyyy">
              <a:rPr lang="en-US" sz="1200" b="1" i="0" u="none" strike="noStrike" smtClean="0">
                <a:solidFill>
                  <a:srgbClr val="000000"/>
                </a:solidFill>
                <a:effectLst/>
                <a:latin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2025</a:t>
            </a:fld>
            <a:r>
              <a:rPr lang="en-GB" sz="1200" b="1" i="0" u="none" strike="noStrike">
                <a:solidFill>
                  <a:srgbClr val="000000"/>
                </a:solidFill>
                <a:effectLst/>
                <a:latin typeface="Calibri" panose="020F0502020204030204" pitchFamily="34" charset="0"/>
              </a:rPr>
              <a:t> © </a:t>
            </a:r>
            <a:r>
              <a:rPr lang="en-GB" sz="1200" b="1" i="0" u="none" strike="noStrike" err="1">
                <a:solidFill>
                  <a:srgbClr val="000000"/>
                </a:solidFill>
                <a:effectLst/>
                <a:latin typeface="Calibri" panose="020F0502020204030204" pitchFamily="34" charset="0"/>
              </a:rPr>
              <a:t>delaware</a:t>
            </a:r>
            <a:r>
              <a:rPr lang="en-GB" sz="1200" b="1" i="0" u="none" strike="noStrike">
                <a:solidFill>
                  <a:srgbClr val="000000"/>
                </a:solidFill>
                <a:effectLst/>
                <a:latin typeface="Calibri" panose="020F0502020204030204" pitchFamily="34" charset="0"/>
              </a:rPr>
              <a:t> - Confidential  </a:t>
            </a:r>
            <a:r>
              <a:rPr lang="en-GB" sz="1200" b="0" i="0" u="none" strike="noStrike">
                <a:solidFill>
                  <a:srgbClr val="000000"/>
                </a:solidFill>
                <a:effectLst/>
                <a:latin typeface="Calibri" panose="020F0502020204030204" pitchFamily="34" charset="0"/>
              </a:rPr>
              <a:t>(</a:t>
            </a:r>
            <a:r>
              <a:rPr lang="en-GB" sz="1200" b="0" i="0" u="none" strike="noStrike">
                <a:solidFill>
                  <a:srgbClr val="185ABD"/>
                </a:solidFill>
                <a:effectLst/>
                <a:latin typeface="Calibri Light" panose="020F0302020204030204" pitchFamily="34" charset="0"/>
              </a:rPr>
              <a:t>for commercial proposals to customers)</a:t>
            </a:r>
          </a:p>
          <a:p>
            <a:endParaRPr lang="en-US"/>
          </a:p>
        </p:txBody>
      </p:sp>
      <p:sp>
        <p:nvSpPr>
          <p:cNvPr id="4" name="Slide Number Placeholder 3"/>
          <p:cNvSpPr>
            <a:spLocks noGrp="1"/>
          </p:cNvSpPr>
          <p:nvPr>
            <p:ph type="sldNum" sz="quarter" idx="5"/>
          </p:nvPr>
        </p:nvSpPr>
        <p:spPr/>
        <p:txBody>
          <a:bodyPr/>
          <a:lstStyle/>
          <a:p>
            <a:fld id="{B0CF3E68-592D-874C-9621-BB6EA5CE7433}" type="slidenum">
              <a:rPr lang="en-US" smtClean="0"/>
              <a:t>1</a:t>
            </a:fld>
            <a:endParaRPr lang="en-US"/>
          </a:p>
        </p:txBody>
      </p:sp>
    </p:spTree>
    <p:extLst>
      <p:ext uri="{BB962C8B-B14F-4D97-AF65-F5344CB8AC3E}">
        <p14:creationId xmlns:p14="http://schemas.microsoft.com/office/powerpoint/2010/main" val="1426700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0">
                <a:solidFill>
                  <a:schemeClr val="tx1"/>
                </a:solidFill>
                <a:latin typeface="Calibri" panose="020F0502020204030204" pitchFamily="34" charset="0"/>
                <a:ea typeface="Calibri" panose="020F0502020204030204" pitchFamily="34" charset="0"/>
              </a:rPr>
              <a:t>Scheduling code AMS/IMS : only for local scheduling (not GDC). Why ? We should make 1 code per country.  One could say “why not?”. Well, we could do this, but we believe it’s more simpler to have Customer project OR DEDI. And in DEDI you can filter on AMS teams (departments in IB). What about SAC?  Subject is not in SAC so best practice to do operational follow up in IB. </a:t>
            </a:r>
          </a:p>
          <a:p>
            <a:pPr marL="285750" indent="-285750">
              <a:buFont typeface="Arial" panose="020B0604020202020204" pitchFamily="34" charset="0"/>
              <a:buChar char="•"/>
            </a:pPr>
            <a:r>
              <a:rPr lang="en-GB" sz="1200" b="0">
                <a:solidFill>
                  <a:schemeClr val="tx1"/>
                </a:solidFill>
                <a:effectLst/>
                <a:latin typeface="Calibri" panose="020F0502020204030204" pitchFamily="34" charset="0"/>
                <a:ea typeface="Calibri" panose="020F0502020204030204" pitchFamily="34" charset="0"/>
              </a:rPr>
              <a:t>Billable work (developers): idem</a:t>
            </a:r>
            <a:endParaRPr lang="en-BE" sz="1200" b="0">
              <a:solidFill>
                <a:schemeClr val="tx1"/>
              </a:solidFill>
              <a:effectLst/>
              <a:latin typeface="Calibri" panose="020F0502020204030204" pitchFamily="34" charset="0"/>
              <a:ea typeface="Calibri" panose="020F0502020204030204" pitchFamily="34" charset="0"/>
            </a:endParaRPr>
          </a:p>
          <a:p>
            <a:endParaRPr lang="en-BE"/>
          </a:p>
          <a:p>
            <a:endParaRPr lang="en-US"/>
          </a:p>
        </p:txBody>
      </p:sp>
      <p:sp>
        <p:nvSpPr>
          <p:cNvPr id="4" name="Slide Number Placeholder 3"/>
          <p:cNvSpPr>
            <a:spLocks noGrp="1"/>
          </p:cNvSpPr>
          <p:nvPr>
            <p:ph type="sldNum" sz="quarter" idx="5"/>
          </p:nvPr>
        </p:nvSpPr>
        <p:spPr/>
        <p:txBody>
          <a:bodyPr/>
          <a:lstStyle/>
          <a:p>
            <a:fld id="{B0CF3E68-592D-874C-9621-BB6EA5CE7433}" type="slidenum">
              <a:rPr lang="en-US" smtClean="0"/>
              <a:t>33</a:t>
            </a:fld>
            <a:endParaRPr lang="en-US"/>
          </a:p>
        </p:txBody>
      </p:sp>
    </p:spTree>
    <p:extLst>
      <p:ext uri="{BB962C8B-B14F-4D97-AF65-F5344CB8AC3E}">
        <p14:creationId xmlns:p14="http://schemas.microsoft.com/office/powerpoint/2010/main" val="652088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CF3E68-592D-874C-9621-BB6EA5CE7433}" type="slidenum">
              <a:rPr lang="en-US" smtClean="0"/>
              <a:t>34</a:t>
            </a:fld>
            <a:endParaRPr lang="en-US"/>
          </a:p>
        </p:txBody>
      </p:sp>
    </p:spTree>
    <p:extLst>
      <p:ext uri="{BB962C8B-B14F-4D97-AF65-F5344CB8AC3E}">
        <p14:creationId xmlns:p14="http://schemas.microsoft.com/office/powerpoint/2010/main" val="3828068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 different </a:t>
            </a:r>
            <a:r>
              <a:rPr lang="en-GB" err="1"/>
              <a:t>ratecard</a:t>
            </a:r>
            <a:r>
              <a:rPr lang="en-GB"/>
              <a:t> within HU, BR, PH for GDC vs non-GDC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ym typeface="Wingdings" panose="05000000000000000000" pitchFamily="2" charset="2"/>
              </a:rPr>
              <a:t> from 80% to 70% = price increase of 14,3% </a:t>
            </a:r>
            <a:br>
              <a:rPr lang="en-GB" sz="1200">
                <a:sym typeface="Wingdings" panose="05000000000000000000" pitchFamily="2" charset="2"/>
              </a:rPr>
            </a:br>
            <a:r>
              <a:rPr lang="en-GB" sz="1200">
                <a:sym typeface="Wingdings" panose="05000000000000000000" pitchFamily="2" charset="2"/>
              </a:rPr>
              <a:t> from 80% to 75% = price increase of 6,7%</a:t>
            </a:r>
          </a:p>
          <a:p>
            <a:endParaRPr lang="en-BE"/>
          </a:p>
          <a:p>
            <a:endParaRPr lang="en-MY"/>
          </a:p>
        </p:txBody>
      </p:sp>
      <p:sp>
        <p:nvSpPr>
          <p:cNvPr id="4" name="Slide Number Placeholder 3"/>
          <p:cNvSpPr>
            <a:spLocks noGrp="1"/>
          </p:cNvSpPr>
          <p:nvPr>
            <p:ph type="sldNum" sz="quarter" idx="5"/>
          </p:nvPr>
        </p:nvSpPr>
        <p:spPr/>
        <p:txBody>
          <a:bodyPr/>
          <a:lstStyle/>
          <a:p>
            <a:fld id="{B0CF3E68-592D-874C-9621-BB6EA5CE7433}" type="slidenum">
              <a:rPr lang="en-US" smtClean="0"/>
              <a:t>35</a:t>
            </a:fld>
            <a:endParaRPr lang="en-US"/>
          </a:p>
        </p:txBody>
      </p:sp>
    </p:spTree>
    <p:extLst>
      <p:ext uri="{BB962C8B-B14F-4D97-AF65-F5344CB8AC3E}">
        <p14:creationId xmlns:p14="http://schemas.microsoft.com/office/powerpoint/2010/main" val="54079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SDR input: </a:t>
            </a:r>
          </a:p>
          <a:p>
            <a:pPr marL="171450" indent="-171450">
              <a:buFontTx/>
              <a:buChar char="-"/>
            </a:pPr>
            <a:r>
              <a:rPr lang="en-GB"/>
              <a:t>Step 3 and step 4: who takes up follow up of actuals vs bench for GDC resources? Selling entity coordinator? Local entity coordinator? Project manager? Consultant? -&gt; for me and/and/and, but based on my experience this is not reality at this moment. What with team extensions rather as project focussed consultants? </a:t>
            </a:r>
          </a:p>
          <a:p>
            <a:pPr marL="171450" indent="-171450">
              <a:buFontTx/>
              <a:buChar char="-"/>
            </a:pPr>
            <a:r>
              <a:rPr lang="en-GB"/>
              <a:t>Invoicing: GDC Bench time (so time that was requested but is not chargeable on project should be avoidable at any cost but at this moment is registered or on a local approved time code that after a quarter (?) is recharged to the selling entity but in other cases booked on internal project code of the selling entity (most often a solution cost </a:t>
            </a:r>
            <a:r>
              <a:rPr lang="en-GB" err="1"/>
              <a:t>center</a:t>
            </a:r>
            <a:r>
              <a:rPr lang="en-GB"/>
              <a:t>). Need to align.</a:t>
            </a:r>
          </a:p>
          <a:p>
            <a:pPr marL="171450" indent="-171450">
              <a:buFontTx/>
              <a:buChar char="-"/>
            </a:pPr>
            <a:r>
              <a:rPr lang="en-GB"/>
              <a:t>Roll off period is a very good going forward but should be well communicated as some of our PMs cant even force this at our end customer ;)</a:t>
            </a:r>
          </a:p>
          <a:p>
            <a:pPr marL="171450" indent="-171450">
              <a:buFontTx/>
              <a:buChar char="-"/>
            </a:pPr>
            <a:endParaRPr lang="en-GB"/>
          </a:p>
        </p:txBody>
      </p:sp>
      <p:sp>
        <p:nvSpPr>
          <p:cNvPr id="4" name="Slide Number Placeholder 3"/>
          <p:cNvSpPr>
            <a:spLocks noGrp="1"/>
          </p:cNvSpPr>
          <p:nvPr>
            <p:ph type="sldNum" sz="quarter" idx="5"/>
          </p:nvPr>
        </p:nvSpPr>
        <p:spPr/>
        <p:txBody>
          <a:bodyPr/>
          <a:lstStyle/>
          <a:p>
            <a:fld id="{5E415D6C-5030-49C1-A60F-8A78ACBB072A}" type="slidenum">
              <a:rPr lang="en-BE" smtClean="0"/>
              <a:t>37</a:t>
            </a:fld>
            <a:endParaRPr lang="en-BE"/>
          </a:p>
        </p:txBody>
      </p:sp>
    </p:spTree>
    <p:extLst>
      <p:ext uri="{BB962C8B-B14F-4D97-AF65-F5344CB8AC3E}">
        <p14:creationId xmlns:p14="http://schemas.microsoft.com/office/powerpoint/2010/main" val="2649328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738D9-6C2A-FBBF-319E-9CC06BA7D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B72A1-84CE-589D-623F-DCE3C1588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4BE88-B9C7-265D-5CF9-78F7F6B081AA}"/>
              </a:ext>
            </a:extLst>
          </p:cNvPr>
          <p:cNvSpPr>
            <a:spLocks noGrp="1"/>
          </p:cNvSpPr>
          <p:nvPr>
            <p:ph type="body" idx="1"/>
          </p:nvPr>
        </p:nvSpPr>
        <p:spPr/>
        <p:txBody>
          <a:bodyPr/>
          <a:lstStyle/>
          <a:p>
            <a:pPr marL="171450" indent="-171450">
              <a:buFontTx/>
              <a:buChar char="-"/>
            </a:pPr>
            <a:endParaRPr lang="en-GB"/>
          </a:p>
        </p:txBody>
      </p:sp>
      <p:sp>
        <p:nvSpPr>
          <p:cNvPr id="4" name="Slide Number Placeholder 3">
            <a:extLst>
              <a:ext uri="{FF2B5EF4-FFF2-40B4-BE49-F238E27FC236}">
                <a16:creationId xmlns:a16="http://schemas.microsoft.com/office/drawing/2014/main" id="{01A0EE4A-FCF8-E997-FEBA-6B4A738DF483}"/>
              </a:ext>
            </a:extLst>
          </p:cNvPr>
          <p:cNvSpPr>
            <a:spLocks noGrp="1"/>
          </p:cNvSpPr>
          <p:nvPr>
            <p:ph type="sldNum" sz="quarter" idx="5"/>
          </p:nvPr>
        </p:nvSpPr>
        <p:spPr/>
        <p:txBody>
          <a:bodyPr/>
          <a:lstStyle/>
          <a:p>
            <a:fld id="{5E415D6C-5030-49C1-A60F-8A78ACBB072A}" type="slidenum">
              <a:rPr lang="en-BE" smtClean="0"/>
              <a:t>38</a:t>
            </a:fld>
            <a:endParaRPr lang="en-BE"/>
          </a:p>
        </p:txBody>
      </p:sp>
    </p:spTree>
    <p:extLst>
      <p:ext uri="{BB962C8B-B14F-4D97-AF65-F5344CB8AC3E}">
        <p14:creationId xmlns:p14="http://schemas.microsoft.com/office/powerpoint/2010/main" val="3458022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 different </a:t>
            </a:r>
            <a:r>
              <a:rPr lang="en-GB" err="1"/>
              <a:t>ratecard</a:t>
            </a:r>
            <a:r>
              <a:rPr lang="en-GB"/>
              <a:t> within HU, BR, PH for GDC vs non-GDC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ym typeface="Wingdings" panose="05000000000000000000" pitchFamily="2" charset="2"/>
              </a:rPr>
              <a:t> from 80% to 70% = price increase of 14,3% </a:t>
            </a:r>
            <a:br>
              <a:rPr lang="en-GB" sz="1200">
                <a:sym typeface="Wingdings" panose="05000000000000000000" pitchFamily="2" charset="2"/>
              </a:rPr>
            </a:br>
            <a:r>
              <a:rPr lang="en-GB" sz="1200">
                <a:sym typeface="Wingdings" panose="05000000000000000000" pitchFamily="2" charset="2"/>
              </a:rPr>
              <a:t> from 80% to 75% = price increase of 6,7%</a:t>
            </a:r>
          </a:p>
          <a:p>
            <a:endParaRPr lang="en-BE"/>
          </a:p>
          <a:p>
            <a:endParaRPr lang="en-MY"/>
          </a:p>
          <a:p>
            <a:endParaRPr lang="en-US"/>
          </a:p>
        </p:txBody>
      </p:sp>
      <p:sp>
        <p:nvSpPr>
          <p:cNvPr id="4" name="Slide Number Placeholder 3"/>
          <p:cNvSpPr>
            <a:spLocks noGrp="1"/>
          </p:cNvSpPr>
          <p:nvPr>
            <p:ph type="sldNum" sz="quarter" idx="5"/>
          </p:nvPr>
        </p:nvSpPr>
        <p:spPr/>
        <p:txBody>
          <a:bodyPr/>
          <a:lstStyle/>
          <a:p>
            <a:fld id="{B0CF3E68-592D-874C-9621-BB6EA5CE7433}" type="slidenum">
              <a:rPr lang="en-US" smtClean="0"/>
              <a:t>43</a:t>
            </a:fld>
            <a:endParaRPr lang="en-US"/>
          </a:p>
        </p:txBody>
      </p:sp>
    </p:spTree>
    <p:extLst>
      <p:ext uri="{BB962C8B-B14F-4D97-AF65-F5344CB8AC3E}">
        <p14:creationId xmlns:p14="http://schemas.microsoft.com/office/powerpoint/2010/main" val="2904930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a:p>
            <a:endParaRPr lang="en-MY"/>
          </a:p>
        </p:txBody>
      </p:sp>
      <p:sp>
        <p:nvSpPr>
          <p:cNvPr id="4" name="Slide Number Placeholder 3"/>
          <p:cNvSpPr>
            <a:spLocks noGrp="1"/>
          </p:cNvSpPr>
          <p:nvPr>
            <p:ph type="sldNum" sz="quarter" idx="5"/>
          </p:nvPr>
        </p:nvSpPr>
        <p:spPr/>
        <p:txBody>
          <a:bodyPr/>
          <a:lstStyle/>
          <a:p>
            <a:fld id="{B0CF3E68-592D-874C-9621-BB6EA5CE7433}" type="slidenum">
              <a:rPr lang="en-US" smtClean="0"/>
              <a:t>44</a:t>
            </a:fld>
            <a:endParaRPr lang="en-US"/>
          </a:p>
        </p:txBody>
      </p:sp>
    </p:spTree>
    <p:extLst>
      <p:ext uri="{BB962C8B-B14F-4D97-AF65-F5344CB8AC3E}">
        <p14:creationId xmlns:p14="http://schemas.microsoft.com/office/powerpoint/2010/main" val="4184855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 different </a:t>
            </a:r>
            <a:r>
              <a:rPr lang="en-GB" err="1"/>
              <a:t>ratecard</a:t>
            </a:r>
            <a:r>
              <a:rPr lang="en-GB"/>
              <a:t> within HU, BR, PH for GDC vs non-GDC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ym typeface="Wingdings" panose="05000000000000000000" pitchFamily="2" charset="2"/>
              </a:rPr>
              <a:t> from 80% to 70% = price increase of 14,3% </a:t>
            </a:r>
            <a:br>
              <a:rPr lang="en-GB" sz="1200">
                <a:sym typeface="Wingdings" panose="05000000000000000000" pitchFamily="2" charset="2"/>
              </a:rPr>
            </a:br>
            <a:r>
              <a:rPr lang="en-GB" sz="1200">
                <a:sym typeface="Wingdings" panose="05000000000000000000" pitchFamily="2" charset="2"/>
              </a:rPr>
              <a:t> from 80% to 75% = price increase of 6,7%</a:t>
            </a:r>
          </a:p>
          <a:p>
            <a:endParaRPr lang="en-BE"/>
          </a:p>
          <a:p>
            <a:endParaRPr lang="en-MY"/>
          </a:p>
          <a:p>
            <a:endParaRPr lang="en-US"/>
          </a:p>
        </p:txBody>
      </p:sp>
      <p:sp>
        <p:nvSpPr>
          <p:cNvPr id="4" name="Slide Number Placeholder 3"/>
          <p:cNvSpPr>
            <a:spLocks noGrp="1"/>
          </p:cNvSpPr>
          <p:nvPr>
            <p:ph type="sldNum" sz="quarter" idx="5"/>
          </p:nvPr>
        </p:nvSpPr>
        <p:spPr/>
        <p:txBody>
          <a:bodyPr/>
          <a:lstStyle/>
          <a:p>
            <a:fld id="{B0CF3E68-592D-874C-9621-BB6EA5CE7433}" type="slidenum">
              <a:rPr lang="en-US" smtClean="0"/>
              <a:t>45</a:t>
            </a:fld>
            <a:endParaRPr lang="en-US"/>
          </a:p>
        </p:txBody>
      </p:sp>
    </p:spTree>
    <p:extLst>
      <p:ext uri="{BB962C8B-B14F-4D97-AF65-F5344CB8AC3E}">
        <p14:creationId xmlns:p14="http://schemas.microsoft.com/office/powerpoint/2010/main" val="793253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 different </a:t>
            </a:r>
            <a:r>
              <a:rPr lang="en-GB" err="1"/>
              <a:t>ratecard</a:t>
            </a:r>
            <a:r>
              <a:rPr lang="en-GB"/>
              <a:t> within HU, BR, PH for GDC vs non-GDC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ym typeface="Wingdings" panose="05000000000000000000" pitchFamily="2" charset="2"/>
              </a:rPr>
              <a:t> from 80% to 70% = price increase of 14,3% </a:t>
            </a:r>
            <a:br>
              <a:rPr lang="en-GB" sz="1200">
                <a:sym typeface="Wingdings" panose="05000000000000000000" pitchFamily="2" charset="2"/>
              </a:rPr>
            </a:br>
            <a:r>
              <a:rPr lang="en-GB" sz="1200">
                <a:sym typeface="Wingdings" panose="05000000000000000000" pitchFamily="2" charset="2"/>
              </a:rPr>
              <a:t> from 80% to 75% = price increase of 6,7%</a:t>
            </a:r>
          </a:p>
          <a:p>
            <a:endParaRPr lang="en-BE"/>
          </a:p>
          <a:p>
            <a:endParaRPr lang="en-MY"/>
          </a:p>
          <a:p>
            <a:endParaRPr lang="en-US"/>
          </a:p>
        </p:txBody>
      </p:sp>
      <p:sp>
        <p:nvSpPr>
          <p:cNvPr id="4" name="Slide Number Placeholder 3"/>
          <p:cNvSpPr>
            <a:spLocks noGrp="1"/>
          </p:cNvSpPr>
          <p:nvPr>
            <p:ph type="sldNum" sz="quarter" idx="5"/>
          </p:nvPr>
        </p:nvSpPr>
        <p:spPr/>
        <p:txBody>
          <a:bodyPr/>
          <a:lstStyle/>
          <a:p>
            <a:fld id="{B0CF3E68-592D-874C-9621-BB6EA5CE7433}" type="slidenum">
              <a:rPr lang="en-US" smtClean="0"/>
              <a:t>46</a:t>
            </a:fld>
            <a:endParaRPr lang="en-US"/>
          </a:p>
        </p:txBody>
      </p:sp>
    </p:spTree>
    <p:extLst>
      <p:ext uri="{BB962C8B-B14F-4D97-AF65-F5344CB8AC3E}">
        <p14:creationId xmlns:p14="http://schemas.microsoft.com/office/powerpoint/2010/main" val="1769744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FTE = FTE on payroll (</a:t>
            </a:r>
            <a:r>
              <a:rPr lang="nl-NL" err="1"/>
              <a:t>all</a:t>
            </a:r>
            <a:r>
              <a:rPr lang="nl-NL"/>
              <a:t> levels)</a:t>
            </a:r>
          </a:p>
          <a:p>
            <a:r>
              <a:rPr lang="nl-NL">
                <a:solidFill>
                  <a:srgbClr val="FF0000"/>
                </a:solidFill>
              </a:rPr>
              <a:t>Turnover 2021: 403 M in </a:t>
            </a:r>
            <a:r>
              <a:rPr lang="nl-NL" err="1">
                <a:solidFill>
                  <a:srgbClr val="FF0000"/>
                </a:solidFill>
              </a:rPr>
              <a:t>international</a:t>
            </a:r>
            <a:r>
              <a:rPr lang="nl-NL">
                <a:solidFill>
                  <a:srgbClr val="FF0000"/>
                </a:solidFill>
              </a:rPr>
              <a:t> DB – ok, in line </a:t>
            </a:r>
            <a:r>
              <a:rPr lang="nl-NL" err="1">
                <a:solidFill>
                  <a:srgbClr val="FF0000"/>
                </a:solidFill>
              </a:rPr>
              <a:t>with</a:t>
            </a:r>
            <a:r>
              <a:rPr lang="nl-NL">
                <a:solidFill>
                  <a:srgbClr val="FF0000"/>
                </a:solidFill>
              </a:rPr>
              <a:t> </a:t>
            </a:r>
            <a:r>
              <a:rPr lang="nl-NL" err="1">
                <a:solidFill>
                  <a:srgbClr val="FF0000"/>
                </a:solidFill>
              </a:rPr>
              <a:t>consolidation</a:t>
            </a:r>
            <a:endParaRPr lang="nl-NL">
              <a:solidFill>
                <a:srgbClr val="FF0000"/>
              </a:solidFill>
            </a:endParaRPr>
          </a:p>
          <a:p>
            <a:r>
              <a:rPr lang="nl-NL" sz="1200" kern="1200">
                <a:solidFill>
                  <a:srgbClr val="FF0000"/>
                </a:solidFill>
                <a:latin typeface="+mn-lt"/>
                <a:ea typeface="+mn-ea"/>
                <a:cs typeface="+mn-cs"/>
              </a:rPr>
              <a:t>CH7 is </a:t>
            </a:r>
            <a:r>
              <a:rPr lang="nl-NL" sz="1200" kern="1200" err="1">
                <a:solidFill>
                  <a:srgbClr val="FF0000"/>
                </a:solidFill>
                <a:latin typeface="+mn-lt"/>
                <a:ea typeface="+mn-ea"/>
                <a:cs typeface="+mn-cs"/>
              </a:rPr>
              <a:t>after</a:t>
            </a:r>
            <a:r>
              <a:rPr lang="nl-NL" sz="1200" kern="1200">
                <a:solidFill>
                  <a:srgbClr val="FF0000"/>
                </a:solidFill>
                <a:latin typeface="+mn-lt"/>
                <a:ea typeface="+mn-ea"/>
                <a:cs typeface="+mn-cs"/>
              </a:rPr>
              <a:t> </a:t>
            </a:r>
            <a:r>
              <a:rPr lang="nl-NL" sz="1200" kern="1200" err="1">
                <a:solidFill>
                  <a:srgbClr val="FF0000"/>
                </a:solidFill>
                <a:latin typeface="+mn-lt"/>
                <a:ea typeface="+mn-ea"/>
                <a:cs typeface="+mn-cs"/>
              </a:rPr>
              <a:t>dFund</a:t>
            </a:r>
            <a:r>
              <a:rPr lang="nl-NL" sz="1200" kern="1200">
                <a:solidFill>
                  <a:srgbClr val="FF0000"/>
                </a:solidFill>
                <a:latin typeface="+mn-lt"/>
                <a:ea typeface="+mn-ea"/>
                <a:cs typeface="+mn-cs"/>
              </a:rPr>
              <a:t> reserve</a:t>
            </a:r>
          </a:p>
          <a:p>
            <a:endParaRPr lang="en-US"/>
          </a:p>
        </p:txBody>
      </p:sp>
      <p:sp>
        <p:nvSpPr>
          <p:cNvPr id="4" name="Slide Number Placeholder 3"/>
          <p:cNvSpPr>
            <a:spLocks noGrp="1"/>
          </p:cNvSpPr>
          <p:nvPr>
            <p:ph type="sldNum" sz="quarter" idx="5"/>
          </p:nvPr>
        </p:nvSpPr>
        <p:spPr/>
        <p:txBody>
          <a:bodyPr/>
          <a:lstStyle/>
          <a:p>
            <a:fld id="{B0CF3E68-592D-874C-9621-BB6EA5CE7433}" type="slidenum">
              <a:rPr lang="en-US" smtClean="0"/>
              <a:t>50</a:t>
            </a:fld>
            <a:endParaRPr lang="en-US"/>
          </a:p>
        </p:txBody>
      </p:sp>
    </p:spTree>
    <p:extLst>
      <p:ext uri="{BB962C8B-B14F-4D97-AF65-F5344CB8AC3E}">
        <p14:creationId xmlns:p14="http://schemas.microsoft.com/office/powerpoint/2010/main" val="241766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B0CF3E68-592D-874C-9621-BB6EA5CE7433}" type="slidenum">
              <a:rPr lang="en-US" smtClean="0"/>
              <a:t>2</a:t>
            </a:fld>
            <a:endParaRPr lang="en-US"/>
          </a:p>
        </p:txBody>
      </p:sp>
    </p:spTree>
    <p:extLst>
      <p:ext uri="{BB962C8B-B14F-4D97-AF65-F5344CB8AC3E}">
        <p14:creationId xmlns:p14="http://schemas.microsoft.com/office/powerpoint/2010/main" val="3956285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Delaware Belgium was first one – they paved the way and set up the standard. </a:t>
            </a:r>
          </a:p>
          <a:p>
            <a:pPr marL="171450" indent="-171450">
              <a:buFont typeface="Wingdings" panose="05000000000000000000" pitchFamily="2" charset="2"/>
              <a:buChar char="è"/>
            </a:pPr>
            <a:r>
              <a:rPr lang="en-US">
                <a:sym typeface="Wingdings" panose="05000000000000000000" pitchFamily="2" charset="2"/>
              </a:rPr>
              <a:t>We don’t use the SF Candidate profile yet, which is </a:t>
            </a:r>
            <a:r>
              <a:rPr lang="en-US" err="1">
                <a:sym typeface="Wingdings" panose="05000000000000000000" pitchFamily="2" charset="2"/>
              </a:rPr>
              <a:t>blockin</a:t>
            </a:r>
            <a:r>
              <a:rPr lang="en-US">
                <a:sym typeface="Wingdings" panose="05000000000000000000" pitchFamily="2" charset="2"/>
              </a:rPr>
              <a:t> us of using all the SF Recruitment functionalities (e.g. making them an online offer)</a:t>
            </a:r>
          </a:p>
          <a:p>
            <a:pPr marL="171450" indent="-171450">
              <a:buFont typeface="Wingdings" panose="05000000000000000000" pitchFamily="2" charset="2"/>
              <a:buChar char="è"/>
            </a:pPr>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F3E68-592D-874C-9621-BB6EA5CE7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614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F3E68-592D-874C-9621-BB6EA5CE7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947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F3E68-592D-874C-9621-BB6EA5CE7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61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en-MY"/>
          </a:p>
          <a:p>
            <a:endParaRPr lang="en-US"/>
          </a:p>
        </p:txBody>
      </p:sp>
      <p:sp>
        <p:nvSpPr>
          <p:cNvPr id="4" name="Slide Number Placeholder 3"/>
          <p:cNvSpPr>
            <a:spLocks noGrp="1"/>
          </p:cNvSpPr>
          <p:nvPr>
            <p:ph type="sldNum" sz="quarter" idx="5"/>
          </p:nvPr>
        </p:nvSpPr>
        <p:spPr/>
        <p:txBody>
          <a:bodyPr/>
          <a:lstStyle/>
          <a:p>
            <a:fld id="{B0CF3E68-592D-874C-9621-BB6EA5CE7433}" type="slidenum">
              <a:rPr lang="en-US" smtClean="0"/>
              <a:t>12</a:t>
            </a:fld>
            <a:endParaRPr lang="en-US"/>
          </a:p>
        </p:txBody>
      </p:sp>
    </p:spTree>
    <p:extLst>
      <p:ext uri="{BB962C8B-B14F-4D97-AF65-F5344CB8AC3E}">
        <p14:creationId xmlns:p14="http://schemas.microsoft.com/office/powerpoint/2010/main" val="1376537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0CF3E68-592D-874C-9621-BB6EA5CE7433}" type="slidenum">
              <a:rPr lang="en-US" smtClean="0"/>
              <a:t>14</a:t>
            </a:fld>
            <a:endParaRPr lang="en-US"/>
          </a:p>
        </p:txBody>
      </p:sp>
    </p:spTree>
    <p:extLst>
      <p:ext uri="{BB962C8B-B14F-4D97-AF65-F5344CB8AC3E}">
        <p14:creationId xmlns:p14="http://schemas.microsoft.com/office/powerpoint/2010/main" val="1469750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a:p>
            <a:endParaRPr lang="en-US"/>
          </a:p>
        </p:txBody>
      </p:sp>
      <p:sp>
        <p:nvSpPr>
          <p:cNvPr id="4" name="Slide Number Placeholder 3"/>
          <p:cNvSpPr>
            <a:spLocks noGrp="1"/>
          </p:cNvSpPr>
          <p:nvPr>
            <p:ph type="sldNum" sz="quarter" idx="5"/>
          </p:nvPr>
        </p:nvSpPr>
        <p:spPr/>
        <p:txBody>
          <a:bodyPr/>
          <a:lstStyle/>
          <a:p>
            <a:fld id="{B0CF3E68-592D-874C-9621-BB6EA5CE7433}" type="slidenum">
              <a:rPr lang="en-US" smtClean="0"/>
              <a:t>15</a:t>
            </a:fld>
            <a:endParaRPr lang="en-US"/>
          </a:p>
        </p:txBody>
      </p:sp>
    </p:spTree>
    <p:extLst>
      <p:ext uri="{BB962C8B-B14F-4D97-AF65-F5344CB8AC3E}">
        <p14:creationId xmlns:p14="http://schemas.microsoft.com/office/powerpoint/2010/main" val="2114615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F3E68-592D-874C-9621-BB6EA5CE7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564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SAP</a:t>
            </a:r>
          </a:p>
          <a:p>
            <a:pPr marL="171450" indent="-171450">
              <a:buFontTx/>
              <a:buChar char="-"/>
            </a:pPr>
            <a:r>
              <a:rPr lang="en-US"/>
              <a:t>Core </a:t>
            </a:r>
            <a:r>
              <a:rPr lang="en-US" err="1"/>
              <a:t>erp</a:t>
            </a:r>
            <a:endParaRPr lang="en-US"/>
          </a:p>
          <a:p>
            <a:pPr marL="171450" indent="-171450">
              <a:buFontTx/>
              <a:buChar char="-"/>
            </a:pPr>
            <a:r>
              <a:rPr lang="en-US"/>
              <a:t>Dev and int</a:t>
            </a:r>
          </a:p>
          <a:p>
            <a:pPr marL="171450" indent="-171450">
              <a:buFontTx/>
              <a:buChar char="-"/>
            </a:pPr>
            <a:r>
              <a:rPr lang="en-US"/>
              <a:t>Ams</a:t>
            </a:r>
          </a:p>
          <a:p>
            <a:pPr marL="171450" indent="-171450">
              <a:buFontTx/>
              <a:buChar char="-"/>
            </a:pPr>
            <a:r>
              <a:rPr lang="en-US" err="1"/>
              <a:t>Infr</a:t>
            </a:r>
            <a:endParaRPr lang="en-US"/>
          </a:p>
          <a:p>
            <a:pPr marL="171450" indent="-171450">
              <a:buFontTx/>
              <a:buChar char="-"/>
            </a:pPr>
            <a:endParaRPr lang="en-US"/>
          </a:p>
          <a:p>
            <a:pPr marL="171450" indent="-171450">
              <a:buFontTx/>
              <a:buChar char="-"/>
            </a:pPr>
            <a:endParaRPr lang="en-BE"/>
          </a:p>
        </p:txBody>
      </p:sp>
      <p:sp>
        <p:nvSpPr>
          <p:cNvPr id="4" name="Slide Number Placeholder 3"/>
          <p:cNvSpPr>
            <a:spLocks noGrp="1"/>
          </p:cNvSpPr>
          <p:nvPr>
            <p:ph type="sldNum" sz="quarter" idx="5"/>
          </p:nvPr>
        </p:nvSpPr>
        <p:spPr/>
        <p:txBody>
          <a:bodyPr/>
          <a:lstStyle/>
          <a:p>
            <a:fld id="{B0CF3E68-592D-874C-9621-BB6EA5CE7433}" type="slidenum">
              <a:rPr lang="en-US" smtClean="0"/>
              <a:t>19</a:t>
            </a:fld>
            <a:endParaRPr lang="en-US"/>
          </a:p>
        </p:txBody>
      </p:sp>
    </p:spTree>
    <p:extLst>
      <p:ext uri="{BB962C8B-B14F-4D97-AF65-F5344CB8AC3E}">
        <p14:creationId xmlns:p14="http://schemas.microsoft.com/office/powerpoint/2010/main" val="2872440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Indicating local team’s extension : to indicate if we need to add an extra field in SF or </a:t>
            </a:r>
            <a:r>
              <a:rPr lang="en-US" sz="1200" err="1"/>
              <a:t>IOnBiz</a:t>
            </a:r>
            <a:r>
              <a:rPr lang="en-US" sz="1200"/>
              <a:t> : investigation ongoing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People of team extensions are not in separate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highlight>
                <a:srgbClr val="FFFF00"/>
              </a:highlight>
            </a:endParaRPr>
          </a:p>
          <a:p>
            <a:endParaRPr lang="en-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F3E68-592D-874C-9621-BB6EA5CE74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063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Note : </a:t>
            </a:r>
            <a:r>
              <a:rPr lang="en-US" sz="1200">
                <a:solidFill>
                  <a:srgbClr val="3C3C3C"/>
                </a:solidFill>
              </a:rPr>
              <a:t>GDC specific overheads are booked against GDC profit centers, non-GDC specific overheads are booked against non-GDC profit centers. Only the costs booked against real overhead cost centers are divided pro-rated the FTE’s.</a:t>
            </a:r>
          </a:p>
          <a:p>
            <a:endParaRPr lang="en-BE"/>
          </a:p>
        </p:txBody>
      </p:sp>
      <p:sp>
        <p:nvSpPr>
          <p:cNvPr id="4" name="Slide Number Placeholder 3"/>
          <p:cNvSpPr>
            <a:spLocks noGrp="1"/>
          </p:cNvSpPr>
          <p:nvPr>
            <p:ph type="sldNum" sz="quarter" idx="5"/>
          </p:nvPr>
        </p:nvSpPr>
        <p:spPr/>
        <p:txBody>
          <a:bodyPr/>
          <a:lstStyle/>
          <a:p>
            <a:fld id="{B0CF3E68-592D-874C-9621-BB6EA5CE7433}" type="slidenum">
              <a:rPr lang="en-US" smtClean="0"/>
              <a:t>31</a:t>
            </a:fld>
            <a:endParaRPr lang="en-US"/>
          </a:p>
        </p:txBody>
      </p:sp>
    </p:spTree>
    <p:extLst>
      <p:ext uri="{BB962C8B-B14F-4D97-AF65-F5344CB8AC3E}">
        <p14:creationId xmlns:p14="http://schemas.microsoft.com/office/powerpoint/2010/main" val="4182527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lder Slide">
    <p:bg>
      <p:bgPr>
        <a:solidFill>
          <a:schemeClr val="tx2"/>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69DE941-667A-0F4B-8981-ED3A737A3DA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732" y="0"/>
            <a:ext cx="12170535" cy="6858000"/>
          </a:xfrm>
          <a:prstGeom prst="rect">
            <a:avLst/>
          </a:prstGeom>
        </p:spPr>
      </p:pic>
      <p:grpSp>
        <p:nvGrpSpPr>
          <p:cNvPr id="2" name="Graphic 8">
            <a:extLst>
              <a:ext uri="{FF2B5EF4-FFF2-40B4-BE49-F238E27FC236}">
                <a16:creationId xmlns:a16="http://schemas.microsoft.com/office/drawing/2014/main" id="{6F510A6C-7376-1140-AF35-E74E24C81C99}"/>
              </a:ext>
            </a:extLst>
          </p:cNvPr>
          <p:cNvGrpSpPr/>
          <p:nvPr/>
        </p:nvGrpSpPr>
        <p:grpSpPr>
          <a:xfrm>
            <a:off x="3115164" y="2656088"/>
            <a:ext cx="5963532" cy="1105518"/>
            <a:chOff x="3115164" y="2656088"/>
            <a:chExt cx="5963532" cy="1105518"/>
          </a:xfrm>
        </p:grpSpPr>
        <p:sp>
          <p:nvSpPr>
            <p:cNvPr id="3" name="Freeform 2">
              <a:extLst>
                <a:ext uri="{FF2B5EF4-FFF2-40B4-BE49-F238E27FC236}">
                  <a16:creationId xmlns:a16="http://schemas.microsoft.com/office/drawing/2014/main" id="{7F6B3E58-6697-9548-A6F9-C25ADB4C3F9F}"/>
                </a:ext>
              </a:extLst>
            </p:cNvPr>
            <p:cNvSpPr/>
            <p:nvPr/>
          </p:nvSpPr>
          <p:spPr>
            <a:xfrm>
              <a:off x="4000119" y="3026244"/>
              <a:ext cx="714533" cy="735361"/>
            </a:xfrm>
            <a:custGeom>
              <a:avLst/>
              <a:gdLst>
                <a:gd name="connsiteX0" fmla="*/ 378027 w 714533"/>
                <a:gd name="connsiteY0" fmla="*/ 620848 h 735361"/>
                <a:gd name="connsiteX1" fmla="*/ 579435 w 714533"/>
                <a:gd name="connsiteY1" fmla="*/ 518715 h 735361"/>
                <a:gd name="connsiteX2" fmla="*/ 682928 w 714533"/>
                <a:gd name="connsiteY2" fmla="*/ 577519 h 735361"/>
                <a:gd name="connsiteX3" fmla="*/ 374929 w 714533"/>
                <a:gd name="connsiteY3" fmla="*/ 735361 h 735361"/>
                <a:gd name="connsiteX4" fmla="*/ 0 w 714533"/>
                <a:gd name="connsiteY4" fmla="*/ 367681 h 735361"/>
                <a:gd name="connsiteX5" fmla="*/ 366252 w 714533"/>
                <a:gd name="connsiteY5" fmla="*/ 0 h 735361"/>
                <a:gd name="connsiteX6" fmla="*/ 714533 w 714533"/>
                <a:gd name="connsiteY6" fmla="*/ 368919 h 735361"/>
                <a:gd name="connsiteX7" fmla="*/ 710195 w 714533"/>
                <a:gd name="connsiteY7" fmla="*/ 423390 h 735361"/>
                <a:gd name="connsiteX8" fmla="*/ 125183 w 714533"/>
                <a:gd name="connsiteY8" fmla="*/ 423390 h 735361"/>
                <a:gd name="connsiteX9" fmla="*/ 378027 w 714533"/>
                <a:gd name="connsiteY9" fmla="*/ 620848 h 735361"/>
                <a:gd name="connsiteX10" fmla="*/ 125183 w 714533"/>
                <a:gd name="connsiteY10" fmla="*/ 316923 h 735361"/>
                <a:gd name="connsiteX11" fmla="*/ 592449 w 714533"/>
                <a:gd name="connsiteY11" fmla="*/ 316923 h 735361"/>
                <a:gd name="connsiteX12" fmla="*/ 366872 w 714533"/>
                <a:gd name="connsiteY12" fmla="*/ 114513 h 735361"/>
                <a:gd name="connsiteX13" fmla="*/ 125183 w 714533"/>
                <a:gd name="connsiteY13" fmla="*/ 316923 h 73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533" h="735361">
                  <a:moveTo>
                    <a:pt x="378027" y="620848"/>
                  </a:moveTo>
                  <a:cubicBezTo>
                    <a:pt x="474703" y="620848"/>
                    <a:pt x="544731" y="576281"/>
                    <a:pt x="579435" y="518715"/>
                  </a:cubicBezTo>
                  <a:lnTo>
                    <a:pt x="682928" y="577519"/>
                  </a:lnTo>
                  <a:cubicBezTo>
                    <a:pt x="621576" y="672843"/>
                    <a:pt x="514984" y="735361"/>
                    <a:pt x="374929" y="735361"/>
                  </a:cubicBezTo>
                  <a:cubicBezTo>
                    <a:pt x="149971" y="735361"/>
                    <a:pt x="0" y="577519"/>
                    <a:pt x="0" y="367681"/>
                  </a:cubicBezTo>
                  <a:cubicBezTo>
                    <a:pt x="0" y="160938"/>
                    <a:pt x="148112" y="0"/>
                    <a:pt x="366252" y="0"/>
                  </a:cubicBezTo>
                  <a:cubicBezTo>
                    <a:pt x="577576" y="0"/>
                    <a:pt x="714533" y="173318"/>
                    <a:pt x="714533" y="368919"/>
                  </a:cubicBezTo>
                  <a:cubicBezTo>
                    <a:pt x="714533" y="386869"/>
                    <a:pt x="713294" y="405439"/>
                    <a:pt x="710195" y="423390"/>
                  </a:cubicBezTo>
                  <a:lnTo>
                    <a:pt x="125183" y="423390"/>
                  </a:lnTo>
                  <a:cubicBezTo>
                    <a:pt x="148732" y="549045"/>
                    <a:pt x="248506" y="620229"/>
                    <a:pt x="378027" y="620848"/>
                  </a:cubicBezTo>
                  <a:moveTo>
                    <a:pt x="125183" y="316923"/>
                  </a:moveTo>
                  <a:lnTo>
                    <a:pt x="592449" y="316923"/>
                  </a:lnTo>
                  <a:cubicBezTo>
                    <a:pt x="571379" y="178888"/>
                    <a:pt x="471604" y="114513"/>
                    <a:pt x="366872" y="114513"/>
                  </a:cubicBezTo>
                  <a:cubicBezTo>
                    <a:pt x="235492" y="114513"/>
                    <a:pt x="144394" y="195601"/>
                    <a:pt x="125183" y="316923"/>
                  </a:cubicBezTo>
                </a:path>
              </a:pathLst>
            </a:custGeom>
            <a:solidFill>
              <a:srgbClr val="FFFFFF"/>
            </a:solidFill>
            <a:ln w="6188"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8AB8E816-A39B-F749-95C9-1C78962333FF}"/>
                </a:ext>
              </a:extLst>
            </p:cNvPr>
            <p:cNvSpPr/>
            <p:nvPr/>
          </p:nvSpPr>
          <p:spPr>
            <a:xfrm>
              <a:off x="4855328" y="2656088"/>
              <a:ext cx="121464" cy="1086948"/>
            </a:xfrm>
            <a:custGeom>
              <a:avLst/>
              <a:gdLst>
                <a:gd name="connsiteX0" fmla="*/ 0 w 121464"/>
                <a:gd name="connsiteY0" fmla="*/ 0 h 1086948"/>
                <a:gd name="connsiteX1" fmla="*/ 121464 w 121464"/>
                <a:gd name="connsiteY1" fmla="*/ 0 h 1086948"/>
                <a:gd name="connsiteX2" fmla="*/ 121464 w 121464"/>
                <a:gd name="connsiteY2" fmla="*/ 1086948 h 1086948"/>
                <a:gd name="connsiteX3" fmla="*/ 0 w 121464"/>
                <a:gd name="connsiteY3" fmla="*/ 1086948 h 1086948"/>
              </a:gdLst>
              <a:ahLst/>
              <a:cxnLst>
                <a:cxn ang="0">
                  <a:pos x="connsiteX0" y="connsiteY0"/>
                </a:cxn>
                <a:cxn ang="0">
                  <a:pos x="connsiteX1" y="connsiteY1"/>
                </a:cxn>
                <a:cxn ang="0">
                  <a:pos x="connsiteX2" y="connsiteY2"/>
                </a:cxn>
                <a:cxn ang="0">
                  <a:pos x="connsiteX3" y="connsiteY3"/>
                </a:cxn>
              </a:cxnLst>
              <a:rect l="l" t="t" r="r" b="b"/>
              <a:pathLst>
                <a:path w="121464" h="1086948">
                  <a:moveTo>
                    <a:pt x="0" y="0"/>
                  </a:moveTo>
                  <a:lnTo>
                    <a:pt x="121464" y="0"/>
                  </a:lnTo>
                  <a:lnTo>
                    <a:pt x="121464" y="1086948"/>
                  </a:lnTo>
                  <a:lnTo>
                    <a:pt x="0" y="1086948"/>
                  </a:lnTo>
                  <a:close/>
                </a:path>
              </a:pathLst>
            </a:custGeom>
            <a:solidFill>
              <a:srgbClr val="FFFFFF"/>
            </a:solidFill>
            <a:ln w="6188"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D04DC6FD-F3BD-4E44-8BC3-B757EBBC1471}"/>
                </a:ext>
              </a:extLst>
            </p:cNvPr>
            <p:cNvSpPr/>
            <p:nvPr/>
          </p:nvSpPr>
          <p:spPr>
            <a:xfrm>
              <a:off x="5123665" y="3026244"/>
              <a:ext cx="739941" cy="735361"/>
            </a:xfrm>
            <a:custGeom>
              <a:avLst/>
              <a:gdLst>
                <a:gd name="connsiteX0" fmla="*/ 739942 w 739941"/>
                <a:gd name="connsiteY0" fmla="*/ 18570 h 735361"/>
                <a:gd name="connsiteX1" fmla="*/ 739942 w 739941"/>
                <a:gd name="connsiteY1" fmla="*/ 716792 h 735361"/>
                <a:gd name="connsiteX2" fmla="*/ 618477 w 739941"/>
                <a:gd name="connsiteY2" fmla="*/ 716792 h 735361"/>
                <a:gd name="connsiteX3" fmla="*/ 618477 w 739941"/>
                <a:gd name="connsiteY3" fmla="*/ 596707 h 735361"/>
                <a:gd name="connsiteX4" fmla="*/ 353858 w 739941"/>
                <a:gd name="connsiteY4" fmla="*/ 735361 h 735361"/>
                <a:gd name="connsiteX5" fmla="*/ 0 w 739941"/>
                <a:gd name="connsiteY5" fmla="*/ 367681 h 735361"/>
                <a:gd name="connsiteX6" fmla="*/ 353858 w 739941"/>
                <a:gd name="connsiteY6" fmla="*/ 0 h 735361"/>
                <a:gd name="connsiteX7" fmla="*/ 618477 w 739941"/>
                <a:gd name="connsiteY7" fmla="*/ 138035 h 735361"/>
                <a:gd name="connsiteX8" fmla="*/ 618477 w 739941"/>
                <a:gd name="connsiteY8" fmla="*/ 18570 h 735361"/>
                <a:gd name="connsiteX9" fmla="*/ 739942 w 739941"/>
                <a:gd name="connsiteY9" fmla="*/ 18570 h 735361"/>
                <a:gd name="connsiteX10" fmla="*/ 618477 w 739941"/>
                <a:gd name="connsiteY10" fmla="*/ 367681 h 735361"/>
                <a:gd name="connsiteX11" fmla="*/ 369351 w 739941"/>
                <a:gd name="connsiteY11" fmla="*/ 117608 h 735361"/>
                <a:gd name="connsiteX12" fmla="*/ 121464 w 739941"/>
                <a:gd name="connsiteY12" fmla="*/ 367681 h 735361"/>
                <a:gd name="connsiteX13" fmla="*/ 369351 w 739941"/>
                <a:gd name="connsiteY13" fmla="*/ 617753 h 735361"/>
                <a:gd name="connsiteX14" fmla="*/ 618477 w 739941"/>
                <a:gd name="connsiteY14" fmla="*/ 367681 h 73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941" h="735361">
                  <a:moveTo>
                    <a:pt x="739942" y="18570"/>
                  </a:moveTo>
                  <a:lnTo>
                    <a:pt x="739942" y="716792"/>
                  </a:lnTo>
                  <a:lnTo>
                    <a:pt x="618477" y="716792"/>
                  </a:lnTo>
                  <a:lnTo>
                    <a:pt x="618477" y="596707"/>
                  </a:lnTo>
                  <a:cubicBezTo>
                    <a:pt x="562703" y="682128"/>
                    <a:pt x="472844" y="735361"/>
                    <a:pt x="353858" y="735361"/>
                  </a:cubicBezTo>
                  <a:cubicBezTo>
                    <a:pt x="159267" y="735361"/>
                    <a:pt x="0" y="574424"/>
                    <a:pt x="0" y="367681"/>
                  </a:cubicBezTo>
                  <a:cubicBezTo>
                    <a:pt x="0" y="160938"/>
                    <a:pt x="159267" y="0"/>
                    <a:pt x="353858" y="0"/>
                  </a:cubicBezTo>
                  <a:cubicBezTo>
                    <a:pt x="472844" y="0"/>
                    <a:pt x="562083" y="53233"/>
                    <a:pt x="618477" y="138035"/>
                  </a:cubicBezTo>
                  <a:lnTo>
                    <a:pt x="618477" y="18570"/>
                  </a:lnTo>
                  <a:lnTo>
                    <a:pt x="739942" y="18570"/>
                  </a:lnTo>
                  <a:close/>
                  <a:moveTo>
                    <a:pt x="618477" y="367681"/>
                  </a:moveTo>
                  <a:cubicBezTo>
                    <a:pt x="618477" y="225313"/>
                    <a:pt x="510646" y="117608"/>
                    <a:pt x="369351" y="117608"/>
                  </a:cubicBezTo>
                  <a:cubicBezTo>
                    <a:pt x="229295" y="117608"/>
                    <a:pt x="121464" y="225313"/>
                    <a:pt x="121464" y="367681"/>
                  </a:cubicBezTo>
                  <a:cubicBezTo>
                    <a:pt x="121464" y="510049"/>
                    <a:pt x="229295" y="617753"/>
                    <a:pt x="369351" y="617753"/>
                  </a:cubicBezTo>
                  <a:cubicBezTo>
                    <a:pt x="510646" y="617753"/>
                    <a:pt x="617857" y="510049"/>
                    <a:pt x="618477" y="367681"/>
                  </a:cubicBezTo>
                </a:path>
              </a:pathLst>
            </a:custGeom>
            <a:solidFill>
              <a:srgbClr val="FFFFFF"/>
            </a:solidFill>
            <a:ln w="6188"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EC42E9A-EF4F-A148-8175-017CF7DB02E3}"/>
                </a:ext>
              </a:extLst>
            </p:cNvPr>
            <p:cNvSpPr/>
            <p:nvPr/>
          </p:nvSpPr>
          <p:spPr>
            <a:xfrm>
              <a:off x="5989409" y="3044814"/>
              <a:ext cx="1010137" cy="698221"/>
            </a:xfrm>
            <a:custGeom>
              <a:avLst/>
              <a:gdLst>
                <a:gd name="connsiteX0" fmla="*/ 1010138 w 1010137"/>
                <a:gd name="connsiteY0" fmla="*/ 0 h 698221"/>
                <a:gd name="connsiteX1" fmla="*/ 793237 w 1010137"/>
                <a:gd name="connsiteY1" fmla="*/ 698222 h 698221"/>
                <a:gd name="connsiteX2" fmla="*/ 668674 w 1010137"/>
                <a:gd name="connsiteY2" fmla="*/ 698222 h 698221"/>
                <a:gd name="connsiteX3" fmla="*/ 505069 w 1010137"/>
                <a:gd name="connsiteY3" fmla="*/ 181364 h 698221"/>
                <a:gd name="connsiteX4" fmla="*/ 341464 w 1010137"/>
                <a:gd name="connsiteY4" fmla="*/ 698222 h 698221"/>
                <a:gd name="connsiteX5" fmla="*/ 216901 w 1010137"/>
                <a:gd name="connsiteY5" fmla="*/ 698222 h 698221"/>
                <a:gd name="connsiteX6" fmla="*/ 0 w 1010137"/>
                <a:gd name="connsiteY6" fmla="*/ 0 h 698221"/>
                <a:gd name="connsiteX7" fmla="*/ 127042 w 1010137"/>
                <a:gd name="connsiteY7" fmla="*/ 0 h 698221"/>
                <a:gd name="connsiteX8" fmla="*/ 281351 w 1010137"/>
                <a:gd name="connsiteY8" fmla="*/ 530475 h 698221"/>
                <a:gd name="connsiteX9" fmla="*/ 446196 w 1010137"/>
                <a:gd name="connsiteY9" fmla="*/ 0 h 698221"/>
                <a:gd name="connsiteX10" fmla="*/ 563942 w 1010137"/>
                <a:gd name="connsiteY10" fmla="*/ 0 h 698221"/>
                <a:gd name="connsiteX11" fmla="*/ 728787 w 1010137"/>
                <a:gd name="connsiteY11" fmla="*/ 532332 h 698221"/>
                <a:gd name="connsiteX12" fmla="*/ 882477 w 1010137"/>
                <a:gd name="connsiteY12" fmla="*/ 0 h 69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37" h="698221">
                  <a:moveTo>
                    <a:pt x="1010138" y="0"/>
                  </a:moveTo>
                  <a:lnTo>
                    <a:pt x="793237" y="698222"/>
                  </a:lnTo>
                  <a:lnTo>
                    <a:pt x="668674" y="698222"/>
                  </a:lnTo>
                  <a:lnTo>
                    <a:pt x="505069" y="181364"/>
                  </a:lnTo>
                  <a:lnTo>
                    <a:pt x="341464" y="698222"/>
                  </a:lnTo>
                  <a:lnTo>
                    <a:pt x="216901" y="698222"/>
                  </a:lnTo>
                  <a:lnTo>
                    <a:pt x="0" y="0"/>
                  </a:lnTo>
                  <a:lnTo>
                    <a:pt x="127042" y="0"/>
                  </a:lnTo>
                  <a:lnTo>
                    <a:pt x="281351" y="530475"/>
                  </a:lnTo>
                  <a:lnTo>
                    <a:pt x="446196" y="0"/>
                  </a:lnTo>
                  <a:lnTo>
                    <a:pt x="563942" y="0"/>
                  </a:lnTo>
                  <a:lnTo>
                    <a:pt x="728787" y="532332"/>
                  </a:lnTo>
                  <a:lnTo>
                    <a:pt x="882477" y="0"/>
                  </a:lnTo>
                  <a:close/>
                </a:path>
              </a:pathLst>
            </a:custGeom>
            <a:solidFill>
              <a:srgbClr val="FFFFFF"/>
            </a:solidFill>
            <a:ln w="618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883D84C-ED83-244C-8530-C62045BEC63B}"/>
                </a:ext>
              </a:extLst>
            </p:cNvPr>
            <p:cNvSpPr/>
            <p:nvPr/>
          </p:nvSpPr>
          <p:spPr>
            <a:xfrm>
              <a:off x="7057800" y="3026244"/>
              <a:ext cx="739941" cy="735361"/>
            </a:xfrm>
            <a:custGeom>
              <a:avLst/>
              <a:gdLst>
                <a:gd name="connsiteX0" fmla="*/ 739941 w 739941"/>
                <a:gd name="connsiteY0" fmla="*/ 18570 h 735361"/>
                <a:gd name="connsiteX1" fmla="*/ 739941 w 739941"/>
                <a:gd name="connsiteY1" fmla="*/ 716792 h 735361"/>
                <a:gd name="connsiteX2" fmla="*/ 618477 w 739941"/>
                <a:gd name="connsiteY2" fmla="*/ 716792 h 735361"/>
                <a:gd name="connsiteX3" fmla="*/ 618477 w 739941"/>
                <a:gd name="connsiteY3" fmla="*/ 596707 h 735361"/>
                <a:gd name="connsiteX4" fmla="*/ 353858 w 739941"/>
                <a:gd name="connsiteY4" fmla="*/ 735361 h 735361"/>
                <a:gd name="connsiteX5" fmla="*/ 0 w 739941"/>
                <a:gd name="connsiteY5" fmla="*/ 367681 h 735361"/>
                <a:gd name="connsiteX6" fmla="*/ 353858 w 739941"/>
                <a:gd name="connsiteY6" fmla="*/ 0 h 735361"/>
                <a:gd name="connsiteX7" fmla="*/ 618477 w 739941"/>
                <a:gd name="connsiteY7" fmla="*/ 138035 h 735361"/>
                <a:gd name="connsiteX8" fmla="*/ 618477 w 739941"/>
                <a:gd name="connsiteY8" fmla="*/ 18570 h 735361"/>
                <a:gd name="connsiteX9" fmla="*/ 739941 w 739941"/>
                <a:gd name="connsiteY9" fmla="*/ 18570 h 735361"/>
                <a:gd name="connsiteX10" fmla="*/ 618477 w 739941"/>
                <a:gd name="connsiteY10" fmla="*/ 367681 h 735361"/>
                <a:gd name="connsiteX11" fmla="*/ 369351 w 739941"/>
                <a:gd name="connsiteY11" fmla="*/ 117608 h 735361"/>
                <a:gd name="connsiteX12" fmla="*/ 121464 w 739941"/>
                <a:gd name="connsiteY12" fmla="*/ 367681 h 735361"/>
                <a:gd name="connsiteX13" fmla="*/ 369351 w 739941"/>
                <a:gd name="connsiteY13" fmla="*/ 617753 h 735361"/>
                <a:gd name="connsiteX14" fmla="*/ 618477 w 739941"/>
                <a:gd name="connsiteY14" fmla="*/ 367681 h 73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9941" h="735361">
                  <a:moveTo>
                    <a:pt x="739941" y="18570"/>
                  </a:moveTo>
                  <a:lnTo>
                    <a:pt x="739941" y="716792"/>
                  </a:lnTo>
                  <a:lnTo>
                    <a:pt x="618477" y="716792"/>
                  </a:lnTo>
                  <a:lnTo>
                    <a:pt x="618477" y="596707"/>
                  </a:lnTo>
                  <a:cubicBezTo>
                    <a:pt x="562703" y="682128"/>
                    <a:pt x="472844" y="735361"/>
                    <a:pt x="353858" y="735361"/>
                  </a:cubicBezTo>
                  <a:cubicBezTo>
                    <a:pt x="159267" y="735361"/>
                    <a:pt x="0" y="574424"/>
                    <a:pt x="0" y="367681"/>
                  </a:cubicBezTo>
                  <a:cubicBezTo>
                    <a:pt x="0" y="160938"/>
                    <a:pt x="159887" y="0"/>
                    <a:pt x="353858" y="0"/>
                  </a:cubicBezTo>
                  <a:cubicBezTo>
                    <a:pt x="472844" y="0"/>
                    <a:pt x="562083" y="53233"/>
                    <a:pt x="618477" y="138035"/>
                  </a:cubicBezTo>
                  <a:lnTo>
                    <a:pt x="618477" y="18570"/>
                  </a:lnTo>
                  <a:lnTo>
                    <a:pt x="739941" y="18570"/>
                  </a:lnTo>
                  <a:close/>
                  <a:moveTo>
                    <a:pt x="618477" y="367681"/>
                  </a:moveTo>
                  <a:cubicBezTo>
                    <a:pt x="618477" y="225313"/>
                    <a:pt x="510646" y="117608"/>
                    <a:pt x="369351" y="117608"/>
                  </a:cubicBezTo>
                  <a:cubicBezTo>
                    <a:pt x="229295" y="117608"/>
                    <a:pt x="121464" y="225313"/>
                    <a:pt x="121464" y="367681"/>
                  </a:cubicBezTo>
                  <a:cubicBezTo>
                    <a:pt x="121464" y="510049"/>
                    <a:pt x="229295" y="617753"/>
                    <a:pt x="369351" y="617753"/>
                  </a:cubicBezTo>
                  <a:cubicBezTo>
                    <a:pt x="510646" y="617753"/>
                    <a:pt x="618477" y="510049"/>
                    <a:pt x="618477" y="367681"/>
                  </a:cubicBezTo>
                </a:path>
              </a:pathLst>
            </a:custGeom>
            <a:solidFill>
              <a:srgbClr val="FFFFFF"/>
            </a:solidFill>
            <a:ln w="618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230DCA0-F9BD-A241-8604-62C94448E89B}"/>
                </a:ext>
              </a:extLst>
            </p:cNvPr>
            <p:cNvSpPr/>
            <p:nvPr/>
          </p:nvSpPr>
          <p:spPr>
            <a:xfrm>
              <a:off x="7982417" y="3031815"/>
              <a:ext cx="339604" cy="710601"/>
            </a:xfrm>
            <a:custGeom>
              <a:avLst/>
              <a:gdLst>
                <a:gd name="connsiteX0" fmla="*/ 339605 w 339604"/>
                <a:gd name="connsiteY0" fmla="*/ 0 h 710601"/>
                <a:gd name="connsiteX1" fmla="*/ 339605 w 339604"/>
                <a:gd name="connsiteY1" fmla="*/ 126893 h 710601"/>
                <a:gd name="connsiteX2" fmla="*/ 121464 w 339604"/>
                <a:gd name="connsiteY2" fmla="*/ 340445 h 710601"/>
                <a:gd name="connsiteX3" fmla="*/ 121464 w 339604"/>
                <a:gd name="connsiteY3" fmla="*/ 710602 h 710601"/>
                <a:gd name="connsiteX4" fmla="*/ 0 w 339604"/>
                <a:gd name="connsiteY4" fmla="*/ 710602 h 710601"/>
                <a:gd name="connsiteX5" fmla="*/ 0 w 339604"/>
                <a:gd name="connsiteY5" fmla="*/ 12999 h 710601"/>
                <a:gd name="connsiteX6" fmla="*/ 121464 w 339604"/>
                <a:gd name="connsiteY6" fmla="*/ 12999 h 710601"/>
                <a:gd name="connsiteX7" fmla="*/ 121464 w 339604"/>
                <a:gd name="connsiteY7" fmla="*/ 130607 h 710601"/>
                <a:gd name="connsiteX8" fmla="*/ 339605 w 339604"/>
                <a:gd name="connsiteY8" fmla="*/ 0 h 710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604" h="710601">
                  <a:moveTo>
                    <a:pt x="339605" y="0"/>
                  </a:moveTo>
                  <a:lnTo>
                    <a:pt x="339605" y="126893"/>
                  </a:lnTo>
                  <a:cubicBezTo>
                    <a:pt x="234872" y="122560"/>
                    <a:pt x="121464" y="175793"/>
                    <a:pt x="121464" y="340445"/>
                  </a:cubicBezTo>
                  <a:lnTo>
                    <a:pt x="121464" y="710602"/>
                  </a:lnTo>
                  <a:lnTo>
                    <a:pt x="0" y="710602"/>
                  </a:lnTo>
                  <a:lnTo>
                    <a:pt x="0" y="12999"/>
                  </a:lnTo>
                  <a:lnTo>
                    <a:pt x="121464" y="12999"/>
                  </a:lnTo>
                  <a:lnTo>
                    <a:pt x="121464" y="130607"/>
                  </a:lnTo>
                  <a:cubicBezTo>
                    <a:pt x="166084" y="32807"/>
                    <a:pt x="251605" y="619"/>
                    <a:pt x="339605" y="0"/>
                  </a:cubicBezTo>
                </a:path>
              </a:pathLst>
            </a:custGeom>
            <a:solidFill>
              <a:srgbClr val="FFFFFF"/>
            </a:solidFill>
            <a:ln w="618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15E7F6E7-3624-E245-9F24-86183BC2323D}"/>
                </a:ext>
              </a:extLst>
            </p:cNvPr>
            <p:cNvSpPr/>
            <p:nvPr/>
          </p:nvSpPr>
          <p:spPr>
            <a:xfrm>
              <a:off x="8364162" y="3026244"/>
              <a:ext cx="714533" cy="735361"/>
            </a:xfrm>
            <a:custGeom>
              <a:avLst/>
              <a:gdLst>
                <a:gd name="connsiteX0" fmla="*/ 378027 w 714533"/>
                <a:gd name="connsiteY0" fmla="*/ 620848 h 735361"/>
                <a:gd name="connsiteX1" fmla="*/ 579435 w 714533"/>
                <a:gd name="connsiteY1" fmla="*/ 518715 h 735361"/>
                <a:gd name="connsiteX2" fmla="*/ 682928 w 714533"/>
                <a:gd name="connsiteY2" fmla="*/ 577519 h 735361"/>
                <a:gd name="connsiteX3" fmla="*/ 374929 w 714533"/>
                <a:gd name="connsiteY3" fmla="*/ 735361 h 735361"/>
                <a:gd name="connsiteX4" fmla="*/ 0 w 714533"/>
                <a:gd name="connsiteY4" fmla="*/ 367681 h 735361"/>
                <a:gd name="connsiteX5" fmla="*/ 366252 w 714533"/>
                <a:gd name="connsiteY5" fmla="*/ 0 h 735361"/>
                <a:gd name="connsiteX6" fmla="*/ 714533 w 714533"/>
                <a:gd name="connsiteY6" fmla="*/ 368919 h 735361"/>
                <a:gd name="connsiteX7" fmla="*/ 710195 w 714533"/>
                <a:gd name="connsiteY7" fmla="*/ 423390 h 735361"/>
                <a:gd name="connsiteX8" fmla="*/ 123943 w 714533"/>
                <a:gd name="connsiteY8" fmla="*/ 423390 h 735361"/>
                <a:gd name="connsiteX9" fmla="*/ 378027 w 714533"/>
                <a:gd name="connsiteY9" fmla="*/ 620848 h 735361"/>
                <a:gd name="connsiteX10" fmla="*/ 124563 w 714533"/>
                <a:gd name="connsiteY10" fmla="*/ 316923 h 735361"/>
                <a:gd name="connsiteX11" fmla="*/ 591829 w 714533"/>
                <a:gd name="connsiteY11" fmla="*/ 316923 h 735361"/>
                <a:gd name="connsiteX12" fmla="*/ 366872 w 714533"/>
                <a:gd name="connsiteY12" fmla="*/ 114513 h 735361"/>
                <a:gd name="connsiteX13" fmla="*/ 124563 w 714533"/>
                <a:gd name="connsiteY13" fmla="*/ 316923 h 735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533" h="735361">
                  <a:moveTo>
                    <a:pt x="378027" y="620848"/>
                  </a:moveTo>
                  <a:cubicBezTo>
                    <a:pt x="474703" y="620848"/>
                    <a:pt x="544731" y="576281"/>
                    <a:pt x="579435" y="518715"/>
                  </a:cubicBezTo>
                  <a:lnTo>
                    <a:pt x="682928" y="577519"/>
                  </a:lnTo>
                  <a:cubicBezTo>
                    <a:pt x="621576" y="672843"/>
                    <a:pt x="514984" y="735361"/>
                    <a:pt x="374929" y="735361"/>
                  </a:cubicBezTo>
                  <a:cubicBezTo>
                    <a:pt x="149971" y="735361"/>
                    <a:pt x="0" y="577519"/>
                    <a:pt x="0" y="367681"/>
                  </a:cubicBezTo>
                  <a:cubicBezTo>
                    <a:pt x="0" y="160938"/>
                    <a:pt x="148112" y="0"/>
                    <a:pt x="366252" y="0"/>
                  </a:cubicBezTo>
                  <a:cubicBezTo>
                    <a:pt x="577576" y="0"/>
                    <a:pt x="714533" y="173318"/>
                    <a:pt x="714533" y="368919"/>
                  </a:cubicBezTo>
                  <a:cubicBezTo>
                    <a:pt x="714533" y="386869"/>
                    <a:pt x="713294" y="405439"/>
                    <a:pt x="710195" y="423390"/>
                  </a:cubicBezTo>
                  <a:lnTo>
                    <a:pt x="123943" y="423390"/>
                  </a:lnTo>
                  <a:cubicBezTo>
                    <a:pt x="148112" y="549045"/>
                    <a:pt x="247887" y="620229"/>
                    <a:pt x="378027" y="620848"/>
                  </a:cubicBezTo>
                  <a:moveTo>
                    <a:pt x="124563" y="316923"/>
                  </a:moveTo>
                  <a:lnTo>
                    <a:pt x="591829" y="316923"/>
                  </a:lnTo>
                  <a:cubicBezTo>
                    <a:pt x="570759" y="178888"/>
                    <a:pt x="471604" y="114513"/>
                    <a:pt x="366872" y="114513"/>
                  </a:cubicBezTo>
                  <a:cubicBezTo>
                    <a:pt x="234873" y="114513"/>
                    <a:pt x="144394" y="195601"/>
                    <a:pt x="124563" y="316923"/>
                  </a:cubicBezTo>
                </a:path>
              </a:pathLst>
            </a:custGeom>
            <a:solidFill>
              <a:srgbClr val="FFFFFF"/>
            </a:solidFill>
            <a:ln w="618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B1A9783-F880-ED42-92A0-4F0B83DD2744}"/>
                </a:ext>
              </a:extLst>
            </p:cNvPr>
            <p:cNvSpPr/>
            <p:nvPr/>
          </p:nvSpPr>
          <p:spPr>
            <a:xfrm>
              <a:off x="3115164" y="2656088"/>
              <a:ext cx="739941" cy="1105518"/>
            </a:xfrm>
            <a:custGeom>
              <a:avLst/>
              <a:gdLst>
                <a:gd name="connsiteX0" fmla="*/ 739942 w 739941"/>
                <a:gd name="connsiteY0" fmla="*/ 0 h 1105518"/>
                <a:gd name="connsiteX1" fmla="*/ 739942 w 739941"/>
                <a:gd name="connsiteY1" fmla="*/ 737837 h 1105518"/>
                <a:gd name="connsiteX2" fmla="*/ 353858 w 739941"/>
                <a:gd name="connsiteY2" fmla="*/ 1105518 h 1105518"/>
                <a:gd name="connsiteX3" fmla="*/ 0 w 739941"/>
                <a:gd name="connsiteY3" fmla="*/ 737837 h 1105518"/>
                <a:gd name="connsiteX4" fmla="*/ 353858 w 739941"/>
                <a:gd name="connsiteY4" fmla="*/ 370157 h 1105518"/>
                <a:gd name="connsiteX5" fmla="*/ 618477 w 739941"/>
                <a:gd name="connsiteY5" fmla="*/ 508192 h 1105518"/>
                <a:gd name="connsiteX6" fmla="*/ 618477 w 739941"/>
                <a:gd name="connsiteY6" fmla="*/ 0 h 1105518"/>
                <a:gd name="connsiteX7" fmla="*/ 739942 w 739941"/>
                <a:gd name="connsiteY7" fmla="*/ 0 h 1105518"/>
                <a:gd name="connsiteX8" fmla="*/ 618477 w 739941"/>
                <a:gd name="connsiteY8" fmla="*/ 737837 h 1105518"/>
                <a:gd name="connsiteX9" fmla="*/ 369351 w 739941"/>
                <a:gd name="connsiteY9" fmla="*/ 487765 h 1105518"/>
                <a:gd name="connsiteX10" fmla="*/ 122084 w 739941"/>
                <a:gd name="connsiteY10" fmla="*/ 737837 h 1105518"/>
                <a:gd name="connsiteX11" fmla="*/ 369351 w 739941"/>
                <a:gd name="connsiteY11" fmla="*/ 987910 h 1105518"/>
                <a:gd name="connsiteX12" fmla="*/ 618477 w 739941"/>
                <a:gd name="connsiteY12" fmla="*/ 737837 h 110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941" h="1105518">
                  <a:moveTo>
                    <a:pt x="739942" y="0"/>
                  </a:moveTo>
                  <a:lnTo>
                    <a:pt x="739942" y="737837"/>
                  </a:lnTo>
                  <a:cubicBezTo>
                    <a:pt x="739942" y="887633"/>
                    <a:pt x="627153" y="1105518"/>
                    <a:pt x="353858" y="1105518"/>
                  </a:cubicBezTo>
                  <a:cubicBezTo>
                    <a:pt x="159267" y="1105518"/>
                    <a:pt x="0" y="944580"/>
                    <a:pt x="0" y="737837"/>
                  </a:cubicBezTo>
                  <a:cubicBezTo>
                    <a:pt x="0" y="531094"/>
                    <a:pt x="159267" y="370157"/>
                    <a:pt x="353858" y="370157"/>
                  </a:cubicBezTo>
                  <a:cubicBezTo>
                    <a:pt x="472844" y="370157"/>
                    <a:pt x="562083" y="423390"/>
                    <a:pt x="618477" y="508192"/>
                  </a:cubicBezTo>
                  <a:lnTo>
                    <a:pt x="618477" y="0"/>
                  </a:lnTo>
                  <a:lnTo>
                    <a:pt x="739942" y="0"/>
                  </a:lnTo>
                  <a:close/>
                  <a:moveTo>
                    <a:pt x="618477" y="737837"/>
                  </a:moveTo>
                  <a:cubicBezTo>
                    <a:pt x="618477" y="595469"/>
                    <a:pt x="510646" y="487765"/>
                    <a:pt x="369351" y="487765"/>
                  </a:cubicBezTo>
                  <a:cubicBezTo>
                    <a:pt x="229295" y="487765"/>
                    <a:pt x="122084" y="595469"/>
                    <a:pt x="122084" y="737837"/>
                  </a:cubicBezTo>
                  <a:cubicBezTo>
                    <a:pt x="122084" y="880205"/>
                    <a:pt x="229915" y="987910"/>
                    <a:pt x="369351" y="987910"/>
                  </a:cubicBezTo>
                  <a:cubicBezTo>
                    <a:pt x="510646" y="987910"/>
                    <a:pt x="618477" y="880205"/>
                    <a:pt x="618477" y="737837"/>
                  </a:cubicBezTo>
                </a:path>
              </a:pathLst>
            </a:custGeom>
            <a:solidFill>
              <a:srgbClr val="FFFFFF"/>
            </a:solidFill>
            <a:ln w="618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FCB3A89-27A5-114F-ACAC-9DD94A06C2DF}"/>
                </a:ext>
              </a:extLst>
            </p:cNvPr>
            <p:cNvSpPr/>
            <p:nvPr/>
          </p:nvSpPr>
          <p:spPr>
            <a:xfrm>
              <a:off x="3237248" y="3143852"/>
              <a:ext cx="496392" cy="500144"/>
            </a:xfrm>
            <a:custGeom>
              <a:avLst/>
              <a:gdLst>
                <a:gd name="connsiteX0" fmla="*/ 496393 w 496392"/>
                <a:gd name="connsiteY0" fmla="*/ 250072 h 500144"/>
                <a:gd name="connsiteX1" fmla="*/ 247267 w 496392"/>
                <a:gd name="connsiteY1" fmla="*/ 0 h 500144"/>
                <a:gd name="connsiteX2" fmla="*/ 0 w 496392"/>
                <a:gd name="connsiteY2" fmla="*/ 250072 h 500144"/>
                <a:gd name="connsiteX3" fmla="*/ 247267 w 496392"/>
                <a:gd name="connsiteY3" fmla="*/ 500145 h 500144"/>
                <a:gd name="connsiteX4" fmla="*/ 496393 w 496392"/>
                <a:gd name="connsiteY4" fmla="*/ 250072 h 50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392" h="500144">
                  <a:moveTo>
                    <a:pt x="496393" y="250072"/>
                  </a:moveTo>
                  <a:cubicBezTo>
                    <a:pt x="496393" y="107704"/>
                    <a:pt x="388562" y="0"/>
                    <a:pt x="247267" y="0"/>
                  </a:cubicBezTo>
                  <a:cubicBezTo>
                    <a:pt x="107211" y="0"/>
                    <a:pt x="0" y="107704"/>
                    <a:pt x="0" y="250072"/>
                  </a:cubicBezTo>
                  <a:cubicBezTo>
                    <a:pt x="0" y="392440"/>
                    <a:pt x="107831" y="500145"/>
                    <a:pt x="247267" y="500145"/>
                  </a:cubicBezTo>
                  <a:cubicBezTo>
                    <a:pt x="388562" y="500145"/>
                    <a:pt x="496393" y="392440"/>
                    <a:pt x="496393" y="250072"/>
                  </a:cubicBezTo>
                </a:path>
              </a:pathLst>
            </a:custGeom>
            <a:solidFill>
              <a:schemeClr val="bg2"/>
            </a:solidFill>
            <a:ln w="6188" cap="flat">
              <a:noFill/>
              <a:prstDash val="solid"/>
              <a:miter/>
            </a:ln>
          </p:spPr>
          <p:txBody>
            <a:bodyPr rtlCol="0" anchor="ctr"/>
            <a:lstStyle/>
            <a:p>
              <a:endParaRPr lang="en-US"/>
            </a:p>
          </p:txBody>
        </p:sp>
      </p:grpSp>
    </p:spTree>
    <p:extLst>
      <p:ext uri="{BB962C8B-B14F-4D97-AF65-F5344CB8AC3E}">
        <p14:creationId xmlns:p14="http://schemas.microsoft.com/office/powerpoint/2010/main" val="188350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3">
    <p:bg>
      <p:bgPr>
        <a:solidFill>
          <a:schemeClr val="bg1"/>
        </a:solidFill>
        <a:effectLst/>
      </p:bgPr>
    </p:bg>
    <p:spTree>
      <p:nvGrpSpPr>
        <p:cNvPr id="1" name=""/>
        <p:cNvGrpSpPr/>
        <p:nvPr/>
      </p:nvGrpSpPr>
      <p:grpSpPr>
        <a:xfrm>
          <a:off x="0" y="0"/>
          <a:ext cx="0" cy="0"/>
          <a:chOff x="0" y="0"/>
          <a:chExt cx="0" cy="0"/>
        </a:xfrm>
      </p:grpSpPr>
      <p:pic>
        <p:nvPicPr>
          <p:cNvPr id="16" name="Picture 15" descr="A group of people posing for the camera&#10;&#10;Description automatically generated">
            <a:extLst>
              <a:ext uri="{FF2B5EF4-FFF2-40B4-BE49-F238E27FC236}">
                <a16:creationId xmlns:a16="http://schemas.microsoft.com/office/drawing/2014/main" id="{9759C7CC-247A-2A4D-A031-C88488FF022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33" r="-1" b="5648"/>
          <a:stretch/>
        </p:blipFill>
        <p:spPr>
          <a:xfrm>
            <a:off x="-16202" y="0"/>
            <a:ext cx="12208202" cy="6858000"/>
          </a:xfrm>
          <a:prstGeom prst="rect">
            <a:avLst/>
          </a:prstGeom>
        </p:spPr>
      </p:pic>
      <p:sp>
        <p:nvSpPr>
          <p:cNvPr id="14" name="Rectangle 13">
            <a:extLst>
              <a:ext uri="{FF2B5EF4-FFF2-40B4-BE49-F238E27FC236}">
                <a16:creationId xmlns:a16="http://schemas.microsoft.com/office/drawing/2014/main" id="{01157414-BD07-3649-AC43-88869A408D9F}"/>
              </a:ext>
            </a:extLst>
          </p:cNvPr>
          <p:cNvSpPr/>
          <p:nvPr userDrawn="1"/>
        </p:nvSpPr>
        <p:spPr>
          <a:xfrm flipH="1">
            <a:off x="0" y="4611189"/>
            <a:ext cx="7358743" cy="2246811"/>
          </a:xfrm>
          <a:prstGeom prst="rect">
            <a:avLst/>
          </a:prstGeom>
          <a:gradFill flip="none" rotWithShape="1">
            <a:gsLst>
              <a:gs pos="0">
                <a:schemeClr val="tx1">
                  <a:lumMod val="0"/>
                  <a:alpha val="43000"/>
                </a:schemeClr>
              </a:gs>
              <a:gs pos="6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56FE5C-D795-A242-A87D-5A3E5C69F579}"/>
              </a:ext>
            </a:extLst>
          </p:cNvPr>
          <p:cNvSpPr/>
          <p:nvPr userDrawn="1"/>
        </p:nvSpPr>
        <p:spPr>
          <a:xfrm>
            <a:off x="-5" y="-5"/>
            <a:ext cx="9267991" cy="6858005"/>
          </a:xfrm>
          <a:prstGeom prst="rect">
            <a:avLst/>
          </a:prstGeom>
          <a:gradFill>
            <a:gsLst>
              <a:gs pos="45000">
                <a:schemeClr val="bg1">
                  <a:lumMod val="95000"/>
                  <a:alpha val="0"/>
                </a:schemeClr>
              </a:gs>
              <a:gs pos="97000">
                <a:schemeClr val="bg1">
                  <a:lumMod val="95000"/>
                </a:schemeClr>
              </a:gs>
              <a:gs pos="67000">
                <a:schemeClr val="bg1">
                  <a:lumMod val="95000"/>
                  <a:alpha val="77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06548CF-31B7-6548-A7BC-0F4E6D3D6955}"/>
              </a:ext>
            </a:extLst>
          </p:cNvPr>
          <p:cNvSpPr/>
          <p:nvPr userDrawn="1"/>
        </p:nvSpPr>
        <p:spPr>
          <a:xfrm rot="10800000">
            <a:off x="-7" y="-7"/>
            <a:ext cx="9267990" cy="6584627"/>
          </a:xfrm>
          <a:prstGeom prst="rect">
            <a:avLst/>
          </a:prstGeom>
          <a:gradFill flip="none" rotWithShape="1">
            <a:gsLst>
              <a:gs pos="0">
                <a:schemeClr val="bg1"/>
              </a:gs>
              <a:gs pos="9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2DAD92-8850-3C41-89A7-C01B0295E8BE}"/>
              </a:ext>
            </a:extLst>
          </p:cNvPr>
          <p:cNvSpPr/>
          <p:nvPr userDrawn="1"/>
        </p:nvSpPr>
        <p:spPr>
          <a:xfrm>
            <a:off x="4833257" y="4611189"/>
            <a:ext cx="7358743" cy="2246811"/>
          </a:xfrm>
          <a:prstGeom prst="rect">
            <a:avLst/>
          </a:prstGeom>
          <a:gradFill flip="none" rotWithShape="1">
            <a:gsLst>
              <a:gs pos="0">
                <a:schemeClr val="tx1">
                  <a:lumMod val="0"/>
                  <a:alpha val="63000"/>
                </a:schemeClr>
              </a:gs>
              <a:gs pos="60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clock, drawing&#10;&#10;Description automatically generated">
            <a:extLst>
              <a:ext uri="{FF2B5EF4-FFF2-40B4-BE49-F238E27FC236}">
                <a16:creationId xmlns:a16="http://schemas.microsoft.com/office/drawing/2014/main" id="{5A3051E7-80A5-EA41-8208-BDFDF47291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9301"/>
          <a:stretch/>
        </p:blipFill>
        <p:spPr>
          <a:xfrm>
            <a:off x="0" y="209133"/>
            <a:ext cx="1545452" cy="1168405"/>
          </a:xfrm>
          <a:prstGeom prst="rect">
            <a:avLst/>
          </a:prstGeom>
        </p:spPr>
      </p:pic>
      <p:sp>
        <p:nvSpPr>
          <p:cNvPr id="2" name="Title 1">
            <a:extLst>
              <a:ext uri="{FF2B5EF4-FFF2-40B4-BE49-F238E27FC236}">
                <a16:creationId xmlns:a16="http://schemas.microsoft.com/office/drawing/2014/main" id="{CE8BAB30-02AF-B04D-833C-3121DC7DDB60}"/>
              </a:ext>
            </a:extLst>
          </p:cNvPr>
          <p:cNvSpPr>
            <a:spLocks noGrp="1"/>
          </p:cNvSpPr>
          <p:nvPr>
            <p:ph type="ctrTitle" hasCustomPrompt="1"/>
          </p:nvPr>
        </p:nvSpPr>
        <p:spPr>
          <a:xfrm>
            <a:off x="433754" y="1104828"/>
            <a:ext cx="5662246" cy="1655762"/>
          </a:xfrm>
        </p:spPr>
        <p:txBody>
          <a:bodyPr lIns="0" tIns="0" rIns="0" bIns="0" anchor="b" anchorCtr="0">
            <a:normAutofit/>
          </a:bodyPr>
          <a:lstStyle>
            <a:lvl1pPr algn="l">
              <a:lnSpc>
                <a:spcPct val="90000"/>
              </a:lnSpc>
              <a:defRPr sz="5000" b="1" i="0" spc="-100" baseline="0">
                <a:solidFill>
                  <a:schemeClr val="tx1"/>
                </a:solidFill>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C192CA4-6B7B-884B-B4DC-BFB8E4485BB4}"/>
              </a:ext>
            </a:extLst>
          </p:cNvPr>
          <p:cNvSpPr>
            <a:spLocks noGrp="1"/>
          </p:cNvSpPr>
          <p:nvPr>
            <p:ph type="subTitle" idx="1" hasCustomPrompt="1"/>
          </p:nvPr>
        </p:nvSpPr>
        <p:spPr>
          <a:xfrm>
            <a:off x="433754" y="2955426"/>
            <a:ext cx="5662246" cy="1655762"/>
          </a:xfrm>
        </p:spPr>
        <p:txBody>
          <a:bodyPr lIns="0" tIns="0" rIns="0" bIns="0">
            <a:normAutofit/>
          </a:bodyPr>
          <a:lstStyle>
            <a:lvl1pPr marL="0" indent="0" algn="l">
              <a:lnSpc>
                <a:spcPct val="100000"/>
              </a:lnSpc>
              <a:buNone/>
              <a:defRPr sz="20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2" name="Espace réservé du numéro de diapositive 3">
            <a:extLst>
              <a:ext uri="{FF2B5EF4-FFF2-40B4-BE49-F238E27FC236}">
                <a16:creationId xmlns:a16="http://schemas.microsoft.com/office/drawing/2014/main" id="{8D1C0BB0-C497-CB49-83E4-0B137CC9F664}"/>
              </a:ext>
            </a:extLst>
          </p:cNvPr>
          <p:cNvSpPr txBox="1">
            <a:spLocks/>
          </p:cNvSpPr>
          <p:nvPr userDrawn="1"/>
        </p:nvSpPr>
        <p:spPr>
          <a:xfrm>
            <a:off x="340330" y="6208831"/>
            <a:ext cx="544253"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03064"/>
            <a:fld id="{1C96AA6D-8347-412D-BE88-10FF9D73003A}" type="slidenum">
              <a:rPr lang="nl-BE" sz="800" smtClean="0">
                <a:solidFill>
                  <a:schemeClr val="bg1"/>
                </a:solidFill>
                <a:latin typeface="+mn-lt"/>
              </a:rPr>
              <a:pPr algn="l" defTabSz="903064"/>
              <a:t>‹#›</a:t>
            </a:fld>
            <a:endParaRPr lang="nl-BE" sz="800">
              <a:solidFill>
                <a:schemeClr val="bg1"/>
              </a:solidFill>
              <a:latin typeface="+mn-lt"/>
            </a:endParaRPr>
          </a:p>
        </p:txBody>
      </p:sp>
      <p:sp>
        <p:nvSpPr>
          <p:cNvPr id="23" name="Espace réservé du numéro de diapositive 3">
            <a:extLst>
              <a:ext uri="{FF2B5EF4-FFF2-40B4-BE49-F238E27FC236}">
                <a16:creationId xmlns:a16="http://schemas.microsoft.com/office/drawing/2014/main" id="{E07458C1-C3AF-5448-AA24-D9C0554AFDAC}"/>
              </a:ext>
            </a:extLst>
          </p:cNvPr>
          <p:cNvSpPr txBox="1">
            <a:spLocks/>
          </p:cNvSpPr>
          <p:nvPr userDrawn="1"/>
        </p:nvSpPr>
        <p:spPr>
          <a:xfrm>
            <a:off x="602592" y="6196956"/>
            <a:ext cx="2948129"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a:solidFill>
                  <a:schemeClr val="bg1"/>
                </a:solidFill>
                <a:latin typeface="+mn-lt"/>
              </a:rPr>
              <a:t>we commit. we deliver.</a:t>
            </a:r>
          </a:p>
        </p:txBody>
      </p:sp>
      <p:grpSp>
        <p:nvGrpSpPr>
          <p:cNvPr id="24" name="Graphic 17">
            <a:extLst>
              <a:ext uri="{FF2B5EF4-FFF2-40B4-BE49-F238E27FC236}">
                <a16:creationId xmlns:a16="http://schemas.microsoft.com/office/drawing/2014/main" id="{1BEBA78E-2B92-CE4B-B975-09E890C7DA2A}"/>
              </a:ext>
            </a:extLst>
          </p:cNvPr>
          <p:cNvGrpSpPr/>
          <p:nvPr userDrawn="1"/>
        </p:nvGrpSpPr>
        <p:grpSpPr>
          <a:xfrm>
            <a:off x="11631758" y="6265489"/>
            <a:ext cx="239815" cy="356979"/>
            <a:chOff x="11607408" y="6132443"/>
            <a:chExt cx="290229" cy="432023"/>
          </a:xfrm>
        </p:grpSpPr>
        <p:sp>
          <p:nvSpPr>
            <p:cNvPr id="25" name="Freeform 24">
              <a:extLst>
                <a:ext uri="{FF2B5EF4-FFF2-40B4-BE49-F238E27FC236}">
                  <a16:creationId xmlns:a16="http://schemas.microsoft.com/office/drawing/2014/main" id="{38C2160D-0E38-A64E-9C6F-1BB143E79668}"/>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0C749B3-8322-CE4C-9DCD-1956F8EECC21}"/>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200642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4">
    <p:bg>
      <p:bgPr>
        <a:solidFill>
          <a:schemeClr val="bg1"/>
        </a:solidFill>
        <a:effectLst/>
      </p:bgPr>
    </p:bg>
    <p:spTree>
      <p:nvGrpSpPr>
        <p:cNvPr id="1" name=""/>
        <p:cNvGrpSpPr/>
        <p:nvPr/>
      </p:nvGrpSpPr>
      <p:grpSpPr>
        <a:xfrm>
          <a:off x="0" y="0"/>
          <a:ext cx="0" cy="0"/>
          <a:chOff x="0" y="0"/>
          <a:chExt cx="0" cy="0"/>
        </a:xfrm>
      </p:grpSpPr>
      <p:pic>
        <p:nvPicPr>
          <p:cNvPr id="17" name="Picture 16" descr="A group of people sitting at a table&#10;&#10;Description automatically generated">
            <a:extLst>
              <a:ext uri="{FF2B5EF4-FFF2-40B4-BE49-F238E27FC236}">
                <a16:creationId xmlns:a16="http://schemas.microsoft.com/office/drawing/2014/main" id="{15969D98-2465-464A-8792-39BB410959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75907"/>
          </a:xfrm>
          <a:prstGeom prst="rect">
            <a:avLst/>
          </a:prstGeom>
        </p:spPr>
      </p:pic>
      <p:sp>
        <p:nvSpPr>
          <p:cNvPr id="14" name="Rectangle 13">
            <a:extLst>
              <a:ext uri="{FF2B5EF4-FFF2-40B4-BE49-F238E27FC236}">
                <a16:creationId xmlns:a16="http://schemas.microsoft.com/office/drawing/2014/main" id="{01157414-BD07-3649-AC43-88869A408D9F}"/>
              </a:ext>
            </a:extLst>
          </p:cNvPr>
          <p:cNvSpPr/>
          <p:nvPr userDrawn="1"/>
        </p:nvSpPr>
        <p:spPr>
          <a:xfrm flipH="1">
            <a:off x="0" y="4611189"/>
            <a:ext cx="7358743" cy="2246811"/>
          </a:xfrm>
          <a:prstGeom prst="rect">
            <a:avLst/>
          </a:prstGeom>
          <a:gradFill flip="none" rotWithShape="1">
            <a:gsLst>
              <a:gs pos="0">
                <a:schemeClr val="tx1">
                  <a:lumMod val="0"/>
                  <a:alpha val="43000"/>
                </a:schemeClr>
              </a:gs>
              <a:gs pos="6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56FE5C-D795-A242-A87D-5A3E5C69F579}"/>
              </a:ext>
            </a:extLst>
          </p:cNvPr>
          <p:cNvSpPr/>
          <p:nvPr userDrawn="1"/>
        </p:nvSpPr>
        <p:spPr>
          <a:xfrm>
            <a:off x="-5" y="-5"/>
            <a:ext cx="9267991" cy="6858005"/>
          </a:xfrm>
          <a:prstGeom prst="rect">
            <a:avLst/>
          </a:prstGeom>
          <a:gradFill>
            <a:gsLst>
              <a:gs pos="45000">
                <a:schemeClr val="bg1">
                  <a:lumMod val="95000"/>
                  <a:alpha val="0"/>
                </a:schemeClr>
              </a:gs>
              <a:gs pos="97000">
                <a:schemeClr val="bg1">
                  <a:lumMod val="95000"/>
                </a:schemeClr>
              </a:gs>
              <a:gs pos="67000">
                <a:schemeClr val="bg1">
                  <a:lumMod val="95000"/>
                  <a:alpha val="77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06548CF-31B7-6548-A7BC-0F4E6D3D6955}"/>
              </a:ext>
            </a:extLst>
          </p:cNvPr>
          <p:cNvSpPr/>
          <p:nvPr userDrawn="1"/>
        </p:nvSpPr>
        <p:spPr>
          <a:xfrm rot="10800000">
            <a:off x="-7" y="-7"/>
            <a:ext cx="8768449" cy="5901043"/>
          </a:xfrm>
          <a:prstGeom prst="rect">
            <a:avLst/>
          </a:prstGeom>
          <a:gradFill flip="none" rotWithShape="1">
            <a:gsLst>
              <a:gs pos="27000">
                <a:schemeClr val="bg1"/>
              </a:gs>
              <a:gs pos="9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2DAD92-8850-3C41-89A7-C01B0295E8BE}"/>
              </a:ext>
            </a:extLst>
          </p:cNvPr>
          <p:cNvSpPr/>
          <p:nvPr userDrawn="1"/>
        </p:nvSpPr>
        <p:spPr>
          <a:xfrm>
            <a:off x="4833257" y="4611189"/>
            <a:ext cx="7358743" cy="2246811"/>
          </a:xfrm>
          <a:prstGeom prst="rect">
            <a:avLst/>
          </a:prstGeom>
          <a:gradFill flip="none" rotWithShape="1">
            <a:gsLst>
              <a:gs pos="0">
                <a:schemeClr val="tx1">
                  <a:lumMod val="0"/>
                  <a:alpha val="63000"/>
                </a:schemeClr>
              </a:gs>
              <a:gs pos="60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clock, drawing&#10;&#10;Description automatically generated">
            <a:extLst>
              <a:ext uri="{FF2B5EF4-FFF2-40B4-BE49-F238E27FC236}">
                <a16:creationId xmlns:a16="http://schemas.microsoft.com/office/drawing/2014/main" id="{5A3051E7-80A5-EA41-8208-BDFDF47291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9301"/>
          <a:stretch/>
        </p:blipFill>
        <p:spPr>
          <a:xfrm>
            <a:off x="0" y="209133"/>
            <a:ext cx="1545452" cy="1168405"/>
          </a:xfrm>
          <a:prstGeom prst="rect">
            <a:avLst/>
          </a:prstGeom>
        </p:spPr>
      </p:pic>
      <p:sp>
        <p:nvSpPr>
          <p:cNvPr id="2" name="Title 1">
            <a:extLst>
              <a:ext uri="{FF2B5EF4-FFF2-40B4-BE49-F238E27FC236}">
                <a16:creationId xmlns:a16="http://schemas.microsoft.com/office/drawing/2014/main" id="{CE8BAB30-02AF-B04D-833C-3121DC7DDB60}"/>
              </a:ext>
            </a:extLst>
          </p:cNvPr>
          <p:cNvSpPr>
            <a:spLocks noGrp="1"/>
          </p:cNvSpPr>
          <p:nvPr>
            <p:ph type="ctrTitle" hasCustomPrompt="1"/>
          </p:nvPr>
        </p:nvSpPr>
        <p:spPr>
          <a:xfrm>
            <a:off x="433754" y="1104828"/>
            <a:ext cx="5662246" cy="1655762"/>
          </a:xfrm>
        </p:spPr>
        <p:txBody>
          <a:bodyPr lIns="0" tIns="0" rIns="0" bIns="0" anchor="b" anchorCtr="0">
            <a:normAutofit/>
          </a:bodyPr>
          <a:lstStyle>
            <a:lvl1pPr algn="l">
              <a:lnSpc>
                <a:spcPct val="90000"/>
              </a:lnSpc>
              <a:defRPr sz="5000" b="1" i="0" spc="-100" baseline="0">
                <a:solidFill>
                  <a:schemeClr val="tx1"/>
                </a:solidFill>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C192CA4-6B7B-884B-B4DC-BFB8E4485BB4}"/>
              </a:ext>
            </a:extLst>
          </p:cNvPr>
          <p:cNvSpPr>
            <a:spLocks noGrp="1"/>
          </p:cNvSpPr>
          <p:nvPr>
            <p:ph type="subTitle" idx="1" hasCustomPrompt="1"/>
          </p:nvPr>
        </p:nvSpPr>
        <p:spPr>
          <a:xfrm>
            <a:off x="433754" y="2955426"/>
            <a:ext cx="5662246" cy="1655762"/>
          </a:xfrm>
        </p:spPr>
        <p:txBody>
          <a:bodyPr lIns="0" tIns="0" rIns="0" bIns="0">
            <a:normAutofit/>
          </a:bodyPr>
          <a:lstStyle>
            <a:lvl1pPr marL="0" indent="0" algn="l">
              <a:lnSpc>
                <a:spcPct val="100000"/>
              </a:lnSpc>
              <a:buNone/>
              <a:defRPr sz="20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2" name="Espace réservé du numéro de diapositive 3">
            <a:extLst>
              <a:ext uri="{FF2B5EF4-FFF2-40B4-BE49-F238E27FC236}">
                <a16:creationId xmlns:a16="http://schemas.microsoft.com/office/drawing/2014/main" id="{8D1C0BB0-C497-CB49-83E4-0B137CC9F664}"/>
              </a:ext>
            </a:extLst>
          </p:cNvPr>
          <p:cNvSpPr txBox="1">
            <a:spLocks/>
          </p:cNvSpPr>
          <p:nvPr userDrawn="1"/>
        </p:nvSpPr>
        <p:spPr>
          <a:xfrm>
            <a:off x="340330" y="6208831"/>
            <a:ext cx="544253"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03064"/>
            <a:fld id="{1C96AA6D-8347-412D-BE88-10FF9D73003A}" type="slidenum">
              <a:rPr lang="nl-BE" sz="800" smtClean="0">
                <a:solidFill>
                  <a:schemeClr val="bg1"/>
                </a:solidFill>
                <a:latin typeface="+mn-lt"/>
              </a:rPr>
              <a:pPr algn="l" defTabSz="903064"/>
              <a:t>‹#›</a:t>
            </a:fld>
            <a:endParaRPr lang="nl-BE" sz="800">
              <a:solidFill>
                <a:schemeClr val="bg1"/>
              </a:solidFill>
              <a:latin typeface="+mn-lt"/>
            </a:endParaRPr>
          </a:p>
        </p:txBody>
      </p:sp>
      <p:sp>
        <p:nvSpPr>
          <p:cNvPr id="23" name="Espace réservé du numéro de diapositive 3">
            <a:extLst>
              <a:ext uri="{FF2B5EF4-FFF2-40B4-BE49-F238E27FC236}">
                <a16:creationId xmlns:a16="http://schemas.microsoft.com/office/drawing/2014/main" id="{E07458C1-C3AF-5448-AA24-D9C0554AFDAC}"/>
              </a:ext>
            </a:extLst>
          </p:cNvPr>
          <p:cNvSpPr txBox="1">
            <a:spLocks/>
          </p:cNvSpPr>
          <p:nvPr userDrawn="1"/>
        </p:nvSpPr>
        <p:spPr>
          <a:xfrm>
            <a:off x="602592" y="6196956"/>
            <a:ext cx="2948129"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a:solidFill>
                  <a:schemeClr val="bg1"/>
                </a:solidFill>
                <a:latin typeface="+mn-lt"/>
              </a:rPr>
              <a:t>we commit. we deliver.</a:t>
            </a:r>
          </a:p>
        </p:txBody>
      </p:sp>
      <p:grpSp>
        <p:nvGrpSpPr>
          <p:cNvPr id="24" name="Graphic 17">
            <a:extLst>
              <a:ext uri="{FF2B5EF4-FFF2-40B4-BE49-F238E27FC236}">
                <a16:creationId xmlns:a16="http://schemas.microsoft.com/office/drawing/2014/main" id="{1BEBA78E-2B92-CE4B-B975-09E890C7DA2A}"/>
              </a:ext>
            </a:extLst>
          </p:cNvPr>
          <p:cNvGrpSpPr/>
          <p:nvPr userDrawn="1"/>
        </p:nvGrpSpPr>
        <p:grpSpPr>
          <a:xfrm>
            <a:off x="11631758" y="6265489"/>
            <a:ext cx="239815" cy="356979"/>
            <a:chOff x="11607408" y="6132443"/>
            <a:chExt cx="290229" cy="432023"/>
          </a:xfrm>
        </p:grpSpPr>
        <p:sp>
          <p:nvSpPr>
            <p:cNvPr id="25" name="Freeform 24">
              <a:extLst>
                <a:ext uri="{FF2B5EF4-FFF2-40B4-BE49-F238E27FC236}">
                  <a16:creationId xmlns:a16="http://schemas.microsoft.com/office/drawing/2014/main" id="{38C2160D-0E38-A64E-9C6F-1BB143E79668}"/>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0C749B3-8322-CE4C-9DCD-1956F8EECC21}"/>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328092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5">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 standing, indoor&#10;&#10;Description automatically generated">
            <a:extLst>
              <a:ext uri="{FF2B5EF4-FFF2-40B4-BE49-F238E27FC236}">
                <a16:creationId xmlns:a16="http://schemas.microsoft.com/office/drawing/2014/main" id="{1448CC51-8436-404B-9F34-00C03EFFB5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 y="0"/>
            <a:ext cx="12189353" cy="6858000"/>
          </a:xfrm>
          <a:prstGeom prst="rect">
            <a:avLst/>
          </a:prstGeom>
        </p:spPr>
      </p:pic>
      <p:sp>
        <p:nvSpPr>
          <p:cNvPr id="14" name="Rectangle 13">
            <a:extLst>
              <a:ext uri="{FF2B5EF4-FFF2-40B4-BE49-F238E27FC236}">
                <a16:creationId xmlns:a16="http://schemas.microsoft.com/office/drawing/2014/main" id="{01157414-BD07-3649-AC43-88869A408D9F}"/>
              </a:ext>
            </a:extLst>
          </p:cNvPr>
          <p:cNvSpPr/>
          <p:nvPr userDrawn="1"/>
        </p:nvSpPr>
        <p:spPr>
          <a:xfrm flipH="1">
            <a:off x="0" y="4611189"/>
            <a:ext cx="7358743" cy="2246811"/>
          </a:xfrm>
          <a:prstGeom prst="rect">
            <a:avLst/>
          </a:prstGeom>
          <a:gradFill flip="none" rotWithShape="1">
            <a:gsLst>
              <a:gs pos="0">
                <a:schemeClr val="tx1">
                  <a:lumMod val="0"/>
                  <a:alpha val="43000"/>
                </a:schemeClr>
              </a:gs>
              <a:gs pos="6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56FE5C-D795-A242-A87D-5A3E5C69F579}"/>
              </a:ext>
            </a:extLst>
          </p:cNvPr>
          <p:cNvSpPr/>
          <p:nvPr userDrawn="1"/>
        </p:nvSpPr>
        <p:spPr>
          <a:xfrm>
            <a:off x="-4" y="-5"/>
            <a:ext cx="7786402" cy="6858005"/>
          </a:xfrm>
          <a:prstGeom prst="rect">
            <a:avLst/>
          </a:prstGeom>
          <a:gradFill>
            <a:gsLst>
              <a:gs pos="45000">
                <a:schemeClr val="bg1">
                  <a:lumMod val="95000"/>
                  <a:alpha val="0"/>
                </a:schemeClr>
              </a:gs>
              <a:gs pos="97000">
                <a:schemeClr val="bg1">
                  <a:lumMod val="95000"/>
                </a:schemeClr>
              </a:gs>
              <a:gs pos="67000">
                <a:schemeClr val="bg1">
                  <a:lumMod val="95000"/>
                  <a:alpha val="77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06548CF-31B7-6548-A7BC-0F4E6D3D6955}"/>
              </a:ext>
            </a:extLst>
          </p:cNvPr>
          <p:cNvSpPr/>
          <p:nvPr userDrawn="1"/>
        </p:nvSpPr>
        <p:spPr>
          <a:xfrm rot="10800000">
            <a:off x="-8" y="-8"/>
            <a:ext cx="7747007" cy="5901043"/>
          </a:xfrm>
          <a:prstGeom prst="rect">
            <a:avLst/>
          </a:prstGeom>
          <a:gradFill flip="none" rotWithShape="1">
            <a:gsLst>
              <a:gs pos="26000">
                <a:schemeClr val="bg1">
                  <a:alpha val="53000"/>
                </a:schemeClr>
              </a:gs>
              <a:gs pos="9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2DAD92-8850-3C41-89A7-C01B0295E8BE}"/>
              </a:ext>
            </a:extLst>
          </p:cNvPr>
          <p:cNvSpPr/>
          <p:nvPr userDrawn="1"/>
        </p:nvSpPr>
        <p:spPr>
          <a:xfrm>
            <a:off x="4833257" y="4611189"/>
            <a:ext cx="7358743" cy="2246811"/>
          </a:xfrm>
          <a:prstGeom prst="rect">
            <a:avLst/>
          </a:prstGeom>
          <a:gradFill flip="none" rotWithShape="1">
            <a:gsLst>
              <a:gs pos="0">
                <a:schemeClr val="tx1">
                  <a:lumMod val="0"/>
                  <a:alpha val="63000"/>
                </a:schemeClr>
              </a:gs>
              <a:gs pos="60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clock, drawing&#10;&#10;Description automatically generated">
            <a:extLst>
              <a:ext uri="{FF2B5EF4-FFF2-40B4-BE49-F238E27FC236}">
                <a16:creationId xmlns:a16="http://schemas.microsoft.com/office/drawing/2014/main" id="{5A3051E7-80A5-EA41-8208-BDFDF47291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9301"/>
          <a:stretch/>
        </p:blipFill>
        <p:spPr>
          <a:xfrm>
            <a:off x="0" y="209133"/>
            <a:ext cx="1545452" cy="1168405"/>
          </a:xfrm>
          <a:prstGeom prst="rect">
            <a:avLst/>
          </a:prstGeom>
        </p:spPr>
      </p:pic>
      <p:sp>
        <p:nvSpPr>
          <p:cNvPr id="2" name="Title 1">
            <a:extLst>
              <a:ext uri="{FF2B5EF4-FFF2-40B4-BE49-F238E27FC236}">
                <a16:creationId xmlns:a16="http://schemas.microsoft.com/office/drawing/2014/main" id="{CE8BAB30-02AF-B04D-833C-3121DC7DDB60}"/>
              </a:ext>
            </a:extLst>
          </p:cNvPr>
          <p:cNvSpPr>
            <a:spLocks noGrp="1"/>
          </p:cNvSpPr>
          <p:nvPr>
            <p:ph type="ctrTitle" hasCustomPrompt="1"/>
          </p:nvPr>
        </p:nvSpPr>
        <p:spPr>
          <a:xfrm>
            <a:off x="433754" y="1104828"/>
            <a:ext cx="5662246" cy="1655762"/>
          </a:xfrm>
        </p:spPr>
        <p:txBody>
          <a:bodyPr lIns="0" tIns="0" rIns="0" bIns="0" anchor="b" anchorCtr="0">
            <a:normAutofit/>
          </a:bodyPr>
          <a:lstStyle>
            <a:lvl1pPr algn="l">
              <a:lnSpc>
                <a:spcPct val="90000"/>
              </a:lnSpc>
              <a:defRPr sz="5000" b="1" i="0" spc="-100" baseline="0">
                <a:solidFill>
                  <a:schemeClr val="tx1"/>
                </a:solidFill>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C192CA4-6B7B-884B-B4DC-BFB8E4485BB4}"/>
              </a:ext>
            </a:extLst>
          </p:cNvPr>
          <p:cNvSpPr>
            <a:spLocks noGrp="1"/>
          </p:cNvSpPr>
          <p:nvPr>
            <p:ph type="subTitle" idx="1" hasCustomPrompt="1"/>
          </p:nvPr>
        </p:nvSpPr>
        <p:spPr>
          <a:xfrm>
            <a:off x="433754" y="2955426"/>
            <a:ext cx="5662246" cy="1655762"/>
          </a:xfrm>
        </p:spPr>
        <p:txBody>
          <a:bodyPr lIns="0" tIns="0" rIns="0" bIns="0">
            <a:normAutofit/>
          </a:bodyPr>
          <a:lstStyle>
            <a:lvl1pPr marL="0" indent="0" algn="l">
              <a:lnSpc>
                <a:spcPct val="100000"/>
              </a:lnSpc>
              <a:buNone/>
              <a:defRPr sz="20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2" name="Espace réservé du numéro de diapositive 3">
            <a:extLst>
              <a:ext uri="{FF2B5EF4-FFF2-40B4-BE49-F238E27FC236}">
                <a16:creationId xmlns:a16="http://schemas.microsoft.com/office/drawing/2014/main" id="{8D1C0BB0-C497-CB49-83E4-0B137CC9F664}"/>
              </a:ext>
            </a:extLst>
          </p:cNvPr>
          <p:cNvSpPr txBox="1">
            <a:spLocks/>
          </p:cNvSpPr>
          <p:nvPr userDrawn="1"/>
        </p:nvSpPr>
        <p:spPr>
          <a:xfrm>
            <a:off x="340330" y="6208831"/>
            <a:ext cx="544253"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03064"/>
            <a:fld id="{1C96AA6D-8347-412D-BE88-10FF9D73003A}" type="slidenum">
              <a:rPr lang="nl-BE" sz="800" smtClean="0">
                <a:solidFill>
                  <a:schemeClr val="bg1"/>
                </a:solidFill>
                <a:latin typeface="+mn-lt"/>
              </a:rPr>
              <a:pPr algn="l" defTabSz="903064"/>
              <a:t>‹#›</a:t>
            </a:fld>
            <a:endParaRPr lang="nl-BE" sz="800">
              <a:solidFill>
                <a:schemeClr val="bg1"/>
              </a:solidFill>
              <a:latin typeface="+mn-lt"/>
            </a:endParaRPr>
          </a:p>
        </p:txBody>
      </p:sp>
      <p:sp>
        <p:nvSpPr>
          <p:cNvPr id="23" name="Espace réservé du numéro de diapositive 3">
            <a:extLst>
              <a:ext uri="{FF2B5EF4-FFF2-40B4-BE49-F238E27FC236}">
                <a16:creationId xmlns:a16="http://schemas.microsoft.com/office/drawing/2014/main" id="{E07458C1-C3AF-5448-AA24-D9C0554AFDAC}"/>
              </a:ext>
            </a:extLst>
          </p:cNvPr>
          <p:cNvSpPr txBox="1">
            <a:spLocks/>
          </p:cNvSpPr>
          <p:nvPr userDrawn="1"/>
        </p:nvSpPr>
        <p:spPr>
          <a:xfrm>
            <a:off x="602592" y="6196956"/>
            <a:ext cx="2948129"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a:solidFill>
                  <a:schemeClr val="bg1"/>
                </a:solidFill>
                <a:latin typeface="+mn-lt"/>
              </a:rPr>
              <a:t>we commit. we deliver.</a:t>
            </a:r>
          </a:p>
        </p:txBody>
      </p:sp>
      <p:grpSp>
        <p:nvGrpSpPr>
          <p:cNvPr id="24" name="Graphic 17">
            <a:extLst>
              <a:ext uri="{FF2B5EF4-FFF2-40B4-BE49-F238E27FC236}">
                <a16:creationId xmlns:a16="http://schemas.microsoft.com/office/drawing/2014/main" id="{1BEBA78E-2B92-CE4B-B975-09E890C7DA2A}"/>
              </a:ext>
            </a:extLst>
          </p:cNvPr>
          <p:cNvGrpSpPr/>
          <p:nvPr userDrawn="1"/>
        </p:nvGrpSpPr>
        <p:grpSpPr>
          <a:xfrm>
            <a:off x="11631758" y="6265489"/>
            <a:ext cx="239815" cy="356979"/>
            <a:chOff x="11607408" y="6132443"/>
            <a:chExt cx="290229" cy="432023"/>
          </a:xfrm>
        </p:grpSpPr>
        <p:sp>
          <p:nvSpPr>
            <p:cNvPr id="25" name="Freeform 24">
              <a:extLst>
                <a:ext uri="{FF2B5EF4-FFF2-40B4-BE49-F238E27FC236}">
                  <a16:creationId xmlns:a16="http://schemas.microsoft.com/office/drawing/2014/main" id="{38C2160D-0E38-A64E-9C6F-1BB143E79668}"/>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0C749B3-8322-CE4C-9DCD-1956F8EECC21}"/>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50958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6">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standing around a table with a computer&#10;&#10;Description automatically generated with medium confidence">
            <a:extLst>
              <a:ext uri="{FF2B5EF4-FFF2-40B4-BE49-F238E27FC236}">
                <a16:creationId xmlns:a16="http://schemas.microsoft.com/office/drawing/2014/main" id="{2EB709CD-6DDE-EC43-8853-9025E53BE12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01157414-BD07-3649-AC43-88869A408D9F}"/>
              </a:ext>
            </a:extLst>
          </p:cNvPr>
          <p:cNvSpPr/>
          <p:nvPr userDrawn="1"/>
        </p:nvSpPr>
        <p:spPr>
          <a:xfrm flipH="1">
            <a:off x="0" y="4611189"/>
            <a:ext cx="7358743" cy="2246811"/>
          </a:xfrm>
          <a:prstGeom prst="rect">
            <a:avLst/>
          </a:prstGeom>
          <a:gradFill flip="none" rotWithShape="1">
            <a:gsLst>
              <a:gs pos="0">
                <a:schemeClr val="tx1">
                  <a:lumMod val="0"/>
                  <a:alpha val="43000"/>
                </a:schemeClr>
              </a:gs>
              <a:gs pos="6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56FE5C-D795-A242-A87D-5A3E5C69F579}"/>
              </a:ext>
            </a:extLst>
          </p:cNvPr>
          <p:cNvSpPr/>
          <p:nvPr userDrawn="1"/>
        </p:nvSpPr>
        <p:spPr>
          <a:xfrm>
            <a:off x="-5" y="-5"/>
            <a:ext cx="9267991" cy="6858005"/>
          </a:xfrm>
          <a:prstGeom prst="rect">
            <a:avLst/>
          </a:prstGeom>
          <a:gradFill>
            <a:gsLst>
              <a:gs pos="45000">
                <a:schemeClr val="bg1">
                  <a:lumMod val="95000"/>
                  <a:alpha val="0"/>
                </a:schemeClr>
              </a:gs>
              <a:gs pos="97000">
                <a:schemeClr val="bg1">
                  <a:lumMod val="95000"/>
                </a:schemeClr>
              </a:gs>
              <a:gs pos="67000">
                <a:schemeClr val="bg1">
                  <a:lumMod val="95000"/>
                  <a:alpha val="77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06548CF-31B7-6548-A7BC-0F4E6D3D6955}"/>
              </a:ext>
            </a:extLst>
          </p:cNvPr>
          <p:cNvSpPr/>
          <p:nvPr userDrawn="1"/>
        </p:nvSpPr>
        <p:spPr>
          <a:xfrm rot="10800000">
            <a:off x="-7" y="-7"/>
            <a:ext cx="8768449" cy="5901043"/>
          </a:xfrm>
          <a:prstGeom prst="rect">
            <a:avLst/>
          </a:prstGeom>
          <a:gradFill flip="none" rotWithShape="1">
            <a:gsLst>
              <a:gs pos="27000">
                <a:schemeClr val="bg1">
                  <a:alpha val="63423"/>
                </a:schemeClr>
              </a:gs>
              <a:gs pos="9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2DAD92-8850-3C41-89A7-C01B0295E8BE}"/>
              </a:ext>
            </a:extLst>
          </p:cNvPr>
          <p:cNvSpPr/>
          <p:nvPr userDrawn="1"/>
        </p:nvSpPr>
        <p:spPr>
          <a:xfrm>
            <a:off x="4833257" y="4611189"/>
            <a:ext cx="7358743" cy="2246811"/>
          </a:xfrm>
          <a:prstGeom prst="rect">
            <a:avLst/>
          </a:prstGeom>
          <a:gradFill flip="none" rotWithShape="1">
            <a:gsLst>
              <a:gs pos="0">
                <a:schemeClr val="tx1">
                  <a:lumMod val="0"/>
                  <a:alpha val="63000"/>
                </a:schemeClr>
              </a:gs>
              <a:gs pos="60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clock, drawing&#10;&#10;Description automatically generated">
            <a:extLst>
              <a:ext uri="{FF2B5EF4-FFF2-40B4-BE49-F238E27FC236}">
                <a16:creationId xmlns:a16="http://schemas.microsoft.com/office/drawing/2014/main" id="{5A3051E7-80A5-EA41-8208-BDFDF47291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9301"/>
          <a:stretch/>
        </p:blipFill>
        <p:spPr>
          <a:xfrm>
            <a:off x="0" y="209133"/>
            <a:ext cx="1545452" cy="1168405"/>
          </a:xfrm>
          <a:prstGeom prst="rect">
            <a:avLst/>
          </a:prstGeom>
        </p:spPr>
      </p:pic>
      <p:sp>
        <p:nvSpPr>
          <p:cNvPr id="2" name="Title 1">
            <a:extLst>
              <a:ext uri="{FF2B5EF4-FFF2-40B4-BE49-F238E27FC236}">
                <a16:creationId xmlns:a16="http://schemas.microsoft.com/office/drawing/2014/main" id="{CE8BAB30-02AF-B04D-833C-3121DC7DDB60}"/>
              </a:ext>
            </a:extLst>
          </p:cNvPr>
          <p:cNvSpPr>
            <a:spLocks noGrp="1"/>
          </p:cNvSpPr>
          <p:nvPr>
            <p:ph type="ctrTitle" hasCustomPrompt="1"/>
          </p:nvPr>
        </p:nvSpPr>
        <p:spPr>
          <a:xfrm>
            <a:off x="433754" y="1104828"/>
            <a:ext cx="5662246" cy="1655762"/>
          </a:xfrm>
        </p:spPr>
        <p:txBody>
          <a:bodyPr lIns="0" tIns="0" rIns="0" bIns="0" anchor="b" anchorCtr="0">
            <a:normAutofit/>
          </a:bodyPr>
          <a:lstStyle>
            <a:lvl1pPr algn="l">
              <a:lnSpc>
                <a:spcPct val="90000"/>
              </a:lnSpc>
              <a:defRPr sz="5000" b="1" i="0" spc="-100" baseline="0">
                <a:solidFill>
                  <a:schemeClr val="tx1"/>
                </a:solidFill>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C192CA4-6B7B-884B-B4DC-BFB8E4485BB4}"/>
              </a:ext>
            </a:extLst>
          </p:cNvPr>
          <p:cNvSpPr>
            <a:spLocks noGrp="1"/>
          </p:cNvSpPr>
          <p:nvPr>
            <p:ph type="subTitle" idx="1" hasCustomPrompt="1"/>
          </p:nvPr>
        </p:nvSpPr>
        <p:spPr>
          <a:xfrm>
            <a:off x="433754" y="2955426"/>
            <a:ext cx="5662246" cy="1655762"/>
          </a:xfrm>
        </p:spPr>
        <p:txBody>
          <a:bodyPr lIns="0" tIns="0" rIns="0" bIns="0">
            <a:normAutofit/>
          </a:bodyPr>
          <a:lstStyle>
            <a:lvl1pPr marL="0" indent="0" algn="l">
              <a:lnSpc>
                <a:spcPct val="100000"/>
              </a:lnSpc>
              <a:buNone/>
              <a:defRPr sz="20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2" name="Espace réservé du numéro de diapositive 3">
            <a:extLst>
              <a:ext uri="{FF2B5EF4-FFF2-40B4-BE49-F238E27FC236}">
                <a16:creationId xmlns:a16="http://schemas.microsoft.com/office/drawing/2014/main" id="{8D1C0BB0-C497-CB49-83E4-0B137CC9F664}"/>
              </a:ext>
            </a:extLst>
          </p:cNvPr>
          <p:cNvSpPr txBox="1">
            <a:spLocks/>
          </p:cNvSpPr>
          <p:nvPr userDrawn="1"/>
        </p:nvSpPr>
        <p:spPr>
          <a:xfrm>
            <a:off x="340330" y="6208831"/>
            <a:ext cx="544253"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03064"/>
            <a:fld id="{1C96AA6D-8347-412D-BE88-10FF9D73003A}" type="slidenum">
              <a:rPr lang="nl-BE" sz="800" smtClean="0">
                <a:solidFill>
                  <a:schemeClr val="bg1"/>
                </a:solidFill>
                <a:latin typeface="+mn-lt"/>
              </a:rPr>
              <a:pPr algn="l" defTabSz="903064"/>
              <a:t>‹#›</a:t>
            </a:fld>
            <a:endParaRPr lang="nl-BE" sz="800">
              <a:solidFill>
                <a:schemeClr val="bg1"/>
              </a:solidFill>
              <a:latin typeface="+mn-lt"/>
            </a:endParaRPr>
          </a:p>
        </p:txBody>
      </p:sp>
      <p:sp>
        <p:nvSpPr>
          <p:cNvPr id="23" name="Espace réservé du numéro de diapositive 3">
            <a:extLst>
              <a:ext uri="{FF2B5EF4-FFF2-40B4-BE49-F238E27FC236}">
                <a16:creationId xmlns:a16="http://schemas.microsoft.com/office/drawing/2014/main" id="{E07458C1-C3AF-5448-AA24-D9C0554AFDAC}"/>
              </a:ext>
            </a:extLst>
          </p:cNvPr>
          <p:cNvSpPr txBox="1">
            <a:spLocks/>
          </p:cNvSpPr>
          <p:nvPr userDrawn="1"/>
        </p:nvSpPr>
        <p:spPr>
          <a:xfrm>
            <a:off x="602592" y="6196956"/>
            <a:ext cx="2948129"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a:solidFill>
                  <a:schemeClr val="bg1"/>
                </a:solidFill>
                <a:latin typeface="+mn-lt"/>
              </a:rPr>
              <a:t>we commit. we deliver.</a:t>
            </a:r>
          </a:p>
        </p:txBody>
      </p:sp>
      <p:grpSp>
        <p:nvGrpSpPr>
          <p:cNvPr id="24" name="Graphic 17">
            <a:extLst>
              <a:ext uri="{FF2B5EF4-FFF2-40B4-BE49-F238E27FC236}">
                <a16:creationId xmlns:a16="http://schemas.microsoft.com/office/drawing/2014/main" id="{1BEBA78E-2B92-CE4B-B975-09E890C7DA2A}"/>
              </a:ext>
            </a:extLst>
          </p:cNvPr>
          <p:cNvGrpSpPr/>
          <p:nvPr userDrawn="1"/>
        </p:nvGrpSpPr>
        <p:grpSpPr>
          <a:xfrm>
            <a:off x="11631758" y="6265489"/>
            <a:ext cx="239815" cy="356979"/>
            <a:chOff x="11607408" y="6132443"/>
            <a:chExt cx="290229" cy="432023"/>
          </a:xfrm>
        </p:grpSpPr>
        <p:sp>
          <p:nvSpPr>
            <p:cNvPr id="25" name="Freeform 24">
              <a:extLst>
                <a:ext uri="{FF2B5EF4-FFF2-40B4-BE49-F238E27FC236}">
                  <a16:creationId xmlns:a16="http://schemas.microsoft.com/office/drawing/2014/main" id="{38C2160D-0E38-A64E-9C6F-1BB143E79668}"/>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0C749B3-8322-CE4C-9DCD-1956F8EECC21}"/>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338594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Divider Slide 6">
    <p:bg>
      <p:bgPr>
        <a:solidFill>
          <a:schemeClr val="tx2"/>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0F1A2524-D043-6F4B-9AB9-68C2C35FAE2D}"/>
              </a:ext>
            </a:extLst>
          </p:cNvPr>
          <p:cNvSpPr>
            <a:spLocks noGrp="1"/>
          </p:cNvSpPr>
          <p:nvPr>
            <p:ph type="ctrTitle" hasCustomPrompt="1"/>
          </p:nvPr>
        </p:nvSpPr>
        <p:spPr>
          <a:xfrm>
            <a:off x="433754" y="1104828"/>
            <a:ext cx="5662246" cy="1655762"/>
          </a:xfrm>
        </p:spPr>
        <p:txBody>
          <a:bodyPr lIns="0" tIns="0" rIns="0" bIns="0" anchor="b" anchorCtr="0">
            <a:normAutofit/>
          </a:bodyPr>
          <a:lstStyle>
            <a:lvl1pPr algn="l">
              <a:lnSpc>
                <a:spcPct val="90000"/>
              </a:lnSpc>
              <a:defRPr sz="5000" b="1" i="0" spc="-100" baseline="0">
                <a:solidFill>
                  <a:schemeClr val="bg1"/>
                </a:solidFill>
                <a:latin typeface="+mj-lt"/>
              </a:defRPr>
            </a:lvl1pPr>
          </a:lstStyle>
          <a:p>
            <a:r>
              <a:rPr lang="en-GB"/>
              <a:t>click to edit master title style</a:t>
            </a:r>
            <a:endParaRPr lang="en-US"/>
          </a:p>
        </p:txBody>
      </p:sp>
      <p:sp>
        <p:nvSpPr>
          <p:cNvPr id="17" name="Subtitle 2">
            <a:extLst>
              <a:ext uri="{FF2B5EF4-FFF2-40B4-BE49-F238E27FC236}">
                <a16:creationId xmlns:a16="http://schemas.microsoft.com/office/drawing/2014/main" id="{5012A221-542D-1544-A6FD-55EF7224CD9F}"/>
              </a:ext>
            </a:extLst>
          </p:cNvPr>
          <p:cNvSpPr>
            <a:spLocks noGrp="1"/>
          </p:cNvSpPr>
          <p:nvPr>
            <p:ph type="subTitle" idx="1" hasCustomPrompt="1"/>
          </p:nvPr>
        </p:nvSpPr>
        <p:spPr>
          <a:xfrm>
            <a:off x="433754" y="2955426"/>
            <a:ext cx="5662246" cy="1655762"/>
          </a:xfrm>
        </p:spPr>
        <p:txBody>
          <a:bodyPr lIns="0" tIns="0" rIns="0" bIns="0">
            <a:normAutofit/>
          </a:bodyPr>
          <a:lstStyle>
            <a:lvl1pPr marL="0" indent="0" algn="l">
              <a:lnSpc>
                <a:spcPct val="100000"/>
              </a:lnSpc>
              <a:buNone/>
              <a:defRPr sz="20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8" name="Espace réservé du numéro de diapositive 3">
            <a:extLst>
              <a:ext uri="{FF2B5EF4-FFF2-40B4-BE49-F238E27FC236}">
                <a16:creationId xmlns:a16="http://schemas.microsoft.com/office/drawing/2014/main" id="{F25C98B3-099B-E342-9DDF-5D9345D4B4D8}"/>
              </a:ext>
            </a:extLst>
          </p:cNvPr>
          <p:cNvSpPr txBox="1">
            <a:spLocks/>
          </p:cNvSpPr>
          <p:nvPr userDrawn="1"/>
        </p:nvSpPr>
        <p:spPr>
          <a:xfrm>
            <a:off x="340330" y="6208831"/>
            <a:ext cx="544253"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03064"/>
            <a:fld id="{1C96AA6D-8347-412D-BE88-10FF9D73003A}" type="slidenum">
              <a:rPr lang="nl-BE" sz="800" smtClean="0">
                <a:solidFill>
                  <a:schemeClr val="bg1"/>
                </a:solidFill>
                <a:latin typeface="+mn-lt"/>
              </a:rPr>
              <a:pPr algn="l" defTabSz="903064"/>
              <a:t>‹#›</a:t>
            </a:fld>
            <a:endParaRPr lang="nl-BE" sz="800">
              <a:solidFill>
                <a:schemeClr val="bg1"/>
              </a:solidFill>
              <a:latin typeface="+mn-lt"/>
            </a:endParaRPr>
          </a:p>
        </p:txBody>
      </p:sp>
      <p:sp>
        <p:nvSpPr>
          <p:cNvPr id="27" name="Espace réservé du numéro de diapositive 3">
            <a:extLst>
              <a:ext uri="{FF2B5EF4-FFF2-40B4-BE49-F238E27FC236}">
                <a16:creationId xmlns:a16="http://schemas.microsoft.com/office/drawing/2014/main" id="{C31E7637-53A6-444D-A5C7-888F1FFB00DF}"/>
              </a:ext>
            </a:extLst>
          </p:cNvPr>
          <p:cNvSpPr txBox="1">
            <a:spLocks/>
          </p:cNvSpPr>
          <p:nvPr userDrawn="1"/>
        </p:nvSpPr>
        <p:spPr>
          <a:xfrm>
            <a:off x="602592" y="6196956"/>
            <a:ext cx="2948129"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a:solidFill>
                  <a:schemeClr val="bg1"/>
                </a:solidFill>
                <a:latin typeface="+mn-lt"/>
              </a:rPr>
              <a:t>we commit. we deliver.</a:t>
            </a:r>
          </a:p>
        </p:txBody>
      </p:sp>
      <p:grpSp>
        <p:nvGrpSpPr>
          <p:cNvPr id="28" name="Graphic 17">
            <a:extLst>
              <a:ext uri="{FF2B5EF4-FFF2-40B4-BE49-F238E27FC236}">
                <a16:creationId xmlns:a16="http://schemas.microsoft.com/office/drawing/2014/main" id="{8A383096-DD13-0C4A-9726-092252298CC0}"/>
              </a:ext>
            </a:extLst>
          </p:cNvPr>
          <p:cNvGrpSpPr/>
          <p:nvPr userDrawn="1"/>
        </p:nvGrpSpPr>
        <p:grpSpPr>
          <a:xfrm>
            <a:off x="11631758" y="6265489"/>
            <a:ext cx="239815" cy="356979"/>
            <a:chOff x="11607408" y="6132443"/>
            <a:chExt cx="290229" cy="432023"/>
          </a:xfrm>
        </p:grpSpPr>
        <p:sp>
          <p:nvSpPr>
            <p:cNvPr id="29" name="Freeform 28">
              <a:extLst>
                <a:ext uri="{FF2B5EF4-FFF2-40B4-BE49-F238E27FC236}">
                  <a16:creationId xmlns:a16="http://schemas.microsoft.com/office/drawing/2014/main" id="{DAC31C9B-64AA-B349-A47B-CDC2B99351EC}"/>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8C7BB72-1AC2-014B-A7CB-7456D3E08567}"/>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pic>
        <p:nvPicPr>
          <p:cNvPr id="31" name="Picture 30">
            <a:extLst>
              <a:ext uri="{FF2B5EF4-FFF2-40B4-BE49-F238E27FC236}">
                <a16:creationId xmlns:a16="http://schemas.microsoft.com/office/drawing/2014/main" id="{B0419F81-A68C-A14D-A1CC-6F98F6FEDE7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958886" y="3781087"/>
            <a:ext cx="4225635" cy="2817090"/>
          </a:xfrm>
          <a:prstGeom prst="rect">
            <a:avLst/>
          </a:prstGeom>
        </p:spPr>
      </p:pic>
    </p:spTree>
    <p:extLst>
      <p:ext uri="{BB962C8B-B14F-4D97-AF65-F5344CB8AC3E}">
        <p14:creationId xmlns:p14="http://schemas.microsoft.com/office/powerpoint/2010/main" val="2213221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Image Slid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09"/>
            <a:ext cx="10234246" cy="1022713"/>
          </a:xfrm>
        </p:spPr>
        <p:txBody>
          <a:bodyPr lIns="0" tIns="0" rIns="0" bIns="0" anchor="t" anchorCtr="0">
            <a:normAutofit/>
          </a:bodyPr>
          <a:lstStyle>
            <a:lvl1pPr algn="l">
              <a:lnSpc>
                <a:spcPct val="90000"/>
              </a:lnSpc>
              <a:defRPr sz="4000" b="0" i="0" spc="-100" baseline="0">
                <a:solidFill>
                  <a:schemeClr val="bg2"/>
                </a:solidFill>
                <a:latin typeface="+mj-lt"/>
              </a:defRPr>
            </a:lvl1pPr>
          </a:lstStyle>
          <a:p>
            <a:r>
              <a:rPr lang="en-GB"/>
              <a:t>click to edit master title style</a:t>
            </a:r>
            <a:endParaRPr lang="en-US"/>
          </a:p>
        </p:txBody>
      </p:sp>
      <p:sp>
        <p:nvSpPr>
          <p:cNvPr id="12" name="Picture Placeholder 11">
            <a:extLst>
              <a:ext uri="{FF2B5EF4-FFF2-40B4-BE49-F238E27FC236}">
                <a16:creationId xmlns:a16="http://schemas.microsoft.com/office/drawing/2014/main" id="{84F00A07-6298-374F-9530-8D2DC280DE30}"/>
              </a:ext>
            </a:extLst>
          </p:cNvPr>
          <p:cNvSpPr>
            <a:spLocks noGrp="1"/>
          </p:cNvSpPr>
          <p:nvPr>
            <p:ph type="pic" sz="quarter" idx="14"/>
          </p:nvPr>
        </p:nvSpPr>
        <p:spPr>
          <a:xfrm>
            <a:off x="6505200" y="1110086"/>
            <a:ext cx="4637828" cy="4637828"/>
          </a:xfrm>
          <a:prstGeom prst="ellipse">
            <a:avLst/>
          </a:prstGeom>
          <a:solidFill>
            <a:schemeClr val="accent6"/>
          </a:solidFill>
        </p:spPr>
        <p:txBody>
          <a:bodyPr>
            <a:normAutofit/>
          </a:bodyPr>
          <a:lstStyle>
            <a:lvl1pPr marL="0" indent="0">
              <a:buFontTx/>
              <a:buNone/>
              <a:defRPr sz="1400" b="0" i="0">
                <a:latin typeface="+mn-lt"/>
              </a:defRPr>
            </a:lvl1pPr>
          </a:lstStyle>
          <a:p>
            <a:r>
              <a:rPr lang="en-GB"/>
              <a:t>Click icon to add picture</a:t>
            </a:r>
            <a:endParaRPr lang="en-US"/>
          </a:p>
        </p:txBody>
      </p:sp>
      <p:sp>
        <p:nvSpPr>
          <p:cNvPr id="26" name="Text Placeholder 9">
            <a:extLst>
              <a:ext uri="{FF2B5EF4-FFF2-40B4-BE49-F238E27FC236}">
                <a16:creationId xmlns:a16="http://schemas.microsoft.com/office/drawing/2014/main" id="{81921ABA-9BF4-D548-8C97-2FEF3E719B3C}"/>
              </a:ext>
            </a:extLst>
          </p:cNvPr>
          <p:cNvSpPr>
            <a:spLocks noGrp="1"/>
          </p:cNvSpPr>
          <p:nvPr>
            <p:ph type="body" sz="quarter" idx="15" hasCustomPrompt="1"/>
          </p:nvPr>
        </p:nvSpPr>
        <p:spPr>
          <a:xfrm>
            <a:off x="433388" y="5001488"/>
            <a:ext cx="5205412" cy="937602"/>
          </a:xfrm>
        </p:spPr>
        <p:txBody>
          <a:bodyPr lIns="0" tIns="0" rIns="0" bIns="0">
            <a:noAutofit/>
          </a:bodyPr>
          <a:lstStyle>
            <a:lvl1pPr marL="0" indent="0">
              <a:spcBef>
                <a:spcPts val="0"/>
              </a:spcBef>
              <a:spcAft>
                <a:spcPts val="1000"/>
              </a:spcAft>
              <a:buNone/>
              <a:defRPr sz="2000" b="1" i="0">
                <a:solidFill>
                  <a:schemeClr val="accent3"/>
                </a:solidFill>
                <a:latin typeface="+mn-lt"/>
              </a:defRPr>
            </a:lvl1pPr>
            <a:lvl2pPr marL="0" indent="0">
              <a:spcBef>
                <a:spcPts val="0"/>
              </a:spcBef>
              <a:spcAft>
                <a:spcPts val="1000"/>
              </a:spcAft>
              <a:buNone/>
              <a:defRPr sz="2000" b="0" i="0">
                <a:latin typeface="Avenir Light" panose="020B0402020203020204" pitchFamily="34" charset="77"/>
              </a:defRPr>
            </a:lvl2pPr>
            <a:lvl3pPr marL="180000" indent="-180000">
              <a:spcBef>
                <a:spcPts val="0"/>
              </a:spcBef>
              <a:spcAft>
                <a:spcPts val="1000"/>
              </a:spcAft>
              <a:buClr>
                <a:schemeClr val="tx2"/>
              </a:buClr>
              <a:defRPr sz="2000" b="0" i="0">
                <a:latin typeface="Avenir Light" panose="020B0402020203020204" pitchFamily="34" charset="77"/>
              </a:defRPr>
            </a:lvl3pPr>
            <a:lvl4pPr marL="0" indent="0">
              <a:spcBef>
                <a:spcPts val="0"/>
              </a:spcBef>
              <a:spcAft>
                <a:spcPts val="1000"/>
              </a:spcAft>
              <a:buFontTx/>
              <a:buNone/>
              <a:defRPr sz="1400" b="0" i="0">
                <a:latin typeface="Avenir Light" panose="020B0402020203020204" pitchFamily="34" charset="77"/>
              </a:defRPr>
            </a:lvl4pPr>
            <a:lvl5pPr marL="180000" indent="-180000">
              <a:spcBef>
                <a:spcPts val="0"/>
              </a:spcBef>
              <a:spcAft>
                <a:spcPts val="1000"/>
              </a:spcAft>
              <a:buClr>
                <a:schemeClr val="tx2"/>
              </a:buClr>
              <a:defRPr sz="1400" b="0" i="0">
                <a:latin typeface="Avenir Light" panose="020B0402020203020204" pitchFamily="34" charset="77"/>
              </a:defRPr>
            </a:lvl5pPr>
          </a:lstStyle>
          <a:p>
            <a:pPr lvl="0"/>
            <a:r>
              <a:rPr lang="en-GB"/>
              <a:t>Click to edit master text styles</a:t>
            </a:r>
          </a:p>
        </p:txBody>
      </p:sp>
      <p:sp>
        <p:nvSpPr>
          <p:cNvPr id="10" name="Text Placeholder 9">
            <a:extLst>
              <a:ext uri="{FF2B5EF4-FFF2-40B4-BE49-F238E27FC236}">
                <a16:creationId xmlns:a16="http://schemas.microsoft.com/office/drawing/2014/main" id="{9DEE052A-B06A-F344-BC64-1341010AD266}"/>
              </a:ext>
            </a:extLst>
          </p:cNvPr>
          <p:cNvSpPr>
            <a:spLocks noGrp="1"/>
          </p:cNvSpPr>
          <p:nvPr>
            <p:ph type="body" sz="quarter" idx="18"/>
          </p:nvPr>
        </p:nvSpPr>
        <p:spPr>
          <a:xfrm>
            <a:off x="433388" y="1493631"/>
            <a:ext cx="5205412" cy="4445459"/>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8642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Image Slide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09"/>
            <a:ext cx="10234246" cy="1022713"/>
          </a:xfrm>
        </p:spPr>
        <p:txBody>
          <a:bodyPr lIns="0" tIns="0" rIns="0" bIns="0" anchor="t" anchorCtr="0">
            <a:normAutofit/>
          </a:bodyPr>
          <a:lstStyle>
            <a:lvl1pPr algn="l">
              <a:lnSpc>
                <a:spcPct val="90000"/>
              </a:lnSpc>
              <a:defRPr sz="4000" b="0" i="0" spc="-100" baseline="0">
                <a:solidFill>
                  <a:schemeClr val="bg2"/>
                </a:solidFill>
                <a:latin typeface="+mj-lt"/>
              </a:defRPr>
            </a:lvl1pPr>
          </a:lstStyle>
          <a:p>
            <a:r>
              <a:rPr lang="en-GB"/>
              <a:t>click to edit master title style</a:t>
            </a:r>
            <a:endParaRPr lang="en-US"/>
          </a:p>
        </p:txBody>
      </p:sp>
      <p:sp>
        <p:nvSpPr>
          <p:cNvPr id="14" name="Picture Placeholder 11">
            <a:extLst>
              <a:ext uri="{FF2B5EF4-FFF2-40B4-BE49-F238E27FC236}">
                <a16:creationId xmlns:a16="http://schemas.microsoft.com/office/drawing/2014/main" id="{31AC9D05-0EBF-DC49-88B9-A3F782E0133E}"/>
              </a:ext>
            </a:extLst>
          </p:cNvPr>
          <p:cNvSpPr>
            <a:spLocks noGrp="1"/>
          </p:cNvSpPr>
          <p:nvPr>
            <p:ph type="pic" sz="quarter" idx="18"/>
          </p:nvPr>
        </p:nvSpPr>
        <p:spPr>
          <a:xfrm>
            <a:off x="437656" y="1110086"/>
            <a:ext cx="4637828" cy="4637828"/>
          </a:xfrm>
          <a:prstGeom prst="ellipse">
            <a:avLst/>
          </a:prstGeom>
          <a:solidFill>
            <a:schemeClr val="accent6"/>
          </a:solidFill>
        </p:spPr>
        <p:txBody>
          <a:bodyPr>
            <a:normAutofit/>
          </a:bodyPr>
          <a:lstStyle>
            <a:lvl1pPr marL="0" indent="0">
              <a:buFontTx/>
              <a:buNone/>
              <a:defRPr sz="1400" b="0" i="0">
                <a:latin typeface="+mn-lt"/>
              </a:defRPr>
            </a:lvl1pPr>
          </a:lstStyle>
          <a:p>
            <a:r>
              <a:rPr lang="en-GB"/>
              <a:t>Click icon to add picture</a:t>
            </a:r>
            <a:endParaRPr lang="en-US"/>
          </a:p>
        </p:txBody>
      </p:sp>
      <p:sp>
        <p:nvSpPr>
          <p:cNvPr id="17" name="Text Placeholder 2">
            <a:extLst>
              <a:ext uri="{FF2B5EF4-FFF2-40B4-BE49-F238E27FC236}">
                <a16:creationId xmlns:a16="http://schemas.microsoft.com/office/drawing/2014/main" id="{C8061C41-FC3D-D948-B44E-D27E18C26346}"/>
              </a:ext>
            </a:extLst>
          </p:cNvPr>
          <p:cNvSpPr>
            <a:spLocks noGrp="1"/>
          </p:cNvSpPr>
          <p:nvPr>
            <p:ph type="body" sz="quarter" idx="19"/>
          </p:nvPr>
        </p:nvSpPr>
        <p:spPr>
          <a:xfrm>
            <a:off x="6226427" y="1489075"/>
            <a:ext cx="5205412" cy="4449763"/>
          </a:xfrm>
        </p:spPr>
        <p:txBody>
          <a:bodyPr lIns="0" tIns="0" rIns="0" bIns="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16" name="Text Placeholder 9">
            <a:extLst>
              <a:ext uri="{FF2B5EF4-FFF2-40B4-BE49-F238E27FC236}">
                <a16:creationId xmlns:a16="http://schemas.microsoft.com/office/drawing/2014/main" id="{0C08E9F4-1EA3-314F-B911-AB2E5917B79D}"/>
              </a:ext>
            </a:extLst>
          </p:cNvPr>
          <p:cNvSpPr>
            <a:spLocks noGrp="1"/>
          </p:cNvSpPr>
          <p:nvPr>
            <p:ph type="body" sz="quarter" idx="17" hasCustomPrompt="1"/>
          </p:nvPr>
        </p:nvSpPr>
        <p:spPr>
          <a:xfrm>
            <a:off x="6226427" y="5001488"/>
            <a:ext cx="5205412" cy="937602"/>
          </a:xfrm>
        </p:spPr>
        <p:txBody>
          <a:bodyPr lIns="0" tIns="0" rIns="0" bIns="0">
            <a:noAutofit/>
          </a:bodyPr>
          <a:lstStyle>
            <a:lvl1pPr marL="0" indent="0">
              <a:spcBef>
                <a:spcPts val="0"/>
              </a:spcBef>
              <a:spcAft>
                <a:spcPts val="1000"/>
              </a:spcAft>
              <a:buNone/>
              <a:defRPr sz="2000" b="1" i="0">
                <a:solidFill>
                  <a:schemeClr val="accent4"/>
                </a:solidFill>
                <a:latin typeface="+mn-lt"/>
              </a:defRPr>
            </a:lvl1pPr>
            <a:lvl2pPr marL="0" indent="0">
              <a:spcBef>
                <a:spcPts val="0"/>
              </a:spcBef>
              <a:spcAft>
                <a:spcPts val="1000"/>
              </a:spcAft>
              <a:buNone/>
              <a:defRPr sz="2000" b="0" i="0">
                <a:latin typeface="Avenir Light" panose="020B0402020203020204" pitchFamily="34" charset="77"/>
              </a:defRPr>
            </a:lvl2pPr>
            <a:lvl3pPr marL="180000" indent="-180000">
              <a:spcBef>
                <a:spcPts val="0"/>
              </a:spcBef>
              <a:spcAft>
                <a:spcPts val="1000"/>
              </a:spcAft>
              <a:buClr>
                <a:schemeClr val="tx2"/>
              </a:buClr>
              <a:defRPr sz="2000" b="0" i="0">
                <a:latin typeface="Avenir Light" panose="020B0402020203020204" pitchFamily="34" charset="77"/>
              </a:defRPr>
            </a:lvl3pPr>
            <a:lvl4pPr marL="0" indent="0">
              <a:spcBef>
                <a:spcPts val="0"/>
              </a:spcBef>
              <a:spcAft>
                <a:spcPts val="1000"/>
              </a:spcAft>
              <a:buFontTx/>
              <a:buNone/>
              <a:defRPr sz="1400" b="0" i="0">
                <a:latin typeface="Avenir Light" panose="020B0402020203020204" pitchFamily="34" charset="77"/>
              </a:defRPr>
            </a:lvl4pPr>
            <a:lvl5pPr marL="180000" indent="-180000">
              <a:spcBef>
                <a:spcPts val="0"/>
              </a:spcBef>
              <a:spcAft>
                <a:spcPts val="1000"/>
              </a:spcAft>
              <a:buClr>
                <a:schemeClr val="tx2"/>
              </a:buClr>
              <a:defRPr sz="1400" b="0" i="0">
                <a:latin typeface="Avenir Light" panose="020B0402020203020204" pitchFamily="34" charset="77"/>
              </a:defRPr>
            </a:lvl5pPr>
          </a:lstStyle>
          <a:p>
            <a:pPr lvl="0"/>
            <a:r>
              <a:rPr lang="en-GB"/>
              <a:t>Click to edit master text styles</a:t>
            </a:r>
          </a:p>
        </p:txBody>
      </p:sp>
    </p:spTree>
    <p:extLst>
      <p:ext uri="{BB962C8B-B14F-4D97-AF65-F5344CB8AC3E}">
        <p14:creationId xmlns:p14="http://schemas.microsoft.com/office/powerpoint/2010/main" val="100493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nd Image Slide 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09"/>
            <a:ext cx="10234246" cy="1022713"/>
          </a:xfrm>
        </p:spPr>
        <p:txBody>
          <a:bodyPr lIns="0" tIns="0" rIns="0" bIns="0" anchor="t" anchorCtr="0">
            <a:normAutofit/>
          </a:bodyPr>
          <a:lstStyle>
            <a:lvl1pPr algn="l">
              <a:lnSpc>
                <a:spcPct val="90000"/>
              </a:lnSpc>
              <a:defRPr sz="4000" b="0" i="0" spc="-100" baseline="0">
                <a:solidFill>
                  <a:schemeClr val="bg2"/>
                </a:solidFill>
                <a:latin typeface="+mj-lt"/>
              </a:defRPr>
            </a:lvl1pPr>
          </a:lstStyle>
          <a:p>
            <a:r>
              <a:rPr lang="en-GB"/>
              <a:t>click to edit master title style</a:t>
            </a:r>
            <a:endParaRPr lang="en-US"/>
          </a:p>
        </p:txBody>
      </p:sp>
      <p:sp>
        <p:nvSpPr>
          <p:cNvPr id="13" name="Text Placeholder 2">
            <a:extLst>
              <a:ext uri="{FF2B5EF4-FFF2-40B4-BE49-F238E27FC236}">
                <a16:creationId xmlns:a16="http://schemas.microsoft.com/office/drawing/2014/main" id="{CBFDD55C-7690-C541-AAC9-EDAD736FF4DE}"/>
              </a:ext>
            </a:extLst>
          </p:cNvPr>
          <p:cNvSpPr>
            <a:spLocks noGrp="1"/>
          </p:cNvSpPr>
          <p:nvPr>
            <p:ph type="body" sz="quarter" idx="16"/>
          </p:nvPr>
        </p:nvSpPr>
        <p:spPr>
          <a:xfrm>
            <a:off x="433387" y="1489075"/>
            <a:ext cx="7496175" cy="4449763"/>
          </a:xfrm>
        </p:spPr>
        <p:txBody>
          <a:bodyPr lIns="0" tIns="0" rIns="0" bIns="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26" name="Text Placeholder 9">
            <a:extLst>
              <a:ext uri="{FF2B5EF4-FFF2-40B4-BE49-F238E27FC236}">
                <a16:creationId xmlns:a16="http://schemas.microsoft.com/office/drawing/2014/main" id="{81921ABA-9BF4-D548-8C97-2FEF3E719B3C}"/>
              </a:ext>
            </a:extLst>
          </p:cNvPr>
          <p:cNvSpPr>
            <a:spLocks noGrp="1"/>
          </p:cNvSpPr>
          <p:nvPr>
            <p:ph type="body" sz="quarter" idx="15" hasCustomPrompt="1"/>
          </p:nvPr>
        </p:nvSpPr>
        <p:spPr>
          <a:xfrm>
            <a:off x="433388" y="5001488"/>
            <a:ext cx="7496175" cy="937602"/>
          </a:xfrm>
        </p:spPr>
        <p:txBody>
          <a:bodyPr lIns="0" tIns="0" rIns="0" bIns="0">
            <a:noAutofit/>
          </a:bodyPr>
          <a:lstStyle>
            <a:lvl1pPr marL="0" indent="0">
              <a:spcBef>
                <a:spcPts val="0"/>
              </a:spcBef>
              <a:spcAft>
                <a:spcPts val="1000"/>
              </a:spcAft>
              <a:buNone/>
              <a:defRPr sz="2000" b="1" i="0">
                <a:solidFill>
                  <a:schemeClr val="accent4"/>
                </a:solidFill>
                <a:latin typeface="+mn-lt"/>
              </a:defRPr>
            </a:lvl1pPr>
            <a:lvl2pPr marL="0" indent="0">
              <a:spcBef>
                <a:spcPts val="0"/>
              </a:spcBef>
              <a:spcAft>
                <a:spcPts val="1000"/>
              </a:spcAft>
              <a:buNone/>
              <a:defRPr sz="2000" b="0" i="0">
                <a:latin typeface="Avenir Light" panose="020B0402020203020204" pitchFamily="34" charset="77"/>
              </a:defRPr>
            </a:lvl2pPr>
            <a:lvl3pPr marL="180000" indent="-180000">
              <a:spcBef>
                <a:spcPts val="0"/>
              </a:spcBef>
              <a:spcAft>
                <a:spcPts val="1000"/>
              </a:spcAft>
              <a:buClr>
                <a:schemeClr val="tx2"/>
              </a:buClr>
              <a:defRPr sz="2000" b="0" i="0">
                <a:latin typeface="Avenir Light" panose="020B0402020203020204" pitchFamily="34" charset="77"/>
              </a:defRPr>
            </a:lvl3pPr>
            <a:lvl4pPr marL="0" indent="0">
              <a:spcBef>
                <a:spcPts val="0"/>
              </a:spcBef>
              <a:spcAft>
                <a:spcPts val="1000"/>
              </a:spcAft>
              <a:buFontTx/>
              <a:buNone/>
              <a:defRPr sz="1400" b="0" i="0">
                <a:latin typeface="Avenir Light" panose="020B0402020203020204" pitchFamily="34" charset="77"/>
              </a:defRPr>
            </a:lvl4pPr>
            <a:lvl5pPr marL="180000" indent="-180000">
              <a:spcBef>
                <a:spcPts val="0"/>
              </a:spcBef>
              <a:spcAft>
                <a:spcPts val="1000"/>
              </a:spcAft>
              <a:buClr>
                <a:schemeClr val="tx2"/>
              </a:buClr>
              <a:defRPr sz="1400" b="0" i="0">
                <a:latin typeface="Avenir Light" panose="020B0402020203020204" pitchFamily="34" charset="77"/>
              </a:defRPr>
            </a:lvl5pPr>
          </a:lstStyle>
          <a:p>
            <a:pPr lvl="0"/>
            <a:r>
              <a:rPr lang="en-GB"/>
              <a:t>Click to edit master text styles</a:t>
            </a:r>
          </a:p>
        </p:txBody>
      </p:sp>
      <p:sp>
        <p:nvSpPr>
          <p:cNvPr id="7" name="Picture Placeholder 11">
            <a:extLst>
              <a:ext uri="{FF2B5EF4-FFF2-40B4-BE49-F238E27FC236}">
                <a16:creationId xmlns:a16="http://schemas.microsoft.com/office/drawing/2014/main" id="{3EA914F0-5E01-FA42-8C6B-6F75F13E1197}"/>
              </a:ext>
            </a:extLst>
          </p:cNvPr>
          <p:cNvSpPr>
            <a:spLocks noGrp="1"/>
          </p:cNvSpPr>
          <p:nvPr>
            <p:ph type="pic" sz="quarter" idx="14"/>
          </p:nvPr>
        </p:nvSpPr>
        <p:spPr>
          <a:xfrm>
            <a:off x="9205916" y="0"/>
            <a:ext cx="6800483" cy="6800483"/>
          </a:xfrm>
          <a:prstGeom prst="ellipse">
            <a:avLst/>
          </a:prstGeom>
          <a:solidFill>
            <a:schemeClr val="accent6"/>
          </a:solidFill>
        </p:spPr>
        <p:txBody>
          <a:bodyPr>
            <a:normAutofit/>
          </a:bodyPr>
          <a:lstStyle>
            <a:lvl1pPr marL="0" indent="0">
              <a:buFontTx/>
              <a:buNone/>
              <a:defRPr sz="1400" b="0" i="0">
                <a:latin typeface="+mn-lt"/>
              </a:defRPr>
            </a:lvl1pPr>
          </a:lstStyle>
          <a:p>
            <a:r>
              <a:rPr lang="en-GB"/>
              <a:t>Click icon to add picture</a:t>
            </a:r>
            <a:endParaRPr lang="en-US"/>
          </a:p>
        </p:txBody>
      </p:sp>
    </p:spTree>
    <p:extLst>
      <p:ext uri="{BB962C8B-B14F-4D97-AF65-F5344CB8AC3E}">
        <p14:creationId xmlns:p14="http://schemas.microsoft.com/office/powerpoint/2010/main" val="381231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Image Slide 4">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E819F91-D31B-D542-8162-A46AA10FA93A}"/>
              </a:ext>
            </a:extLst>
          </p:cNvPr>
          <p:cNvSpPr>
            <a:spLocks noGrp="1"/>
          </p:cNvSpPr>
          <p:nvPr>
            <p:ph type="pic" sz="quarter" idx="17"/>
          </p:nvPr>
        </p:nvSpPr>
        <p:spPr>
          <a:xfrm>
            <a:off x="0" y="0"/>
            <a:ext cx="12192000" cy="1701366"/>
          </a:xfrm>
          <a:custGeom>
            <a:avLst/>
            <a:gdLst>
              <a:gd name="connsiteX0" fmla="*/ 0 w 12192000"/>
              <a:gd name="connsiteY0" fmla="*/ 0 h 1701366"/>
              <a:gd name="connsiteX1" fmla="*/ 12192000 w 12192000"/>
              <a:gd name="connsiteY1" fmla="*/ 0 h 1701366"/>
              <a:gd name="connsiteX2" fmla="*/ 12192000 w 12192000"/>
              <a:gd name="connsiteY2" fmla="*/ 844759 h 1701366"/>
              <a:gd name="connsiteX3" fmla="*/ 11335393 w 12192000"/>
              <a:gd name="connsiteY3" fmla="*/ 1701366 h 1701366"/>
              <a:gd name="connsiteX4" fmla="*/ 0 w 12192000"/>
              <a:gd name="connsiteY4" fmla="*/ 1701366 h 1701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701366">
                <a:moveTo>
                  <a:pt x="0" y="0"/>
                </a:moveTo>
                <a:lnTo>
                  <a:pt x="12192000" y="0"/>
                </a:lnTo>
                <a:lnTo>
                  <a:pt x="12192000" y="844759"/>
                </a:lnTo>
                <a:cubicBezTo>
                  <a:pt x="12192000" y="1317850"/>
                  <a:pt x="11808484" y="1701366"/>
                  <a:pt x="11335393" y="1701366"/>
                </a:cubicBezTo>
                <a:lnTo>
                  <a:pt x="0" y="1701366"/>
                </a:lnTo>
                <a:close/>
              </a:path>
            </a:pathLst>
          </a:custGeom>
          <a:solidFill>
            <a:schemeClr val="accent6"/>
          </a:solidFill>
        </p:spPr>
        <p:txBody>
          <a:bodyPr wrap="square">
            <a:noAutofit/>
          </a:bodyPr>
          <a:lstStyle>
            <a:lvl1pPr>
              <a:defRPr sz="1400" b="0"/>
            </a:lvl1pPr>
          </a:lstStyle>
          <a:p>
            <a:r>
              <a:rPr lang="en-GB"/>
              <a:t>Click icon to add picture</a:t>
            </a:r>
            <a:endParaRPr lang="en-US"/>
          </a:p>
        </p:txBody>
      </p:sp>
      <p:sp>
        <p:nvSpPr>
          <p:cNvPr id="8" name="Title 1">
            <a:extLst>
              <a:ext uri="{FF2B5EF4-FFF2-40B4-BE49-F238E27FC236}">
                <a16:creationId xmlns:a16="http://schemas.microsoft.com/office/drawing/2014/main" id="{FF7D192A-DA75-E848-89AF-7BB1971ACD87}"/>
              </a:ext>
            </a:extLst>
          </p:cNvPr>
          <p:cNvSpPr>
            <a:spLocks noGrp="1"/>
          </p:cNvSpPr>
          <p:nvPr>
            <p:ph type="ctrTitle" hasCustomPrompt="1"/>
          </p:nvPr>
        </p:nvSpPr>
        <p:spPr>
          <a:xfrm>
            <a:off x="433754" y="360609"/>
            <a:ext cx="10234246" cy="1022713"/>
          </a:xfrm>
        </p:spPr>
        <p:txBody>
          <a:bodyPr lIns="0" tIns="0" rIns="0" bIns="0" anchor="t" anchorCtr="0">
            <a:normAutofit/>
          </a:bodyPr>
          <a:lstStyle>
            <a:lvl1pPr algn="l">
              <a:lnSpc>
                <a:spcPct val="90000"/>
              </a:lnSpc>
              <a:defRPr sz="4000" b="0" i="0" spc="-100" baseline="0">
                <a:solidFill>
                  <a:schemeClr val="bg2"/>
                </a:solidFill>
                <a:latin typeface="+mj-lt"/>
              </a:defRPr>
            </a:lvl1pPr>
          </a:lstStyle>
          <a:p>
            <a:r>
              <a:rPr lang="en-GB"/>
              <a:t>click to edit master title style</a:t>
            </a:r>
            <a:endParaRPr lang="en-US"/>
          </a:p>
        </p:txBody>
      </p:sp>
      <p:sp>
        <p:nvSpPr>
          <p:cNvPr id="10" name="Text Placeholder 2">
            <a:extLst>
              <a:ext uri="{FF2B5EF4-FFF2-40B4-BE49-F238E27FC236}">
                <a16:creationId xmlns:a16="http://schemas.microsoft.com/office/drawing/2014/main" id="{A1E45682-D8CE-0744-92E0-15705688DF7C}"/>
              </a:ext>
            </a:extLst>
          </p:cNvPr>
          <p:cNvSpPr>
            <a:spLocks noGrp="1"/>
          </p:cNvSpPr>
          <p:nvPr>
            <p:ph type="body" sz="quarter" idx="16"/>
          </p:nvPr>
        </p:nvSpPr>
        <p:spPr>
          <a:xfrm>
            <a:off x="433387" y="2228850"/>
            <a:ext cx="11239501" cy="3709988"/>
          </a:xfrm>
        </p:spPr>
        <p:txBody>
          <a:bodyPr lIns="0" tIns="0" rIns="0" bIns="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364909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09"/>
            <a:ext cx="10234246" cy="1022713"/>
          </a:xfrm>
        </p:spPr>
        <p:txBody>
          <a:bodyPr lIns="0" tIns="0" rIns="0" bIns="0" anchor="t" anchorCtr="0">
            <a:normAutofit/>
          </a:bodyPr>
          <a:lstStyle>
            <a:lvl1pPr algn="l">
              <a:lnSpc>
                <a:spcPct val="90000"/>
              </a:lnSpc>
              <a:defRPr sz="4000" b="0" i="0" spc="-100" baseline="0">
                <a:solidFill>
                  <a:schemeClr val="bg2"/>
                </a:solidFill>
                <a:latin typeface="+mj-lt"/>
              </a:defRPr>
            </a:lvl1pPr>
          </a:lstStyle>
          <a:p>
            <a:r>
              <a:rPr lang="en-GB"/>
              <a:t>click to edit master title style</a:t>
            </a:r>
            <a:endParaRPr lang="en-US"/>
          </a:p>
        </p:txBody>
      </p:sp>
      <p:sp>
        <p:nvSpPr>
          <p:cNvPr id="13" name="Text Placeholder 2">
            <a:extLst>
              <a:ext uri="{FF2B5EF4-FFF2-40B4-BE49-F238E27FC236}">
                <a16:creationId xmlns:a16="http://schemas.microsoft.com/office/drawing/2014/main" id="{D42E0CBD-8450-404E-8EBA-0499365966CF}"/>
              </a:ext>
            </a:extLst>
          </p:cNvPr>
          <p:cNvSpPr>
            <a:spLocks noGrp="1"/>
          </p:cNvSpPr>
          <p:nvPr>
            <p:ph type="body" sz="quarter" idx="16"/>
          </p:nvPr>
        </p:nvSpPr>
        <p:spPr>
          <a:xfrm>
            <a:off x="433388" y="1489075"/>
            <a:ext cx="10234246" cy="4449763"/>
          </a:xfrm>
        </p:spPr>
        <p:txBody>
          <a:bodyPr lIns="0" tIns="0" rIns="0" bIns="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26" name="Text Placeholder 9">
            <a:extLst>
              <a:ext uri="{FF2B5EF4-FFF2-40B4-BE49-F238E27FC236}">
                <a16:creationId xmlns:a16="http://schemas.microsoft.com/office/drawing/2014/main" id="{81921ABA-9BF4-D548-8C97-2FEF3E719B3C}"/>
              </a:ext>
            </a:extLst>
          </p:cNvPr>
          <p:cNvSpPr>
            <a:spLocks noGrp="1"/>
          </p:cNvSpPr>
          <p:nvPr>
            <p:ph type="body" sz="quarter" idx="15" hasCustomPrompt="1"/>
          </p:nvPr>
        </p:nvSpPr>
        <p:spPr>
          <a:xfrm>
            <a:off x="433388" y="5001488"/>
            <a:ext cx="10234246" cy="937602"/>
          </a:xfrm>
        </p:spPr>
        <p:txBody>
          <a:bodyPr lIns="0" tIns="0" rIns="0" bIns="0">
            <a:noAutofit/>
          </a:bodyPr>
          <a:lstStyle>
            <a:lvl1pPr marL="0" indent="0">
              <a:spcBef>
                <a:spcPts val="0"/>
              </a:spcBef>
              <a:spcAft>
                <a:spcPts val="1000"/>
              </a:spcAft>
              <a:buNone/>
              <a:defRPr sz="2000" b="1" i="0">
                <a:solidFill>
                  <a:schemeClr val="accent4"/>
                </a:solidFill>
                <a:latin typeface="+mn-lt"/>
              </a:defRPr>
            </a:lvl1pPr>
            <a:lvl2pPr marL="0" indent="0">
              <a:spcBef>
                <a:spcPts val="0"/>
              </a:spcBef>
              <a:spcAft>
                <a:spcPts val="1000"/>
              </a:spcAft>
              <a:buNone/>
              <a:defRPr sz="2000" b="0" i="0">
                <a:latin typeface="Avenir Light" panose="020B0402020203020204" pitchFamily="34" charset="77"/>
              </a:defRPr>
            </a:lvl2pPr>
            <a:lvl3pPr marL="180000" indent="-180000">
              <a:spcBef>
                <a:spcPts val="0"/>
              </a:spcBef>
              <a:spcAft>
                <a:spcPts val="1000"/>
              </a:spcAft>
              <a:buClr>
                <a:schemeClr val="tx2"/>
              </a:buClr>
              <a:defRPr sz="2000" b="0" i="0">
                <a:latin typeface="Avenir Light" panose="020B0402020203020204" pitchFamily="34" charset="77"/>
              </a:defRPr>
            </a:lvl3pPr>
            <a:lvl4pPr marL="0" indent="0">
              <a:spcBef>
                <a:spcPts val="0"/>
              </a:spcBef>
              <a:spcAft>
                <a:spcPts val="1000"/>
              </a:spcAft>
              <a:buFontTx/>
              <a:buNone/>
              <a:defRPr sz="1400" b="0" i="0">
                <a:latin typeface="Avenir Light" panose="020B0402020203020204" pitchFamily="34" charset="77"/>
              </a:defRPr>
            </a:lvl4pPr>
            <a:lvl5pPr marL="180000" indent="-180000">
              <a:spcBef>
                <a:spcPts val="0"/>
              </a:spcBef>
              <a:spcAft>
                <a:spcPts val="1000"/>
              </a:spcAft>
              <a:buClr>
                <a:schemeClr val="tx2"/>
              </a:buClr>
              <a:defRPr sz="1400" b="0" i="0">
                <a:latin typeface="Avenir Light" panose="020B0402020203020204" pitchFamily="34" charset="77"/>
              </a:defRPr>
            </a:lvl5pPr>
          </a:lstStyle>
          <a:p>
            <a:pPr lvl="0"/>
            <a:r>
              <a:rPr lang="en-GB"/>
              <a:t>Click to edit master text styles</a:t>
            </a:r>
          </a:p>
        </p:txBody>
      </p:sp>
    </p:spTree>
    <p:extLst>
      <p:ext uri="{BB962C8B-B14F-4D97-AF65-F5344CB8AC3E}">
        <p14:creationId xmlns:p14="http://schemas.microsoft.com/office/powerpoint/2010/main" val="198414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Holder Slide">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F713BA-B02E-7575-2DD6-9DD4BAB546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9638"/>
            <a:ext cx="12192000" cy="6858001"/>
          </a:xfrm>
          <a:prstGeom prst="rect">
            <a:avLst/>
          </a:prstGeom>
        </p:spPr>
      </p:pic>
      <p:grpSp>
        <p:nvGrpSpPr>
          <p:cNvPr id="16" name="Group 15">
            <a:extLst>
              <a:ext uri="{FF2B5EF4-FFF2-40B4-BE49-F238E27FC236}">
                <a16:creationId xmlns:a16="http://schemas.microsoft.com/office/drawing/2014/main" id="{ACAB18B9-CD5C-9C84-8D42-5DD4D0722D58}"/>
              </a:ext>
            </a:extLst>
          </p:cNvPr>
          <p:cNvGrpSpPr/>
          <p:nvPr userDrawn="1"/>
        </p:nvGrpSpPr>
        <p:grpSpPr>
          <a:xfrm>
            <a:off x="2378988" y="3002898"/>
            <a:ext cx="7434021" cy="552197"/>
            <a:chOff x="2377527" y="3151753"/>
            <a:chExt cx="7434021" cy="552197"/>
          </a:xfrm>
        </p:grpSpPr>
        <p:sp>
          <p:nvSpPr>
            <p:cNvPr id="17" name="Freeform 16">
              <a:extLst>
                <a:ext uri="{FF2B5EF4-FFF2-40B4-BE49-F238E27FC236}">
                  <a16:creationId xmlns:a16="http://schemas.microsoft.com/office/drawing/2014/main" id="{11E3B927-0112-DFD9-21DA-F8E79C02D459}"/>
                </a:ext>
              </a:extLst>
            </p:cNvPr>
            <p:cNvSpPr/>
            <p:nvPr/>
          </p:nvSpPr>
          <p:spPr>
            <a:xfrm>
              <a:off x="2377527" y="3181337"/>
              <a:ext cx="3749678" cy="522035"/>
            </a:xfrm>
            <a:custGeom>
              <a:avLst/>
              <a:gdLst>
                <a:gd name="connsiteX0" fmla="*/ 3639633 w 3749678"/>
                <a:gd name="connsiteY0" fmla="*/ 483583 h 522035"/>
                <a:gd name="connsiteX1" fmla="*/ 3652197 w 3749678"/>
                <a:gd name="connsiteY1" fmla="*/ 500741 h 522035"/>
                <a:gd name="connsiteX2" fmla="*/ 3670415 w 3749678"/>
                <a:gd name="connsiteY2" fmla="*/ 512249 h 522035"/>
                <a:gd name="connsiteX3" fmla="*/ 3692298 w 3749678"/>
                <a:gd name="connsiteY3" fmla="*/ 516539 h 522035"/>
                <a:gd name="connsiteX4" fmla="*/ 3732817 w 3749678"/>
                <a:gd name="connsiteY4" fmla="*/ 500009 h 522035"/>
                <a:gd name="connsiteX5" fmla="*/ 3749674 w 3749678"/>
                <a:gd name="connsiteY5" fmla="*/ 460671 h 522035"/>
                <a:gd name="connsiteX6" fmla="*/ 3732503 w 3749678"/>
                <a:gd name="connsiteY6" fmla="*/ 421961 h 522035"/>
                <a:gd name="connsiteX7" fmla="*/ 3692297 w 3749678"/>
                <a:gd name="connsiteY7" fmla="*/ 406163 h 522035"/>
                <a:gd name="connsiteX8" fmla="*/ 3651778 w 3749678"/>
                <a:gd name="connsiteY8" fmla="*/ 422694 h 522035"/>
                <a:gd name="connsiteX9" fmla="*/ 3634711 w 3749678"/>
                <a:gd name="connsiteY9" fmla="*/ 462136 h 522035"/>
                <a:gd name="connsiteX10" fmla="*/ 3639423 w 3749678"/>
                <a:gd name="connsiteY10" fmla="*/ 483688 h 522035"/>
                <a:gd name="connsiteX11" fmla="*/ 3413163 w 3749678"/>
                <a:gd name="connsiteY11" fmla="*/ 237200 h 522035"/>
                <a:gd name="connsiteX12" fmla="*/ 3413163 w 3749678"/>
                <a:gd name="connsiteY12" fmla="*/ 397584 h 522035"/>
                <a:gd name="connsiteX13" fmla="*/ 3417875 w 3749678"/>
                <a:gd name="connsiteY13" fmla="*/ 444559 h 522035"/>
                <a:gd name="connsiteX14" fmla="*/ 3435046 w 3749678"/>
                <a:gd name="connsiteY14" fmla="*/ 483164 h 522035"/>
                <a:gd name="connsiteX15" fmla="*/ 3469074 w 3749678"/>
                <a:gd name="connsiteY15" fmla="*/ 509738 h 522035"/>
                <a:gd name="connsiteX16" fmla="*/ 3524985 w 3749678"/>
                <a:gd name="connsiteY16" fmla="*/ 519363 h 522035"/>
                <a:gd name="connsiteX17" fmla="*/ 3555139 w 3749678"/>
                <a:gd name="connsiteY17" fmla="*/ 516852 h 522035"/>
                <a:gd name="connsiteX18" fmla="*/ 3582361 w 3749678"/>
                <a:gd name="connsiteY18" fmla="*/ 510052 h 522035"/>
                <a:gd name="connsiteX19" fmla="*/ 3579534 w 3749678"/>
                <a:gd name="connsiteY19" fmla="*/ 442676 h 522035"/>
                <a:gd name="connsiteX20" fmla="*/ 3561526 w 3749678"/>
                <a:gd name="connsiteY20" fmla="*/ 448116 h 522035"/>
                <a:gd name="connsiteX21" fmla="*/ 3542889 w 3749678"/>
                <a:gd name="connsiteY21" fmla="*/ 449895 h 522035"/>
                <a:gd name="connsiteX22" fmla="*/ 3506034 w 3749678"/>
                <a:gd name="connsiteY22" fmla="*/ 434829 h 522035"/>
                <a:gd name="connsiteX23" fmla="*/ 3497762 w 3749678"/>
                <a:gd name="connsiteY23" fmla="*/ 396852 h 522035"/>
                <a:gd name="connsiteX24" fmla="*/ 3497762 w 3749678"/>
                <a:gd name="connsiteY24" fmla="*/ 237200 h 522035"/>
                <a:gd name="connsiteX25" fmla="*/ 3583827 w 3749678"/>
                <a:gd name="connsiteY25" fmla="*/ 237200 h 522035"/>
                <a:gd name="connsiteX26" fmla="*/ 3583827 w 3749678"/>
                <a:gd name="connsiteY26" fmla="*/ 168359 h 522035"/>
                <a:gd name="connsiteX27" fmla="*/ 3497762 w 3749678"/>
                <a:gd name="connsiteY27" fmla="*/ 168359 h 522035"/>
                <a:gd name="connsiteX28" fmla="*/ 3497762 w 3749678"/>
                <a:gd name="connsiteY28" fmla="*/ 68865 h 522035"/>
                <a:gd name="connsiteX29" fmla="*/ 3413163 w 3749678"/>
                <a:gd name="connsiteY29" fmla="*/ 68865 h 522035"/>
                <a:gd name="connsiteX30" fmla="*/ 3413163 w 3749678"/>
                <a:gd name="connsiteY30" fmla="*/ 168359 h 522035"/>
                <a:gd name="connsiteX31" fmla="*/ 3352960 w 3749678"/>
                <a:gd name="connsiteY31" fmla="*/ 168359 h 522035"/>
                <a:gd name="connsiteX32" fmla="*/ 3352960 w 3749678"/>
                <a:gd name="connsiteY32" fmla="*/ 237200 h 522035"/>
                <a:gd name="connsiteX33" fmla="*/ 3219989 w 3749678"/>
                <a:gd name="connsiteY33" fmla="*/ 87801 h 522035"/>
                <a:gd name="connsiteX34" fmla="*/ 3259043 w 3749678"/>
                <a:gd name="connsiteY34" fmla="*/ 103180 h 522035"/>
                <a:gd name="connsiteX35" fmla="*/ 3298830 w 3749678"/>
                <a:gd name="connsiteY35" fmla="*/ 88533 h 522035"/>
                <a:gd name="connsiteX36" fmla="*/ 3301625 w 3749678"/>
                <a:gd name="connsiteY36" fmla="*/ 17569 h 522035"/>
                <a:gd name="connsiteX37" fmla="*/ 3298830 w 3749678"/>
                <a:gd name="connsiteY37" fmla="*/ 14775 h 522035"/>
                <a:gd name="connsiteX38" fmla="*/ 3259043 w 3749678"/>
                <a:gd name="connsiteY38" fmla="*/ 24 h 522035"/>
                <a:gd name="connsiteX39" fmla="*/ 3219989 w 3749678"/>
                <a:gd name="connsiteY39" fmla="*/ 15508 h 522035"/>
                <a:gd name="connsiteX40" fmla="*/ 3218249 w 3749678"/>
                <a:gd name="connsiteY40" fmla="*/ 86062 h 522035"/>
                <a:gd name="connsiteX41" fmla="*/ 3219989 w 3749678"/>
                <a:gd name="connsiteY41" fmla="*/ 87801 h 522035"/>
                <a:gd name="connsiteX42" fmla="*/ 3216743 w 3749678"/>
                <a:gd name="connsiteY42" fmla="*/ 512249 h 522035"/>
                <a:gd name="connsiteX43" fmla="*/ 3302704 w 3749678"/>
                <a:gd name="connsiteY43" fmla="*/ 512249 h 522035"/>
                <a:gd name="connsiteX44" fmla="*/ 3302704 w 3749678"/>
                <a:gd name="connsiteY44" fmla="*/ 168359 h 522035"/>
                <a:gd name="connsiteX45" fmla="*/ 3216743 w 3749678"/>
                <a:gd name="connsiteY45" fmla="*/ 168359 h 522035"/>
                <a:gd name="connsiteX46" fmla="*/ 2930385 w 3749678"/>
                <a:gd name="connsiteY46" fmla="*/ 175160 h 522035"/>
                <a:gd name="connsiteX47" fmla="*/ 2884421 w 3749678"/>
                <a:gd name="connsiteY47" fmla="*/ 223599 h 522035"/>
                <a:gd name="connsiteX48" fmla="*/ 2843587 w 3749678"/>
                <a:gd name="connsiteY48" fmla="*/ 176311 h 522035"/>
                <a:gd name="connsiteX49" fmla="*/ 2776893 w 3749678"/>
                <a:gd name="connsiteY49" fmla="*/ 158316 h 522035"/>
                <a:gd name="connsiteX50" fmla="*/ 2738991 w 3749678"/>
                <a:gd name="connsiteY50" fmla="*/ 163756 h 522035"/>
                <a:gd name="connsiteX51" fmla="*/ 2708523 w 3749678"/>
                <a:gd name="connsiteY51" fmla="*/ 178403 h 522035"/>
                <a:gd name="connsiteX52" fmla="*/ 2685593 w 3749678"/>
                <a:gd name="connsiteY52" fmla="*/ 199327 h 522035"/>
                <a:gd name="connsiteX53" fmla="*/ 2670097 w 3749678"/>
                <a:gd name="connsiteY53" fmla="*/ 223704 h 522035"/>
                <a:gd name="connsiteX54" fmla="*/ 2668736 w 3749678"/>
                <a:gd name="connsiteY54" fmla="*/ 223704 h 522035"/>
                <a:gd name="connsiteX55" fmla="*/ 2668736 w 3749678"/>
                <a:gd name="connsiteY55" fmla="*/ 168464 h 522035"/>
                <a:gd name="connsiteX56" fmla="*/ 2586964 w 3749678"/>
                <a:gd name="connsiteY56" fmla="*/ 168464 h 522035"/>
                <a:gd name="connsiteX57" fmla="*/ 2586964 w 3749678"/>
                <a:gd name="connsiteY57" fmla="*/ 512354 h 522035"/>
                <a:gd name="connsiteX58" fmla="*/ 2673029 w 3749678"/>
                <a:gd name="connsiteY58" fmla="*/ 512354 h 522035"/>
                <a:gd name="connsiteX59" fmla="*/ 2673029 w 3749678"/>
                <a:gd name="connsiteY59" fmla="*/ 323094 h 522035"/>
                <a:gd name="connsiteX60" fmla="*/ 2677636 w 3749678"/>
                <a:gd name="connsiteY60" fmla="*/ 289092 h 522035"/>
                <a:gd name="connsiteX61" fmla="*/ 2691247 w 3749678"/>
                <a:gd name="connsiteY61" fmla="*/ 259380 h 522035"/>
                <a:gd name="connsiteX62" fmla="*/ 2714595 w 3749678"/>
                <a:gd name="connsiteY62" fmla="*/ 238456 h 522035"/>
                <a:gd name="connsiteX63" fmla="*/ 2748309 w 3749678"/>
                <a:gd name="connsiteY63" fmla="*/ 230190 h 522035"/>
                <a:gd name="connsiteX64" fmla="*/ 2796681 w 3749678"/>
                <a:gd name="connsiteY64" fmla="*/ 251115 h 522035"/>
                <a:gd name="connsiteX65" fmla="*/ 2812072 w 3749678"/>
                <a:gd name="connsiteY65" fmla="*/ 304471 h 522035"/>
                <a:gd name="connsiteX66" fmla="*/ 2812072 w 3749678"/>
                <a:gd name="connsiteY66" fmla="*/ 512249 h 522035"/>
                <a:gd name="connsiteX67" fmla="*/ 2898137 w 3749678"/>
                <a:gd name="connsiteY67" fmla="*/ 512249 h 522035"/>
                <a:gd name="connsiteX68" fmla="*/ 2898137 w 3749678"/>
                <a:gd name="connsiteY68" fmla="*/ 324559 h 522035"/>
                <a:gd name="connsiteX69" fmla="*/ 2902430 w 3749678"/>
                <a:gd name="connsiteY69" fmla="*/ 291185 h 522035"/>
                <a:gd name="connsiteX70" fmla="*/ 2916041 w 3749678"/>
                <a:gd name="connsiteY70" fmla="*/ 260740 h 522035"/>
                <a:gd name="connsiteX71" fmla="*/ 2939703 w 3749678"/>
                <a:gd name="connsiteY71" fmla="*/ 238560 h 522035"/>
                <a:gd name="connsiteX72" fmla="*/ 2974045 w 3749678"/>
                <a:gd name="connsiteY72" fmla="*/ 229981 h 522035"/>
                <a:gd name="connsiteX73" fmla="*/ 3007445 w 3749678"/>
                <a:gd name="connsiteY73" fmla="*/ 238560 h 522035"/>
                <a:gd name="connsiteX74" fmla="*/ 3027129 w 3749678"/>
                <a:gd name="connsiteY74" fmla="*/ 260426 h 522035"/>
                <a:gd name="connsiteX75" fmla="*/ 3036448 w 3749678"/>
                <a:gd name="connsiteY75" fmla="*/ 290138 h 522035"/>
                <a:gd name="connsiteX76" fmla="*/ 3038542 w 3749678"/>
                <a:gd name="connsiteY76" fmla="*/ 321525 h 522035"/>
                <a:gd name="connsiteX77" fmla="*/ 3038542 w 3749678"/>
                <a:gd name="connsiteY77" fmla="*/ 512144 h 522035"/>
                <a:gd name="connsiteX78" fmla="*/ 3124606 w 3749678"/>
                <a:gd name="connsiteY78" fmla="*/ 512144 h 522035"/>
                <a:gd name="connsiteX79" fmla="*/ 3124606 w 3749678"/>
                <a:gd name="connsiteY79" fmla="*/ 297357 h 522035"/>
                <a:gd name="connsiteX80" fmla="*/ 3117487 w 3749678"/>
                <a:gd name="connsiteY80" fmla="*/ 245779 h 522035"/>
                <a:gd name="connsiteX81" fmla="*/ 3094871 w 3749678"/>
                <a:gd name="connsiteY81" fmla="*/ 201315 h 522035"/>
                <a:gd name="connsiteX82" fmla="*/ 3055399 w 3749678"/>
                <a:gd name="connsiteY82" fmla="*/ 169929 h 522035"/>
                <a:gd name="connsiteX83" fmla="*/ 2930385 w 3749678"/>
                <a:gd name="connsiteY83" fmla="*/ 174951 h 522035"/>
                <a:gd name="connsiteX84" fmla="*/ 2299873 w 3749678"/>
                <a:gd name="connsiteY84" fmla="*/ 174951 h 522035"/>
                <a:gd name="connsiteX85" fmla="*/ 2253909 w 3749678"/>
                <a:gd name="connsiteY85" fmla="*/ 223390 h 522035"/>
                <a:gd name="connsiteX86" fmla="*/ 2213075 w 3749678"/>
                <a:gd name="connsiteY86" fmla="*/ 176101 h 522035"/>
                <a:gd name="connsiteX87" fmla="*/ 2146380 w 3749678"/>
                <a:gd name="connsiteY87" fmla="*/ 158107 h 522035"/>
                <a:gd name="connsiteX88" fmla="*/ 2108479 w 3749678"/>
                <a:gd name="connsiteY88" fmla="*/ 163547 h 522035"/>
                <a:gd name="connsiteX89" fmla="*/ 2078010 w 3749678"/>
                <a:gd name="connsiteY89" fmla="*/ 178194 h 522035"/>
                <a:gd name="connsiteX90" fmla="*/ 2055081 w 3749678"/>
                <a:gd name="connsiteY90" fmla="*/ 199118 h 522035"/>
                <a:gd name="connsiteX91" fmla="*/ 2039585 w 3749678"/>
                <a:gd name="connsiteY91" fmla="*/ 223495 h 522035"/>
                <a:gd name="connsiteX92" fmla="*/ 2038224 w 3749678"/>
                <a:gd name="connsiteY92" fmla="*/ 223495 h 522035"/>
                <a:gd name="connsiteX93" fmla="*/ 2038224 w 3749678"/>
                <a:gd name="connsiteY93" fmla="*/ 168255 h 522035"/>
                <a:gd name="connsiteX94" fmla="*/ 1956452 w 3749678"/>
                <a:gd name="connsiteY94" fmla="*/ 168255 h 522035"/>
                <a:gd name="connsiteX95" fmla="*/ 1956452 w 3749678"/>
                <a:gd name="connsiteY95" fmla="*/ 512144 h 522035"/>
                <a:gd name="connsiteX96" fmla="*/ 2042516 w 3749678"/>
                <a:gd name="connsiteY96" fmla="*/ 512144 h 522035"/>
                <a:gd name="connsiteX97" fmla="*/ 2042516 w 3749678"/>
                <a:gd name="connsiteY97" fmla="*/ 323094 h 522035"/>
                <a:gd name="connsiteX98" fmla="*/ 2047123 w 3749678"/>
                <a:gd name="connsiteY98" fmla="*/ 289092 h 522035"/>
                <a:gd name="connsiteX99" fmla="*/ 2060734 w 3749678"/>
                <a:gd name="connsiteY99" fmla="*/ 259380 h 522035"/>
                <a:gd name="connsiteX100" fmla="*/ 2084083 w 3749678"/>
                <a:gd name="connsiteY100" fmla="*/ 238456 h 522035"/>
                <a:gd name="connsiteX101" fmla="*/ 2117797 w 3749678"/>
                <a:gd name="connsiteY101" fmla="*/ 230190 h 522035"/>
                <a:gd name="connsiteX102" fmla="*/ 2166169 w 3749678"/>
                <a:gd name="connsiteY102" fmla="*/ 251115 h 522035"/>
                <a:gd name="connsiteX103" fmla="*/ 2181560 w 3749678"/>
                <a:gd name="connsiteY103" fmla="*/ 304471 h 522035"/>
                <a:gd name="connsiteX104" fmla="*/ 2181560 w 3749678"/>
                <a:gd name="connsiteY104" fmla="*/ 512249 h 522035"/>
                <a:gd name="connsiteX105" fmla="*/ 2267520 w 3749678"/>
                <a:gd name="connsiteY105" fmla="*/ 512249 h 522035"/>
                <a:gd name="connsiteX106" fmla="*/ 2267520 w 3749678"/>
                <a:gd name="connsiteY106" fmla="*/ 324559 h 522035"/>
                <a:gd name="connsiteX107" fmla="*/ 2271918 w 3749678"/>
                <a:gd name="connsiteY107" fmla="*/ 291185 h 522035"/>
                <a:gd name="connsiteX108" fmla="*/ 2285529 w 3749678"/>
                <a:gd name="connsiteY108" fmla="*/ 260740 h 522035"/>
                <a:gd name="connsiteX109" fmla="*/ 2309191 w 3749678"/>
                <a:gd name="connsiteY109" fmla="*/ 238560 h 522035"/>
                <a:gd name="connsiteX110" fmla="*/ 2343533 w 3749678"/>
                <a:gd name="connsiteY110" fmla="*/ 229981 h 522035"/>
                <a:gd name="connsiteX111" fmla="*/ 2376933 w 3749678"/>
                <a:gd name="connsiteY111" fmla="*/ 238560 h 522035"/>
                <a:gd name="connsiteX112" fmla="*/ 2396617 w 3749678"/>
                <a:gd name="connsiteY112" fmla="*/ 260426 h 522035"/>
                <a:gd name="connsiteX113" fmla="*/ 2405936 w 3749678"/>
                <a:gd name="connsiteY113" fmla="*/ 290138 h 522035"/>
                <a:gd name="connsiteX114" fmla="*/ 2408030 w 3749678"/>
                <a:gd name="connsiteY114" fmla="*/ 321525 h 522035"/>
                <a:gd name="connsiteX115" fmla="*/ 2408029 w 3749678"/>
                <a:gd name="connsiteY115" fmla="*/ 512144 h 522035"/>
                <a:gd name="connsiteX116" fmla="*/ 2494094 w 3749678"/>
                <a:gd name="connsiteY116" fmla="*/ 512144 h 522035"/>
                <a:gd name="connsiteX117" fmla="*/ 2494094 w 3749678"/>
                <a:gd name="connsiteY117" fmla="*/ 297357 h 522035"/>
                <a:gd name="connsiteX118" fmla="*/ 2486869 w 3749678"/>
                <a:gd name="connsiteY118" fmla="*/ 245779 h 522035"/>
                <a:gd name="connsiteX119" fmla="*/ 2464359 w 3749678"/>
                <a:gd name="connsiteY119" fmla="*/ 201315 h 522035"/>
                <a:gd name="connsiteX120" fmla="*/ 2424886 w 3749678"/>
                <a:gd name="connsiteY120" fmla="*/ 169929 h 522035"/>
                <a:gd name="connsiteX121" fmla="*/ 2299873 w 3749678"/>
                <a:gd name="connsiteY121" fmla="*/ 174951 h 522035"/>
                <a:gd name="connsiteX122" fmla="*/ 1600990 w 3749678"/>
                <a:gd name="connsiteY122" fmla="*/ 298927 h 522035"/>
                <a:gd name="connsiteX123" fmla="*/ 1619313 w 3749678"/>
                <a:gd name="connsiteY123" fmla="*/ 263460 h 522035"/>
                <a:gd name="connsiteX124" fmla="*/ 1650095 w 3749678"/>
                <a:gd name="connsiteY124" fmla="*/ 238037 h 522035"/>
                <a:gd name="connsiteX125" fmla="*/ 1738987 w 3749678"/>
                <a:gd name="connsiteY125" fmla="*/ 238037 h 522035"/>
                <a:gd name="connsiteX126" fmla="*/ 1769769 w 3749678"/>
                <a:gd name="connsiteY126" fmla="*/ 263460 h 522035"/>
                <a:gd name="connsiteX127" fmla="*/ 1788092 w 3749678"/>
                <a:gd name="connsiteY127" fmla="*/ 298927 h 522035"/>
                <a:gd name="connsiteX128" fmla="*/ 1794164 w 3749678"/>
                <a:gd name="connsiteY128" fmla="*/ 338683 h 522035"/>
                <a:gd name="connsiteX129" fmla="*/ 1788092 w 3749678"/>
                <a:gd name="connsiteY129" fmla="*/ 378753 h 522035"/>
                <a:gd name="connsiteX130" fmla="*/ 1769769 w 3749678"/>
                <a:gd name="connsiteY130" fmla="*/ 414533 h 522035"/>
                <a:gd name="connsiteX131" fmla="*/ 1738987 w 3749678"/>
                <a:gd name="connsiteY131" fmla="*/ 440374 h 522035"/>
                <a:gd name="connsiteX132" fmla="*/ 1650095 w 3749678"/>
                <a:gd name="connsiteY132" fmla="*/ 440374 h 522035"/>
                <a:gd name="connsiteX133" fmla="*/ 1619313 w 3749678"/>
                <a:gd name="connsiteY133" fmla="*/ 414533 h 522035"/>
                <a:gd name="connsiteX134" fmla="*/ 1600990 w 3749678"/>
                <a:gd name="connsiteY134" fmla="*/ 378753 h 522035"/>
                <a:gd name="connsiteX135" fmla="*/ 1594918 w 3749678"/>
                <a:gd name="connsiteY135" fmla="*/ 338683 h 522035"/>
                <a:gd name="connsiteX136" fmla="*/ 1600990 w 3749678"/>
                <a:gd name="connsiteY136" fmla="*/ 298927 h 522035"/>
                <a:gd name="connsiteX137" fmla="*/ 1522150 w 3749678"/>
                <a:gd name="connsiteY137" fmla="*/ 413173 h 522035"/>
                <a:gd name="connsiteX138" fmla="*/ 1561937 w 3749678"/>
                <a:gd name="connsiteY138" fmla="*/ 470819 h 522035"/>
                <a:gd name="connsiteX139" fmla="*/ 1621407 w 3749678"/>
                <a:gd name="connsiteY139" fmla="*/ 508378 h 522035"/>
                <a:gd name="connsiteX140" fmla="*/ 1767989 w 3749678"/>
                <a:gd name="connsiteY140" fmla="*/ 508378 h 522035"/>
                <a:gd name="connsiteX141" fmla="*/ 1827459 w 3749678"/>
                <a:gd name="connsiteY141" fmla="*/ 470819 h 522035"/>
                <a:gd name="connsiteX142" fmla="*/ 1867246 w 3749678"/>
                <a:gd name="connsiteY142" fmla="*/ 413173 h 522035"/>
                <a:gd name="connsiteX143" fmla="*/ 1882009 w 3749678"/>
                <a:gd name="connsiteY143" fmla="*/ 338683 h 522035"/>
                <a:gd name="connsiteX144" fmla="*/ 1867246 w 3749678"/>
                <a:gd name="connsiteY144" fmla="*/ 264506 h 522035"/>
                <a:gd name="connsiteX145" fmla="*/ 1827459 w 3749678"/>
                <a:gd name="connsiteY145" fmla="*/ 207592 h 522035"/>
                <a:gd name="connsiteX146" fmla="*/ 1767989 w 3749678"/>
                <a:gd name="connsiteY146" fmla="*/ 171080 h 522035"/>
                <a:gd name="connsiteX147" fmla="*/ 1621407 w 3749678"/>
                <a:gd name="connsiteY147" fmla="*/ 171080 h 522035"/>
                <a:gd name="connsiteX148" fmla="*/ 1522150 w 3749678"/>
                <a:gd name="connsiteY148" fmla="*/ 264506 h 522035"/>
                <a:gd name="connsiteX149" fmla="*/ 1507492 w 3749678"/>
                <a:gd name="connsiteY149" fmla="*/ 338683 h 522035"/>
                <a:gd name="connsiteX150" fmla="*/ 1522150 w 3749678"/>
                <a:gd name="connsiteY150" fmla="*/ 413173 h 522035"/>
                <a:gd name="connsiteX151" fmla="*/ 1482782 w 3749678"/>
                <a:gd name="connsiteY151" fmla="*/ 211882 h 522035"/>
                <a:gd name="connsiteX152" fmla="*/ 1426453 w 3749678"/>
                <a:gd name="connsiteY152" fmla="*/ 172440 h 522035"/>
                <a:gd name="connsiteX153" fmla="*/ 1281651 w 3749678"/>
                <a:gd name="connsiteY153" fmla="*/ 171080 h 522035"/>
                <a:gd name="connsiteX154" fmla="*/ 1223227 w 3749678"/>
                <a:gd name="connsiteY154" fmla="*/ 207592 h 522035"/>
                <a:gd name="connsiteX155" fmla="*/ 1183441 w 3749678"/>
                <a:gd name="connsiteY155" fmla="*/ 264925 h 522035"/>
                <a:gd name="connsiteX156" fmla="*/ 1168783 w 3749678"/>
                <a:gd name="connsiteY156" fmla="*/ 340043 h 522035"/>
                <a:gd name="connsiteX157" fmla="*/ 1183441 w 3749678"/>
                <a:gd name="connsiteY157" fmla="*/ 416730 h 522035"/>
                <a:gd name="connsiteX158" fmla="*/ 1283117 w 3749678"/>
                <a:gd name="connsiteY158" fmla="*/ 509843 h 522035"/>
                <a:gd name="connsiteX159" fmla="*/ 1355151 w 3749678"/>
                <a:gd name="connsiteY159" fmla="*/ 521979 h 522035"/>
                <a:gd name="connsiteX160" fmla="*/ 1427186 w 3749678"/>
                <a:gd name="connsiteY160" fmla="*/ 509529 h 522035"/>
                <a:gd name="connsiteX161" fmla="*/ 1482049 w 3749678"/>
                <a:gd name="connsiteY161" fmla="*/ 474062 h 522035"/>
                <a:gd name="connsiteX162" fmla="*/ 1428233 w 3749678"/>
                <a:gd name="connsiteY162" fmla="*/ 420287 h 522035"/>
                <a:gd name="connsiteX163" fmla="*/ 1395985 w 3749678"/>
                <a:gd name="connsiteY163" fmla="*/ 443199 h 522035"/>
                <a:gd name="connsiteX164" fmla="*/ 1355884 w 3749678"/>
                <a:gd name="connsiteY164" fmla="*/ 451150 h 522035"/>
                <a:gd name="connsiteX165" fmla="*/ 1313166 w 3749678"/>
                <a:gd name="connsiteY165" fmla="*/ 441421 h 522035"/>
                <a:gd name="connsiteX166" fmla="*/ 1282698 w 3749678"/>
                <a:gd name="connsiteY166" fmla="*/ 415998 h 522035"/>
                <a:gd name="connsiteX167" fmla="*/ 1264480 w 3749678"/>
                <a:gd name="connsiteY167" fmla="*/ 380531 h 522035"/>
                <a:gd name="connsiteX168" fmla="*/ 1258407 w 3749678"/>
                <a:gd name="connsiteY168" fmla="*/ 340775 h 522035"/>
                <a:gd name="connsiteX169" fmla="*/ 1264061 w 3749678"/>
                <a:gd name="connsiteY169" fmla="*/ 301019 h 522035"/>
                <a:gd name="connsiteX170" fmla="*/ 1281651 w 3749678"/>
                <a:gd name="connsiteY170" fmla="*/ 265657 h 522035"/>
                <a:gd name="connsiteX171" fmla="*/ 1311386 w 3749678"/>
                <a:gd name="connsiteY171" fmla="*/ 240234 h 522035"/>
                <a:gd name="connsiteX172" fmla="*/ 1353266 w 3749678"/>
                <a:gd name="connsiteY172" fmla="*/ 230504 h 522035"/>
                <a:gd name="connsiteX173" fmla="*/ 1394205 w 3749678"/>
                <a:gd name="connsiteY173" fmla="*/ 240234 h 522035"/>
                <a:gd name="connsiteX174" fmla="*/ 1424254 w 3749678"/>
                <a:gd name="connsiteY174" fmla="*/ 264192 h 522035"/>
                <a:gd name="connsiteX175" fmla="*/ 927865 w 3749678"/>
                <a:gd name="connsiteY175" fmla="*/ 263042 h 522035"/>
                <a:gd name="connsiteX176" fmla="*/ 893104 w 3749678"/>
                <a:gd name="connsiteY176" fmla="*/ 205081 h 522035"/>
                <a:gd name="connsiteX177" fmla="*/ 840753 w 3749678"/>
                <a:gd name="connsiteY177" fmla="*/ 169929 h 522035"/>
                <a:gd name="connsiteX178" fmla="*/ 774372 w 3749678"/>
                <a:gd name="connsiteY178" fmla="*/ 158107 h 522035"/>
                <a:gd name="connsiteX179" fmla="*/ 702337 w 3749678"/>
                <a:gd name="connsiteY179" fmla="*/ 171393 h 522035"/>
                <a:gd name="connsiteX180" fmla="*/ 606326 w 3749678"/>
                <a:gd name="connsiteY180" fmla="*/ 266703 h 522035"/>
                <a:gd name="connsiteX181" fmla="*/ 592401 w 3749678"/>
                <a:gd name="connsiteY181" fmla="*/ 342240 h 522035"/>
                <a:gd name="connsiteX182" fmla="*/ 606326 w 3749678"/>
                <a:gd name="connsiteY182" fmla="*/ 417776 h 522035"/>
                <a:gd name="connsiteX183" fmla="*/ 645066 w 3749678"/>
                <a:gd name="connsiteY183" fmla="*/ 474062 h 522035"/>
                <a:gd name="connsiteX184" fmla="*/ 703489 w 3749678"/>
                <a:gd name="connsiteY184" fmla="*/ 509529 h 522035"/>
                <a:gd name="connsiteX185" fmla="*/ 776780 w 3749678"/>
                <a:gd name="connsiteY185" fmla="*/ 521979 h 522035"/>
                <a:gd name="connsiteX186" fmla="*/ 924409 w 3749678"/>
                <a:gd name="connsiteY186" fmla="*/ 453243 h 522035"/>
                <a:gd name="connsiteX187" fmla="*/ 867138 w 3749678"/>
                <a:gd name="connsiteY187" fmla="*/ 407419 h 522035"/>
                <a:gd name="connsiteX188" fmla="*/ 830492 w 3749678"/>
                <a:gd name="connsiteY188" fmla="*/ 440060 h 522035"/>
                <a:gd name="connsiteX189" fmla="*/ 776361 w 3749678"/>
                <a:gd name="connsiteY189" fmla="*/ 451673 h 522035"/>
                <a:gd name="connsiteX190" fmla="*/ 740554 w 3749678"/>
                <a:gd name="connsiteY190" fmla="*/ 445292 h 522035"/>
                <a:gd name="connsiteX191" fmla="*/ 709143 w 3749678"/>
                <a:gd name="connsiteY191" fmla="*/ 427715 h 522035"/>
                <a:gd name="connsiteX192" fmla="*/ 687261 w 3749678"/>
                <a:gd name="connsiteY192" fmla="*/ 401246 h 522035"/>
                <a:gd name="connsiteX193" fmla="*/ 677628 w 3749678"/>
                <a:gd name="connsiteY193" fmla="*/ 367244 h 522035"/>
                <a:gd name="connsiteX194" fmla="*/ 939382 w 3749678"/>
                <a:gd name="connsiteY194" fmla="*/ 367244 h 522035"/>
                <a:gd name="connsiteX195" fmla="*/ 940115 w 3749678"/>
                <a:gd name="connsiteY195" fmla="*/ 355736 h 522035"/>
                <a:gd name="connsiteX196" fmla="*/ 940115 w 3749678"/>
                <a:gd name="connsiteY196" fmla="*/ 344228 h 522035"/>
                <a:gd name="connsiteX197" fmla="*/ 927550 w 3749678"/>
                <a:gd name="connsiteY197" fmla="*/ 262937 h 522035"/>
                <a:gd name="connsiteX198" fmla="*/ 677733 w 3749678"/>
                <a:gd name="connsiteY198" fmla="*/ 305622 h 522035"/>
                <a:gd name="connsiteX199" fmla="*/ 707468 w 3749678"/>
                <a:gd name="connsiteY199" fmla="*/ 245779 h 522035"/>
                <a:gd name="connsiteX200" fmla="*/ 773116 w 3749678"/>
                <a:gd name="connsiteY200" fmla="*/ 222553 h 522035"/>
                <a:gd name="connsiteX201" fmla="*/ 809238 w 3749678"/>
                <a:gd name="connsiteY201" fmla="*/ 229353 h 522035"/>
                <a:gd name="connsiteX202" fmla="*/ 834680 w 3749678"/>
                <a:gd name="connsiteY202" fmla="*/ 247558 h 522035"/>
                <a:gd name="connsiteX203" fmla="*/ 849443 w 3749678"/>
                <a:gd name="connsiteY203" fmla="*/ 274131 h 522035"/>
                <a:gd name="connsiteX204" fmla="*/ 854050 w 3749678"/>
                <a:gd name="connsiteY204" fmla="*/ 305518 h 522035"/>
                <a:gd name="connsiteX205" fmla="*/ 119569 w 3749678"/>
                <a:gd name="connsiteY205" fmla="*/ 511935 h 522035"/>
                <a:gd name="connsiteX206" fmla="*/ 206995 w 3749678"/>
                <a:gd name="connsiteY206" fmla="*/ 511935 h 522035"/>
                <a:gd name="connsiteX207" fmla="*/ 284474 w 3749678"/>
                <a:gd name="connsiteY207" fmla="*/ 271307 h 522035"/>
                <a:gd name="connsiteX208" fmla="*/ 285835 w 3749678"/>
                <a:gd name="connsiteY208" fmla="*/ 271307 h 522035"/>
                <a:gd name="connsiteX209" fmla="*/ 364047 w 3749678"/>
                <a:gd name="connsiteY209" fmla="*/ 511935 h 522035"/>
                <a:gd name="connsiteX210" fmla="*/ 451787 w 3749678"/>
                <a:gd name="connsiteY210" fmla="*/ 511935 h 522035"/>
                <a:gd name="connsiteX211" fmla="*/ 570728 w 3749678"/>
                <a:gd name="connsiteY211" fmla="*/ 168045 h 522035"/>
                <a:gd name="connsiteX212" fmla="*/ 481103 w 3749678"/>
                <a:gd name="connsiteY212" fmla="*/ 168045 h 522035"/>
                <a:gd name="connsiteX213" fmla="*/ 407812 w 3749678"/>
                <a:gd name="connsiteY213" fmla="*/ 414428 h 522035"/>
                <a:gd name="connsiteX214" fmla="*/ 406346 w 3749678"/>
                <a:gd name="connsiteY214" fmla="*/ 414428 h 522035"/>
                <a:gd name="connsiteX215" fmla="*/ 331799 w 3749678"/>
                <a:gd name="connsiteY215" fmla="*/ 168045 h 522035"/>
                <a:gd name="connsiteX216" fmla="*/ 240080 w 3749678"/>
                <a:gd name="connsiteY216" fmla="*/ 168045 h 522035"/>
                <a:gd name="connsiteX217" fmla="*/ 166266 w 3749678"/>
                <a:gd name="connsiteY217" fmla="*/ 414428 h 522035"/>
                <a:gd name="connsiteX218" fmla="*/ 164800 w 3749678"/>
                <a:gd name="connsiteY218" fmla="*/ 414428 h 522035"/>
                <a:gd name="connsiteX219" fmla="*/ 93184 w 3749678"/>
                <a:gd name="connsiteY219" fmla="*/ 168045 h 522035"/>
                <a:gd name="connsiteX220" fmla="*/ 0 w 3749678"/>
                <a:gd name="connsiteY220" fmla="*/ 168045 h 52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3749678" h="522035">
                  <a:moveTo>
                    <a:pt x="3639633" y="483583"/>
                  </a:moveTo>
                  <a:cubicBezTo>
                    <a:pt x="3642648" y="490074"/>
                    <a:pt x="3646918" y="495905"/>
                    <a:pt x="3652197" y="500741"/>
                  </a:cubicBezTo>
                  <a:cubicBezTo>
                    <a:pt x="3657561" y="505597"/>
                    <a:pt x="3663724" y="509490"/>
                    <a:pt x="3670415" y="512249"/>
                  </a:cubicBezTo>
                  <a:cubicBezTo>
                    <a:pt x="3677361" y="515085"/>
                    <a:pt x="3684794" y="516542"/>
                    <a:pt x="3692298" y="516539"/>
                  </a:cubicBezTo>
                  <a:cubicBezTo>
                    <a:pt x="3707493" y="516771"/>
                    <a:pt x="3722126" y="510802"/>
                    <a:pt x="3732817" y="500009"/>
                  </a:cubicBezTo>
                  <a:cubicBezTo>
                    <a:pt x="3743704" y="489835"/>
                    <a:pt x="3749820" y="475564"/>
                    <a:pt x="3749674" y="460671"/>
                  </a:cubicBezTo>
                  <a:cubicBezTo>
                    <a:pt x="3749883" y="445881"/>
                    <a:pt x="3743610" y="431739"/>
                    <a:pt x="3732503" y="421961"/>
                  </a:cubicBezTo>
                  <a:cubicBezTo>
                    <a:pt x="3721637" y="411719"/>
                    <a:pt x="3707235" y="406060"/>
                    <a:pt x="3692297" y="406163"/>
                  </a:cubicBezTo>
                  <a:cubicBezTo>
                    <a:pt x="3677109" y="405967"/>
                    <a:pt x="3662489" y="411931"/>
                    <a:pt x="3651778" y="422694"/>
                  </a:cubicBezTo>
                  <a:cubicBezTo>
                    <a:pt x="3640787" y="432855"/>
                    <a:pt x="3634590" y="447174"/>
                    <a:pt x="3634711" y="462136"/>
                  </a:cubicBezTo>
                  <a:cubicBezTo>
                    <a:pt x="3634664" y="469580"/>
                    <a:pt x="3636273" y="476942"/>
                    <a:pt x="3639423" y="483688"/>
                  </a:cubicBezTo>
                  <a:moveTo>
                    <a:pt x="3413163" y="237200"/>
                  </a:moveTo>
                  <a:lnTo>
                    <a:pt x="3413163" y="397584"/>
                  </a:lnTo>
                  <a:cubicBezTo>
                    <a:pt x="3413070" y="413365"/>
                    <a:pt x="3414649" y="429111"/>
                    <a:pt x="3417875" y="444559"/>
                  </a:cubicBezTo>
                  <a:cubicBezTo>
                    <a:pt x="3420677" y="458536"/>
                    <a:pt x="3426541" y="471720"/>
                    <a:pt x="3435046" y="483164"/>
                  </a:cubicBezTo>
                  <a:cubicBezTo>
                    <a:pt x="3443897" y="494815"/>
                    <a:pt x="3455622" y="503971"/>
                    <a:pt x="3469074" y="509738"/>
                  </a:cubicBezTo>
                  <a:cubicBezTo>
                    <a:pt x="3486848" y="516764"/>
                    <a:pt x="3505883" y="520041"/>
                    <a:pt x="3524985" y="519363"/>
                  </a:cubicBezTo>
                  <a:cubicBezTo>
                    <a:pt x="3535087" y="519321"/>
                    <a:pt x="3545169" y="518481"/>
                    <a:pt x="3555139" y="516852"/>
                  </a:cubicBezTo>
                  <a:cubicBezTo>
                    <a:pt x="3564411" y="515468"/>
                    <a:pt x="3573528" y="513191"/>
                    <a:pt x="3582361" y="510052"/>
                  </a:cubicBezTo>
                  <a:lnTo>
                    <a:pt x="3579534" y="442676"/>
                  </a:lnTo>
                  <a:cubicBezTo>
                    <a:pt x="3573769" y="445199"/>
                    <a:pt x="3567724" y="447026"/>
                    <a:pt x="3561526" y="448116"/>
                  </a:cubicBezTo>
                  <a:cubicBezTo>
                    <a:pt x="3555375" y="449235"/>
                    <a:pt x="3549140" y="449830"/>
                    <a:pt x="3542889" y="449895"/>
                  </a:cubicBezTo>
                  <a:cubicBezTo>
                    <a:pt x="3523833" y="449895"/>
                    <a:pt x="3511478" y="444873"/>
                    <a:pt x="3506034" y="434829"/>
                  </a:cubicBezTo>
                  <a:cubicBezTo>
                    <a:pt x="3500111" y="423071"/>
                    <a:pt x="3497266" y="410006"/>
                    <a:pt x="3497762" y="396852"/>
                  </a:cubicBezTo>
                  <a:lnTo>
                    <a:pt x="3497762" y="237200"/>
                  </a:lnTo>
                  <a:lnTo>
                    <a:pt x="3583827" y="237200"/>
                  </a:lnTo>
                  <a:lnTo>
                    <a:pt x="3583827" y="168359"/>
                  </a:lnTo>
                  <a:lnTo>
                    <a:pt x="3497762" y="168359"/>
                  </a:lnTo>
                  <a:lnTo>
                    <a:pt x="3497762" y="68865"/>
                  </a:lnTo>
                  <a:lnTo>
                    <a:pt x="3413163" y="68865"/>
                  </a:lnTo>
                  <a:lnTo>
                    <a:pt x="3413163" y="168359"/>
                  </a:lnTo>
                  <a:lnTo>
                    <a:pt x="3352960" y="168359"/>
                  </a:lnTo>
                  <a:lnTo>
                    <a:pt x="3352960" y="237200"/>
                  </a:lnTo>
                  <a:close/>
                  <a:moveTo>
                    <a:pt x="3219989" y="87801"/>
                  </a:moveTo>
                  <a:cubicBezTo>
                    <a:pt x="3230291" y="98147"/>
                    <a:pt x="3244448" y="103722"/>
                    <a:pt x="3259043" y="103180"/>
                  </a:cubicBezTo>
                  <a:cubicBezTo>
                    <a:pt x="3273699" y="103607"/>
                    <a:pt x="3287954" y="98360"/>
                    <a:pt x="3298830" y="88533"/>
                  </a:cubicBezTo>
                  <a:cubicBezTo>
                    <a:pt x="3319213" y="69709"/>
                    <a:pt x="3320465" y="37937"/>
                    <a:pt x="3301625" y="17569"/>
                  </a:cubicBezTo>
                  <a:cubicBezTo>
                    <a:pt x="3300730" y="16602"/>
                    <a:pt x="3299798" y="15670"/>
                    <a:pt x="3298830" y="14775"/>
                  </a:cubicBezTo>
                  <a:cubicBezTo>
                    <a:pt x="3287964" y="4921"/>
                    <a:pt x="3273712" y="-364"/>
                    <a:pt x="3259043" y="24"/>
                  </a:cubicBezTo>
                  <a:cubicBezTo>
                    <a:pt x="3244446" y="-414"/>
                    <a:pt x="3230315" y="5189"/>
                    <a:pt x="3219989" y="15508"/>
                  </a:cubicBezTo>
                  <a:cubicBezTo>
                    <a:pt x="3200011" y="34510"/>
                    <a:pt x="3199232" y="66099"/>
                    <a:pt x="3218249" y="86062"/>
                  </a:cubicBezTo>
                  <a:cubicBezTo>
                    <a:pt x="3218815" y="86656"/>
                    <a:pt x="3219395" y="87236"/>
                    <a:pt x="3219989" y="87801"/>
                  </a:cubicBezTo>
                  <a:moveTo>
                    <a:pt x="3216743" y="512249"/>
                  </a:moveTo>
                  <a:lnTo>
                    <a:pt x="3302704" y="512249"/>
                  </a:lnTo>
                  <a:lnTo>
                    <a:pt x="3302704" y="168359"/>
                  </a:lnTo>
                  <a:lnTo>
                    <a:pt x="3216743" y="168359"/>
                  </a:lnTo>
                  <a:close/>
                  <a:moveTo>
                    <a:pt x="2930385" y="175160"/>
                  </a:moveTo>
                  <a:cubicBezTo>
                    <a:pt x="2910910" y="186791"/>
                    <a:pt x="2895009" y="203548"/>
                    <a:pt x="2884421" y="223599"/>
                  </a:cubicBezTo>
                  <a:cubicBezTo>
                    <a:pt x="2875316" y="204452"/>
                    <a:pt x="2861209" y="188115"/>
                    <a:pt x="2843587" y="176311"/>
                  </a:cubicBezTo>
                  <a:cubicBezTo>
                    <a:pt x="2823684" y="163720"/>
                    <a:pt x="2800433" y="157447"/>
                    <a:pt x="2776893" y="158316"/>
                  </a:cubicBezTo>
                  <a:cubicBezTo>
                    <a:pt x="2764056" y="158205"/>
                    <a:pt x="2751277" y="160039"/>
                    <a:pt x="2738991" y="163756"/>
                  </a:cubicBezTo>
                  <a:cubicBezTo>
                    <a:pt x="2728130" y="167014"/>
                    <a:pt x="2717848" y="171956"/>
                    <a:pt x="2708523" y="178403"/>
                  </a:cubicBezTo>
                  <a:cubicBezTo>
                    <a:pt x="2699998" y="184347"/>
                    <a:pt x="2692289" y="191382"/>
                    <a:pt x="2685593" y="199327"/>
                  </a:cubicBezTo>
                  <a:cubicBezTo>
                    <a:pt x="2679284" y="206668"/>
                    <a:pt x="2674066" y="214878"/>
                    <a:pt x="2670097" y="223704"/>
                  </a:cubicBezTo>
                  <a:lnTo>
                    <a:pt x="2668736" y="223704"/>
                  </a:lnTo>
                  <a:lnTo>
                    <a:pt x="2668736" y="168464"/>
                  </a:lnTo>
                  <a:lnTo>
                    <a:pt x="2586964" y="168464"/>
                  </a:lnTo>
                  <a:lnTo>
                    <a:pt x="2586964" y="512354"/>
                  </a:lnTo>
                  <a:lnTo>
                    <a:pt x="2673029" y="512354"/>
                  </a:lnTo>
                  <a:lnTo>
                    <a:pt x="2673029" y="323094"/>
                  </a:lnTo>
                  <a:cubicBezTo>
                    <a:pt x="2673052" y="311606"/>
                    <a:pt x="2674601" y="300173"/>
                    <a:pt x="2677636" y="289092"/>
                  </a:cubicBezTo>
                  <a:cubicBezTo>
                    <a:pt x="2680475" y="278496"/>
                    <a:pt x="2685076" y="268452"/>
                    <a:pt x="2691247" y="259380"/>
                  </a:cubicBezTo>
                  <a:cubicBezTo>
                    <a:pt x="2697371" y="250753"/>
                    <a:pt x="2705349" y="243604"/>
                    <a:pt x="2714595" y="238456"/>
                  </a:cubicBezTo>
                  <a:cubicBezTo>
                    <a:pt x="2724887" y="232728"/>
                    <a:pt x="2736532" y="229873"/>
                    <a:pt x="2748309" y="230190"/>
                  </a:cubicBezTo>
                  <a:cubicBezTo>
                    <a:pt x="2766925" y="228618"/>
                    <a:pt x="2785089" y="236476"/>
                    <a:pt x="2796681" y="251115"/>
                  </a:cubicBezTo>
                  <a:cubicBezTo>
                    <a:pt x="2807407" y="266790"/>
                    <a:pt x="2812803" y="285497"/>
                    <a:pt x="2812072" y="304471"/>
                  </a:cubicBezTo>
                  <a:lnTo>
                    <a:pt x="2812072" y="512249"/>
                  </a:lnTo>
                  <a:lnTo>
                    <a:pt x="2898137" y="512249"/>
                  </a:lnTo>
                  <a:lnTo>
                    <a:pt x="2898137" y="324559"/>
                  </a:lnTo>
                  <a:cubicBezTo>
                    <a:pt x="2898140" y="313297"/>
                    <a:pt x="2899582" y="302081"/>
                    <a:pt x="2902430" y="291185"/>
                  </a:cubicBezTo>
                  <a:cubicBezTo>
                    <a:pt x="2905099" y="280301"/>
                    <a:pt x="2909709" y="269988"/>
                    <a:pt x="2916041" y="260740"/>
                  </a:cubicBezTo>
                  <a:cubicBezTo>
                    <a:pt x="2922216" y="251711"/>
                    <a:pt x="2930292" y="244141"/>
                    <a:pt x="2939703" y="238560"/>
                  </a:cubicBezTo>
                  <a:cubicBezTo>
                    <a:pt x="2950138" y="232587"/>
                    <a:pt x="2962025" y="229617"/>
                    <a:pt x="2974045" y="229981"/>
                  </a:cubicBezTo>
                  <a:cubicBezTo>
                    <a:pt x="2985792" y="229384"/>
                    <a:pt x="2997443" y="232377"/>
                    <a:pt x="3007445" y="238560"/>
                  </a:cubicBezTo>
                  <a:cubicBezTo>
                    <a:pt x="3015626" y="244212"/>
                    <a:pt x="3022367" y="251701"/>
                    <a:pt x="3027129" y="260426"/>
                  </a:cubicBezTo>
                  <a:cubicBezTo>
                    <a:pt x="3031989" y="269693"/>
                    <a:pt x="3035145" y="279757"/>
                    <a:pt x="3036448" y="290138"/>
                  </a:cubicBezTo>
                  <a:cubicBezTo>
                    <a:pt x="3037836" y="300543"/>
                    <a:pt x="3038536" y="311028"/>
                    <a:pt x="3038542" y="321525"/>
                  </a:cubicBezTo>
                  <a:lnTo>
                    <a:pt x="3038542" y="512144"/>
                  </a:lnTo>
                  <a:lnTo>
                    <a:pt x="3124606" y="512144"/>
                  </a:lnTo>
                  <a:lnTo>
                    <a:pt x="3124606" y="297357"/>
                  </a:lnTo>
                  <a:cubicBezTo>
                    <a:pt x="3124620" y="279919"/>
                    <a:pt x="3122224" y="262562"/>
                    <a:pt x="3117487" y="245779"/>
                  </a:cubicBezTo>
                  <a:cubicBezTo>
                    <a:pt x="3112969" y="229608"/>
                    <a:pt x="3105281" y="214494"/>
                    <a:pt x="3094871" y="201315"/>
                  </a:cubicBezTo>
                  <a:cubicBezTo>
                    <a:pt x="3084196" y="188067"/>
                    <a:pt x="3070715" y="177348"/>
                    <a:pt x="3055399" y="169929"/>
                  </a:cubicBezTo>
                  <a:cubicBezTo>
                    <a:pt x="3015125" y="152553"/>
                    <a:pt x="2969133" y="154401"/>
                    <a:pt x="2930385" y="174951"/>
                  </a:cubicBezTo>
                  <a:moveTo>
                    <a:pt x="2299873" y="174951"/>
                  </a:moveTo>
                  <a:cubicBezTo>
                    <a:pt x="2280398" y="186582"/>
                    <a:pt x="2264497" y="203339"/>
                    <a:pt x="2253909" y="223390"/>
                  </a:cubicBezTo>
                  <a:cubicBezTo>
                    <a:pt x="2244804" y="204243"/>
                    <a:pt x="2230697" y="187906"/>
                    <a:pt x="2213075" y="176101"/>
                  </a:cubicBezTo>
                  <a:cubicBezTo>
                    <a:pt x="2193172" y="163511"/>
                    <a:pt x="2169920" y="157238"/>
                    <a:pt x="2146380" y="158107"/>
                  </a:cubicBezTo>
                  <a:cubicBezTo>
                    <a:pt x="2133544" y="157995"/>
                    <a:pt x="2120765" y="159830"/>
                    <a:pt x="2108479" y="163547"/>
                  </a:cubicBezTo>
                  <a:cubicBezTo>
                    <a:pt x="2097618" y="166805"/>
                    <a:pt x="2087336" y="171747"/>
                    <a:pt x="2078010" y="178194"/>
                  </a:cubicBezTo>
                  <a:cubicBezTo>
                    <a:pt x="2069486" y="184138"/>
                    <a:pt x="2061777" y="191173"/>
                    <a:pt x="2055081" y="199118"/>
                  </a:cubicBezTo>
                  <a:cubicBezTo>
                    <a:pt x="2048772" y="206459"/>
                    <a:pt x="2043553" y="214668"/>
                    <a:pt x="2039585" y="223495"/>
                  </a:cubicBezTo>
                  <a:lnTo>
                    <a:pt x="2038224" y="223495"/>
                  </a:lnTo>
                  <a:lnTo>
                    <a:pt x="2038224" y="168255"/>
                  </a:lnTo>
                  <a:lnTo>
                    <a:pt x="1956452" y="168255"/>
                  </a:lnTo>
                  <a:lnTo>
                    <a:pt x="1956452" y="512144"/>
                  </a:lnTo>
                  <a:lnTo>
                    <a:pt x="2042516" y="512144"/>
                  </a:lnTo>
                  <a:lnTo>
                    <a:pt x="2042516" y="323094"/>
                  </a:lnTo>
                  <a:cubicBezTo>
                    <a:pt x="2042540" y="311606"/>
                    <a:pt x="2044089" y="300173"/>
                    <a:pt x="2047123" y="289092"/>
                  </a:cubicBezTo>
                  <a:cubicBezTo>
                    <a:pt x="2049963" y="278496"/>
                    <a:pt x="2054564" y="268452"/>
                    <a:pt x="2060734" y="259380"/>
                  </a:cubicBezTo>
                  <a:cubicBezTo>
                    <a:pt x="2066831" y="250729"/>
                    <a:pt x="2074815" y="243574"/>
                    <a:pt x="2084083" y="238456"/>
                  </a:cubicBezTo>
                  <a:cubicBezTo>
                    <a:pt x="2094375" y="232728"/>
                    <a:pt x="2106020" y="229873"/>
                    <a:pt x="2117797" y="230190"/>
                  </a:cubicBezTo>
                  <a:cubicBezTo>
                    <a:pt x="2136409" y="228637"/>
                    <a:pt x="2154565" y="236491"/>
                    <a:pt x="2166169" y="251115"/>
                  </a:cubicBezTo>
                  <a:cubicBezTo>
                    <a:pt x="2176894" y="266790"/>
                    <a:pt x="2182290" y="285497"/>
                    <a:pt x="2181560" y="304471"/>
                  </a:cubicBezTo>
                  <a:lnTo>
                    <a:pt x="2181560" y="512249"/>
                  </a:lnTo>
                  <a:lnTo>
                    <a:pt x="2267520" y="512249"/>
                  </a:lnTo>
                  <a:lnTo>
                    <a:pt x="2267520" y="324559"/>
                  </a:lnTo>
                  <a:cubicBezTo>
                    <a:pt x="2267559" y="313292"/>
                    <a:pt x="2269037" y="302077"/>
                    <a:pt x="2271918" y="291185"/>
                  </a:cubicBezTo>
                  <a:cubicBezTo>
                    <a:pt x="2274587" y="280301"/>
                    <a:pt x="2279197" y="269988"/>
                    <a:pt x="2285529" y="260740"/>
                  </a:cubicBezTo>
                  <a:cubicBezTo>
                    <a:pt x="2291704" y="251711"/>
                    <a:pt x="2299780" y="244141"/>
                    <a:pt x="2309191" y="238560"/>
                  </a:cubicBezTo>
                  <a:cubicBezTo>
                    <a:pt x="2319626" y="232587"/>
                    <a:pt x="2331513" y="229617"/>
                    <a:pt x="2343533" y="229981"/>
                  </a:cubicBezTo>
                  <a:cubicBezTo>
                    <a:pt x="2355280" y="229384"/>
                    <a:pt x="2366931" y="232377"/>
                    <a:pt x="2376933" y="238560"/>
                  </a:cubicBezTo>
                  <a:cubicBezTo>
                    <a:pt x="2385114" y="244212"/>
                    <a:pt x="2391855" y="251701"/>
                    <a:pt x="2396617" y="260426"/>
                  </a:cubicBezTo>
                  <a:cubicBezTo>
                    <a:pt x="2401477" y="269693"/>
                    <a:pt x="2404633" y="279757"/>
                    <a:pt x="2405936" y="290138"/>
                  </a:cubicBezTo>
                  <a:cubicBezTo>
                    <a:pt x="2407324" y="300543"/>
                    <a:pt x="2408024" y="311028"/>
                    <a:pt x="2408030" y="321525"/>
                  </a:cubicBezTo>
                  <a:lnTo>
                    <a:pt x="2408029" y="512144"/>
                  </a:lnTo>
                  <a:lnTo>
                    <a:pt x="2494094" y="512144"/>
                  </a:lnTo>
                  <a:lnTo>
                    <a:pt x="2494094" y="297357"/>
                  </a:lnTo>
                  <a:cubicBezTo>
                    <a:pt x="2494124" y="279911"/>
                    <a:pt x="2491692" y="262547"/>
                    <a:pt x="2486869" y="245779"/>
                  </a:cubicBezTo>
                  <a:cubicBezTo>
                    <a:pt x="2482433" y="229596"/>
                    <a:pt x="2474777" y="214474"/>
                    <a:pt x="2464359" y="201315"/>
                  </a:cubicBezTo>
                  <a:cubicBezTo>
                    <a:pt x="2453684" y="188067"/>
                    <a:pt x="2440203" y="177348"/>
                    <a:pt x="2424886" y="169929"/>
                  </a:cubicBezTo>
                  <a:cubicBezTo>
                    <a:pt x="2384613" y="152553"/>
                    <a:pt x="2338620" y="154401"/>
                    <a:pt x="2299873" y="174951"/>
                  </a:cubicBezTo>
                  <a:moveTo>
                    <a:pt x="1600990" y="298927"/>
                  </a:moveTo>
                  <a:cubicBezTo>
                    <a:pt x="1604879" y="286086"/>
                    <a:pt x="1611089" y="274065"/>
                    <a:pt x="1619313" y="263460"/>
                  </a:cubicBezTo>
                  <a:cubicBezTo>
                    <a:pt x="1627550" y="252800"/>
                    <a:pt x="1638067" y="244114"/>
                    <a:pt x="1650095" y="238037"/>
                  </a:cubicBezTo>
                  <a:cubicBezTo>
                    <a:pt x="1678303" y="225060"/>
                    <a:pt x="1710780" y="225060"/>
                    <a:pt x="1738987" y="238037"/>
                  </a:cubicBezTo>
                  <a:cubicBezTo>
                    <a:pt x="1751015" y="244114"/>
                    <a:pt x="1761532" y="252800"/>
                    <a:pt x="1769769" y="263460"/>
                  </a:cubicBezTo>
                  <a:cubicBezTo>
                    <a:pt x="1777993" y="274065"/>
                    <a:pt x="1784203" y="286086"/>
                    <a:pt x="1788092" y="298927"/>
                  </a:cubicBezTo>
                  <a:cubicBezTo>
                    <a:pt x="1792123" y="311794"/>
                    <a:pt x="1794171" y="325200"/>
                    <a:pt x="1794164" y="338683"/>
                  </a:cubicBezTo>
                  <a:cubicBezTo>
                    <a:pt x="1794154" y="352267"/>
                    <a:pt x="1792107" y="365774"/>
                    <a:pt x="1788092" y="378753"/>
                  </a:cubicBezTo>
                  <a:cubicBezTo>
                    <a:pt x="1784250" y="391708"/>
                    <a:pt x="1778037" y="403840"/>
                    <a:pt x="1769769" y="414533"/>
                  </a:cubicBezTo>
                  <a:cubicBezTo>
                    <a:pt x="1761488" y="425259"/>
                    <a:pt x="1750989" y="434074"/>
                    <a:pt x="1738987" y="440374"/>
                  </a:cubicBezTo>
                  <a:cubicBezTo>
                    <a:pt x="1710870" y="453759"/>
                    <a:pt x="1678212" y="453759"/>
                    <a:pt x="1650095" y="440374"/>
                  </a:cubicBezTo>
                  <a:cubicBezTo>
                    <a:pt x="1638094" y="434074"/>
                    <a:pt x="1627594" y="425259"/>
                    <a:pt x="1619313" y="414533"/>
                  </a:cubicBezTo>
                  <a:cubicBezTo>
                    <a:pt x="1611045" y="403840"/>
                    <a:pt x="1604833" y="391708"/>
                    <a:pt x="1600990" y="378753"/>
                  </a:cubicBezTo>
                  <a:cubicBezTo>
                    <a:pt x="1596975" y="365774"/>
                    <a:pt x="1594928" y="352267"/>
                    <a:pt x="1594918" y="338683"/>
                  </a:cubicBezTo>
                  <a:cubicBezTo>
                    <a:pt x="1594912" y="325200"/>
                    <a:pt x="1596959" y="311794"/>
                    <a:pt x="1600990" y="298927"/>
                  </a:cubicBezTo>
                  <a:moveTo>
                    <a:pt x="1522150" y="413173"/>
                  </a:moveTo>
                  <a:cubicBezTo>
                    <a:pt x="1531458" y="434833"/>
                    <a:pt x="1544982" y="454428"/>
                    <a:pt x="1561937" y="470819"/>
                  </a:cubicBezTo>
                  <a:cubicBezTo>
                    <a:pt x="1579101" y="487117"/>
                    <a:pt x="1599309" y="499880"/>
                    <a:pt x="1621407" y="508378"/>
                  </a:cubicBezTo>
                  <a:cubicBezTo>
                    <a:pt x="1668568" y="526589"/>
                    <a:pt x="1720828" y="526589"/>
                    <a:pt x="1767989" y="508378"/>
                  </a:cubicBezTo>
                  <a:cubicBezTo>
                    <a:pt x="1790087" y="499880"/>
                    <a:pt x="1810295" y="487117"/>
                    <a:pt x="1827459" y="470819"/>
                  </a:cubicBezTo>
                  <a:cubicBezTo>
                    <a:pt x="1844457" y="454465"/>
                    <a:pt x="1857988" y="434860"/>
                    <a:pt x="1867246" y="413173"/>
                  </a:cubicBezTo>
                  <a:cubicBezTo>
                    <a:pt x="1877302" y="389640"/>
                    <a:pt x="1882330" y="364269"/>
                    <a:pt x="1882009" y="338683"/>
                  </a:cubicBezTo>
                  <a:cubicBezTo>
                    <a:pt x="1882361" y="313195"/>
                    <a:pt x="1877330" y="287920"/>
                    <a:pt x="1867246" y="264506"/>
                  </a:cubicBezTo>
                  <a:cubicBezTo>
                    <a:pt x="1857978" y="243038"/>
                    <a:pt x="1844442" y="223676"/>
                    <a:pt x="1827459" y="207592"/>
                  </a:cubicBezTo>
                  <a:cubicBezTo>
                    <a:pt x="1810297" y="191547"/>
                    <a:pt x="1790069" y="179128"/>
                    <a:pt x="1767989" y="171080"/>
                  </a:cubicBezTo>
                  <a:cubicBezTo>
                    <a:pt x="1720676" y="153702"/>
                    <a:pt x="1668720" y="153702"/>
                    <a:pt x="1621407" y="171080"/>
                  </a:cubicBezTo>
                  <a:cubicBezTo>
                    <a:pt x="1576787" y="187121"/>
                    <a:pt x="1540839" y="220958"/>
                    <a:pt x="1522150" y="264506"/>
                  </a:cubicBezTo>
                  <a:cubicBezTo>
                    <a:pt x="1512098" y="287927"/>
                    <a:pt x="1507104" y="313202"/>
                    <a:pt x="1507492" y="338683"/>
                  </a:cubicBezTo>
                  <a:cubicBezTo>
                    <a:pt x="1507137" y="364261"/>
                    <a:pt x="1512130" y="389632"/>
                    <a:pt x="1522150" y="413173"/>
                  </a:cubicBezTo>
                  <a:moveTo>
                    <a:pt x="1482782" y="211882"/>
                  </a:moveTo>
                  <a:cubicBezTo>
                    <a:pt x="1467581" y="194258"/>
                    <a:pt x="1448220" y="180701"/>
                    <a:pt x="1426453" y="172440"/>
                  </a:cubicBezTo>
                  <a:cubicBezTo>
                    <a:pt x="1380071" y="153825"/>
                    <a:pt x="1328375" y="153339"/>
                    <a:pt x="1281651" y="171080"/>
                  </a:cubicBezTo>
                  <a:cubicBezTo>
                    <a:pt x="1259975" y="179317"/>
                    <a:pt x="1240126" y="191722"/>
                    <a:pt x="1223227" y="207592"/>
                  </a:cubicBezTo>
                  <a:cubicBezTo>
                    <a:pt x="1206200" y="223800"/>
                    <a:pt x="1192662" y="243309"/>
                    <a:pt x="1183441" y="264925"/>
                  </a:cubicBezTo>
                  <a:cubicBezTo>
                    <a:pt x="1173420" y="288685"/>
                    <a:pt x="1168430" y="314261"/>
                    <a:pt x="1168783" y="340043"/>
                  </a:cubicBezTo>
                  <a:cubicBezTo>
                    <a:pt x="1168330" y="366341"/>
                    <a:pt x="1173321" y="392449"/>
                    <a:pt x="1183441" y="416730"/>
                  </a:cubicBezTo>
                  <a:cubicBezTo>
                    <a:pt x="1202015" y="460441"/>
                    <a:pt x="1238222" y="494264"/>
                    <a:pt x="1283117" y="509843"/>
                  </a:cubicBezTo>
                  <a:cubicBezTo>
                    <a:pt x="1306240" y="518041"/>
                    <a:pt x="1330616" y="522148"/>
                    <a:pt x="1355151" y="521979"/>
                  </a:cubicBezTo>
                  <a:cubicBezTo>
                    <a:pt x="1379715" y="522175"/>
                    <a:pt x="1404115" y="517958"/>
                    <a:pt x="1427186" y="509529"/>
                  </a:cubicBezTo>
                  <a:cubicBezTo>
                    <a:pt x="1447966" y="502092"/>
                    <a:pt x="1466743" y="489954"/>
                    <a:pt x="1482049" y="474062"/>
                  </a:cubicBezTo>
                  <a:lnTo>
                    <a:pt x="1428233" y="420287"/>
                  </a:lnTo>
                  <a:cubicBezTo>
                    <a:pt x="1419710" y="430650"/>
                    <a:pt x="1408579" y="438558"/>
                    <a:pt x="1395985" y="443199"/>
                  </a:cubicBezTo>
                  <a:cubicBezTo>
                    <a:pt x="1383251" y="448393"/>
                    <a:pt x="1369637" y="451092"/>
                    <a:pt x="1355884" y="451150"/>
                  </a:cubicBezTo>
                  <a:cubicBezTo>
                    <a:pt x="1341060" y="451475"/>
                    <a:pt x="1326385" y="448133"/>
                    <a:pt x="1313166" y="441421"/>
                  </a:cubicBezTo>
                  <a:cubicBezTo>
                    <a:pt x="1301282" y="435259"/>
                    <a:pt x="1290885" y="426583"/>
                    <a:pt x="1282698" y="415998"/>
                  </a:cubicBezTo>
                  <a:cubicBezTo>
                    <a:pt x="1274547" y="405362"/>
                    <a:pt x="1268376" y="393349"/>
                    <a:pt x="1264480" y="380531"/>
                  </a:cubicBezTo>
                  <a:cubicBezTo>
                    <a:pt x="1260448" y="367664"/>
                    <a:pt x="1258401" y="354258"/>
                    <a:pt x="1258407" y="340775"/>
                  </a:cubicBezTo>
                  <a:cubicBezTo>
                    <a:pt x="1258428" y="327325"/>
                    <a:pt x="1260331" y="313943"/>
                    <a:pt x="1264061" y="301019"/>
                  </a:cubicBezTo>
                  <a:cubicBezTo>
                    <a:pt x="1267760" y="288275"/>
                    <a:pt x="1273717" y="276298"/>
                    <a:pt x="1281651" y="265657"/>
                  </a:cubicBezTo>
                  <a:cubicBezTo>
                    <a:pt x="1289565" y="255095"/>
                    <a:pt x="1299719" y="246413"/>
                    <a:pt x="1311386" y="240234"/>
                  </a:cubicBezTo>
                  <a:cubicBezTo>
                    <a:pt x="1324294" y="233494"/>
                    <a:pt x="1338706" y="230146"/>
                    <a:pt x="1353266" y="230504"/>
                  </a:cubicBezTo>
                  <a:cubicBezTo>
                    <a:pt x="1367478" y="230575"/>
                    <a:pt x="1381483" y="233904"/>
                    <a:pt x="1394205" y="240234"/>
                  </a:cubicBezTo>
                  <a:cubicBezTo>
                    <a:pt x="1406113" y="245512"/>
                    <a:pt x="1416461" y="253762"/>
                    <a:pt x="1424254" y="264192"/>
                  </a:cubicBezTo>
                  <a:close/>
                  <a:moveTo>
                    <a:pt x="927865" y="263042"/>
                  </a:moveTo>
                  <a:cubicBezTo>
                    <a:pt x="920445" y="241513"/>
                    <a:pt x="908605" y="221771"/>
                    <a:pt x="893104" y="205081"/>
                  </a:cubicBezTo>
                  <a:cubicBezTo>
                    <a:pt x="878432" y="189683"/>
                    <a:pt x="860563" y="177684"/>
                    <a:pt x="840753" y="169929"/>
                  </a:cubicBezTo>
                  <a:cubicBezTo>
                    <a:pt x="819554" y="161900"/>
                    <a:pt x="797042" y="157891"/>
                    <a:pt x="774372" y="158107"/>
                  </a:cubicBezTo>
                  <a:cubicBezTo>
                    <a:pt x="749735" y="157938"/>
                    <a:pt x="725290" y="162446"/>
                    <a:pt x="702337" y="171393"/>
                  </a:cubicBezTo>
                  <a:cubicBezTo>
                    <a:pt x="658387" y="188324"/>
                    <a:pt x="623558" y="222898"/>
                    <a:pt x="606326" y="266703"/>
                  </a:cubicBezTo>
                  <a:cubicBezTo>
                    <a:pt x="596770" y="290725"/>
                    <a:pt x="592038" y="316392"/>
                    <a:pt x="592401" y="342240"/>
                  </a:cubicBezTo>
                  <a:cubicBezTo>
                    <a:pt x="591949" y="368095"/>
                    <a:pt x="596684" y="393779"/>
                    <a:pt x="606326" y="417776"/>
                  </a:cubicBezTo>
                  <a:cubicBezTo>
                    <a:pt x="614995" y="439127"/>
                    <a:pt x="628214" y="458335"/>
                    <a:pt x="645066" y="474062"/>
                  </a:cubicBezTo>
                  <a:cubicBezTo>
                    <a:pt x="661995" y="489637"/>
                    <a:pt x="681855" y="501693"/>
                    <a:pt x="703489" y="509529"/>
                  </a:cubicBezTo>
                  <a:cubicBezTo>
                    <a:pt x="726993" y="517968"/>
                    <a:pt x="751806" y="522183"/>
                    <a:pt x="776780" y="521979"/>
                  </a:cubicBezTo>
                  <a:cubicBezTo>
                    <a:pt x="841276" y="521979"/>
                    <a:pt x="890486" y="499067"/>
                    <a:pt x="924409" y="453243"/>
                  </a:cubicBezTo>
                  <a:lnTo>
                    <a:pt x="867138" y="407419"/>
                  </a:lnTo>
                  <a:cubicBezTo>
                    <a:pt x="857714" y="421074"/>
                    <a:pt x="845147" y="432269"/>
                    <a:pt x="830492" y="440060"/>
                  </a:cubicBezTo>
                  <a:cubicBezTo>
                    <a:pt x="813662" y="448272"/>
                    <a:pt x="795082" y="452258"/>
                    <a:pt x="776361" y="451673"/>
                  </a:cubicBezTo>
                  <a:cubicBezTo>
                    <a:pt x="764137" y="451733"/>
                    <a:pt x="752004" y="449570"/>
                    <a:pt x="740554" y="445292"/>
                  </a:cubicBezTo>
                  <a:cubicBezTo>
                    <a:pt x="729174" y="441227"/>
                    <a:pt x="718557" y="435286"/>
                    <a:pt x="709143" y="427715"/>
                  </a:cubicBezTo>
                  <a:cubicBezTo>
                    <a:pt x="700198" y="420396"/>
                    <a:pt x="692765" y="411406"/>
                    <a:pt x="687261" y="401246"/>
                  </a:cubicBezTo>
                  <a:cubicBezTo>
                    <a:pt x="681726" y="390702"/>
                    <a:pt x="678446" y="379123"/>
                    <a:pt x="677628" y="367244"/>
                  </a:cubicBezTo>
                  <a:lnTo>
                    <a:pt x="939382" y="367244"/>
                  </a:lnTo>
                  <a:cubicBezTo>
                    <a:pt x="939835" y="363424"/>
                    <a:pt x="940079" y="359582"/>
                    <a:pt x="940115" y="355736"/>
                  </a:cubicBezTo>
                  <a:lnTo>
                    <a:pt x="940115" y="344228"/>
                  </a:lnTo>
                  <a:cubicBezTo>
                    <a:pt x="940648" y="316610"/>
                    <a:pt x="936397" y="289107"/>
                    <a:pt x="927550" y="262937"/>
                  </a:cubicBezTo>
                  <a:moveTo>
                    <a:pt x="677733" y="305622"/>
                  </a:moveTo>
                  <a:cubicBezTo>
                    <a:pt x="679049" y="282454"/>
                    <a:pt x="689792" y="260831"/>
                    <a:pt x="707468" y="245779"/>
                  </a:cubicBezTo>
                  <a:cubicBezTo>
                    <a:pt x="725712" y="230171"/>
                    <a:pt x="749108" y="221894"/>
                    <a:pt x="773116" y="222553"/>
                  </a:cubicBezTo>
                  <a:cubicBezTo>
                    <a:pt x="785502" y="222240"/>
                    <a:pt x="797814" y="224558"/>
                    <a:pt x="809238" y="229353"/>
                  </a:cubicBezTo>
                  <a:cubicBezTo>
                    <a:pt x="818961" y="233467"/>
                    <a:pt x="827651" y="239684"/>
                    <a:pt x="834680" y="247558"/>
                  </a:cubicBezTo>
                  <a:cubicBezTo>
                    <a:pt x="841407" y="255286"/>
                    <a:pt x="846436" y="264339"/>
                    <a:pt x="849443" y="274131"/>
                  </a:cubicBezTo>
                  <a:cubicBezTo>
                    <a:pt x="852521" y="284309"/>
                    <a:pt x="854074" y="294886"/>
                    <a:pt x="854050" y="305518"/>
                  </a:cubicBezTo>
                  <a:close/>
                  <a:moveTo>
                    <a:pt x="119569" y="511935"/>
                  </a:moveTo>
                  <a:lnTo>
                    <a:pt x="206995" y="511935"/>
                  </a:lnTo>
                  <a:lnTo>
                    <a:pt x="284474" y="271307"/>
                  </a:lnTo>
                  <a:lnTo>
                    <a:pt x="285835" y="271307"/>
                  </a:lnTo>
                  <a:lnTo>
                    <a:pt x="364047" y="511935"/>
                  </a:lnTo>
                  <a:lnTo>
                    <a:pt x="451787" y="511935"/>
                  </a:lnTo>
                  <a:lnTo>
                    <a:pt x="570728" y="168045"/>
                  </a:lnTo>
                  <a:lnTo>
                    <a:pt x="481103" y="168045"/>
                  </a:lnTo>
                  <a:lnTo>
                    <a:pt x="407812" y="414428"/>
                  </a:lnTo>
                  <a:lnTo>
                    <a:pt x="406346" y="414428"/>
                  </a:lnTo>
                  <a:lnTo>
                    <a:pt x="331799" y="168045"/>
                  </a:lnTo>
                  <a:lnTo>
                    <a:pt x="240080" y="168045"/>
                  </a:lnTo>
                  <a:lnTo>
                    <a:pt x="166266" y="414428"/>
                  </a:lnTo>
                  <a:lnTo>
                    <a:pt x="164800" y="414428"/>
                  </a:lnTo>
                  <a:lnTo>
                    <a:pt x="93184" y="168045"/>
                  </a:lnTo>
                  <a:lnTo>
                    <a:pt x="0" y="168045"/>
                  </a:lnTo>
                  <a:close/>
                </a:path>
              </a:pathLst>
            </a:custGeom>
            <a:solidFill>
              <a:schemeClr val="bg1"/>
            </a:solidFill>
            <a:ln w="10467" cap="flat">
              <a:noFill/>
              <a:prstDash val="solid"/>
              <a:miter/>
            </a:ln>
          </p:spPr>
          <p:txBody>
            <a:bodyPr rtlCol="0" anchor="ctr"/>
            <a:lstStyle/>
            <a:p>
              <a:endParaRPr lang="fr-FR"/>
            </a:p>
          </p:txBody>
        </p:sp>
        <p:sp>
          <p:nvSpPr>
            <p:cNvPr id="18" name="Freeform 17">
              <a:extLst>
                <a:ext uri="{FF2B5EF4-FFF2-40B4-BE49-F238E27FC236}">
                  <a16:creationId xmlns:a16="http://schemas.microsoft.com/office/drawing/2014/main" id="{63467C0D-D571-6250-0257-62602E45FE8B}"/>
                </a:ext>
              </a:extLst>
            </p:cNvPr>
            <p:cNvSpPr/>
            <p:nvPr/>
          </p:nvSpPr>
          <p:spPr>
            <a:xfrm>
              <a:off x="9696890" y="3587494"/>
              <a:ext cx="114658" cy="110386"/>
            </a:xfrm>
            <a:custGeom>
              <a:avLst/>
              <a:gdLst>
                <a:gd name="connsiteX0" fmla="*/ 4609 w 114658"/>
                <a:gd name="connsiteY0" fmla="*/ 77426 h 110386"/>
                <a:gd name="connsiteX1" fmla="*/ 17174 w 114658"/>
                <a:gd name="connsiteY1" fmla="*/ 94584 h 110386"/>
                <a:gd name="connsiteX2" fmla="*/ 35497 w 114658"/>
                <a:gd name="connsiteY2" fmla="*/ 106092 h 110386"/>
                <a:gd name="connsiteX3" fmla="*/ 57379 w 114658"/>
                <a:gd name="connsiteY3" fmla="*/ 110382 h 110386"/>
                <a:gd name="connsiteX4" fmla="*/ 97899 w 114658"/>
                <a:gd name="connsiteY4" fmla="*/ 93852 h 110386"/>
                <a:gd name="connsiteX5" fmla="*/ 114651 w 114658"/>
                <a:gd name="connsiteY5" fmla="*/ 54514 h 110386"/>
                <a:gd name="connsiteX6" fmla="*/ 97480 w 114658"/>
                <a:gd name="connsiteY6" fmla="*/ 15804 h 110386"/>
                <a:gd name="connsiteX7" fmla="*/ 57379 w 114658"/>
                <a:gd name="connsiteY7" fmla="*/ 7 h 110386"/>
                <a:gd name="connsiteX8" fmla="*/ 16859 w 114658"/>
                <a:gd name="connsiteY8" fmla="*/ 16537 h 110386"/>
                <a:gd name="connsiteX9" fmla="*/ 3 w 114658"/>
                <a:gd name="connsiteY9" fmla="*/ 55874 h 110386"/>
                <a:gd name="connsiteX10" fmla="*/ 4609 w 114658"/>
                <a:gd name="connsiteY10" fmla="*/ 77426 h 11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658" h="110386">
                  <a:moveTo>
                    <a:pt x="4609" y="77426"/>
                  </a:moveTo>
                  <a:cubicBezTo>
                    <a:pt x="7625" y="83917"/>
                    <a:pt x="11895" y="89748"/>
                    <a:pt x="17174" y="94584"/>
                  </a:cubicBezTo>
                  <a:cubicBezTo>
                    <a:pt x="22569" y="99450"/>
                    <a:pt x="28769" y="103344"/>
                    <a:pt x="35497" y="106092"/>
                  </a:cubicBezTo>
                  <a:cubicBezTo>
                    <a:pt x="42440" y="108938"/>
                    <a:pt x="49874" y="110396"/>
                    <a:pt x="57379" y="110382"/>
                  </a:cubicBezTo>
                  <a:cubicBezTo>
                    <a:pt x="72568" y="110578"/>
                    <a:pt x="87188" y="104614"/>
                    <a:pt x="97899" y="93852"/>
                  </a:cubicBezTo>
                  <a:cubicBezTo>
                    <a:pt x="108747" y="83660"/>
                    <a:pt x="114823" y="69392"/>
                    <a:pt x="114651" y="54514"/>
                  </a:cubicBezTo>
                  <a:cubicBezTo>
                    <a:pt x="114917" y="39713"/>
                    <a:pt x="108634" y="25548"/>
                    <a:pt x="97480" y="15804"/>
                  </a:cubicBezTo>
                  <a:cubicBezTo>
                    <a:pt x="86664" y="5550"/>
                    <a:pt x="72288" y="-114"/>
                    <a:pt x="57379" y="7"/>
                  </a:cubicBezTo>
                  <a:cubicBezTo>
                    <a:pt x="42183" y="-226"/>
                    <a:pt x="27550" y="5744"/>
                    <a:pt x="16859" y="16537"/>
                  </a:cubicBezTo>
                  <a:cubicBezTo>
                    <a:pt x="5973" y="26710"/>
                    <a:pt x="-143" y="40981"/>
                    <a:pt x="3" y="55874"/>
                  </a:cubicBezTo>
                  <a:cubicBezTo>
                    <a:pt x="-11" y="63304"/>
                    <a:pt x="1560" y="70651"/>
                    <a:pt x="4609" y="77426"/>
                  </a:cubicBezTo>
                  <a:close/>
                </a:path>
              </a:pathLst>
            </a:custGeom>
            <a:solidFill>
              <a:schemeClr val="bg1"/>
            </a:solidFill>
            <a:ln w="10467" cap="flat">
              <a:noFill/>
              <a:prstDash val="solid"/>
              <a:miter/>
            </a:ln>
          </p:spPr>
          <p:txBody>
            <a:bodyPr rtlCol="0" anchor="ctr"/>
            <a:lstStyle/>
            <a:p>
              <a:endParaRPr lang="fr-FR"/>
            </a:p>
          </p:txBody>
        </p:sp>
        <p:sp>
          <p:nvSpPr>
            <p:cNvPr id="19" name="Freeform 18">
              <a:extLst>
                <a:ext uri="{FF2B5EF4-FFF2-40B4-BE49-F238E27FC236}">
                  <a16:creationId xmlns:a16="http://schemas.microsoft.com/office/drawing/2014/main" id="{4D4B60A4-7513-7FC7-D018-C1422BBC6B51}"/>
                </a:ext>
              </a:extLst>
            </p:cNvPr>
            <p:cNvSpPr/>
            <p:nvPr/>
          </p:nvSpPr>
          <p:spPr>
            <a:xfrm>
              <a:off x="9494923" y="3340368"/>
              <a:ext cx="205215" cy="353218"/>
            </a:xfrm>
            <a:custGeom>
              <a:avLst/>
              <a:gdLst>
                <a:gd name="connsiteX0" fmla="*/ 210 w 205215"/>
                <a:gd name="connsiteY0" fmla="*/ 353218 h 353218"/>
                <a:gd name="connsiteX1" fmla="*/ 86274 w 205215"/>
                <a:gd name="connsiteY1" fmla="*/ 353218 h 353218"/>
                <a:gd name="connsiteX2" fmla="*/ 86274 w 205215"/>
                <a:gd name="connsiteY2" fmla="*/ 169085 h 353218"/>
                <a:gd name="connsiteX3" fmla="*/ 89834 w 205215"/>
                <a:gd name="connsiteY3" fmla="*/ 143976 h 353218"/>
                <a:gd name="connsiteX4" fmla="*/ 103445 w 205215"/>
                <a:gd name="connsiteY4" fmla="*/ 113218 h 353218"/>
                <a:gd name="connsiteX5" fmla="*/ 131400 w 205215"/>
                <a:gd name="connsiteY5" fmla="*/ 87481 h 353218"/>
                <a:gd name="connsiteX6" fmla="*/ 178726 w 205215"/>
                <a:gd name="connsiteY6" fmla="*/ 77019 h 353218"/>
                <a:gd name="connsiteX7" fmla="*/ 190557 w 205215"/>
                <a:gd name="connsiteY7" fmla="*/ 77751 h 353218"/>
                <a:gd name="connsiteX8" fmla="*/ 205215 w 205215"/>
                <a:gd name="connsiteY8" fmla="*/ 80576 h 353218"/>
                <a:gd name="connsiteX9" fmla="*/ 205215 w 205215"/>
                <a:gd name="connsiteY9" fmla="*/ 1796 h 353218"/>
                <a:gd name="connsiteX10" fmla="*/ 194744 w 205215"/>
                <a:gd name="connsiteY10" fmla="*/ 18 h 353218"/>
                <a:gd name="connsiteX11" fmla="*/ 184274 w 205215"/>
                <a:gd name="connsiteY11" fmla="*/ 18 h 353218"/>
                <a:gd name="connsiteX12" fmla="*/ 124071 w 205215"/>
                <a:gd name="connsiteY12" fmla="*/ 18640 h 353218"/>
                <a:gd name="connsiteX13" fmla="*/ 83865 w 205215"/>
                <a:gd name="connsiteY13" fmla="*/ 67394 h 353218"/>
                <a:gd name="connsiteX14" fmla="*/ 82505 w 205215"/>
                <a:gd name="connsiteY14" fmla="*/ 67394 h 353218"/>
                <a:gd name="connsiteX15" fmla="*/ 82505 w 205215"/>
                <a:gd name="connsiteY15" fmla="*/ 10061 h 353218"/>
                <a:gd name="connsiteX16" fmla="*/ 0 w 205215"/>
                <a:gd name="connsiteY16" fmla="*/ 10061 h 35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215" h="353218">
                  <a:moveTo>
                    <a:pt x="210" y="353218"/>
                  </a:moveTo>
                  <a:lnTo>
                    <a:pt x="86274" y="353218"/>
                  </a:lnTo>
                  <a:lnTo>
                    <a:pt x="86274" y="169085"/>
                  </a:lnTo>
                  <a:cubicBezTo>
                    <a:pt x="86565" y="160613"/>
                    <a:pt x="87758" y="152196"/>
                    <a:pt x="89834" y="143976"/>
                  </a:cubicBezTo>
                  <a:cubicBezTo>
                    <a:pt x="92459" y="132981"/>
                    <a:pt x="97071" y="122557"/>
                    <a:pt x="103445" y="113218"/>
                  </a:cubicBezTo>
                  <a:cubicBezTo>
                    <a:pt x="110711" y="102650"/>
                    <a:pt x="120266" y="93853"/>
                    <a:pt x="131400" y="87481"/>
                  </a:cubicBezTo>
                  <a:cubicBezTo>
                    <a:pt x="145935" y="79772"/>
                    <a:pt x="162293" y="76156"/>
                    <a:pt x="178726" y="77019"/>
                  </a:cubicBezTo>
                  <a:cubicBezTo>
                    <a:pt x="182681" y="77008"/>
                    <a:pt x="186633" y="77253"/>
                    <a:pt x="190557" y="77751"/>
                  </a:cubicBezTo>
                  <a:cubicBezTo>
                    <a:pt x="195506" y="78330"/>
                    <a:pt x="200405" y="79274"/>
                    <a:pt x="205215" y="80576"/>
                  </a:cubicBezTo>
                  <a:lnTo>
                    <a:pt x="205215" y="1796"/>
                  </a:lnTo>
                  <a:cubicBezTo>
                    <a:pt x="201824" y="722"/>
                    <a:pt x="198300" y="123"/>
                    <a:pt x="194744" y="18"/>
                  </a:cubicBezTo>
                  <a:cubicBezTo>
                    <a:pt x="190871" y="18"/>
                    <a:pt x="187311" y="18"/>
                    <a:pt x="184274" y="18"/>
                  </a:cubicBezTo>
                  <a:cubicBezTo>
                    <a:pt x="162728" y="-384"/>
                    <a:pt x="141622" y="6144"/>
                    <a:pt x="124071" y="18640"/>
                  </a:cubicBezTo>
                  <a:cubicBezTo>
                    <a:pt x="106764" y="31238"/>
                    <a:pt x="92933" y="48011"/>
                    <a:pt x="83865" y="67394"/>
                  </a:cubicBezTo>
                  <a:lnTo>
                    <a:pt x="82505" y="67394"/>
                  </a:lnTo>
                  <a:lnTo>
                    <a:pt x="82505" y="10061"/>
                  </a:lnTo>
                  <a:lnTo>
                    <a:pt x="0" y="10061"/>
                  </a:lnTo>
                  <a:close/>
                </a:path>
              </a:pathLst>
            </a:custGeom>
            <a:solidFill>
              <a:schemeClr val="bg1"/>
            </a:solidFill>
            <a:ln w="10467" cap="flat">
              <a:noFill/>
              <a:prstDash val="solid"/>
              <a:miter/>
            </a:ln>
          </p:spPr>
          <p:txBody>
            <a:bodyPr rtlCol="0" anchor="ctr"/>
            <a:lstStyle/>
            <a:p>
              <a:endParaRPr lang="fr-FR"/>
            </a:p>
          </p:txBody>
        </p:sp>
        <p:sp>
          <p:nvSpPr>
            <p:cNvPr id="20" name="Freeform 19">
              <a:extLst>
                <a:ext uri="{FF2B5EF4-FFF2-40B4-BE49-F238E27FC236}">
                  <a16:creationId xmlns:a16="http://schemas.microsoft.com/office/drawing/2014/main" id="{F295814C-3AE0-E530-3DC3-DB663E92ACF3}"/>
                </a:ext>
              </a:extLst>
            </p:cNvPr>
            <p:cNvSpPr/>
            <p:nvPr/>
          </p:nvSpPr>
          <p:spPr>
            <a:xfrm>
              <a:off x="9071062" y="3339746"/>
              <a:ext cx="348006" cy="363890"/>
            </a:xfrm>
            <a:custGeom>
              <a:avLst/>
              <a:gdLst>
                <a:gd name="connsiteX0" fmla="*/ 335493 w 348006"/>
                <a:gd name="connsiteY0" fmla="*/ 104947 h 363890"/>
                <a:gd name="connsiteX1" fmla="*/ 300733 w 348006"/>
                <a:gd name="connsiteY1" fmla="*/ 46882 h 363890"/>
                <a:gd name="connsiteX2" fmla="*/ 248382 w 348006"/>
                <a:gd name="connsiteY2" fmla="*/ 11834 h 363890"/>
                <a:gd name="connsiteX3" fmla="*/ 182106 w 348006"/>
                <a:gd name="connsiteY3" fmla="*/ 12 h 363890"/>
                <a:gd name="connsiteX4" fmla="*/ 110071 w 348006"/>
                <a:gd name="connsiteY4" fmla="*/ 13194 h 363890"/>
                <a:gd name="connsiteX5" fmla="*/ 13955 w 348006"/>
                <a:gd name="connsiteY5" fmla="*/ 108504 h 363890"/>
                <a:gd name="connsiteX6" fmla="*/ 30 w 348006"/>
                <a:gd name="connsiteY6" fmla="*/ 184040 h 363890"/>
                <a:gd name="connsiteX7" fmla="*/ 13955 w 348006"/>
                <a:gd name="connsiteY7" fmla="*/ 259577 h 363890"/>
                <a:gd name="connsiteX8" fmla="*/ 52695 w 348006"/>
                <a:gd name="connsiteY8" fmla="*/ 315863 h 363890"/>
                <a:gd name="connsiteX9" fmla="*/ 111118 w 348006"/>
                <a:gd name="connsiteY9" fmla="*/ 351329 h 363890"/>
                <a:gd name="connsiteX10" fmla="*/ 184409 w 348006"/>
                <a:gd name="connsiteY10" fmla="*/ 363884 h 363890"/>
                <a:gd name="connsiteX11" fmla="*/ 332143 w 348006"/>
                <a:gd name="connsiteY11" fmla="*/ 295043 h 363890"/>
                <a:gd name="connsiteX12" fmla="*/ 274767 w 348006"/>
                <a:gd name="connsiteY12" fmla="*/ 249219 h 363890"/>
                <a:gd name="connsiteX13" fmla="*/ 238226 w 348006"/>
                <a:gd name="connsiteY13" fmla="*/ 281861 h 363890"/>
                <a:gd name="connsiteX14" fmla="*/ 183676 w 348006"/>
                <a:gd name="connsiteY14" fmla="*/ 293683 h 363890"/>
                <a:gd name="connsiteX15" fmla="*/ 147869 w 348006"/>
                <a:gd name="connsiteY15" fmla="*/ 287197 h 363890"/>
                <a:gd name="connsiteX16" fmla="*/ 117086 w 348006"/>
                <a:gd name="connsiteY16" fmla="*/ 269620 h 363890"/>
                <a:gd name="connsiteX17" fmla="*/ 95203 w 348006"/>
                <a:gd name="connsiteY17" fmla="*/ 243151 h 363890"/>
                <a:gd name="connsiteX18" fmla="*/ 85466 w 348006"/>
                <a:gd name="connsiteY18" fmla="*/ 209149 h 363890"/>
                <a:gd name="connsiteX19" fmla="*/ 347220 w 348006"/>
                <a:gd name="connsiteY19" fmla="*/ 209149 h 363890"/>
                <a:gd name="connsiteX20" fmla="*/ 347953 w 348006"/>
                <a:gd name="connsiteY20" fmla="*/ 197641 h 363890"/>
                <a:gd name="connsiteX21" fmla="*/ 347953 w 348006"/>
                <a:gd name="connsiteY21" fmla="*/ 186237 h 363890"/>
                <a:gd name="connsiteX22" fmla="*/ 335493 w 348006"/>
                <a:gd name="connsiteY22" fmla="*/ 104947 h 363890"/>
                <a:gd name="connsiteX23" fmla="*/ 85676 w 348006"/>
                <a:gd name="connsiteY23" fmla="*/ 147527 h 363890"/>
                <a:gd name="connsiteX24" fmla="*/ 115516 w 348006"/>
                <a:gd name="connsiteY24" fmla="*/ 87684 h 363890"/>
                <a:gd name="connsiteX25" fmla="*/ 181059 w 348006"/>
                <a:gd name="connsiteY25" fmla="*/ 64458 h 363890"/>
                <a:gd name="connsiteX26" fmla="*/ 217286 w 348006"/>
                <a:gd name="connsiteY26" fmla="*/ 71259 h 363890"/>
                <a:gd name="connsiteX27" fmla="*/ 242728 w 348006"/>
                <a:gd name="connsiteY27" fmla="*/ 89463 h 363890"/>
                <a:gd name="connsiteX28" fmla="*/ 257387 w 348006"/>
                <a:gd name="connsiteY28" fmla="*/ 116036 h 363890"/>
                <a:gd name="connsiteX29" fmla="*/ 262098 w 348006"/>
                <a:gd name="connsiteY29" fmla="*/ 147423 h 36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8006" h="363890">
                  <a:moveTo>
                    <a:pt x="335493" y="104947"/>
                  </a:moveTo>
                  <a:cubicBezTo>
                    <a:pt x="328139" y="83357"/>
                    <a:pt x="316292" y="63568"/>
                    <a:pt x="300733" y="46882"/>
                  </a:cubicBezTo>
                  <a:cubicBezTo>
                    <a:pt x="286102" y="31461"/>
                    <a:pt x="268220" y="19488"/>
                    <a:pt x="248382" y="11834"/>
                  </a:cubicBezTo>
                  <a:cubicBezTo>
                    <a:pt x="227230" y="3765"/>
                    <a:pt x="204745" y="-246"/>
                    <a:pt x="182106" y="12"/>
                  </a:cubicBezTo>
                  <a:cubicBezTo>
                    <a:pt x="157473" y="-211"/>
                    <a:pt x="133025" y="4263"/>
                    <a:pt x="110071" y="13194"/>
                  </a:cubicBezTo>
                  <a:cubicBezTo>
                    <a:pt x="66116" y="30155"/>
                    <a:pt x="31265" y="64714"/>
                    <a:pt x="13955" y="108504"/>
                  </a:cubicBezTo>
                  <a:cubicBezTo>
                    <a:pt x="4399" y="132526"/>
                    <a:pt x="-333" y="158192"/>
                    <a:pt x="30" y="184040"/>
                  </a:cubicBezTo>
                  <a:cubicBezTo>
                    <a:pt x="-422" y="209896"/>
                    <a:pt x="4312" y="235579"/>
                    <a:pt x="13955" y="259577"/>
                  </a:cubicBezTo>
                  <a:cubicBezTo>
                    <a:pt x="22661" y="280907"/>
                    <a:pt x="35876" y="300107"/>
                    <a:pt x="52695" y="315863"/>
                  </a:cubicBezTo>
                  <a:cubicBezTo>
                    <a:pt x="69641" y="331415"/>
                    <a:pt x="89495" y="343468"/>
                    <a:pt x="111118" y="351329"/>
                  </a:cubicBezTo>
                  <a:cubicBezTo>
                    <a:pt x="134608" y="359835"/>
                    <a:pt x="159426" y="364086"/>
                    <a:pt x="184409" y="363884"/>
                  </a:cubicBezTo>
                  <a:cubicBezTo>
                    <a:pt x="248905" y="363884"/>
                    <a:pt x="298150" y="340937"/>
                    <a:pt x="332143" y="295043"/>
                  </a:cubicBezTo>
                  <a:lnTo>
                    <a:pt x="274767" y="249219"/>
                  </a:lnTo>
                  <a:cubicBezTo>
                    <a:pt x="265386" y="262873"/>
                    <a:pt x="252852" y="274069"/>
                    <a:pt x="238226" y="281861"/>
                  </a:cubicBezTo>
                  <a:cubicBezTo>
                    <a:pt x="221288" y="290211"/>
                    <a:pt x="202555" y="294271"/>
                    <a:pt x="183676" y="293683"/>
                  </a:cubicBezTo>
                  <a:cubicBezTo>
                    <a:pt x="171448" y="293688"/>
                    <a:pt x="159317" y="291491"/>
                    <a:pt x="147869" y="287197"/>
                  </a:cubicBezTo>
                  <a:cubicBezTo>
                    <a:pt x="136705" y="283080"/>
                    <a:pt x="126303" y="277141"/>
                    <a:pt x="117086" y="269620"/>
                  </a:cubicBezTo>
                  <a:cubicBezTo>
                    <a:pt x="108059" y="262384"/>
                    <a:pt x="100612" y="253376"/>
                    <a:pt x="95203" y="243151"/>
                  </a:cubicBezTo>
                  <a:cubicBezTo>
                    <a:pt x="89571" y="232640"/>
                    <a:pt x="86251" y="221047"/>
                    <a:pt x="85466" y="209149"/>
                  </a:cubicBezTo>
                  <a:lnTo>
                    <a:pt x="347220" y="209149"/>
                  </a:lnTo>
                  <a:cubicBezTo>
                    <a:pt x="347725" y="205334"/>
                    <a:pt x="347970" y="201489"/>
                    <a:pt x="347953" y="197641"/>
                  </a:cubicBezTo>
                  <a:lnTo>
                    <a:pt x="347953" y="186237"/>
                  </a:lnTo>
                  <a:cubicBezTo>
                    <a:pt x="348536" y="158624"/>
                    <a:pt x="344321" y="131119"/>
                    <a:pt x="335493" y="104947"/>
                  </a:cubicBezTo>
                  <a:close/>
                  <a:moveTo>
                    <a:pt x="85676" y="147527"/>
                  </a:moveTo>
                  <a:cubicBezTo>
                    <a:pt x="87031" y="124346"/>
                    <a:pt x="97811" y="102726"/>
                    <a:pt x="115516" y="87684"/>
                  </a:cubicBezTo>
                  <a:cubicBezTo>
                    <a:pt x="133717" y="72075"/>
                    <a:pt x="157082" y="63795"/>
                    <a:pt x="181059" y="64458"/>
                  </a:cubicBezTo>
                  <a:cubicBezTo>
                    <a:pt x="193474" y="64208"/>
                    <a:pt x="205808" y="66523"/>
                    <a:pt x="217286" y="71259"/>
                  </a:cubicBezTo>
                  <a:cubicBezTo>
                    <a:pt x="227009" y="75372"/>
                    <a:pt x="235699" y="81590"/>
                    <a:pt x="242728" y="89463"/>
                  </a:cubicBezTo>
                  <a:cubicBezTo>
                    <a:pt x="249436" y="97188"/>
                    <a:pt x="254431" y="106245"/>
                    <a:pt x="257387" y="116036"/>
                  </a:cubicBezTo>
                  <a:cubicBezTo>
                    <a:pt x="260545" y="126198"/>
                    <a:pt x="262134" y="136782"/>
                    <a:pt x="262098" y="147423"/>
                  </a:cubicBezTo>
                  <a:close/>
                </a:path>
              </a:pathLst>
            </a:custGeom>
            <a:solidFill>
              <a:schemeClr val="bg1"/>
            </a:solidFill>
            <a:ln w="10467" cap="flat">
              <a:noFill/>
              <a:prstDash val="solid"/>
              <a:miter/>
            </a:ln>
          </p:spPr>
          <p:txBody>
            <a:bodyPr rtlCol="0" anchor="ctr"/>
            <a:lstStyle/>
            <a:p>
              <a:endParaRPr lang="fr-FR"/>
            </a:p>
          </p:txBody>
        </p:sp>
        <p:sp>
          <p:nvSpPr>
            <p:cNvPr id="21" name="Freeform 20">
              <a:extLst>
                <a:ext uri="{FF2B5EF4-FFF2-40B4-BE49-F238E27FC236}">
                  <a16:creationId xmlns:a16="http://schemas.microsoft.com/office/drawing/2014/main" id="{F13983A7-4B26-9AD8-E3AC-58B703BDDB70}"/>
                </a:ext>
              </a:extLst>
            </p:cNvPr>
            <p:cNvSpPr/>
            <p:nvPr/>
          </p:nvSpPr>
          <p:spPr>
            <a:xfrm>
              <a:off x="8688094" y="3349697"/>
              <a:ext cx="367711" cy="343889"/>
            </a:xfrm>
            <a:custGeom>
              <a:avLst/>
              <a:gdLst>
                <a:gd name="connsiteX0" fmla="*/ 139043 w 367711"/>
                <a:gd name="connsiteY0" fmla="*/ 343890 h 343889"/>
                <a:gd name="connsiteX1" fmla="*/ 230762 w 367711"/>
                <a:gd name="connsiteY1" fmla="*/ 343890 h 343889"/>
                <a:gd name="connsiteX2" fmla="*/ 367712 w 367711"/>
                <a:gd name="connsiteY2" fmla="*/ 0 h 343889"/>
                <a:gd name="connsiteX3" fmla="*/ 276621 w 367711"/>
                <a:gd name="connsiteY3" fmla="*/ 0 h 343889"/>
                <a:gd name="connsiteX4" fmla="*/ 185636 w 367711"/>
                <a:gd name="connsiteY4" fmla="*/ 250672 h 343889"/>
                <a:gd name="connsiteX5" fmla="*/ 184170 w 367711"/>
                <a:gd name="connsiteY5" fmla="*/ 250672 h 343889"/>
                <a:gd name="connsiteX6" fmla="*/ 93813 w 367711"/>
                <a:gd name="connsiteY6" fmla="*/ 0 h 343889"/>
                <a:gd name="connsiteX7" fmla="*/ 0 w 367711"/>
                <a:gd name="connsiteY7" fmla="*/ 0 h 343889"/>
                <a:gd name="connsiteX8" fmla="*/ 139043 w 367711"/>
                <a:gd name="connsiteY8" fmla="*/ 343890 h 34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711" h="343889">
                  <a:moveTo>
                    <a:pt x="139043" y="343890"/>
                  </a:moveTo>
                  <a:lnTo>
                    <a:pt x="230762" y="343890"/>
                  </a:lnTo>
                  <a:lnTo>
                    <a:pt x="367712" y="0"/>
                  </a:lnTo>
                  <a:lnTo>
                    <a:pt x="276621" y="0"/>
                  </a:lnTo>
                  <a:lnTo>
                    <a:pt x="185636" y="250672"/>
                  </a:lnTo>
                  <a:lnTo>
                    <a:pt x="184170" y="250672"/>
                  </a:lnTo>
                  <a:lnTo>
                    <a:pt x="93813" y="0"/>
                  </a:lnTo>
                  <a:lnTo>
                    <a:pt x="0" y="0"/>
                  </a:lnTo>
                  <a:lnTo>
                    <a:pt x="139043" y="343890"/>
                  </a:lnTo>
                  <a:close/>
                </a:path>
              </a:pathLst>
            </a:custGeom>
            <a:solidFill>
              <a:schemeClr val="bg1"/>
            </a:solidFill>
            <a:ln w="10467" cap="flat">
              <a:noFill/>
              <a:prstDash val="solid"/>
              <a:miter/>
            </a:ln>
          </p:spPr>
          <p:txBody>
            <a:bodyPr rtlCol="0" anchor="ctr"/>
            <a:lstStyle/>
            <a:p>
              <a:endParaRPr lang="fr-FR"/>
            </a:p>
          </p:txBody>
        </p:sp>
        <p:sp>
          <p:nvSpPr>
            <p:cNvPr id="22" name="Freeform 21">
              <a:extLst>
                <a:ext uri="{FF2B5EF4-FFF2-40B4-BE49-F238E27FC236}">
                  <a16:creationId xmlns:a16="http://schemas.microsoft.com/office/drawing/2014/main" id="{F46F2C10-28E1-31FC-6BB5-A97A54F9C237}"/>
                </a:ext>
              </a:extLst>
            </p:cNvPr>
            <p:cNvSpPr/>
            <p:nvPr/>
          </p:nvSpPr>
          <p:spPr>
            <a:xfrm>
              <a:off x="8541115" y="3181337"/>
              <a:ext cx="110354" cy="103210"/>
            </a:xfrm>
            <a:custGeom>
              <a:avLst/>
              <a:gdLst>
                <a:gd name="connsiteX0" fmla="*/ 15369 w 110354"/>
                <a:gd name="connsiteY0" fmla="*/ 87802 h 103210"/>
                <a:gd name="connsiteX1" fmla="*/ 54422 w 110354"/>
                <a:gd name="connsiteY1" fmla="*/ 103181 h 103210"/>
                <a:gd name="connsiteX2" fmla="*/ 94209 w 110354"/>
                <a:gd name="connsiteY2" fmla="*/ 88534 h 103210"/>
                <a:gd name="connsiteX3" fmla="*/ 97005 w 110354"/>
                <a:gd name="connsiteY3" fmla="*/ 17570 h 103210"/>
                <a:gd name="connsiteX4" fmla="*/ 94209 w 110354"/>
                <a:gd name="connsiteY4" fmla="*/ 14776 h 103210"/>
                <a:gd name="connsiteX5" fmla="*/ 54422 w 110354"/>
                <a:gd name="connsiteY5" fmla="*/ 24 h 103210"/>
                <a:gd name="connsiteX6" fmla="*/ 15369 w 110354"/>
                <a:gd name="connsiteY6" fmla="*/ 15508 h 103210"/>
                <a:gd name="connsiteX7" fmla="*/ 14082 w 110354"/>
                <a:gd name="connsiteY7" fmla="*/ 86516 h 103210"/>
                <a:gd name="connsiteX8" fmla="*/ 15369 w 110354"/>
                <a:gd name="connsiteY8" fmla="*/ 87802 h 10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354" h="103210">
                  <a:moveTo>
                    <a:pt x="15369" y="87802"/>
                  </a:moveTo>
                  <a:cubicBezTo>
                    <a:pt x="25713" y="98083"/>
                    <a:pt x="39841" y="103646"/>
                    <a:pt x="54422" y="103181"/>
                  </a:cubicBezTo>
                  <a:cubicBezTo>
                    <a:pt x="69086" y="103652"/>
                    <a:pt x="83356" y="98398"/>
                    <a:pt x="94209" y="88534"/>
                  </a:cubicBezTo>
                  <a:cubicBezTo>
                    <a:pt x="114592" y="69709"/>
                    <a:pt x="115844" y="37937"/>
                    <a:pt x="97005" y="17570"/>
                  </a:cubicBezTo>
                  <a:cubicBezTo>
                    <a:pt x="96110" y="16602"/>
                    <a:pt x="95177" y="15670"/>
                    <a:pt x="94209" y="14776"/>
                  </a:cubicBezTo>
                  <a:cubicBezTo>
                    <a:pt x="83367" y="4883"/>
                    <a:pt x="69098" y="-407"/>
                    <a:pt x="54422" y="24"/>
                  </a:cubicBezTo>
                  <a:cubicBezTo>
                    <a:pt x="39827" y="-401"/>
                    <a:pt x="25702" y="5200"/>
                    <a:pt x="15369" y="15508"/>
                  </a:cubicBezTo>
                  <a:cubicBezTo>
                    <a:pt x="-4610" y="34762"/>
                    <a:pt x="-5185" y="66553"/>
                    <a:pt x="14082" y="86516"/>
                  </a:cubicBezTo>
                  <a:cubicBezTo>
                    <a:pt x="14504" y="86952"/>
                    <a:pt x="14932" y="87381"/>
                    <a:pt x="15369" y="87802"/>
                  </a:cubicBezTo>
                  <a:close/>
                </a:path>
              </a:pathLst>
            </a:custGeom>
            <a:solidFill>
              <a:schemeClr val="bg1"/>
            </a:solidFill>
            <a:ln w="10467" cap="flat">
              <a:noFill/>
              <a:prstDash val="solid"/>
              <a:miter/>
            </a:ln>
          </p:spPr>
          <p:txBody>
            <a:bodyPr rtlCol="0" anchor="ctr"/>
            <a:lstStyle/>
            <a:p>
              <a:endParaRPr lang="fr-FR"/>
            </a:p>
          </p:txBody>
        </p:sp>
        <p:sp>
          <p:nvSpPr>
            <p:cNvPr id="23" name="Freeform 22">
              <a:extLst>
                <a:ext uri="{FF2B5EF4-FFF2-40B4-BE49-F238E27FC236}">
                  <a16:creationId xmlns:a16="http://schemas.microsoft.com/office/drawing/2014/main" id="{065FC203-E892-C688-6EF8-43CBB2D70C22}"/>
                </a:ext>
              </a:extLst>
            </p:cNvPr>
            <p:cNvSpPr/>
            <p:nvPr/>
          </p:nvSpPr>
          <p:spPr>
            <a:xfrm>
              <a:off x="8552924" y="3349697"/>
              <a:ext cx="86064" cy="343785"/>
            </a:xfrm>
            <a:custGeom>
              <a:avLst/>
              <a:gdLst>
                <a:gd name="connsiteX0" fmla="*/ 0 w 86064"/>
                <a:gd name="connsiteY0" fmla="*/ 0 h 343785"/>
                <a:gd name="connsiteX1" fmla="*/ 86064 w 86064"/>
                <a:gd name="connsiteY1" fmla="*/ 0 h 343785"/>
                <a:gd name="connsiteX2" fmla="*/ 86064 w 86064"/>
                <a:gd name="connsiteY2" fmla="*/ 343785 h 343785"/>
                <a:gd name="connsiteX3" fmla="*/ 0 w 86064"/>
                <a:gd name="connsiteY3" fmla="*/ 343785 h 343785"/>
              </a:gdLst>
              <a:ahLst/>
              <a:cxnLst>
                <a:cxn ang="0">
                  <a:pos x="connsiteX0" y="connsiteY0"/>
                </a:cxn>
                <a:cxn ang="0">
                  <a:pos x="connsiteX1" y="connsiteY1"/>
                </a:cxn>
                <a:cxn ang="0">
                  <a:pos x="connsiteX2" y="connsiteY2"/>
                </a:cxn>
                <a:cxn ang="0">
                  <a:pos x="connsiteX3" y="connsiteY3"/>
                </a:cxn>
              </a:cxnLst>
              <a:rect l="l" t="t" r="r" b="b"/>
              <a:pathLst>
                <a:path w="86064" h="343785">
                  <a:moveTo>
                    <a:pt x="0" y="0"/>
                  </a:moveTo>
                  <a:lnTo>
                    <a:pt x="86064" y="0"/>
                  </a:lnTo>
                  <a:lnTo>
                    <a:pt x="86064" y="343785"/>
                  </a:lnTo>
                  <a:lnTo>
                    <a:pt x="0" y="343785"/>
                  </a:lnTo>
                  <a:close/>
                </a:path>
              </a:pathLst>
            </a:custGeom>
            <a:solidFill>
              <a:schemeClr val="bg1"/>
            </a:solidFill>
            <a:ln w="10467" cap="flat">
              <a:noFill/>
              <a:prstDash val="solid"/>
              <a:miter/>
            </a:ln>
          </p:spPr>
          <p:txBody>
            <a:bodyPr rtlCol="0" anchor="ctr"/>
            <a:lstStyle/>
            <a:p>
              <a:endParaRPr lang="fr-FR"/>
            </a:p>
          </p:txBody>
        </p:sp>
        <p:sp>
          <p:nvSpPr>
            <p:cNvPr id="24" name="Freeform 23">
              <a:extLst>
                <a:ext uri="{FF2B5EF4-FFF2-40B4-BE49-F238E27FC236}">
                  <a16:creationId xmlns:a16="http://schemas.microsoft.com/office/drawing/2014/main" id="{922139B9-71CC-4222-3B8B-FDDB0AF5904C}"/>
                </a:ext>
              </a:extLst>
            </p:cNvPr>
            <p:cNvSpPr/>
            <p:nvPr/>
          </p:nvSpPr>
          <p:spPr>
            <a:xfrm>
              <a:off x="8370011" y="3152067"/>
              <a:ext cx="86064" cy="541519"/>
            </a:xfrm>
            <a:custGeom>
              <a:avLst/>
              <a:gdLst>
                <a:gd name="connsiteX0" fmla="*/ 0 w 86064"/>
                <a:gd name="connsiteY0" fmla="*/ 0 h 541519"/>
                <a:gd name="connsiteX1" fmla="*/ 86064 w 86064"/>
                <a:gd name="connsiteY1" fmla="*/ 0 h 541519"/>
                <a:gd name="connsiteX2" fmla="*/ 86064 w 86064"/>
                <a:gd name="connsiteY2" fmla="*/ 541519 h 541519"/>
                <a:gd name="connsiteX3" fmla="*/ 0 w 86064"/>
                <a:gd name="connsiteY3" fmla="*/ 541519 h 541519"/>
              </a:gdLst>
              <a:ahLst/>
              <a:cxnLst>
                <a:cxn ang="0">
                  <a:pos x="connsiteX0" y="connsiteY0"/>
                </a:cxn>
                <a:cxn ang="0">
                  <a:pos x="connsiteX1" y="connsiteY1"/>
                </a:cxn>
                <a:cxn ang="0">
                  <a:pos x="connsiteX2" y="connsiteY2"/>
                </a:cxn>
                <a:cxn ang="0">
                  <a:pos x="connsiteX3" y="connsiteY3"/>
                </a:cxn>
              </a:cxnLst>
              <a:rect l="l" t="t" r="r" b="b"/>
              <a:pathLst>
                <a:path w="86064" h="541519">
                  <a:moveTo>
                    <a:pt x="0" y="0"/>
                  </a:moveTo>
                  <a:lnTo>
                    <a:pt x="86064" y="0"/>
                  </a:lnTo>
                  <a:lnTo>
                    <a:pt x="86064" y="541519"/>
                  </a:lnTo>
                  <a:lnTo>
                    <a:pt x="0" y="541519"/>
                  </a:lnTo>
                  <a:close/>
                </a:path>
              </a:pathLst>
            </a:custGeom>
            <a:solidFill>
              <a:schemeClr val="bg1"/>
            </a:solidFill>
            <a:ln w="10467" cap="flat">
              <a:noFill/>
              <a:prstDash val="solid"/>
              <a:miter/>
            </a:ln>
          </p:spPr>
          <p:txBody>
            <a:bodyPr rtlCol="0" anchor="ctr"/>
            <a:lstStyle/>
            <a:p>
              <a:endParaRPr lang="fr-FR"/>
            </a:p>
          </p:txBody>
        </p:sp>
        <p:sp>
          <p:nvSpPr>
            <p:cNvPr id="25" name="Freeform 24">
              <a:extLst>
                <a:ext uri="{FF2B5EF4-FFF2-40B4-BE49-F238E27FC236}">
                  <a16:creationId xmlns:a16="http://schemas.microsoft.com/office/drawing/2014/main" id="{3676B070-5D17-6228-0A4F-FF4B001BFDEF}"/>
                </a:ext>
              </a:extLst>
            </p:cNvPr>
            <p:cNvSpPr/>
            <p:nvPr/>
          </p:nvSpPr>
          <p:spPr>
            <a:xfrm>
              <a:off x="7945107" y="3340042"/>
              <a:ext cx="348130" cy="363908"/>
            </a:xfrm>
            <a:custGeom>
              <a:avLst/>
              <a:gdLst>
                <a:gd name="connsiteX0" fmla="*/ 336013 w 348130"/>
                <a:gd name="connsiteY0" fmla="*/ 104650 h 363908"/>
                <a:gd name="connsiteX1" fmla="*/ 301147 w 348130"/>
                <a:gd name="connsiteY1" fmla="*/ 46586 h 363908"/>
                <a:gd name="connsiteX2" fmla="*/ 248796 w 348130"/>
                <a:gd name="connsiteY2" fmla="*/ 11538 h 363908"/>
                <a:gd name="connsiteX3" fmla="*/ 182101 w 348130"/>
                <a:gd name="connsiteY3" fmla="*/ 29 h 363908"/>
                <a:gd name="connsiteX4" fmla="*/ 110067 w 348130"/>
                <a:gd name="connsiteY4" fmla="*/ 13212 h 363908"/>
                <a:gd name="connsiteX5" fmla="*/ 14056 w 348130"/>
                <a:gd name="connsiteY5" fmla="*/ 108521 h 363908"/>
                <a:gd name="connsiteX6" fmla="*/ 25 w 348130"/>
                <a:gd name="connsiteY6" fmla="*/ 184058 h 363908"/>
                <a:gd name="connsiteX7" fmla="*/ 14056 w 348130"/>
                <a:gd name="connsiteY7" fmla="*/ 259594 h 363908"/>
                <a:gd name="connsiteX8" fmla="*/ 52690 w 348130"/>
                <a:gd name="connsiteY8" fmla="*/ 315881 h 363908"/>
                <a:gd name="connsiteX9" fmla="*/ 111114 w 348130"/>
                <a:gd name="connsiteY9" fmla="*/ 351347 h 363908"/>
                <a:gd name="connsiteX10" fmla="*/ 184405 w 348130"/>
                <a:gd name="connsiteY10" fmla="*/ 363902 h 363908"/>
                <a:gd name="connsiteX11" fmla="*/ 332139 w 348130"/>
                <a:gd name="connsiteY11" fmla="*/ 295061 h 363908"/>
                <a:gd name="connsiteX12" fmla="*/ 274762 w 348130"/>
                <a:gd name="connsiteY12" fmla="*/ 249237 h 363908"/>
                <a:gd name="connsiteX13" fmla="*/ 238221 w 348130"/>
                <a:gd name="connsiteY13" fmla="*/ 281879 h 363908"/>
                <a:gd name="connsiteX14" fmla="*/ 183776 w 348130"/>
                <a:gd name="connsiteY14" fmla="*/ 293701 h 363908"/>
                <a:gd name="connsiteX15" fmla="*/ 147864 w 348130"/>
                <a:gd name="connsiteY15" fmla="*/ 287214 h 363908"/>
                <a:gd name="connsiteX16" fmla="*/ 117082 w 348130"/>
                <a:gd name="connsiteY16" fmla="*/ 269638 h 363908"/>
                <a:gd name="connsiteX17" fmla="*/ 85671 w 348130"/>
                <a:gd name="connsiteY17" fmla="*/ 209167 h 363908"/>
                <a:gd name="connsiteX18" fmla="*/ 347425 w 348130"/>
                <a:gd name="connsiteY18" fmla="*/ 209167 h 363908"/>
                <a:gd name="connsiteX19" fmla="*/ 348053 w 348130"/>
                <a:gd name="connsiteY19" fmla="*/ 197659 h 363908"/>
                <a:gd name="connsiteX20" fmla="*/ 348053 w 348130"/>
                <a:gd name="connsiteY20" fmla="*/ 186255 h 363908"/>
                <a:gd name="connsiteX21" fmla="*/ 336012 w 348130"/>
                <a:gd name="connsiteY21" fmla="*/ 104650 h 363908"/>
                <a:gd name="connsiteX22" fmla="*/ 86195 w 348130"/>
                <a:gd name="connsiteY22" fmla="*/ 147231 h 363908"/>
                <a:gd name="connsiteX23" fmla="*/ 115931 w 348130"/>
                <a:gd name="connsiteY23" fmla="*/ 87388 h 363908"/>
                <a:gd name="connsiteX24" fmla="*/ 181474 w 348130"/>
                <a:gd name="connsiteY24" fmla="*/ 64162 h 363908"/>
                <a:gd name="connsiteX25" fmla="*/ 217701 w 348130"/>
                <a:gd name="connsiteY25" fmla="*/ 70962 h 363908"/>
                <a:gd name="connsiteX26" fmla="*/ 257802 w 348130"/>
                <a:gd name="connsiteY26" fmla="*/ 115740 h 363908"/>
                <a:gd name="connsiteX27" fmla="*/ 262513 w 348130"/>
                <a:gd name="connsiteY27" fmla="*/ 147127 h 36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130" h="363908">
                  <a:moveTo>
                    <a:pt x="336013" y="104650"/>
                  </a:moveTo>
                  <a:cubicBezTo>
                    <a:pt x="328621" y="83054"/>
                    <a:pt x="316739" y="63266"/>
                    <a:pt x="301147" y="46586"/>
                  </a:cubicBezTo>
                  <a:cubicBezTo>
                    <a:pt x="286517" y="31165"/>
                    <a:pt x="268634" y="19192"/>
                    <a:pt x="248796" y="11538"/>
                  </a:cubicBezTo>
                  <a:cubicBezTo>
                    <a:pt x="227492" y="3524"/>
                    <a:pt x="204861" y="-381"/>
                    <a:pt x="182101" y="29"/>
                  </a:cubicBezTo>
                  <a:cubicBezTo>
                    <a:pt x="157470" y="-186"/>
                    <a:pt x="133023" y="4288"/>
                    <a:pt x="110067" y="13212"/>
                  </a:cubicBezTo>
                  <a:cubicBezTo>
                    <a:pt x="66116" y="30142"/>
                    <a:pt x="31287" y="64716"/>
                    <a:pt x="14056" y="108521"/>
                  </a:cubicBezTo>
                  <a:cubicBezTo>
                    <a:pt x="4464" y="132536"/>
                    <a:pt x="-304" y="158203"/>
                    <a:pt x="25" y="184058"/>
                  </a:cubicBezTo>
                  <a:cubicBezTo>
                    <a:pt x="-393" y="209920"/>
                    <a:pt x="4377" y="235604"/>
                    <a:pt x="14056" y="259594"/>
                  </a:cubicBezTo>
                  <a:cubicBezTo>
                    <a:pt x="22726" y="280918"/>
                    <a:pt x="35905" y="300119"/>
                    <a:pt x="52690" y="315881"/>
                  </a:cubicBezTo>
                  <a:cubicBezTo>
                    <a:pt x="69653" y="331411"/>
                    <a:pt x="89503" y="343461"/>
                    <a:pt x="111114" y="351347"/>
                  </a:cubicBezTo>
                  <a:cubicBezTo>
                    <a:pt x="134604" y="359852"/>
                    <a:pt x="159422" y="364104"/>
                    <a:pt x="184405" y="363902"/>
                  </a:cubicBezTo>
                  <a:cubicBezTo>
                    <a:pt x="249041" y="363902"/>
                    <a:pt x="298285" y="340955"/>
                    <a:pt x="332139" y="295061"/>
                  </a:cubicBezTo>
                  <a:lnTo>
                    <a:pt x="274762" y="249237"/>
                  </a:lnTo>
                  <a:cubicBezTo>
                    <a:pt x="265406" y="262913"/>
                    <a:pt x="252866" y="274114"/>
                    <a:pt x="238221" y="281879"/>
                  </a:cubicBezTo>
                  <a:cubicBezTo>
                    <a:pt x="221315" y="290212"/>
                    <a:pt x="202619" y="294272"/>
                    <a:pt x="183776" y="293701"/>
                  </a:cubicBezTo>
                  <a:cubicBezTo>
                    <a:pt x="171512" y="293716"/>
                    <a:pt x="159346" y="291519"/>
                    <a:pt x="147864" y="287214"/>
                  </a:cubicBezTo>
                  <a:cubicBezTo>
                    <a:pt x="136712" y="283074"/>
                    <a:pt x="126314" y="277136"/>
                    <a:pt x="117082" y="269638"/>
                  </a:cubicBezTo>
                  <a:cubicBezTo>
                    <a:pt x="98596" y="254768"/>
                    <a:pt x="87202" y="232831"/>
                    <a:pt x="85671" y="209167"/>
                  </a:cubicBezTo>
                  <a:lnTo>
                    <a:pt x="347425" y="209167"/>
                  </a:lnTo>
                  <a:cubicBezTo>
                    <a:pt x="347843" y="205345"/>
                    <a:pt x="348052" y="201503"/>
                    <a:pt x="348053" y="197659"/>
                  </a:cubicBezTo>
                  <a:lnTo>
                    <a:pt x="348053" y="186255"/>
                  </a:lnTo>
                  <a:cubicBezTo>
                    <a:pt x="348755" y="158565"/>
                    <a:pt x="344682" y="130960"/>
                    <a:pt x="336012" y="104650"/>
                  </a:cubicBezTo>
                  <a:close/>
                  <a:moveTo>
                    <a:pt x="86195" y="147231"/>
                  </a:moveTo>
                  <a:cubicBezTo>
                    <a:pt x="87511" y="124063"/>
                    <a:pt x="98255" y="102440"/>
                    <a:pt x="115931" y="87388"/>
                  </a:cubicBezTo>
                  <a:cubicBezTo>
                    <a:pt x="134142" y="71796"/>
                    <a:pt x="157500" y="63519"/>
                    <a:pt x="181474" y="64162"/>
                  </a:cubicBezTo>
                  <a:cubicBezTo>
                    <a:pt x="193891" y="63890"/>
                    <a:pt x="206229" y="66206"/>
                    <a:pt x="217701" y="70962"/>
                  </a:cubicBezTo>
                  <a:cubicBezTo>
                    <a:pt x="237153" y="79066"/>
                    <a:pt x="251893" y="95526"/>
                    <a:pt x="257802" y="115740"/>
                  </a:cubicBezTo>
                  <a:cubicBezTo>
                    <a:pt x="260960" y="125902"/>
                    <a:pt x="262549" y="136486"/>
                    <a:pt x="262513" y="147127"/>
                  </a:cubicBezTo>
                  <a:close/>
                </a:path>
              </a:pathLst>
            </a:custGeom>
            <a:solidFill>
              <a:schemeClr val="bg1"/>
            </a:solidFill>
            <a:ln w="10467" cap="flat">
              <a:noFill/>
              <a:prstDash val="solid"/>
              <a:miter/>
            </a:ln>
          </p:spPr>
          <p:txBody>
            <a:bodyPr rtlCol="0" anchor="ctr"/>
            <a:lstStyle/>
            <a:p>
              <a:endParaRPr lang="fr-FR"/>
            </a:p>
          </p:txBody>
        </p:sp>
        <p:sp>
          <p:nvSpPr>
            <p:cNvPr id="26" name="Freeform 25">
              <a:extLst>
                <a:ext uri="{FF2B5EF4-FFF2-40B4-BE49-F238E27FC236}">
                  <a16:creationId xmlns:a16="http://schemas.microsoft.com/office/drawing/2014/main" id="{CA9E59A2-D083-3B84-5847-8948F7BFDA96}"/>
                </a:ext>
              </a:extLst>
            </p:cNvPr>
            <p:cNvSpPr/>
            <p:nvPr/>
          </p:nvSpPr>
          <p:spPr>
            <a:xfrm>
              <a:off x="7498677" y="3151753"/>
              <a:ext cx="370546" cy="552011"/>
            </a:xfrm>
            <a:custGeom>
              <a:avLst/>
              <a:gdLst>
                <a:gd name="connsiteX0" fmla="*/ 284168 w 370546"/>
                <a:gd name="connsiteY0" fmla="*/ 0 h 552011"/>
                <a:gd name="connsiteX1" fmla="*/ 284168 w 370546"/>
                <a:gd name="connsiteY1" fmla="*/ 241675 h 552011"/>
                <a:gd name="connsiteX2" fmla="*/ 281970 w 370546"/>
                <a:gd name="connsiteY2" fmla="*/ 241675 h 552011"/>
                <a:gd name="connsiteX3" fmla="*/ 265532 w 370546"/>
                <a:gd name="connsiteY3" fmla="*/ 223785 h 552011"/>
                <a:gd name="connsiteX4" fmla="*/ 241450 w 370546"/>
                <a:gd name="connsiteY4" fmla="*/ 206627 h 552011"/>
                <a:gd name="connsiteX5" fmla="*/ 208888 w 370546"/>
                <a:gd name="connsiteY5" fmla="*/ 193340 h 552011"/>
                <a:gd name="connsiteX6" fmla="*/ 167008 w 370546"/>
                <a:gd name="connsiteY6" fmla="*/ 188004 h 552011"/>
                <a:gd name="connsiteX7" fmla="*/ 46601 w 370546"/>
                <a:gd name="connsiteY7" fmla="*/ 240315 h 552011"/>
                <a:gd name="connsiteX8" fmla="*/ 12154 w 370546"/>
                <a:gd name="connsiteY8" fmla="*/ 297647 h 552011"/>
                <a:gd name="connsiteX9" fmla="*/ 9 w 370546"/>
                <a:gd name="connsiteY9" fmla="*/ 368580 h 552011"/>
                <a:gd name="connsiteX10" fmla="*/ 11841 w 370546"/>
                <a:gd name="connsiteY10" fmla="*/ 439827 h 552011"/>
                <a:gd name="connsiteX11" fmla="*/ 45450 w 370546"/>
                <a:gd name="connsiteY11" fmla="*/ 497892 h 552011"/>
                <a:gd name="connsiteX12" fmla="*/ 169102 w 370546"/>
                <a:gd name="connsiteY12" fmla="*/ 551981 h 552011"/>
                <a:gd name="connsiteX13" fmla="*/ 237577 w 370546"/>
                <a:gd name="connsiteY13" fmla="*/ 536184 h 552011"/>
                <a:gd name="connsiteX14" fmla="*/ 287415 w 370546"/>
                <a:gd name="connsiteY14" fmla="*/ 490359 h 552011"/>
                <a:gd name="connsiteX15" fmla="*/ 288880 w 370546"/>
                <a:gd name="connsiteY15" fmla="*/ 490359 h 552011"/>
                <a:gd name="connsiteX16" fmla="*/ 288880 w 370546"/>
                <a:gd name="connsiteY16" fmla="*/ 541938 h 552011"/>
                <a:gd name="connsiteX17" fmla="*/ 370547 w 370546"/>
                <a:gd name="connsiteY17" fmla="*/ 541938 h 552011"/>
                <a:gd name="connsiteX18" fmla="*/ 370547 w 370546"/>
                <a:gd name="connsiteY18" fmla="*/ 0 h 552011"/>
                <a:gd name="connsiteX19" fmla="*/ 280189 w 370546"/>
                <a:gd name="connsiteY19" fmla="*/ 409383 h 552011"/>
                <a:gd name="connsiteX20" fmla="*/ 260087 w 370546"/>
                <a:gd name="connsiteY20" fmla="*/ 444744 h 552011"/>
                <a:gd name="connsiteX21" fmla="*/ 228676 w 370546"/>
                <a:gd name="connsiteY21" fmla="*/ 470167 h 552011"/>
                <a:gd name="connsiteX22" fmla="*/ 142612 w 370546"/>
                <a:gd name="connsiteY22" fmla="*/ 470167 h 552011"/>
                <a:gd name="connsiteX23" fmla="*/ 111830 w 370546"/>
                <a:gd name="connsiteY23" fmla="*/ 444430 h 552011"/>
                <a:gd name="connsiteX24" fmla="*/ 93507 w 370546"/>
                <a:gd name="connsiteY24" fmla="*/ 408545 h 552011"/>
                <a:gd name="connsiteX25" fmla="*/ 87434 w 370546"/>
                <a:gd name="connsiteY25" fmla="*/ 368475 h 552011"/>
                <a:gd name="connsiteX26" fmla="*/ 93507 w 370546"/>
                <a:gd name="connsiteY26" fmla="*/ 328719 h 552011"/>
                <a:gd name="connsiteX27" fmla="*/ 111830 w 370546"/>
                <a:gd name="connsiteY27" fmla="*/ 293253 h 552011"/>
                <a:gd name="connsiteX28" fmla="*/ 142612 w 370546"/>
                <a:gd name="connsiteY28" fmla="*/ 267830 h 552011"/>
                <a:gd name="connsiteX29" fmla="*/ 186377 w 370546"/>
                <a:gd name="connsiteY29" fmla="*/ 258205 h 552011"/>
                <a:gd name="connsiteX30" fmla="*/ 228258 w 370546"/>
                <a:gd name="connsiteY30" fmla="*/ 268144 h 552011"/>
                <a:gd name="connsiteX31" fmla="*/ 259668 w 370546"/>
                <a:gd name="connsiteY31" fmla="*/ 293985 h 552011"/>
                <a:gd name="connsiteX32" fmla="*/ 279771 w 370546"/>
                <a:gd name="connsiteY32" fmla="*/ 329766 h 552011"/>
                <a:gd name="connsiteX33" fmla="*/ 286577 w 370546"/>
                <a:gd name="connsiteY33" fmla="*/ 369940 h 552011"/>
                <a:gd name="connsiteX34" fmla="*/ 280190 w 370546"/>
                <a:gd name="connsiteY34" fmla="*/ 409696 h 55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546" h="552011">
                  <a:moveTo>
                    <a:pt x="284168" y="0"/>
                  </a:moveTo>
                  <a:lnTo>
                    <a:pt x="284168" y="241675"/>
                  </a:lnTo>
                  <a:lnTo>
                    <a:pt x="281970" y="241675"/>
                  </a:lnTo>
                  <a:cubicBezTo>
                    <a:pt x="277053" y="235219"/>
                    <a:pt x="271550" y="229230"/>
                    <a:pt x="265532" y="223785"/>
                  </a:cubicBezTo>
                  <a:cubicBezTo>
                    <a:pt x="258197" y="217153"/>
                    <a:pt x="250115" y="211395"/>
                    <a:pt x="241450" y="206627"/>
                  </a:cubicBezTo>
                  <a:cubicBezTo>
                    <a:pt x="231173" y="200900"/>
                    <a:pt x="220240" y="196438"/>
                    <a:pt x="208888" y="193340"/>
                  </a:cubicBezTo>
                  <a:cubicBezTo>
                    <a:pt x="195240" y="189645"/>
                    <a:pt x="181147" y="187849"/>
                    <a:pt x="167008" y="188004"/>
                  </a:cubicBezTo>
                  <a:cubicBezTo>
                    <a:pt x="121230" y="187423"/>
                    <a:pt x="77397" y="206467"/>
                    <a:pt x="46601" y="240315"/>
                  </a:cubicBezTo>
                  <a:cubicBezTo>
                    <a:pt x="31514" y="257019"/>
                    <a:pt x="19816" y="276489"/>
                    <a:pt x="12154" y="297647"/>
                  </a:cubicBezTo>
                  <a:cubicBezTo>
                    <a:pt x="3890" y="320375"/>
                    <a:pt x="-223" y="344400"/>
                    <a:pt x="9" y="368580"/>
                  </a:cubicBezTo>
                  <a:cubicBezTo>
                    <a:pt x="-209" y="392835"/>
                    <a:pt x="3794" y="416943"/>
                    <a:pt x="11841" y="439827"/>
                  </a:cubicBezTo>
                  <a:cubicBezTo>
                    <a:pt x="19202" y="461162"/>
                    <a:pt x="30614" y="480877"/>
                    <a:pt x="45450" y="497892"/>
                  </a:cubicBezTo>
                  <a:cubicBezTo>
                    <a:pt x="76768" y="533123"/>
                    <a:pt x="121952" y="552888"/>
                    <a:pt x="169102" y="551981"/>
                  </a:cubicBezTo>
                  <a:cubicBezTo>
                    <a:pt x="192845" y="552097"/>
                    <a:pt x="216288" y="546688"/>
                    <a:pt x="237577" y="536184"/>
                  </a:cubicBezTo>
                  <a:cubicBezTo>
                    <a:pt x="258338" y="526139"/>
                    <a:pt x="275674" y="510200"/>
                    <a:pt x="287415" y="490359"/>
                  </a:cubicBezTo>
                  <a:lnTo>
                    <a:pt x="288880" y="490359"/>
                  </a:lnTo>
                  <a:lnTo>
                    <a:pt x="288880" y="541938"/>
                  </a:lnTo>
                  <a:lnTo>
                    <a:pt x="370547" y="541938"/>
                  </a:lnTo>
                  <a:lnTo>
                    <a:pt x="370547" y="0"/>
                  </a:lnTo>
                  <a:close/>
                  <a:moveTo>
                    <a:pt x="280189" y="409383"/>
                  </a:moveTo>
                  <a:cubicBezTo>
                    <a:pt x="275772" y="422328"/>
                    <a:pt x="268952" y="434324"/>
                    <a:pt x="260087" y="444744"/>
                  </a:cubicBezTo>
                  <a:cubicBezTo>
                    <a:pt x="251423" y="455232"/>
                    <a:pt x="240742" y="463877"/>
                    <a:pt x="228676" y="470167"/>
                  </a:cubicBezTo>
                  <a:cubicBezTo>
                    <a:pt x="201505" y="483350"/>
                    <a:pt x="169783" y="483350"/>
                    <a:pt x="142612" y="470167"/>
                  </a:cubicBezTo>
                  <a:cubicBezTo>
                    <a:pt x="130635" y="463875"/>
                    <a:pt x="120141" y="455101"/>
                    <a:pt x="111830" y="444430"/>
                  </a:cubicBezTo>
                  <a:cubicBezTo>
                    <a:pt x="103581" y="433687"/>
                    <a:pt x="97371" y="421525"/>
                    <a:pt x="93507" y="408545"/>
                  </a:cubicBezTo>
                  <a:cubicBezTo>
                    <a:pt x="89491" y="395567"/>
                    <a:pt x="87444" y="382060"/>
                    <a:pt x="87434" y="368475"/>
                  </a:cubicBezTo>
                  <a:cubicBezTo>
                    <a:pt x="87428" y="354992"/>
                    <a:pt x="89476" y="341587"/>
                    <a:pt x="93507" y="328719"/>
                  </a:cubicBezTo>
                  <a:cubicBezTo>
                    <a:pt x="97396" y="315878"/>
                    <a:pt x="103606" y="303858"/>
                    <a:pt x="111830" y="293253"/>
                  </a:cubicBezTo>
                  <a:cubicBezTo>
                    <a:pt x="120097" y="282622"/>
                    <a:pt x="130607" y="273942"/>
                    <a:pt x="142612" y="267830"/>
                  </a:cubicBezTo>
                  <a:cubicBezTo>
                    <a:pt x="156201" y="261116"/>
                    <a:pt x="171223" y="257812"/>
                    <a:pt x="186377" y="258205"/>
                  </a:cubicBezTo>
                  <a:cubicBezTo>
                    <a:pt x="200940" y="258048"/>
                    <a:pt x="215320" y="261460"/>
                    <a:pt x="228258" y="268144"/>
                  </a:cubicBezTo>
                  <a:cubicBezTo>
                    <a:pt x="240253" y="274719"/>
                    <a:pt x="250907" y="283485"/>
                    <a:pt x="259668" y="293985"/>
                  </a:cubicBezTo>
                  <a:cubicBezTo>
                    <a:pt x="268605" y="304512"/>
                    <a:pt x="275430" y="316660"/>
                    <a:pt x="279771" y="329766"/>
                  </a:cubicBezTo>
                  <a:cubicBezTo>
                    <a:pt x="284213" y="342697"/>
                    <a:pt x="286512" y="356268"/>
                    <a:pt x="286577" y="369940"/>
                  </a:cubicBezTo>
                  <a:cubicBezTo>
                    <a:pt x="286655" y="383453"/>
                    <a:pt x="284497" y="396886"/>
                    <a:pt x="280190" y="409696"/>
                  </a:cubicBezTo>
                  <a:close/>
                </a:path>
              </a:pathLst>
            </a:custGeom>
            <a:solidFill>
              <a:schemeClr val="bg1"/>
            </a:solidFill>
            <a:ln w="10467" cap="flat">
              <a:noFill/>
              <a:prstDash val="solid"/>
              <a:miter/>
            </a:ln>
          </p:spPr>
          <p:txBody>
            <a:bodyPr rtlCol="0" anchor="ctr"/>
            <a:lstStyle/>
            <a:p>
              <a:endParaRPr lang="fr-FR"/>
            </a:p>
          </p:txBody>
        </p:sp>
        <p:sp>
          <p:nvSpPr>
            <p:cNvPr id="27" name="Freeform 26">
              <a:extLst>
                <a:ext uri="{FF2B5EF4-FFF2-40B4-BE49-F238E27FC236}">
                  <a16:creationId xmlns:a16="http://schemas.microsoft.com/office/drawing/2014/main" id="{1F83F61B-78D4-2C51-204C-FAF544B694BE}"/>
                </a:ext>
              </a:extLst>
            </p:cNvPr>
            <p:cNvSpPr/>
            <p:nvPr/>
          </p:nvSpPr>
          <p:spPr>
            <a:xfrm>
              <a:off x="6922697" y="3339746"/>
              <a:ext cx="348700" cy="363896"/>
            </a:xfrm>
            <a:custGeom>
              <a:avLst/>
              <a:gdLst>
                <a:gd name="connsiteX0" fmla="*/ 335489 w 348700"/>
                <a:gd name="connsiteY0" fmla="*/ 104947 h 363896"/>
                <a:gd name="connsiteX1" fmla="*/ 300728 w 348700"/>
                <a:gd name="connsiteY1" fmla="*/ 46882 h 363896"/>
                <a:gd name="connsiteX2" fmla="*/ 248378 w 348700"/>
                <a:gd name="connsiteY2" fmla="*/ 11834 h 363896"/>
                <a:gd name="connsiteX3" fmla="*/ 182101 w 348700"/>
                <a:gd name="connsiteY3" fmla="*/ 12 h 363896"/>
                <a:gd name="connsiteX4" fmla="*/ 110067 w 348700"/>
                <a:gd name="connsiteY4" fmla="*/ 13194 h 363896"/>
                <a:gd name="connsiteX5" fmla="*/ 14056 w 348700"/>
                <a:gd name="connsiteY5" fmla="*/ 108504 h 363896"/>
                <a:gd name="connsiteX6" fmla="*/ 25 w 348700"/>
                <a:gd name="connsiteY6" fmla="*/ 184040 h 363896"/>
                <a:gd name="connsiteX7" fmla="*/ 14056 w 348700"/>
                <a:gd name="connsiteY7" fmla="*/ 259577 h 363896"/>
                <a:gd name="connsiteX8" fmla="*/ 52690 w 348700"/>
                <a:gd name="connsiteY8" fmla="*/ 315863 h 363896"/>
                <a:gd name="connsiteX9" fmla="*/ 111114 w 348700"/>
                <a:gd name="connsiteY9" fmla="*/ 351329 h 363896"/>
                <a:gd name="connsiteX10" fmla="*/ 185033 w 348700"/>
                <a:gd name="connsiteY10" fmla="*/ 363884 h 363896"/>
                <a:gd name="connsiteX11" fmla="*/ 332662 w 348700"/>
                <a:gd name="connsiteY11" fmla="*/ 295043 h 363896"/>
                <a:gd name="connsiteX12" fmla="*/ 275286 w 348700"/>
                <a:gd name="connsiteY12" fmla="*/ 249219 h 363896"/>
                <a:gd name="connsiteX13" fmla="*/ 238745 w 348700"/>
                <a:gd name="connsiteY13" fmla="*/ 281861 h 363896"/>
                <a:gd name="connsiteX14" fmla="*/ 184300 w 348700"/>
                <a:gd name="connsiteY14" fmla="*/ 293683 h 363896"/>
                <a:gd name="connsiteX15" fmla="*/ 148388 w 348700"/>
                <a:gd name="connsiteY15" fmla="*/ 287197 h 363896"/>
                <a:gd name="connsiteX16" fmla="*/ 117606 w 348700"/>
                <a:gd name="connsiteY16" fmla="*/ 269620 h 363896"/>
                <a:gd name="connsiteX17" fmla="*/ 86195 w 348700"/>
                <a:gd name="connsiteY17" fmla="*/ 209149 h 363896"/>
                <a:gd name="connsiteX18" fmla="*/ 347949 w 348700"/>
                <a:gd name="connsiteY18" fmla="*/ 209149 h 363896"/>
                <a:gd name="connsiteX19" fmla="*/ 348682 w 348700"/>
                <a:gd name="connsiteY19" fmla="*/ 197641 h 363896"/>
                <a:gd name="connsiteX20" fmla="*/ 348682 w 348700"/>
                <a:gd name="connsiteY20" fmla="*/ 186237 h 363896"/>
                <a:gd name="connsiteX21" fmla="*/ 335489 w 348700"/>
                <a:gd name="connsiteY21" fmla="*/ 104947 h 363896"/>
                <a:gd name="connsiteX22" fmla="*/ 85672 w 348700"/>
                <a:gd name="connsiteY22" fmla="*/ 147527 h 363896"/>
                <a:gd name="connsiteX23" fmla="*/ 115407 w 348700"/>
                <a:gd name="connsiteY23" fmla="*/ 87684 h 363896"/>
                <a:gd name="connsiteX24" fmla="*/ 180950 w 348700"/>
                <a:gd name="connsiteY24" fmla="*/ 64458 h 363896"/>
                <a:gd name="connsiteX25" fmla="*/ 217177 w 348700"/>
                <a:gd name="connsiteY25" fmla="*/ 71259 h 363896"/>
                <a:gd name="connsiteX26" fmla="*/ 257278 w 348700"/>
                <a:gd name="connsiteY26" fmla="*/ 116036 h 363896"/>
                <a:gd name="connsiteX27" fmla="*/ 261990 w 348700"/>
                <a:gd name="connsiteY27" fmla="*/ 147423 h 36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8700" h="363896">
                  <a:moveTo>
                    <a:pt x="335489" y="104947"/>
                  </a:moveTo>
                  <a:cubicBezTo>
                    <a:pt x="328094" y="83375"/>
                    <a:pt x="316252" y="63594"/>
                    <a:pt x="300728" y="46882"/>
                  </a:cubicBezTo>
                  <a:cubicBezTo>
                    <a:pt x="286071" y="31493"/>
                    <a:pt x="268196" y="19526"/>
                    <a:pt x="248378" y="11834"/>
                  </a:cubicBezTo>
                  <a:cubicBezTo>
                    <a:pt x="227226" y="3765"/>
                    <a:pt x="204741" y="-246"/>
                    <a:pt x="182101" y="12"/>
                  </a:cubicBezTo>
                  <a:cubicBezTo>
                    <a:pt x="157470" y="-203"/>
                    <a:pt x="133023" y="4270"/>
                    <a:pt x="110067" y="13194"/>
                  </a:cubicBezTo>
                  <a:cubicBezTo>
                    <a:pt x="66116" y="30124"/>
                    <a:pt x="31287" y="64699"/>
                    <a:pt x="14056" y="108504"/>
                  </a:cubicBezTo>
                  <a:cubicBezTo>
                    <a:pt x="4464" y="132519"/>
                    <a:pt x="-304" y="158185"/>
                    <a:pt x="25" y="184040"/>
                  </a:cubicBezTo>
                  <a:cubicBezTo>
                    <a:pt x="-393" y="209903"/>
                    <a:pt x="4377" y="235587"/>
                    <a:pt x="14056" y="259577"/>
                  </a:cubicBezTo>
                  <a:cubicBezTo>
                    <a:pt x="22726" y="280901"/>
                    <a:pt x="35905" y="300101"/>
                    <a:pt x="52690" y="315863"/>
                  </a:cubicBezTo>
                  <a:cubicBezTo>
                    <a:pt x="69653" y="331393"/>
                    <a:pt x="89503" y="343444"/>
                    <a:pt x="111114" y="351329"/>
                  </a:cubicBezTo>
                  <a:cubicBezTo>
                    <a:pt x="134802" y="359906"/>
                    <a:pt x="159840" y="364159"/>
                    <a:pt x="185033" y="363884"/>
                  </a:cubicBezTo>
                  <a:cubicBezTo>
                    <a:pt x="249529" y="363884"/>
                    <a:pt x="298739" y="340937"/>
                    <a:pt x="332662" y="295043"/>
                  </a:cubicBezTo>
                  <a:lnTo>
                    <a:pt x="275286" y="249219"/>
                  </a:lnTo>
                  <a:cubicBezTo>
                    <a:pt x="265930" y="262895"/>
                    <a:pt x="253390" y="274097"/>
                    <a:pt x="238745" y="281861"/>
                  </a:cubicBezTo>
                  <a:cubicBezTo>
                    <a:pt x="221839" y="290195"/>
                    <a:pt x="203143" y="294254"/>
                    <a:pt x="184300" y="293683"/>
                  </a:cubicBezTo>
                  <a:cubicBezTo>
                    <a:pt x="172036" y="293699"/>
                    <a:pt x="159870" y="291501"/>
                    <a:pt x="148388" y="287197"/>
                  </a:cubicBezTo>
                  <a:cubicBezTo>
                    <a:pt x="137236" y="283056"/>
                    <a:pt x="126838" y="277118"/>
                    <a:pt x="117606" y="269620"/>
                  </a:cubicBezTo>
                  <a:cubicBezTo>
                    <a:pt x="99120" y="254750"/>
                    <a:pt x="87726" y="232813"/>
                    <a:pt x="86195" y="209149"/>
                  </a:cubicBezTo>
                  <a:lnTo>
                    <a:pt x="347949" y="209149"/>
                  </a:lnTo>
                  <a:cubicBezTo>
                    <a:pt x="348401" y="205329"/>
                    <a:pt x="348646" y="201487"/>
                    <a:pt x="348682" y="197641"/>
                  </a:cubicBezTo>
                  <a:lnTo>
                    <a:pt x="348682" y="186237"/>
                  </a:lnTo>
                  <a:cubicBezTo>
                    <a:pt x="349030" y="158581"/>
                    <a:pt x="344566" y="131075"/>
                    <a:pt x="335489" y="104947"/>
                  </a:cubicBezTo>
                  <a:close/>
                  <a:moveTo>
                    <a:pt x="85672" y="147527"/>
                  </a:moveTo>
                  <a:cubicBezTo>
                    <a:pt x="86988" y="124359"/>
                    <a:pt x="97731" y="102736"/>
                    <a:pt x="115407" y="87684"/>
                  </a:cubicBezTo>
                  <a:cubicBezTo>
                    <a:pt x="133619" y="72092"/>
                    <a:pt x="156977" y="63815"/>
                    <a:pt x="180950" y="64458"/>
                  </a:cubicBezTo>
                  <a:cubicBezTo>
                    <a:pt x="193368" y="64186"/>
                    <a:pt x="205705" y="66502"/>
                    <a:pt x="217177" y="71259"/>
                  </a:cubicBezTo>
                  <a:cubicBezTo>
                    <a:pt x="236629" y="79362"/>
                    <a:pt x="251370" y="95822"/>
                    <a:pt x="257278" y="116036"/>
                  </a:cubicBezTo>
                  <a:cubicBezTo>
                    <a:pt x="260437" y="126198"/>
                    <a:pt x="262026" y="136782"/>
                    <a:pt x="261990" y="147423"/>
                  </a:cubicBezTo>
                  <a:close/>
                </a:path>
              </a:pathLst>
            </a:custGeom>
            <a:solidFill>
              <a:schemeClr val="bg1"/>
            </a:solidFill>
            <a:ln w="10467" cap="flat">
              <a:noFill/>
              <a:prstDash val="solid"/>
              <a:miter/>
            </a:ln>
          </p:spPr>
          <p:txBody>
            <a:bodyPr rtlCol="0" anchor="ctr"/>
            <a:lstStyle/>
            <a:p>
              <a:endParaRPr lang="fr-FR"/>
            </a:p>
          </p:txBody>
        </p:sp>
        <p:sp>
          <p:nvSpPr>
            <p:cNvPr id="28" name="Freeform 27">
              <a:extLst>
                <a:ext uri="{FF2B5EF4-FFF2-40B4-BE49-F238E27FC236}">
                  <a16:creationId xmlns:a16="http://schemas.microsoft.com/office/drawing/2014/main" id="{372A6C8F-6A7F-9D9C-2A69-95A4A4CF86F6}"/>
                </a:ext>
              </a:extLst>
            </p:cNvPr>
            <p:cNvSpPr/>
            <p:nvPr/>
          </p:nvSpPr>
          <p:spPr>
            <a:xfrm>
              <a:off x="6330740" y="3349697"/>
              <a:ext cx="570622" cy="343889"/>
            </a:xfrm>
            <a:custGeom>
              <a:avLst/>
              <a:gdLst>
                <a:gd name="connsiteX0" fmla="*/ 119778 w 570622"/>
                <a:gd name="connsiteY0" fmla="*/ 343890 h 343889"/>
                <a:gd name="connsiteX1" fmla="*/ 207204 w 570622"/>
                <a:gd name="connsiteY1" fmla="*/ 343890 h 343889"/>
                <a:gd name="connsiteX2" fmla="*/ 284578 w 570622"/>
                <a:gd name="connsiteY2" fmla="*/ 103156 h 343889"/>
                <a:gd name="connsiteX3" fmla="*/ 286044 w 570622"/>
                <a:gd name="connsiteY3" fmla="*/ 103156 h 343889"/>
                <a:gd name="connsiteX4" fmla="*/ 364152 w 570622"/>
                <a:gd name="connsiteY4" fmla="*/ 343890 h 343889"/>
                <a:gd name="connsiteX5" fmla="*/ 451577 w 570622"/>
                <a:gd name="connsiteY5" fmla="*/ 343890 h 343889"/>
                <a:gd name="connsiteX6" fmla="*/ 570623 w 570622"/>
                <a:gd name="connsiteY6" fmla="*/ 0 h 343889"/>
                <a:gd name="connsiteX7" fmla="*/ 480998 w 570622"/>
                <a:gd name="connsiteY7" fmla="*/ 0 h 343889"/>
                <a:gd name="connsiteX8" fmla="*/ 407917 w 570622"/>
                <a:gd name="connsiteY8" fmla="*/ 246383 h 343889"/>
                <a:gd name="connsiteX9" fmla="*/ 406451 w 570622"/>
                <a:gd name="connsiteY9" fmla="*/ 246383 h 343889"/>
                <a:gd name="connsiteX10" fmla="*/ 331903 w 570622"/>
                <a:gd name="connsiteY10" fmla="*/ 0 h 343889"/>
                <a:gd name="connsiteX11" fmla="*/ 240185 w 570622"/>
                <a:gd name="connsiteY11" fmla="*/ 0 h 343889"/>
                <a:gd name="connsiteX12" fmla="*/ 166370 w 570622"/>
                <a:gd name="connsiteY12" fmla="*/ 246383 h 343889"/>
                <a:gd name="connsiteX13" fmla="*/ 164905 w 570622"/>
                <a:gd name="connsiteY13" fmla="*/ 246383 h 343889"/>
                <a:gd name="connsiteX14" fmla="*/ 93184 w 570622"/>
                <a:gd name="connsiteY14" fmla="*/ 0 h 343889"/>
                <a:gd name="connsiteX15" fmla="*/ 0 w 570622"/>
                <a:gd name="connsiteY15" fmla="*/ 0 h 343889"/>
                <a:gd name="connsiteX16" fmla="*/ 119778 w 570622"/>
                <a:gd name="connsiteY16" fmla="*/ 343890 h 34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0622" h="343889">
                  <a:moveTo>
                    <a:pt x="119778" y="343890"/>
                  </a:moveTo>
                  <a:lnTo>
                    <a:pt x="207204" y="343890"/>
                  </a:lnTo>
                  <a:lnTo>
                    <a:pt x="284578" y="103156"/>
                  </a:lnTo>
                  <a:lnTo>
                    <a:pt x="286044" y="103156"/>
                  </a:lnTo>
                  <a:lnTo>
                    <a:pt x="364152" y="343890"/>
                  </a:lnTo>
                  <a:lnTo>
                    <a:pt x="451577" y="343890"/>
                  </a:lnTo>
                  <a:lnTo>
                    <a:pt x="570623" y="0"/>
                  </a:lnTo>
                  <a:lnTo>
                    <a:pt x="480998" y="0"/>
                  </a:lnTo>
                  <a:lnTo>
                    <a:pt x="407917" y="246383"/>
                  </a:lnTo>
                  <a:lnTo>
                    <a:pt x="406451" y="246383"/>
                  </a:lnTo>
                  <a:lnTo>
                    <a:pt x="331903" y="0"/>
                  </a:lnTo>
                  <a:lnTo>
                    <a:pt x="240185" y="0"/>
                  </a:lnTo>
                  <a:lnTo>
                    <a:pt x="166370" y="246383"/>
                  </a:lnTo>
                  <a:lnTo>
                    <a:pt x="164905" y="246383"/>
                  </a:lnTo>
                  <a:lnTo>
                    <a:pt x="93184" y="0"/>
                  </a:lnTo>
                  <a:lnTo>
                    <a:pt x="0" y="0"/>
                  </a:lnTo>
                  <a:lnTo>
                    <a:pt x="119778" y="343890"/>
                  </a:lnTo>
                  <a:close/>
                </a:path>
              </a:pathLst>
            </a:custGeom>
            <a:solidFill>
              <a:schemeClr val="bg1"/>
            </a:solidFill>
            <a:ln w="10467" cap="flat">
              <a:noFill/>
              <a:prstDash val="solid"/>
              <a:miter/>
            </a:ln>
          </p:spPr>
          <p:txBody>
            <a:bodyPr rtlCol="0" anchor="ctr"/>
            <a:lstStyle/>
            <a:p>
              <a:endParaRPr lang="fr-FR"/>
            </a:p>
          </p:txBody>
        </p:sp>
      </p:grpSp>
    </p:spTree>
    <p:extLst>
      <p:ext uri="{BB962C8B-B14F-4D97-AF65-F5344CB8AC3E}">
        <p14:creationId xmlns:p14="http://schemas.microsoft.com/office/powerpoint/2010/main" val="320433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chapter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0E9430-4072-8E97-8F53-0046AFAA4AD2}"/>
              </a:ext>
            </a:extLst>
          </p:cNvPr>
          <p:cNvSpPr>
            <a:spLocks noGrp="1"/>
          </p:cNvSpPr>
          <p:nvPr>
            <p:ph type="pic" sz="quarter" idx="10"/>
          </p:nvPr>
        </p:nvSpPr>
        <p:spPr>
          <a:xfrm>
            <a:off x="438600" y="-428820"/>
            <a:ext cx="11314800" cy="6415200"/>
          </a:xfrm>
          <a:prstGeom prst="roundRect">
            <a:avLst>
              <a:gd name="adj" fmla="val 4753"/>
            </a:avLst>
          </a:prstGeom>
          <a:solidFill>
            <a:schemeClr val="accent6"/>
          </a:solidFill>
          <a:ln>
            <a:noFill/>
          </a:ln>
        </p:spPr>
        <p:txBody>
          <a:bodyPr anchor="ctr"/>
          <a:lstStyle>
            <a:lvl1pPr marL="0" marR="0" indent="0" algn="ctr" defTabSz="914400" rtl="0" eaLnBrk="1" fontAlgn="auto" latinLnBrk="0" hangingPunct="1">
              <a:lnSpc>
                <a:spcPct val="90000"/>
              </a:lnSpc>
              <a:spcBef>
                <a:spcPts val="0"/>
              </a:spcBef>
              <a:spcAft>
                <a:spcPts val="1000"/>
              </a:spcAft>
              <a:buClr>
                <a:schemeClr val="tx2"/>
              </a:buClr>
              <a:buSzTx/>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0"/>
              </a:spcBef>
              <a:spcAft>
                <a:spcPts val="1000"/>
              </a:spcAft>
              <a:buClr>
                <a:schemeClr val="tx2"/>
              </a:buClr>
              <a:buSzTx/>
              <a:buFont typeface="Arial" panose="020B0604020202020204" pitchFamily="34" charset="0"/>
              <a:buNone/>
              <a:tabLst/>
              <a:defRPr/>
            </a:pPr>
            <a:r>
              <a:rPr lang="en-GB"/>
              <a:t>Click icon to add picture</a:t>
            </a:r>
            <a:endParaRPr lang="en-BE"/>
          </a:p>
        </p:txBody>
      </p:sp>
      <p:sp>
        <p:nvSpPr>
          <p:cNvPr id="17" name="Text Placeholder 7">
            <a:extLst>
              <a:ext uri="{FF2B5EF4-FFF2-40B4-BE49-F238E27FC236}">
                <a16:creationId xmlns:a16="http://schemas.microsoft.com/office/drawing/2014/main" id="{873ABF94-2E41-75F7-ED59-B6CCDDD29B0A}"/>
              </a:ext>
            </a:extLst>
          </p:cNvPr>
          <p:cNvSpPr>
            <a:spLocks noGrp="1"/>
          </p:cNvSpPr>
          <p:nvPr>
            <p:ph type="body" sz="quarter" idx="13" hasCustomPrompt="1"/>
          </p:nvPr>
        </p:nvSpPr>
        <p:spPr>
          <a:xfrm>
            <a:off x="436929" y="4287522"/>
            <a:ext cx="11314801" cy="707887"/>
          </a:xfrm>
        </p:spPr>
        <p:txBody>
          <a:bodyPr lIns="0" tIns="0" rIns="0" bIns="0" anchor="b"/>
          <a:lstStyle>
            <a:lvl1pPr algn="ctr">
              <a:defRPr sz="5000" spc="-1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268269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8D3B64-988A-E548-A1A7-2805572EC6C2}"/>
              </a:ext>
            </a:extLst>
          </p:cNvPr>
          <p:cNvSpPr/>
          <p:nvPr userDrawn="1"/>
        </p:nvSpPr>
        <p:spPr>
          <a:xfrm>
            <a:off x="-16201" y="0"/>
            <a:ext cx="12208201" cy="1371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10"/>
            <a:ext cx="10234246" cy="834010"/>
          </a:xfrm>
        </p:spPr>
        <p:txBody>
          <a:bodyPr lIns="0" tIns="0" rIns="0" bIns="0" anchor="t" anchorCtr="0">
            <a:normAutofit/>
          </a:bodyPr>
          <a:lstStyle>
            <a:lvl1pPr algn="l">
              <a:lnSpc>
                <a:spcPct val="90000"/>
              </a:lnSpc>
              <a:defRPr sz="4000" b="0" i="0" spc="-100" baseline="0">
                <a:solidFill>
                  <a:schemeClr val="bg2"/>
                </a:solidFill>
                <a:latin typeface="+mj-lt"/>
              </a:defRPr>
            </a:lvl1pPr>
          </a:lstStyle>
          <a:p>
            <a:r>
              <a:rPr lang="en-GB"/>
              <a:t>click to edit master title style</a:t>
            </a:r>
            <a:endParaRPr lang="en-US"/>
          </a:p>
        </p:txBody>
      </p:sp>
      <p:sp>
        <p:nvSpPr>
          <p:cNvPr id="13" name="Text Placeholder 2">
            <a:extLst>
              <a:ext uri="{FF2B5EF4-FFF2-40B4-BE49-F238E27FC236}">
                <a16:creationId xmlns:a16="http://schemas.microsoft.com/office/drawing/2014/main" id="{D42E0CBD-8450-404E-8EBA-0499365966CF}"/>
              </a:ext>
            </a:extLst>
          </p:cNvPr>
          <p:cNvSpPr>
            <a:spLocks noGrp="1"/>
          </p:cNvSpPr>
          <p:nvPr>
            <p:ph type="body" sz="quarter" idx="16"/>
          </p:nvPr>
        </p:nvSpPr>
        <p:spPr>
          <a:xfrm>
            <a:off x="433388" y="1622323"/>
            <a:ext cx="10234246" cy="4316515"/>
          </a:xfrm>
        </p:spPr>
        <p:txBody>
          <a:bodyPr lIns="0" tIns="0" rIns="0" bIns="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26" name="Text Placeholder 9">
            <a:extLst>
              <a:ext uri="{FF2B5EF4-FFF2-40B4-BE49-F238E27FC236}">
                <a16:creationId xmlns:a16="http://schemas.microsoft.com/office/drawing/2014/main" id="{81921ABA-9BF4-D548-8C97-2FEF3E719B3C}"/>
              </a:ext>
            </a:extLst>
          </p:cNvPr>
          <p:cNvSpPr>
            <a:spLocks noGrp="1"/>
          </p:cNvSpPr>
          <p:nvPr>
            <p:ph type="body" sz="quarter" idx="15" hasCustomPrompt="1"/>
          </p:nvPr>
        </p:nvSpPr>
        <p:spPr>
          <a:xfrm>
            <a:off x="433388" y="5001488"/>
            <a:ext cx="10234246" cy="937602"/>
          </a:xfrm>
        </p:spPr>
        <p:txBody>
          <a:bodyPr lIns="0" tIns="0" rIns="0" bIns="0">
            <a:noAutofit/>
          </a:bodyPr>
          <a:lstStyle>
            <a:lvl1pPr marL="0" indent="0">
              <a:spcBef>
                <a:spcPts val="0"/>
              </a:spcBef>
              <a:spcAft>
                <a:spcPts val="1000"/>
              </a:spcAft>
              <a:buNone/>
              <a:defRPr sz="2000" b="1" i="0">
                <a:solidFill>
                  <a:schemeClr val="accent4"/>
                </a:solidFill>
                <a:latin typeface="+mn-lt"/>
              </a:defRPr>
            </a:lvl1pPr>
            <a:lvl2pPr marL="0" indent="0">
              <a:spcBef>
                <a:spcPts val="0"/>
              </a:spcBef>
              <a:spcAft>
                <a:spcPts val="1000"/>
              </a:spcAft>
              <a:buNone/>
              <a:defRPr sz="2000" b="0" i="0">
                <a:latin typeface="Avenir Light" panose="020B0402020203020204" pitchFamily="34" charset="77"/>
              </a:defRPr>
            </a:lvl2pPr>
            <a:lvl3pPr marL="180000" indent="-180000">
              <a:spcBef>
                <a:spcPts val="0"/>
              </a:spcBef>
              <a:spcAft>
                <a:spcPts val="1000"/>
              </a:spcAft>
              <a:buClr>
                <a:schemeClr val="tx2"/>
              </a:buClr>
              <a:defRPr sz="2000" b="0" i="0">
                <a:latin typeface="Avenir Light" panose="020B0402020203020204" pitchFamily="34" charset="77"/>
              </a:defRPr>
            </a:lvl3pPr>
            <a:lvl4pPr marL="0" indent="0">
              <a:spcBef>
                <a:spcPts val="0"/>
              </a:spcBef>
              <a:spcAft>
                <a:spcPts val="1000"/>
              </a:spcAft>
              <a:buFontTx/>
              <a:buNone/>
              <a:defRPr sz="1400" b="0" i="0">
                <a:latin typeface="Avenir Light" panose="020B0402020203020204" pitchFamily="34" charset="77"/>
              </a:defRPr>
            </a:lvl4pPr>
            <a:lvl5pPr marL="180000" indent="-180000">
              <a:spcBef>
                <a:spcPts val="0"/>
              </a:spcBef>
              <a:spcAft>
                <a:spcPts val="1000"/>
              </a:spcAft>
              <a:buClr>
                <a:schemeClr val="tx2"/>
              </a:buClr>
              <a:defRPr sz="1400" b="0" i="0">
                <a:latin typeface="Avenir Light" panose="020B0402020203020204" pitchFamily="34" charset="77"/>
              </a:defRPr>
            </a:lvl5pPr>
          </a:lstStyle>
          <a:p>
            <a:pPr lvl="0"/>
            <a:r>
              <a:rPr lang="en-GB"/>
              <a:t>Click to edit master text styles</a:t>
            </a:r>
          </a:p>
        </p:txBody>
      </p:sp>
    </p:spTree>
    <p:extLst>
      <p:ext uri="{BB962C8B-B14F-4D97-AF65-F5344CB8AC3E}">
        <p14:creationId xmlns:p14="http://schemas.microsoft.com/office/powerpoint/2010/main" val="343551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Chart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3EF7CF-2F11-DF4F-8489-3D2A30E94B98}"/>
              </a:ext>
            </a:extLst>
          </p:cNvPr>
          <p:cNvSpPr/>
          <p:nvPr userDrawn="1"/>
        </p:nvSpPr>
        <p:spPr>
          <a:xfrm>
            <a:off x="7732059" y="0"/>
            <a:ext cx="445994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09"/>
            <a:ext cx="6792956" cy="1022713"/>
          </a:xfrm>
        </p:spPr>
        <p:txBody>
          <a:bodyPr lIns="0" tIns="0" rIns="0" bIns="0" anchor="t" anchorCtr="0">
            <a:normAutofit/>
          </a:bodyPr>
          <a:lstStyle>
            <a:lvl1pPr algn="l">
              <a:lnSpc>
                <a:spcPct val="90000"/>
              </a:lnSpc>
              <a:defRPr sz="4000" b="0" i="0" spc="-100" baseline="0">
                <a:solidFill>
                  <a:schemeClr val="bg2"/>
                </a:solidFill>
                <a:latin typeface="+mj-lt"/>
              </a:defRPr>
            </a:lvl1pPr>
          </a:lstStyle>
          <a:p>
            <a:r>
              <a:rPr lang="en-GB"/>
              <a:t>click to edit master title style</a:t>
            </a:r>
            <a:endParaRPr lang="en-US"/>
          </a:p>
        </p:txBody>
      </p:sp>
      <p:sp>
        <p:nvSpPr>
          <p:cNvPr id="12" name="Chart Placeholder 2">
            <a:extLst>
              <a:ext uri="{FF2B5EF4-FFF2-40B4-BE49-F238E27FC236}">
                <a16:creationId xmlns:a16="http://schemas.microsoft.com/office/drawing/2014/main" id="{932A1779-D8BE-FA45-91C9-ABCBEBA44E7D}"/>
              </a:ext>
            </a:extLst>
          </p:cNvPr>
          <p:cNvSpPr>
            <a:spLocks noGrp="1"/>
          </p:cNvSpPr>
          <p:nvPr>
            <p:ph type="chart" sz="quarter" idx="17"/>
          </p:nvPr>
        </p:nvSpPr>
        <p:spPr>
          <a:xfrm>
            <a:off x="458796" y="1493630"/>
            <a:ext cx="6767914" cy="3657387"/>
          </a:xfrm>
        </p:spPr>
        <p:txBody>
          <a:bodyPr lIns="0" tIns="0" rIns="0" bIns="0">
            <a:noAutofit/>
          </a:bodyPr>
          <a:lstStyle>
            <a:lvl1pPr marL="0" indent="0">
              <a:buNone/>
              <a:defRPr sz="1400" b="0" i="0">
                <a:solidFill>
                  <a:schemeClr val="tx1"/>
                </a:solidFill>
                <a:latin typeface="+mn-lt"/>
              </a:defRPr>
            </a:lvl1pPr>
          </a:lstStyle>
          <a:p>
            <a:r>
              <a:rPr lang="en-GB"/>
              <a:t>Click icon to add chart</a:t>
            </a:r>
            <a:endParaRPr lang="en-US"/>
          </a:p>
        </p:txBody>
      </p:sp>
      <p:sp>
        <p:nvSpPr>
          <p:cNvPr id="13" name="Text Placeholder 9">
            <a:extLst>
              <a:ext uri="{FF2B5EF4-FFF2-40B4-BE49-F238E27FC236}">
                <a16:creationId xmlns:a16="http://schemas.microsoft.com/office/drawing/2014/main" id="{BE82FE66-078C-0A43-A733-4682A7858091}"/>
              </a:ext>
            </a:extLst>
          </p:cNvPr>
          <p:cNvSpPr>
            <a:spLocks noGrp="1"/>
          </p:cNvSpPr>
          <p:nvPr>
            <p:ph type="body" sz="quarter" idx="18" hasCustomPrompt="1"/>
          </p:nvPr>
        </p:nvSpPr>
        <p:spPr>
          <a:xfrm>
            <a:off x="458796" y="5571890"/>
            <a:ext cx="6767914" cy="367200"/>
          </a:xfrm>
        </p:spPr>
        <p:txBody>
          <a:bodyPr lIns="0" tIns="0" rIns="0" bIns="0" anchor="ctr" anchorCtr="0">
            <a:noAutofit/>
          </a:bodyPr>
          <a:lstStyle>
            <a:lvl1pPr marL="0" indent="0">
              <a:spcBef>
                <a:spcPts val="0"/>
              </a:spcBef>
              <a:spcAft>
                <a:spcPts val="1000"/>
              </a:spcAft>
              <a:buNone/>
              <a:defRPr sz="1400" b="0" i="0">
                <a:solidFill>
                  <a:schemeClr val="tx1"/>
                </a:solidFill>
                <a:latin typeface="+mn-lt"/>
              </a:defRPr>
            </a:lvl1pPr>
            <a:lvl2pPr marL="0" indent="0">
              <a:spcBef>
                <a:spcPts val="0"/>
              </a:spcBef>
              <a:spcAft>
                <a:spcPts val="1000"/>
              </a:spcAft>
              <a:buNone/>
              <a:defRPr sz="2000" b="0" i="0">
                <a:latin typeface="Avenir Light" panose="020B0402020203020204" pitchFamily="34" charset="77"/>
              </a:defRPr>
            </a:lvl2pPr>
            <a:lvl3pPr marL="180000" indent="-180000">
              <a:spcBef>
                <a:spcPts val="0"/>
              </a:spcBef>
              <a:spcAft>
                <a:spcPts val="1000"/>
              </a:spcAft>
              <a:buClr>
                <a:schemeClr val="tx2"/>
              </a:buClr>
              <a:defRPr sz="2000" b="0" i="0">
                <a:latin typeface="Avenir Light" panose="020B0402020203020204" pitchFamily="34" charset="77"/>
              </a:defRPr>
            </a:lvl3pPr>
            <a:lvl4pPr marL="0" indent="0">
              <a:spcBef>
                <a:spcPts val="0"/>
              </a:spcBef>
              <a:spcAft>
                <a:spcPts val="1000"/>
              </a:spcAft>
              <a:buFontTx/>
              <a:buNone/>
              <a:defRPr sz="1400" b="0" i="0">
                <a:latin typeface="Avenir Light" panose="020B0402020203020204" pitchFamily="34" charset="77"/>
              </a:defRPr>
            </a:lvl4pPr>
            <a:lvl5pPr marL="180000" indent="-180000">
              <a:spcBef>
                <a:spcPts val="0"/>
              </a:spcBef>
              <a:spcAft>
                <a:spcPts val="1000"/>
              </a:spcAft>
              <a:buClr>
                <a:schemeClr val="tx2"/>
              </a:buClr>
              <a:defRPr sz="1400" b="0" i="0">
                <a:latin typeface="Avenir Light" panose="020B0402020203020204" pitchFamily="34" charset="77"/>
              </a:defRPr>
            </a:lvl5pPr>
          </a:lstStyle>
          <a:p>
            <a:pPr lvl="0"/>
            <a:r>
              <a:rPr lang="en-GB"/>
              <a:t>click to edit master text styles</a:t>
            </a:r>
          </a:p>
        </p:txBody>
      </p:sp>
      <p:sp>
        <p:nvSpPr>
          <p:cNvPr id="17" name="Text Placeholder 9">
            <a:extLst>
              <a:ext uri="{FF2B5EF4-FFF2-40B4-BE49-F238E27FC236}">
                <a16:creationId xmlns:a16="http://schemas.microsoft.com/office/drawing/2014/main" id="{A353C400-B0ED-D647-BC1A-4BA3A4553FC0}"/>
              </a:ext>
            </a:extLst>
          </p:cNvPr>
          <p:cNvSpPr>
            <a:spLocks noGrp="1"/>
          </p:cNvSpPr>
          <p:nvPr>
            <p:ph type="body" sz="quarter" idx="19"/>
          </p:nvPr>
        </p:nvSpPr>
        <p:spPr>
          <a:xfrm>
            <a:off x="8229600" y="1493631"/>
            <a:ext cx="3503604" cy="4445459"/>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8" name="Graphic 12">
            <a:extLst>
              <a:ext uri="{FF2B5EF4-FFF2-40B4-BE49-F238E27FC236}">
                <a16:creationId xmlns:a16="http://schemas.microsoft.com/office/drawing/2014/main" id="{DD5D1D09-D875-0D49-A490-87AC5E29D8DD}"/>
              </a:ext>
            </a:extLst>
          </p:cNvPr>
          <p:cNvGrpSpPr/>
          <p:nvPr userDrawn="1"/>
        </p:nvGrpSpPr>
        <p:grpSpPr>
          <a:xfrm>
            <a:off x="11631155" y="6261617"/>
            <a:ext cx="239815" cy="358508"/>
            <a:chOff x="5681378" y="2802294"/>
            <a:chExt cx="837801" cy="1252460"/>
          </a:xfrm>
        </p:grpSpPr>
        <p:sp>
          <p:nvSpPr>
            <p:cNvPr id="10" name="Freeform 9">
              <a:extLst>
                <a:ext uri="{FF2B5EF4-FFF2-40B4-BE49-F238E27FC236}">
                  <a16:creationId xmlns:a16="http://schemas.microsoft.com/office/drawing/2014/main" id="{B3768DDB-DD11-6E45-877A-123BAEDAE8F8}"/>
                </a:ext>
              </a:extLst>
            </p:cNvPr>
            <p:cNvSpPr/>
            <p:nvPr/>
          </p:nvSpPr>
          <p:spPr>
            <a:xfrm>
              <a:off x="5681378" y="2802294"/>
              <a:ext cx="837801" cy="1252460"/>
            </a:xfrm>
            <a:custGeom>
              <a:avLst/>
              <a:gdLst>
                <a:gd name="connsiteX0" fmla="*/ 837801 w 837801"/>
                <a:gd name="connsiteY0" fmla="*/ 0 h 1252460"/>
                <a:gd name="connsiteX1" fmla="*/ 837801 w 837801"/>
                <a:gd name="connsiteY1" fmla="*/ 835925 h 1252460"/>
                <a:gd name="connsiteX2" fmla="*/ 400357 w 837801"/>
                <a:gd name="connsiteY2" fmla="*/ 1252461 h 1252460"/>
                <a:gd name="connsiteX3" fmla="*/ 0 w 837801"/>
                <a:gd name="connsiteY3" fmla="*/ 835925 h 1252460"/>
                <a:gd name="connsiteX4" fmla="*/ 400357 w 837801"/>
                <a:gd name="connsiteY4" fmla="*/ 419389 h 1252460"/>
                <a:gd name="connsiteX5" fmla="*/ 699911 w 837801"/>
                <a:gd name="connsiteY5" fmla="*/ 576303 h 1252460"/>
                <a:gd name="connsiteX6" fmla="*/ 699911 w 837801"/>
                <a:gd name="connsiteY6" fmla="*/ 0 h 1252460"/>
                <a:gd name="connsiteX7" fmla="*/ 837801 w 837801"/>
                <a:gd name="connsiteY7" fmla="*/ 0 h 1252460"/>
                <a:gd name="connsiteX8" fmla="*/ 699911 w 837801"/>
                <a:gd name="connsiteY8" fmla="*/ 836876 h 1252460"/>
                <a:gd name="connsiteX9" fmla="*/ 418425 w 837801"/>
                <a:gd name="connsiteY9" fmla="*/ 553479 h 1252460"/>
                <a:gd name="connsiteX10" fmla="*/ 137890 w 837801"/>
                <a:gd name="connsiteY10" fmla="*/ 836876 h 1252460"/>
                <a:gd name="connsiteX11" fmla="*/ 418425 w 837801"/>
                <a:gd name="connsiteY11" fmla="*/ 1120272 h 1252460"/>
                <a:gd name="connsiteX12" fmla="*/ 699911 w 837801"/>
                <a:gd name="connsiteY12" fmla="*/ 836876 h 125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7801" h="1252460">
                  <a:moveTo>
                    <a:pt x="837801" y="0"/>
                  </a:moveTo>
                  <a:cubicBezTo>
                    <a:pt x="837801" y="0"/>
                    <a:pt x="837801" y="654285"/>
                    <a:pt x="837801" y="835925"/>
                  </a:cubicBezTo>
                  <a:cubicBezTo>
                    <a:pt x="837801" y="1006153"/>
                    <a:pt x="710372" y="1252461"/>
                    <a:pt x="400357" y="1252461"/>
                  </a:cubicBezTo>
                  <a:cubicBezTo>
                    <a:pt x="180684" y="1252461"/>
                    <a:pt x="0" y="1070821"/>
                    <a:pt x="0" y="835925"/>
                  </a:cubicBezTo>
                  <a:cubicBezTo>
                    <a:pt x="0" y="601029"/>
                    <a:pt x="180684" y="419389"/>
                    <a:pt x="400357" y="419389"/>
                  </a:cubicBezTo>
                  <a:cubicBezTo>
                    <a:pt x="535394" y="419389"/>
                    <a:pt x="636196" y="479302"/>
                    <a:pt x="699911" y="576303"/>
                  </a:cubicBezTo>
                  <a:lnTo>
                    <a:pt x="699911" y="0"/>
                  </a:lnTo>
                  <a:lnTo>
                    <a:pt x="837801" y="0"/>
                  </a:lnTo>
                  <a:close/>
                  <a:moveTo>
                    <a:pt x="699911" y="836876"/>
                  </a:moveTo>
                  <a:cubicBezTo>
                    <a:pt x="699911" y="675207"/>
                    <a:pt x="578187" y="553479"/>
                    <a:pt x="418425" y="553479"/>
                  </a:cubicBezTo>
                  <a:cubicBezTo>
                    <a:pt x="259614" y="553479"/>
                    <a:pt x="137890" y="675207"/>
                    <a:pt x="137890" y="836876"/>
                  </a:cubicBezTo>
                  <a:cubicBezTo>
                    <a:pt x="137890" y="998545"/>
                    <a:pt x="259614" y="1120272"/>
                    <a:pt x="418425" y="1120272"/>
                  </a:cubicBezTo>
                  <a:cubicBezTo>
                    <a:pt x="578187" y="1120272"/>
                    <a:pt x="699911" y="998545"/>
                    <a:pt x="699911" y="836876"/>
                  </a:cubicBezTo>
                  <a:close/>
                </a:path>
              </a:pathLst>
            </a:custGeom>
            <a:solidFill>
              <a:srgbClr val="3C3C3C"/>
            </a:solidFill>
            <a:ln w="947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DB7196-61EA-244E-A0D3-BE874CD36B5A}"/>
                </a:ext>
              </a:extLst>
            </p:cNvPr>
            <p:cNvSpPr/>
            <p:nvPr/>
          </p:nvSpPr>
          <p:spPr>
            <a:xfrm>
              <a:off x="5819268" y="3355773"/>
              <a:ext cx="562020" cy="566793"/>
            </a:xfrm>
            <a:custGeom>
              <a:avLst/>
              <a:gdLst>
                <a:gd name="connsiteX0" fmla="*/ 562021 w 562020"/>
                <a:gd name="connsiteY0" fmla="*/ 283397 h 566793"/>
                <a:gd name="connsiteX1" fmla="*/ 280535 w 562020"/>
                <a:gd name="connsiteY1" fmla="*/ 0 h 566793"/>
                <a:gd name="connsiteX2" fmla="*/ 0 w 562020"/>
                <a:gd name="connsiteY2" fmla="*/ 283397 h 566793"/>
                <a:gd name="connsiteX3" fmla="*/ 280535 w 562020"/>
                <a:gd name="connsiteY3" fmla="*/ 566793 h 566793"/>
                <a:gd name="connsiteX4" fmla="*/ 562021 w 562020"/>
                <a:gd name="connsiteY4" fmla="*/ 283397 h 56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020" h="566793">
                  <a:moveTo>
                    <a:pt x="562021" y="283397"/>
                  </a:moveTo>
                  <a:cubicBezTo>
                    <a:pt x="562021" y="121727"/>
                    <a:pt x="440297" y="0"/>
                    <a:pt x="280535" y="0"/>
                  </a:cubicBezTo>
                  <a:cubicBezTo>
                    <a:pt x="121724" y="0"/>
                    <a:pt x="0" y="121727"/>
                    <a:pt x="0" y="283397"/>
                  </a:cubicBezTo>
                  <a:cubicBezTo>
                    <a:pt x="0" y="445066"/>
                    <a:pt x="121724" y="566793"/>
                    <a:pt x="280535" y="566793"/>
                  </a:cubicBezTo>
                  <a:cubicBezTo>
                    <a:pt x="440297" y="566793"/>
                    <a:pt x="562021" y="445066"/>
                    <a:pt x="562021" y="283397"/>
                  </a:cubicBezTo>
                  <a:close/>
                </a:path>
              </a:pathLst>
            </a:custGeom>
            <a:solidFill>
              <a:srgbClr val="EF463C"/>
            </a:solidFill>
            <a:ln w="9479" cap="flat">
              <a:noFill/>
              <a:prstDash val="solid"/>
              <a:miter/>
            </a:ln>
          </p:spPr>
          <p:txBody>
            <a:bodyPr rtlCol="0" anchor="ctr"/>
            <a:lstStyle/>
            <a:p>
              <a:endParaRPr lang="en-US"/>
            </a:p>
          </p:txBody>
        </p:sp>
      </p:grpSp>
    </p:spTree>
    <p:extLst>
      <p:ext uri="{BB962C8B-B14F-4D97-AF65-F5344CB8AC3E}">
        <p14:creationId xmlns:p14="http://schemas.microsoft.com/office/powerpoint/2010/main" val="410551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Chart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3EF7CF-2F11-DF4F-8489-3D2A30E94B98}"/>
              </a:ext>
            </a:extLst>
          </p:cNvPr>
          <p:cNvSpPr/>
          <p:nvPr userDrawn="1"/>
        </p:nvSpPr>
        <p:spPr>
          <a:xfrm>
            <a:off x="0" y="0"/>
            <a:ext cx="445994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09"/>
            <a:ext cx="3568403" cy="1772991"/>
          </a:xfrm>
        </p:spPr>
        <p:txBody>
          <a:bodyPr lIns="0" tIns="0" rIns="0" bIns="0" anchor="t" anchorCtr="0">
            <a:normAutofit/>
          </a:bodyPr>
          <a:lstStyle>
            <a:lvl1pPr algn="l">
              <a:lnSpc>
                <a:spcPct val="90000"/>
              </a:lnSpc>
              <a:defRPr sz="4000" b="0" i="0" spc="-100" baseline="0">
                <a:solidFill>
                  <a:schemeClr val="bg2"/>
                </a:solidFill>
                <a:latin typeface="+mj-lt"/>
              </a:defRPr>
            </a:lvl1pPr>
          </a:lstStyle>
          <a:p>
            <a:r>
              <a:rPr lang="en-GB"/>
              <a:t>click to edit master title style</a:t>
            </a:r>
            <a:endParaRPr lang="en-US"/>
          </a:p>
        </p:txBody>
      </p:sp>
      <p:sp>
        <p:nvSpPr>
          <p:cNvPr id="12" name="Chart Placeholder 2">
            <a:extLst>
              <a:ext uri="{FF2B5EF4-FFF2-40B4-BE49-F238E27FC236}">
                <a16:creationId xmlns:a16="http://schemas.microsoft.com/office/drawing/2014/main" id="{932A1779-D8BE-FA45-91C9-ABCBEBA44E7D}"/>
              </a:ext>
            </a:extLst>
          </p:cNvPr>
          <p:cNvSpPr>
            <a:spLocks noGrp="1"/>
          </p:cNvSpPr>
          <p:nvPr>
            <p:ph type="chart" sz="quarter" idx="17"/>
          </p:nvPr>
        </p:nvSpPr>
        <p:spPr>
          <a:xfrm>
            <a:off x="4965290" y="1222972"/>
            <a:ext cx="6767914" cy="3928045"/>
          </a:xfrm>
        </p:spPr>
        <p:txBody>
          <a:bodyPr lIns="0" tIns="0" rIns="0" bIns="0">
            <a:noAutofit/>
          </a:bodyPr>
          <a:lstStyle>
            <a:lvl1pPr marL="0" indent="0">
              <a:buNone/>
              <a:defRPr sz="1400" b="0" i="0">
                <a:solidFill>
                  <a:schemeClr val="tx1"/>
                </a:solidFill>
                <a:latin typeface="+mn-lt"/>
              </a:defRPr>
            </a:lvl1pPr>
          </a:lstStyle>
          <a:p>
            <a:r>
              <a:rPr lang="en-GB"/>
              <a:t>Click icon to add chart</a:t>
            </a:r>
            <a:endParaRPr lang="en-US"/>
          </a:p>
        </p:txBody>
      </p:sp>
      <p:sp>
        <p:nvSpPr>
          <p:cNvPr id="13" name="Text Placeholder 9">
            <a:extLst>
              <a:ext uri="{FF2B5EF4-FFF2-40B4-BE49-F238E27FC236}">
                <a16:creationId xmlns:a16="http://schemas.microsoft.com/office/drawing/2014/main" id="{BE82FE66-078C-0A43-A733-4682A7858091}"/>
              </a:ext>
            </a:extLst>
          </p:cNvPr>
          <p:cNvSpPr>
            <a:spLocks noGrp="1"/>
          </p:cNvSpPr>
          <p:nvPr>
            <p:ph type="body" sz="quarter" idx="18" hasCustomPrompt="1"/>
          </p:nvPr>
        </p:nvSpPr>
        <p:spPr>
          <a:xfrm>
            <a:off x="4965290" y="5571890"/>
            <a:ext cx="6767914" cy="367200"/>
          </a:xfrm>
        </p:spPr>
        <p:txBody>
          <a:bodyPr lIns="0" tIns="0" rIns="0" bIns="0" anchor="ctr" anchorCtr="0">
            <a:noAutofit/>
          </a:bodyPr>
          <a:lstStyle>
            <a:lvl1pPr marL="0" indent="0">
              <a:spcBef>
                <a:spcPts val="0"/>
              </a:spcBef>
              <a:spcAft>
                <a:spcPts val="1000"/>
              </a:spcAft>
              <a:buNone/>
              <a:defRPr sz="1400" b="0" i="0">
                <a:solidFill>
                  <a:schemeClr val="tx1"/>
                </a:solidFill>
                <a:latin typeface="+mn-lt"/>
              </a:defRPr>
            </a:lvl1pPr>
            <a:lvl2pPr marL="0" indent="0">
              <a:spcBef>
                <a:spcPts val="0"/>
              </a:spcBef>
              <a:spcAft>
                <a:spcPts val="1000"/>
              </a:spcAft>
              <a:buNone/>
              <a:defRPr sz="2000" b="0" i="0">
                <a:latin typeface="Avenir Light" panose="020B0402020203020204" pitchFamily="34" charset="77"/>
              </a:defRPr>
            </a:lvl2pPr>
            <a:lvl3pPr marL="180000" indent="-180000">
              <a:spcBef>
                <a:spcPts val="0"/>
              </a:spcBef>
              <a:spcAft>
                <a:spcPts val="1000"/>
              </a:spcAft>
              <a:buClr>
                <a:schemeClr val="tx2"/>
              </a:buClr>
              <a:defRPr sz="2000" b="0" i="0">
                <a:latin typeface="Avenir Light" panose="020B0402020203020204" pitchFamily="34" charset="77"/>
              </a:defRPr>
            </a:lvl3pPr>
            <a:lvl4pPr marL="0" indent="0">
              <a:spcBef>
                <a:spcPts val="0"/>
              </a:spcBef>
              <a:spcAft>
                <a:spcPts val="1000"/>
              </a:spcAft>
              <a:buFontTx/>
              <a:buNone/>
              <a:defRPr sz="1400" b="0" i="0">
                <a:latin typeface="Avenir Light" panose="020B0402020203020204" pitchFamily="34" charset="77"/>
              </a:defRPr>
            </a:lvl4pPr>
            <a:lvl5pPr marL="180000" indent="-180000">
              <a:spcBef>
                <a:spcPts val="0"/>
              </a:spcBef>
              <a:spcAft>
                <a:spcPts val="1000"/>
              </a:spcAft>
              <a:buClr>
                <a:schemeClr val="tx2"/>
              </a:buClr>
              <a:defRPr sz="1400" b="0" i="0">
                <a:latin typeface="Avenir Light" panose="020B0402020203020204" pitchFamily="34" charset="77"/>
              </a:defRPr>
            </a:lvl5pPr>
          </a:lstStyle>
          <a:p>
            <a:pPr lvl="0"/>
            <a:r>
              <a:rPr lang="en-GB"/>
              <a:t>click to edit master text styles</a:t>
            </a:r>
          </a:p>
        </p:txBody>
      </p:sp>
      <p:sp>
        <p:nvSpPr>
          <p:cNvPr id="17" name="Text Placeholder 9">
            <a:extLst>
              <a:ext uri="{FF2B5EF4-FFF2-40B4-BE49-F238E27FC236}">
                <a16:creationId xmlns:a16="http://schemas.microsoft.com/office/drawing/2014/main" id="{A353C400-B0ED-D647-BC1A-4BA3A4553FC0}"/>
              </a:ext>
            </a:extLst>
          </p:cNvPr>
          <p:cNvSpPr>
            <a:spLocks noGrp="1"/>
          </p:cNvSpPr>
          <p:nvPr>
            <p:ph type="body" sz="quarter" idx="19"/>
          </p:nvPr>
        </p:nvSpPr>
        <p:spPr>
          <a:xfrm>
            <a:off x="433754" y="2494209"/>
            <a:ext cx="3568402" cy="3444881"/>
          </a:xfrm>
        </p:spPr>
        <p:txBody>
          <a:bodyPr lIns="0" tIns="0" rIns="0" b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80185420-D005-2C49-99EB-09F19641C35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03" t="20129" r="77841" b="18398"/>
          <a:stretch/>
        </p:blipFill>
        <p:spPr>
          <a:xfrm>
            <a:off x="11539993" y="6243152"/>
            <a:ext cx="331555" cy="435039"/>
          </a:xfrm>
          <a:prstGeom prst="rect">
            <a:avLst/>
          </a:prstGeom>
        </p:spPr>
      </p:pic>
      <p:sp>
        <p:nvSpPr>
          <p:cNvPr id="8" name="Text Placeholder 9">
            <a:extLst>
              <a:ext uri="{FF2B5EF4-FFF2-40B4-BE49-F238E27FC236}">
                <a16:creationId xmlns:a16="http://schemas.microsoft.com/office/drawing/2014/main" id="{053D7369-8107-4C47-94D0-0226E555327C}"/>
              </a:ext>
            </a:extLst>
          </p:cNvPr>
          <p:cNvSpPr>
            <a:spLocks noGrp="1"/>
          </p:cNvSpPr>
          <p:nvPr>
            <p:ph type="body" sz="quarter" idx="20"/>
          </p:nvPr>
        </p:nvSpPr>
        <p:spPr>
          <a:xfrm>
            <a:off x="4965289" y="360609"/>
            <a:ext cx="6767913" cy="558301"/>
          </a:xfrm>
        </p:spPr>
        <p:txBody>
          <a:bodyPr lIns="0" tIns="0" rIns="0" bIns="0"/>
          <a:lstStyle>
            <a:lvl2pPr marL="0" indent="0">
              <a:buNone/>
              <a:defRPr/>
            </a:lvl2pPr>
          </a:lstStyle>
          <a:p>
            <a:pPr lvl="0"/>
            <a:r>
              <a:rPr lang="en-GB"/>
              <a:t>Click to edit Master text styles</a:t>
            </a:r>
          </a:p>
        </p:txBody>
      </p:sp>
      <p:sp>
        <p:nvSpPr>
          <p:cNvPr id="10" name="Espace réservé du numéro de diapositive 3">
            <a:extLst>
              <a:ext uri="{FF2B5EF4-FFF2-40B4-BE49-F238E27FC236}">
                <a16:creationId xmlns:a16="http://schemas.microsoft.com/office/drawing/2014/main" id="{A1582716-5DE7-A846-83AC-1E990B09346E}"/>
              </a:ext>
            </a:extLst>
          </p:cNvPr>
          <p:cNvSpPr txBox="1">
            <a:spLocks/>
          </p:cNvSpPr>
          <p:nvPr userDrawn="1"/>
        </p:nvSpPr>
        <p:spPr>
          <a:xfrm>
            <a:off x="340330" y="6208831"/>
            <a:ext cx="544253"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03064"/>
            <a:fld id="{1C96AA6D-8347-412D-BE88-10FF9D73003A}" type="slidenum">
              <a:rPr lang="nl-BE" sz="800" smtClean="0">
                <a:solidFill>
                  <a:schemeClr val="accent2"/>
                </a:solidFill>
                <a:latin typeface="+mn-lt"/>
              </a:rPr>
              <a:pPr algn="l" defTabSz="903064"/>
              <a:t>‹#›</a:t>
            </a:fld>
            <a:endParaRPr lang="nl-BE" sz="800">
              <a:solidFill>
                <a:schemeClr val="accent2"/>
              </a:solidFill>
              <a:latin typeface="+mn-lt"/>
            </a:endParaRPr>
          </a:p>
        </p:txBody>
      </p:sp>
      <p:sp>
        <p:nvSpPr>
          <p:cNvPr id="11" name="Espace réservé du numéro de diapositive 3">
            <a:extLst>
              <a:ext uri="{FF2B5EF4-FFF2-40B4-BE49-F238E27FC236}">
                <a16:creationId xmlns:a16="http://schemas.microsoft.com/office/drawing/2014/main" id="{AA818EFA-81CB-054D-BFFD-9CB28349252B}"/>
              </a:ext>
            </a:extLst>
          </p:cNvPr>
          <p:cNvSpPr txBox="1">
            <a:spLocks/>
          </p:cNvSpPr>
          <p:nvPr userDrawn="1"/>
        </p:nvSpPr>
        <p:spPr>
          <a:xfrm>
            <a:off x="602592" y="6196956"/>
            <a:ext cx="2948129"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a:solidFill>
                  <a:schemeClr val="tx2"/>
                </a:solidFill>
                <a:latin typeface="+mn-lt"/>
              </a:rPr>
              <a:t>we commit. we deliver.</a:t>
            </a:r>
          </a:p>
        </p:txBody>
      </p:sp>
    </p:spTree>
    <p:extLst>
      <p:ext uri="{BB962C8B-B14F-4D97-AF65-F5344CB8AC3E}">
        <p14:creationId xmlns:p14="http://schemas.microsoft.com/office/powerpoint/2010/main" val="414429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o Slide ">
    <p:spTree>
      <p:nvGrpSpPr>
        <p:cNvPr id="1" name=""/>
        <p:cNvGrpSpPr/>
        <p:nvPr/>
      </p:nvGrpSpPr>
      <p:grpSpPr>
        <a:xfrm>
          <a:off x="0" y="0"/>
          <a:ext cx="0" cy="0"/>
          <a:chOff x="0" y="0"/>
          <a:chExt cx="0" cy="0"/>
        </a:xfrm>
      </p:grpSpPr>
      <p:sp>
        <p:nvSpPr>
          <p:cNvPr id="17" name="Text Placeholder 2">
            <a:extLst>
              <a:ext uri="{FF2B5EF4-FFF2-40B4-BE49-F238E27FC236}">
                <a16:creationId xmlns:a16="http://schemas.microsoft.com/office/drawing/2014/main" id="{C8061C41-FC3D-D948-B44E-D27E18C26346}"/>
              </a:ext>
            </a:extLst>
          </p:cNvPr>
          <p:cNvSpPr>
            <a:spLocks noGrp="1"/>
          </p:cNvSpPr>
          <p:nvPr>
            <p:ph type="body" sz="quarter" idx="19"/>
          </p:nvPr>
        </p:nvSpPr>
        <p:spPr>
          <a:xfrm>
            <a:off x="4510007" y="1284019"/>
            <a:ext cx="6921832" cy="4654819"/>
          </a:xfrm>
        </p:spPr>
        <p:txBody>
          <a:bodyPr lIns="0" tIns="0" rIns="0" bIns="0">
            <a:noAutofit/>
          </a:bodyPr>
          <a:lstStyle>
            <a:lvl1pPr>
              <a:defRPr>
                <a:solidFill>
                  <a:schemeClr val="tx2"/>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pic>
        <p:nvPicPr>
          <p:cNvPr id="6" name="Picture 5" descr="A picture containing clock, drawing&#10;&#10;Description automatically generated">
            <a:extLst>
              <a:ext uri="{FF2B5EF4-FFF2-40B4-BE49-F238E27FC236}">
                <a16:creationId xmlns:a16="http://schemas.microsoft.com/office/drawing/2014/main" id="{7EB62E20-8AE3-D146-9D2B-F01F9042627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9301"/>
          <a:stretch/>
        </p:blipFill>
        <p:spPr>
          <a:xfrm>
            <a:off x="0" y="209133"/>
            <a:ext cx="1109524" cy="838831"/>
          </a:xfrm>
          <a:prstGeom prst="rect">
            <a:avLst/>
          </a:prstGeom>
        </p:spPr>
      </p:pic>
      <p:sp>
        <p:nvSpPr>
          <p:cNvPr id="7" name="Text Placeholder 9">
            <a:extLst>
              <a:ext uri="{FF2B5EF4-FFF2-40B4-BE49-F238E27FC236}">
                <a16:creationId xmlns:a16="http://schemas.microsoft.com/office/drawing/2014/main" id="{5C87080E-5706-564C-AC09-FE2DCC4C5A93}"/>
              </a:ext>
            </a:extLst>
          </p:cNvPr>
          <p:cNvSpPr>
            <a:spLocks noGrp="1"/>
          </p:cNvSpPr>
          <p:nvPr>
            <p:ph type="body" sz="quarter" idx="20" hasCustomPrompt="1"/>
          </p:nvPr>
        </p:nvSpPr>
        <p:spPr>
          <a:xfrm>
            <a:off x="1280340" y="345818"/>
            <a:ext cx="2747130" cy="838832"/>
          </a:xfrm>
        </p:spPr>
        <p:txBody>
          <a:bodyPr lIns="0" tIns="0" rIns="0" bIns="0">
            <a:noAutofit/>
          </a:bodyPr>
          <a:lstStyle>
            <a:lvl1pPr marL="0" indent="0">
              <a:spcBef>
                <a:spcPts val="0"/>
              </a:spcBef>
              <a:spcAft>
                <a:spcPts val="600"/>
              </a:spcAft>
              <a:buNone/>
              <a:defRPr sz="2000" b="1" i="0">
                <a:solidFill>
                  <a:schemeClr val="tx2"/>
                </a:solidFill>
                <a:latin typeface="+mn-lt"/>
              </a:defRPr>
            </a:lvl1pPr>
            <a:lvl2pPr marL="0" indent="0">
              <a:spcBef>
                <a:spcPts val="0"/>
              </a:spcBef>
              <a:spcAft>
                <a:spcPts val="1000"/>
              </a:spcAft>
              <a:buNone/>
              <a:defRPr sz="2000" b="0" i="0">
                <a:latin typeface="Avenir Next" panose="020B0503020202020204" pitchFamily="34" charset="0"/>
              </a:defRPr>
            </a:lvl2pPr>
            <a:lvl3pPr marL="180000" indent="-180000">
              <a:spcBef>
                <a:spcPts val="0"/>
              </a:spcBef>
              <a:spcAft>
                <a:spcPts val="1000"/>
              </a:spcAft>
              <a:buClr>
                <a:schemeClr val="tx2"/>
              </a:buClr>
              <a:defRPr sz="2000" b="0" i="0">
                <a:latin typeface="Avenir Next" panose="020B0503020202020204" pitchFamily="34" charset="0"/>
              </a:defRPr>
            </a:lvl3pPr>
            <a:lvl4pPr marL="0" indent="0">
              <a:spcBef>
                <a:spcPts val="0"/>
              </a:spcBef>
              <a:spcAft>
                <a:spcPts val="1000"/>
              </a:spcAft>
              <a:buFontTx/>
              <a:buNone/>
              <a:defRPr sz="1400" b="0" i="0">
                <a:latin typeface="Avenir Next" panose="020B0503020202020204" pitchFamily="34" charset="0"/>
              </a:defRPr>
            </a:lvl4pPr>
            <a:lvl5pPr marL="180000" indent="-180000">
              <a:spcBef>
                <a:spcPts val="0"/>
              </a:spcBef>
              <a:spcAft>
                <a:spcPts val="1000"/>
              </a:spcAft>
              <a:buClr>
                <a:schemeClr val="tx2"/>
              </a:buClr>
              <a:defRPr sz="1400" b="0" i="0">
                <a:latin typeface="Avenir Next" panose="020B0503020202020204" pitchFamily="34" charset="0"/>
              </a:defRPr>
            </a:lvl5pPr>
          </a:lstStyle>
          <a:p>
            <a:pPr lvl="0"/>
            <a:r>
              <a:rPr lang="en-GB"/>
              <a:t>Name </a:t>
            </a:r>
          </a:p>
          <a:p>
            <a:pPr lvl="0"/>
            <a:r>
              <a:rPr lang="en-GB"/>
              <a:t>Position</a:t>
            </a:r>
          </a:p>
          <a:p>
            <a:pPr lvl="0"/>
            <a:endParaRPr lang="en-US"/>
          </a:p>
        </p:txBody>
      </p:sp>
      <p:sp>
        <p:nvSpPr>
          <p:cNvPr id="8" name="Picture Placeholder 11">
            <a:extLst>
              <a:ext uri="{FF2B5EF4-FFF2-40B4-BE49-F238E27FC236}">
                <a16:creationId xmlns:a16="http://schemas.microsoft.com/office/drawing/2014/main" id="{93F21199-B861-524F-9922-7C5D28B82771}"/>
              </a:ext>
            </a:extLst>
          </p:cNvPr>
          <p:cNvSpPr>
            <a:spLocks noGrp="1"/>
          </p:cNvSpPr>
          <p:nvPr>
            <p:ph type="pic" sz="quarter" idx="18"/>
          </p:nvPr>
        </p:nvSpPr>
        <p:spPr>
          <a:xfrm>
            <a:off x="1109523" y="1284019"/>
            <a:ext cx="2651760" cy="2651760"/>
          </a:xfrm>
          <a:prstGeom prst="ellipse">
            <a:avLst/>
          </a:prstGeom>
          <a:solidFill>
            <a:schemeClr val="bg1">
              <a:lumMod val="85000"/>
            </a:schemeClr>
          </a:solidFill>
        </p:spPr>
        <p:txBody>
          <a:bodyPr>
            <a:normAutofit/>
          </a:bodyPr>
          <a:lstStyle>
            <a:lvl1pPr marL="0" indent="0">
              <a:buFontTx/>
              <a:buNone/>
              <a:defRPr sz="1400" b="0" i="0">
                <a:latin typeface="Avenir Next" panose="020B0503020202020204" pitchFamily="34" charset="0"/>
              </a:defRPr>
            </a:lvl1pPr>
          </a:lstStyle>
          <a:p>
            <a:endParaRPr lang="en-US"/>
          </a:p>
        </p:txBody>
      </p:sp>
      <p:sp>
        <p:nvSpPr>
          <p:cNvPr id="9" name="Block Arc 8">
            <a:extLst>
              <a:ext uri="{FF2B5EF4-FFF2-40B4-BE49-F238E27FC236}">
                <a16:creationId xmlns:a16="http://schemas.microsoft.com/office/drawing/2014/main" id="{0E948908-EFEF-A049-8AA0-1DBBFB266B99}"/>
              </a:ext>
            </a:extLst>
          </p:cNvPr>
          <p:cNvSpPr/>
          <p:nvPr userDrawn="1"/>
        </p:nvSpPr>
        <p:spPr>
          <a:xfrm rot="8625068">
            <a:off x="942716" y="1121885"/>
            <a:ext cx="2991972" cy="2991972"/>
          </a:xfrm>
          <a:prstGeom prst="blockArc">
            <a:avLst>
              <a:gd name="adj1" fmla="val 10800000"/>
              <a:gd name="adj2" fmla="val 21419917"/>
              <a:gd name="adj3" fmla="val 619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6255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ullout Quote Sub Purple Slide">
    <p:bg>
      <p:bgPr>
        <a:solidFill>
          <a:schemeClr val="accent4"/>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09"/>
            <a:ext cx="10234246" cy="1022713"/>
          </a:xfrm>
        </p:spPr>
        <p:txBody>
          <a:bodyPr lIns="0" tIns="0" rIns="0" bIns="0" anchor="t" anchorCtr="0">
            <a:normAutofit/>
          </a:bodyPr>
          <a:lstStyle>
            <a:lvl1pPr algn="l">
              <a:lnSpc>
                <a:spcPct val="90000"/>
              </a:lnSpc>
              <a:defRPr sz="4000" b="0" i="0" spc="-100" baseline="0">
                <a:solidFill>
                  <a:schemeClr val="bg1"/>
                </a:solidFill>
                <a:latin typeface="+mj-lt"/>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067FF424-F7B9-E845-A537-1D71C7144B71}"/>
              </a:ext>
            </a:extLst>
          </p:cNvPr>
          <p:cNvSpPr>
            <a:spLocks noGrp="1"/>
          </p:cNvSpPr>
          <p:nvPr>
            <p:ph type="body" sz="quarter" idx="16" hasCustomPrompt="1"/>
          </p:nvPr>
        </p:nvSpPr>
        <p:spPr>
          <a:xfrm>
            <a:off x="1350335" y="1743931"/>
            <a:ext cx="9317666" cy="3257557"/>
          </a:xfrm>
        </p:spPr>
        <p:txBody>
          <a:bodyPr lIns="0" tIns="0" rIns="0" bIns="0" anchor="ctr" anchorCtr="0">
            <a:noAutofit/>
          </a:bodyPr>
          <a:lstStyle>
            <a:lvl1pPr marL="0" indent="0" algn="ctr">
              <a:spcBef>
                <a:spcPts val="0"/>
              </a:spcBef>
              <a:spcAft>
                <a:spcPts val="1000"/>
              </a:spcAft>
              <a:buNone/>
              <a:defRPr sz="4000" b="0" i="0" spc="-100" baseline="0">
                <a:solidFill>
                  <a:schemeClr val="bg1"/>
                </a:solidFill>
                <a:latin typeface="+mj-lt"/>
              </a:defRPr>
            </a:lvl1pPr>
            <a:lvl2pPr marL="0" indent="0">
              <a:spcBef>
                <a:spcPts val="0"/>
              </a:spcBef>
              <a:spcAft>
                <a:spcPts val="1000"/>
              </a:spcAft>
              <a:buNone/>
              <a:defRPr sz="2000" b="0" i="0">
                <a:latin typeface="Avenir Light" panose="020B0402020203020204" pitchFamily="34" charset="77"/>
              </a:defRPr>
            </a:lvl2pPr>
            <a:lvl3pPr marL="180000" indent="-180000">
              <a:spcBef>
                <a:spcPts val="0"/>
              </a:spcBef>
              <a:spcAft>
                <a:spcPts val="1000"/>
              </a:spcAft>
              <a:buClr>
                <a:schemeClr val="tx2"/>
              </a:buClr>
              <a:defRPr sz="2000" b="0" i="0">
                <a:latin typeface="Avenir Light" panose="020B0402020203020204" pitchFamily="34" charset="77"/>
              </a:defRPr>
            </a:lvl3pPr>
            <a:lvl4pPr marL="0" indent="0">
              <a:spcBef>
                <a:spcPts val="0"/>
              </a:spcBef>
              <a:spcAft>
                <a:spcPts val="1000"/>
              </a:spcAft>
              <a:buFontTx/>
              <a:buNone/>
              <a:defRPr sz="1400" b="0" i="0">
                <a:latin typeface="Avenir Light" panose="020B0402020203020204" pitchFamily="34" charset="77"/>
              </a:defRPr>
            </a:lvl4pPr>
            <a:lvl5pPr marL="180000" indent="-180000">
              <a:spcBef>
                <a:spcPts val="0"/>
              </a:spcBef>
              <a:spcAft>
                <a:spcPts val="1000"/>
              </a:spcAft>
              <a:buClr>
                <a:schemeClr val="tx2"/>
              </a:buClr>
              <a:defRPr sz="1400" b="0" i="0">
                <a:latin typeface="Avenir Light" panose="020B0402020203020204" pitchFamily="34" charset="77"/>
              </a:defRPr>
            </a:lvl5pPr>
          </a:lstStyle>
          <a:p>
            <a:pPr lvl="0"/>
            <a:r>
              <a:rPr lang="en-GB"/>
              <a:t>click to edit master text styles</a:t>
            </a:r>
          </a:p>
        </p:txBody>
      </p:sp>
      <p:sp>
        <p:nvSpPr>
          <p:cNvPr id="12" name="Espace réservé du numéro de diapositive 3">
            <a:extLst>
              <a:ext uri="{FF2B5EF4-FFF2-40B4-BE49-F238E27FC236}">
                <a16:creationId xmlns:a16="http://schemas.microsoft.com/office/drawing/2014/main" id="{3DF5F2C8-0B79-2345-A471-C9262C71A004}"/>
              </a:ext>
            </a:extLst>
          </p:cNvPr>
          <p:cNvSpPr txBox="1">
            <a:spLocks/>
          </p:cNvSpPr>
          <p:nvPr userDrawn="1"/>
        </p:nvSpPr>
        <p:spPr>
          <a:xfrm>
            <a:off x="340330" y="6208831"/>
            <a:ext cx="544253"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03064"/>
            <a:fld id="{1C96AA6D-8347-412D-BE88-10FF9D73003A}" type="slidenum">
              <a:rPr lang="nl-BE" sz="800" smtClean="0">
                <a:solidFill>
                  <a:schemeClr val="bg1"/>
                </a:solidFill>
                <a:latin typeface="+mn-lt"/>
              </a:rPr>
              <a:pPr algn="l" defTabSz="903064"/>
              <a:t>‹#›</a:t>
            </a:fld>
            <a:endParaRPr lang="nl-BE" sz="800">
              <a:solidFill>
                <a:schemeClr val="bg1"/>
              </a:solidFill>
              <a:latin typeface="+mn-lt"/>
            </a:endParaRPr>
          </a:p>
        </p:txBody>
      </p:sp>
      <p:sp>
        <p:nvSpPr>
          <p:cNvPr id="13" name="Espace réservé du numéro de diapositive 3">
            <a:extLst>
              <a:ext uri="{FF2B5EF4-FFF2-40B4-BE49-F238E27FC236}">
                <a16:creationId xmlns:a16="http://schemas.microsoft.com/office/drawing/2014/main" id="{44117D77-391F-BC46-8354-C19AE34563E0}"/>
              </a:ext>
            </a:extLst>
          </p:cNvPr>
          <p:cNvSpPr txBox="1">
            <a:spLocks/>
          </p:cNvSpPr>
          <p:nvPr userDrawn="1"/>
        </p:nvSpPr>
        <p:spPr>
          <a:xfrm>
            <a:off x="602592" y="6196956"/>
            <a:ext cx="2948129"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a:solidFill>
                  <a:schemeClr val="bg1"/>
                </a:solidFill>
                <a:latin typeface="+mn-lt"/>
              </a:rPr>
              <a:t>we commit. we deliver.</a:t>
            </a:r>
          </a:p>
        </p:txBody>
      </p:sp>
      <p:grpSp>
        <p:nvGrpSpPr>
          <p:cNvPr id="18" name="Graphic 17">
            <a:extLst>
              <a:ext uri="{FF2B5EF4-FFF2-40B4-BE49-F238E27FC236}">
                <a16:creationId xmlns:a16="http://schemas.microsoft.com/office/drawing/2014/main" id="{E338A516-005E-FE42-ABCE-55365EC52186}"/>
              </a:ext>
            </a:extLst>
          </p:cNvPr>
          <p:cNvGrpSpPr/>
          <p:nvPr userDrawn="1"/>
        </p:nvGrpSpPr>
        <p:grpSpPr>
          <a:xfrm>
            <a:off x="11631758" y="6265489"/>
            <a:ext cx="239815" cy="356979"/>
            <a:chOff x="11607408" y="6132443"/>
            <a:chExt cx="290229" cy="432023"/>
          </a:xfrm>
        </p:grpSpPr>
        <p:sp>
          <p:nvSpPr>
            <p:cNvPr id="19" name="Freeform 18">
              <a:extLst>
                <a:ext uri="{FF2B5EF4-FFF2-40B4-BE49-F238E27FC236}">
                  <a16:creationId xmlns:a16="http://schemas.microsoft.com/office/drawing/2014/main" id="{455BB59A-D065-9646-B034-D27E0FBA5376}"/>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B4BDC9BB-F404-634F-A2B0-D27D69922550}"/>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373933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ullout Quote Sub Turquoise Slide">
    <p:bg>
      <p:bgPr>
        <a:solidFill>
          <a:schemeClr val="accent3"/>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09"/>
            <a:ext cx="10234246" cy="1022713"/>
          </a:xfrm>
        </p:spPr>
        <p:txBody>
          <a:bodyPr lIns="0" tIns="0" rIns="0" bIns="0" anchor="t" anchorCtr="0">
            <a:normAutofit/>
          </a:bodyPr>
          <a:lstStyle>
            <a:lvl1pPr algn="l">
              <a:lnSpc>
                <a:spcPct val="90000"/>
              </a:lnSpc>
              <a:defRPr sz="4000" b="0" i="0" spc="-100" baseline="0">
                <a:solidFill>
                  <a:schemeClr val="bg1"/>
                </a:solidFill>
                <a:latin typeface="+mj-lt"/>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067FF424-F7B9-E845-A537-1D71C7144B71}"/>
              </a:ext>
            </a:extLst>
          </p:cNvPr>
          <p:cNvSpPr>
            <a:spLocks noGrp="1"/>
          </p:cNvSpPr>
          <p:nvPr>
            <p:ph type="body" sz="quarter" idx="16" hasCustomPrompt="1"/>
          </p:nvPr>
        </p:nvSpPr>
        <p:spPr>
          <a:xfrm>
            <a:off x="1350335" y="1743931"/>
            <a:ext cx="9317666" cy="3257557"/>
          </a:xfrm>
        </p:spPr>
        <p:txBody>
          <a:bodyPr lIns="0" tIns="0" rIns="0" bIns="0" anchor="ctr" anchorCtr="0">
            <a:noAutofit/>
          </a:bodyPr>
          <a:lstStyle>
            <a:lvl1pPr marL="0" indent="0" algn="ctr">
              <a:spcBef>
                <a:spcPts val="0"/>
              </a:spcBef>
              <a:spcAft>
                <a:spcPts val="1000"/>
              </a:spcAft>
              <a:buNone/>
              <a:defRPr sz="4000" b="0" i="0" spc="-100" baseline="0">
                <a:solidFill>
                  <a:schemeClr val="bg1"/>
                </a:solidFill>
                <a:latin typeface="+mj-lt"/>
              </a:defRPr>
            </a:lvl1pPr>
            <a:lvl2pPr marL="0" indent="0">
              <a:spcBef>
                <a:spcPts val="0"/>
              </a:spcBef>
              <a:spcAft>
                <a:spcPts val="1000"/>
              </a:spcAft>
              <a:buNone/>
              <a:defRPr sz="2000" b="0" i="0">
                <a:latin typeface="Avenir Light" panose="020B0402020203020204" pitchFamily="34" charset="77"/>
              </a:defRPr>
            </a:lvl2pPr>
            <a:lvl3pPr marL="180000" indent="-180000">
              <a:spcBef>
                <a:spcPts val="0"/>
              </a:spcBef>
              <a:spcAft>
                <a:spcPts val="1000"/>
              </a:spcAft>
              <a:buClr>
                <a:schemeClr val="tx2"/>
              </a:buClr>
              <a:defRPr sz="2000" b="0" i="0">
                <a:latin typeface="Avenir Light" panose="020B0402020203020204" pitchFamily="34" charset="77"/>
              </a:defRPr>
            </a:lvl3pPr>
            <a:lvl4pPr marL="0" indent="0">
              <a:spcBef>
                <a:spcPts val="0"/>
              </a:spcBef>
              <a:spcAft>
                <a:spcPts val="1000"/>
              </a:spcAft>
              <a:buFontTx/>
              <a:buNone/>
              <a:defRPr sz="1400" b="0" i="0">
                <a:latin typeface="Avenir Light" panose="020B0402020203020204" pitchFamily="34" charset="77"/>
              </a:defRPr>
            </a:lvl4pPr>
            <a:lvl5pPr marL="180000" indent="-180000">
              <a:spcBef>
                <a:spcPts val="0"/>
              </a:spcBef>
              <a:spcAft>
                <a:spcPts val="1000"/>
              </a:spcAft>
              <a:buClr>
                <a:schemeClr val="tx2"/>
              </a:buClr>
              <a:defRPr sz="1400" b="0" i="0">
                <a:latin typeface="Avenir Light" panose="020B0402020203020204" pitchFamily="34" charset="77"/>
              </a:defRPr>
            </a:lvl5pPr>
          </a:lstStyle>
          <a:p>
            <a:pPr lvl="0"/>
            <a:r>
              <a:rPr lang="en-GB"/>
              <a:t>click to edit master text styles</a:t>
            </a:r>
          </a:p>
        </p:txBody>
      </p:sp>
      <p:sp>
        <p:nvSpPr>
          <p:cNvPr id="10" name="Espace réservé du numéro de diapositive 3">
            <a:extLst>
              <a:ext uri="{FF2B5EF4-FFF2-40B4-BE49-F238E27FC236}">
                <a16:creationId xmlns:a16="http://schemas.microsoft.com/office/drawing/2014/main" id="{40847D49-9051-CC42-958E-7C3261A45641}"/>
              </a:ext>
            </a:extLst>
          </p:cNvPr>
          <p:cNvSpPr txBox="1">
            <a:spLocks/>
          </p:cNvSpPr>
          <p:nvPr userDrawn="1"/>
        </p:nvSpPr>
        <p:spPr>
          <a:xfrm>
            <a:off x="340330" y="6208831"/>
            <a:ext cx="544253"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03064"/>
            <a:fld id="{1C96AA6D-8347-412D-BE88-10FF9D73003A}" type="slidenum">
              <a:rPr lang="nl-BE" sz="800" smtClean="0">
                <a:solidFill>
                  <a:schemeClr val="bg1"/>
                </a:solidFill>
                <a:latin typeface="+mn-lt"/>
              </a:rPr>
              <a:pPr algn="l" defTabSz="903064"/>
              <a:t>‹#›</a:t>
            </a:fld>
            <a:endParaRPr lang="nl-BE" sz="800">
              <a:solidFill>
                <a:schemeClr val="bg1"/>
              </a:solidFill>
              <a:latin typeface="+mn-lt"/>
            </a:endParaRPr>
          </a:p>
        </p:txBody>
      </p:sp>
      <p:sp>
        <p:nvSpPr>
          <p:cNvPr id="13" name="Espace réservé du numéro de diapositive 3">
            <a:extLst>
              <a:ext uri="{FF2B5EF4-FFF2-40B4-BE49-F238E27FC236}">
                <a16:creationId xmlns:a16="http://schemas.microsoft.com/office/drawing/2014/main" id="{185478FD-9B98-1440-8F18-EB89E80B1A0D}"/>
              </a:ext>
            </a:extLst>
          </p:cNvPr>
          <p:cNvSpPr txBox="1">
            <a:spLocks/>
          </p:cNvSpPr>
          <p:nvPr userDrawn="1"/>
        </p:nvSpPr>
        <p:spPr>
          <a:xfrm>
            <a:off x="602592" y="6196956"/>
            <a:ext cx="2948129"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a:solidFill>
                  <a:schemeClr val="bg1"/>
                </a:solidFill>
                <a:latin typeface="+mn-lt"/>
              </a:rPr>
              <a:t>we commit. we deliver.</a:t>
            </a:r>
          </a:p>
        </p:txBody>
      </p:sp>
      <p:grpSp>
        <p:nvGrpSpPr>
          <p:cNvPr id="16" name="Graphic 17">
            <a:extLst>
              <a:ext uri="{FF2B5EF4-FFF2-40B4-BE49-F238E27FC236}">
                <a16:creationId xmlns:a16="http://schemas.microsoft.com/office/drawing/2014/main" id="{8FD87789-33B1-604B-BB1E-1B081D354E20}"/>
              </a:ext>
            </a:extLst>
          </p:cNvPr>
          <p:cNvGrpSpPr/>
          <p:nvPr userDrawn="1"/>
        </p:nvGrpSpPr>
        <p:grpSpPr>
          <a:xfrm>
            <a:off x="11631758" y="6265489"/>
            <a:ext cx="239815" cy="356979"/>
            <a:chOff x="11607408" y="6132443"/>
            <a:chExt cx="290229" cy="432023"/>
          </a:xfrm>
        </p:grpSpPr>
        <p:sp>
          <p:nvSpPr>
            <p:cNvPr id="19" name="Freeform 18">
              <a:extLst>
                <a:ext uri="{FF2B5EF4-FFF2-40B4-BE49-F238E27FC236}">
                  <a16:creationId xmlns:a16="http://schemas.microsoft.com/office/drawing/2014/main" id="{BD995BC7-E28A-7244-9208-31971531B696}"/>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E7C55AE-8A20-624A-85E0-C27C9487CA6A}"/>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227333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ntacts Slide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BB7BB7-AA66-3F4C-8FE5-DBB70022093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734577" y="-4547"/>
            <a:ext cx="5457422" cy="6858000"/>
          </a:xfrm>
          <a:prstGeom prst="rect">
            <a:avLst/>
          </a:prstGeom>
        </p:spPr>
      </p:pic>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09"/>
            <a:ext cx="10234246" cy="1022713"/>
          </a:xfrm>
        </p:spPr>
        <p:txBody>
          <a:bodyPr lIns="0" tIns="0" rIns="0" bIns="0" anchor="t" anchorCtr="0">
            <a:normAutofit/>
          </a:bodyPr>
          <a:lstStyle>
            <a:lvl1pPr algn="l">
              <a:lnSpc>
                <a:spcPct val="90000"/>
              </a:lnSpc>
              <a:defRPr sz="4000" b="0" i="0" spc="-100" baseline="0">
                <a:solidFill>
                  <a:schemeClr val="bg2"/>
                </a:solidFill>
                <a:latin typeface="+mj-lt"/>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AD76A9D1-7996-FB4E-AD88-AF662C8F51AB}"/>
              </a:ext>
            </a:extLst>
          </p:cNvPr>
          <p:cNvSpPr>
            <a:spLocks noGrp="1"/>
          </p:cNvSpPr>
          <p:nvPr>
            <p:ph type="body" sz="quarter" idx="13"/>
          </p:nvPr>
        </p:nvSpPr>
        <p:spPr>
          <a:xfrm>
            <a:off x="1887415" y="1509031"/>
            <a:ext cx="4103077"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BB5BDC-E8CB-104A-96C8-391B643ECD3E}"/>
              </a:ext>
            </a:extLst>
          </p:cNvPr>
          <p:cNvSpPr>
            <a:spLocks noGrp="1"/>
          </p:cNvSpPr>
          <p:nvPr>
            <p:ph type="body" sz="quarter" idx="15" hasCustomPrompt="1"/>
          </p:nvPr>
        </p:nvSpPr>
        <p:spPr>
          <a:xfrm>
            <a:off x="1887415" y="1853038"/>
            <a:ext cx="4103077" cy="76992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17" name="Picture Placeholder 16">
            <a:extLst>
              <a:ext uri="{FF2B5EF4-FFF2-40B4-BE49-F238E27FC236}">
                <a16:creationId xmlns:a16="http://schemas.microsoft.com/office/drawing/2014/main" id="{FF0D998A-2B98-9F4C-9DF7-6A27A55A45DD}"/>
              </a:ext>
            </a:extLst>
          </p:cNvPr>
          <p:cNvSpPr>
            <a:spLocks noGrp="1"/>
          </p:cNvSpPr>
          <p:nvPr>
            <p:ph type="pic" sz="quarter" idx="16"/>
          </p:nvPr>
        </p:nvSpPr>
        <p:spPr>
          <a:xfrm>
            <a:off x="433388" y="1509031"/>
            <a:ext cx="1160829" cy="1160828"/>
          </a:xfrm>
          <a:prstGeom prst="ellipse">
            <a:avLst/>
          </a:prstGeom>
          <a:solidFill>
            <a:schemeClr val="accent6"/>
          </a:solidFill>
        </p:spPr>
        <p:txBody>
          <a:bodyPr lIns="0" tIns="0" rIns="0" bIns="0">
            <a:normAutofit/>
          </a:bodyPr>
          <a:lstStyle>
            <a:lvl1pPr marL="0" indent="0">
              <a:buNone/>
              <a:defRPr sz="1400" b="0" i="0">
                <a:solidFill>
                  <a:schemeClr val="tx1"/>
                </a:solidFill>
                <a:latin typeface="+mn-lt"/>
              </a:defRPr>
            </a:lvl1pPr>
          </a:lstStyle>
          <a:p>
            <a:r>
              <a:rPr lang="en-GB"/>
              <a:t>Click icon to add picture</a:t>
            </a:r>
            <a:endParaRPr lang="en-US"/>
          </a:p>
        </p:txBody>
      </p:sp>
      <p:sp>
        <p:nvSpPr>
          <p:cNvPr id="51" name="Text Placeholder 9">
            <a:extLst>
              <a:ext uri="{FF2B5EF4-FFF2-40B4-BE49-F238E27FC236}">
                <a16:creationId xmlns:a16="http://schemas.microsoft.com/office/drawing/2014/main" id="{7DC7F4FD-B3FC-AD40-BA5E-981AFACC56BE}"/>
              </a:ext>
            </a:extLst>
          </p:cNvPr>
          <p:cNvSpPr>
            <a:spLocks noGrp="1"/>
          </p:cNvSpPr>
          <p:nvPr>
            <p:ph type="body" sz="quarter" idx="22"/>
          </p:nvPr>
        </p:nvSpPr>
        <p:spPr>
          <a:xfrm>
            <a:off x="1887415" y="3052115"/>
            <a:ext cx="4103077"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52" name="Text Placeholder 9">
            <a:extLst>
              <a:ext uri="{FF2B5EF4-FFF2-40B4-BE49-F238E27FC236}">
                <a16:creationId xmlns:a16="http://schemas.microsoft.com/office/drawing/2014/main" id="{9E3D32AC-5CDD-6B42-9981-5D97C576C5BB}"/>
              </a:ext>
            </a:extLst>
          </p:cNvPr>
          <p:cNvSpPr>
            <a:spLocks noGrp="1"/>
          </p:cNvSpPr>
          <p:nvPr>
            <p:ph type="body" sz="quarter" idx="23" hasCustomPrompt="1"/>
          </p:nvPr>
        </p:nvSpPr>
        <p:spPr>
          <a:xfrm>
            <a:off x="1887415" y="3396122"/>
            <a:ext cx="4103077" cy="76992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53" name="Picture Placeholder 16">
            <a:extLst>
              <a:ext uri="{FF2B5EF4-FFF2-40B4-BE49-F238E27FC236}">
                <a16:creationId xmlns:a16="http://schemas.microsoft.com/office/drawing/2014/main" id="{1203B61B-7A30-1448-B0AA-E44A6398F9D0}"/>
              </a:ext>
            </a:extLst>
          </p:cNvPr>
          <p:cNvSpPr>
            <a:spLocks noGrp="1"/>
          </p:cNvSpPr>
          <p:nvPr>
            <p:ph type="pic" sz="quarter" idx="24"/>
          </p:nvPr>
        </p:nvSpPr>
        <p:spPr>
          <a:xfrm>
            <a:off x="433388" y="3052115"/>
            <a:ext cx="1160829" cy="1160828"/>
          </a:xfrm>
          <a:prstGeom prst="ellipse">
            <a:avLst/>
          </a:prstGeom>
          <a:solidFill>
            <a:schemeClr val="accent6"/>
          </a:solidFill>
        </p:spPr>
        <p:txBody>
          <a:bodyPr lIns="0" tIns="0" rIns="0" bIns="0">
            <a:normAutofit/>
          </a:bodyPr>
          <a:lstStyle>
            <a:lvl1pPr marL="0" indent="0">
              <a:buNone/>
              <a:defRPr sz="1400" b="0" i="0">
                <a:solidFill>
                  <a:schemeClr val="tx1"/>
                </a:solidFill>
                <a:latin typeface="+mn-lt"/>
              </a:defRPr>
            </a:lvl1pPr>
          </a:lstStyle>
          <a:p>
            <a:r>
              <a:rPr lang="en-GB"/>
              <a:t>Click icon to add picture</a:t>
            </a:r>
            <a:endParaRPr lang="en-US"/>
          </a:p>
        </p:txBody>
      </p:sp>
      <p:sp>
        <p:nvSpPr>
          <p:cNvPr id="54" name="Text Placeholder 9">
            <a:extLst>
              <a:ext uri="{FF2B5EF4-FFF2-40B4-BE49-F238E27FC236}">
                <a16:creationId xmlns:a16="http://schemas.microsoft.com/office/drawing/2014/main" id="{C220689C-9457-E247-A040-D3CD42C9B3C3}"/>
              </a:ext>
            </a:extLst>
          </p:cNvPr>
          <p:cNvSpPr>
            <a:spLocks noGrp="1"/>
          </p:cNvSpPr>
          <p:nvPr>
            <p:ph type="body" sz="quarter" idx="25"/>
          </p:nvPr>
        </p:nvSpPr>
        <p:spPr>
          <a:xfrm>
            <a:off x="1887415" y="4595199"/>
            <a:ext cx="4103077"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55" name="Text Placeholder 9">
            <a:extLst>
              <a:ext uri="{FF2B5EF4-FFF2-40B4-BE49-F238E27FC236}">
                <a16:creationId xmlns:a16="http://schemas.microsoft.com/office/drawing/2014/main" id="{B15092F0-A7F5-3142-BD9C-B7B22E9EB4FB}"/>
              </a:ext>
            </a:extLst>
          </p:cNvPr>
          <p:cNvSpPr>
            <a:spLocks noGrp="1"/>
          </p:cNvSpPr>
          <p:nvPr>
            <p:ph type="body" sz="quarter" idx="26" hasCustomPrompt="1"/>
          </p:nvPr>
        </p:nvSpPr>
        <p:spPr>
          <a:xfrm>
            <a:off x="1887415" y="4939206"/>
            <a:ext cx="4103077" cy="76992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56" name="Picture Placeholder 16">
            <a:extLst>
              <a:ext uri="{FF2B5EF4-FFF2-40B4-BE49-F238E27FC236}">
                <a16:creationId xmlns:a16="http://schemas.microsoft.com/office/drawing/2014/main" id="{F57FE2B1-CB03-904D-ADFE-650D09728785}"/>
              </a:ext>
            </a:extLst>
          </p:cNvPr>
          <p:cNvSpPr>
            <a:spLocks noGrp="1"/>
          </p:cNvSpPr>
          <p:nvPr>
            <p:ph type="pic" sz="quarter" idx="27"/>
          </p:nvPr>
        </p:nvSpPr>
        <p:spPr>
          <a:xfrm>
            <a:off x="433388" y="4595199"/>
            <a:ext cx="1160829" cy="1160828"/>
          </a:xfrm>
          <a:prstGeom prst="ellipse">
            <a:avLst/>
          </a:prstGeom>
          <a:solidFill>
            <a:schemeClr val="accent6"/>
          </a:solidFill>
        </p:spPr>
        <p:txBody>
          <a:bodyPr lIns="0" tIns="0" rIns="0" bIns="0">
            <a:normAutofit/>
          </a:bodyPr>
          <a:lstStyle>
            <a:lvl1pPr marL="0" indent="0">
              <a:buNone/>
              <a:defRPr sz="1400" b="0" i="0">
                <a:solidFill>
                  <a:schemeClr val="tx1"/>
                </a:solidFill>
                <a:latin typeface="+mn-lt"/>
              </a:defRPr>
            </a:lvl1pPr>
          </a:lstStyle>
          <a:p>
            <a:r>
              <a:rPr lang="en-GB"/>
              <a:t>Click icon to add picture</a:t>
            </a:r>
            <a:endParaRPr lang="en-US"/>
          </a:p>
        </p:txBody>
      </p:sp>
      <p:grpSp>
        <p:nvGrpSpPr>
          <p:cNvPr id="23" name="Graphic 17">
            <a:extLst>
              <a:ext uri="{FF2B5EF4-FFF2-40B4-BE49-F238E27FC236}">
                <a16:creationId xmlns:a16="http://schemas.microsoft.com/office/drawing/2014/main" id="{8319D312-1B86-A24D-88E5-9E876C6B6594}"/>
              </a:ext>
            </a:extLst>
          </p:cNvPr>
          <p:cNvGrpSpPr/>
          <p:nvPr userDrawn="1"/>
        </p:nvGrpSpPr>
        <p:grpSpPr>
          <a:xfrm>
            <a:off x="11631758" y="6265489"/>
            <a:ext cx="239815" cy="356979"/>
            <a:chOff x="11607408" y="6132443"/>
            <a:chExt cx="290229" cy="432023"/>
          </a:xfrm>
        </p:grpSpPr>
        <p:sp>
          <p:nvSpPr>
            <p:cNvPr id="24" name="Freeform 23">
              <a:extLst>
                <a:ext uri="{FF2B5EF4-FFF2-40B4-BE49-F238E27FC236}">
                  <a16:creationId xmlns:a16="http://schemas.microsoft.com/office/drawing/2014/main" id="{E6C7D274-23B3-D140-B87F-2AE8523A2FEC}"/>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17EAA770-A485-1F4A-9004-81D85779F28B}"/>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27882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 Contacts Slide">
    <p:bg>
      <p:bgPr>
        <a:solidFill>
          <a:schemeClr val="tx2"/>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BE2892C-4EC0-3E4F-BF25-B3189FD5175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958886" y="3781087"/>
            <a:ext cx="4225635" cy="2817090"/>
          </a:xfrm>
          <a:prstGeom prst="rect">
            <a:avLst/>
          </a:prstGeom>
        </p:spPr>
      </p:pic>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09"/>
            <a:ext cx="10234246" cy="1022713"/>
          </a:xfrm>
        </p:spPr>
        <p:txBody>
          <a:bodyPr lIns="0" tIns="0" rIns="0" bIns="0" anchor="t" anchorCtr="0">
            <a:normAutofit/>
          </a:bodyPr>
          <a:lstStyle>
            <a:lvl1pPr algn="l">
              <a:lnSpc>
                <a:spcPct val="90000"/>
              </a:lnSpc>
              <a:defRPr sz="4000" b="0" i="0" spc="-100" baseline="0">
                <a:solidFill>
                  <a:schemeClr val="bg1"/>
                </a:solidFill>
                <a:latin typeface="+mj-lt"/>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AD76A9D1-7996-FB4E-AD88-AF662C8F51AB}"/>
              </a:ext>
            </a:extLst>
          </p:cNvPr>
          <p:cNvSpPr>
            <a:spLocks noGrp="1"/>
          </p:cNvSpPr>
          <p:nvPr>
            <p:ph type="body" sz="quarter" idx="13"/>
          </p:nvPr>
        </p:nvSpPr>
        <p:spPr>
          <a:xfrm>
            <a:off x="1887415" y="1509031"/>
            <a:ext cx="4103077" cy="367201"/>
          </a:xfrm>
        </p:spPr>
        <p:txBody>
          <a:bodyPr lIns="0" tIns="0" rIns="0" bIns="0">
            <a:noAutofit/>
          </a:bodyPr>
          <a:lstStyle>
            <a:lvl1pPr marL="0" indent="0">
              <a:spcBef>
                <a:spcPts val="0"/>
              </a:spcBef>
              <a:spcAft>
                <a:spcPts val="1000"/>
              </a:spcAft>
              <a:buNone/>
              <a:defRPr sz="2000" b="1" i="0">
                <a:solidFill>
                  <a:schemeClr val="bg1"/>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BB5BDC-E8CB-104A-96C8-391B643ECD3E}"/>
              </a:ext>
            </a:extLst>
          </p:cNvPr>
          <p:cNvSpPr>
            <a:spLocks noGrp="1"/>
          </p:cNvSpPr>
          <p:nvPr>
            <p:ph type="body" sz="quarter" idx="15" hasCustomPrompt="1"/>
          </p:nvPr>
        </p:nvSpPr>
        <p:spPr>
          <a:xfrm>
            <a:off x="1887415" y="1853038"/>
            <a:ext cx="4103077" cy="769929"/>
          </a:xfrm>
        </p:spPr>
        <p:txBody>
          <a:bodyPr lIns="0" tIns="0" rIns="0" bIns="0">
            <a:noAutofit/>
          </a:bodyPr>
          <a:lstStyle>
            <a:lvl1pPr marL="0" indent="0">
              <a:spcBef>
                <a:spcPts val="0"/>
              </a:spcBef>
              <a:spcAft>
                <a:spcPts val="500"/>
              </a:spcAft>
              <a:buNone/>
              <a:defRPr sz="1400" b="0" i="0">
                <a:solidFill>
                  <a:schemeClr val="bg1"/>
                </a:solidFill>
                <a:latin typeface="+mn-lt"/>
              </a:defRPr>
            </a:lvl1pPr>
            <a:lvl2pPr marL="0" indent="0">
              <a:spcBef>
                <a:spcPts val="0"/>
              </a:spcBef>
              <a:spcAft>
                <a:spcPts val="500"/>
              </a:spcAft>
              <a:buNone/>
              <a:defRPr sz="2000" b="0" i="0">
                <a:solidFill>
                  <a:schemeClr val="bg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17" name="Picture Placeholder 16">
            <a:extLst>
              <a:ext uri="{FF2B5EF4-FFF2-40B4-BE49-F238E27FC236}">
                <a16:creationId xmlns:a16="http://schemas.microsoft.com/office/drawing/2014/main" id="{FF0D998A-2B98-9F4C-9DF7-6A27A55A45DD}"/>
              </a:ext>
            </a:extLst>
          </p:cNvPr>
          <p:cNvSpPr>
            <a:spLocks noGrp="1"/>
          </p:cNvSpPr>
          <p:nvPr>
            <p:ph type="pic" sz="quarter" idx="16"/>
          </p:nvPr>
        </p:nvSpPr>
        <p:spPr>
          <a:xfrm>
            <a:off x="433388" y="1509031"/>
            <a:ext cx="1160829" cy="1160828"/>
          </a:xfrm>
          <a:prstGeom prst="ellipse">
            <a:avLst/>
          </a:prstGeom>
          <a:solidFill>
            <a:schemeClr val="accent6"/>
          </a:solidFill>
        </p:spPr>
        <p:txBody>
          <a:bodyPr lIns="0" tIns="0" rIns="0" bIns="0">
            <a:normAutofit/>
          </a:bodyPr>
          <a:lstStyle>
            <a:lvl1pPr marL="0" indent="0">
              <a:buNone/>
              <a:defRPr sz="1400" b="0" i="0">
                <a:solidFill>
                  <a:schemeClr val="tx1"/>
                </a:solidFill>
                <a:latin typeface="+mn-lt"/>
              </a:defRPr>
            </a:lvl1pPr>
          </a:lstStyle>
          <a:p>
            <a:r>
              <a:rPr lang="en-GB"/>
              <a:t>Click icon to add picture</a:t>
            </a:r>
            <a:endParaRPr lang="en-US"/>
          </a:p>
        </p:txBody>
      </p:sp>
      <p:sp>
        <p:nvSpPr>
          <p:cNvPr id="51" name="Text Placeholder 9">
            <a:extLst>
              <a:ext uri="{FF2B5EF4-FFF2-40B4-BE49-F238E27FC236}">
                <a16:creationId xmlns:a16="http://schemas.microsoft.com/office/drawing/2014/main" id="{7DC7F4FD-B3FC-AD40-BA5E-981AFACC56BE}"/>
              </a:ext>
            </a:extLst>
          </p:cNvPr>
          <p:cNvSpPr>
            <a:spLocks noGrp="1"/>
          </p:cNvSpPr>
          <p:nvPr>
            <p:ph type="body" sz="quarter" idx="22"/>
          </p:nvPr>
        </p:nvSpPr>
        <p:spPr>
          <a:xfrm>
            <a:off x="1887415" y="3052115"/>
            <a:ext cx="4103077" cy="367201"/>
          </a:xfrm>
        </p:spPr>
        <p:txBody>
          <a:bodyPr lIns="0" tIns="0" rIns="0" bIns="0">
            <a:noAutofit/>
          </a:bodyPr>
          <a:lstStyle>
            <a:lvl1pPr marL="0" indent="0">
              <a:spcBef>
                <a:spcPts val="0"/>
              </a:spcBef>
              <a:spcAft>
                <a:spcPts val="1000"/>
              </a:spcAft>
              <a:buNone/>
              <a:defRPr sz="2000" b="1" i="0">
                <a:solidFill>
                  <a:schemeClr val="bg1"/>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52" name="Text Placeholder 9">
            <a:extLst>
              <a:ext uri="{FF2B5EF4-FFF2-40B4-BE49-F238E27FC236}">
                <a16:creationId xmlns:a16="http://schemas.microsoft.com/office/drawing/2014/main" id="{9E3D32AC-5CDD-6B42-9981-5D97C576C5BB}"/>
              </a:ext>
            </a:extLst>
          </p:cNvPr>
          <p:cNvSpPr>
            <a:spLocks noGrp="1"/>
          </p:cNvSpPr>
          <p:nvPr>
            <p:ph type="body" sz="quarter" idx="23" hasCustomPrompt="1"/>
          </p:nvPr>
        </p:nvSpPr>
        <p:spPr>
          <a:xfrm>
            <a:off x="1887415" y="3396122"/>
            <a:ext cx="4103077" cy="769929"/>
          </a:xfrm>
        </p:spPr>
        <p:txBody>
          <a:bodyPr lIns="0" tIns="0" rIns="0" bIns="0">
            <a:noAutofit/>
          </a:bodyPr>
          <a:lstStyle>
            <a:lvl1pPr marL="0" indent="0">
              <a:spcBef>
                <a:spcPts val="0"/>
              </a:spcBef>
              <a:spcAft>
                <a:spcPts val="500"/>
              </a:spcAft>
              <a:buNone/>
              <a:defRPr sz="1400" b="0" i="0">
                <a:solidFill>
                  <a:schemeClr val="bg1"/>
                </a:solidFill>
                <a:latin typeface="+mn-lt"/>
              </a:defRPr>
            </a:lvl1pPr>
            <a:lvl2pPr marL="0" indent="0">
              <a:spcBef>
                <a:spcPts val="0"/>
              </a:spcBef>
              <a:spcAft>
                <a:spcPts val="500"/>
              </a:spcAft>
              <a:buNone/>
              <a:defRPr sz="2000" b="0" i="0">
                <a:solidFill>
                  <a:schemeClr val="bg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53" name="Picture Placeholder 16">
            <a:extLst>
              <a:ext uri="{FF2B5EF4-FFF2-40B4-BE49-F238E27FC236}">
                <a16:creationId xmlns:a16="http://schemas.microsoft.com/office/drawing/2014/main" id="{1203B61B-7A30-1448-B0AA-E44A6398F9D0}"/>
              </a:ext>
            </a:extLst>
          </p:cNvPr>
          <p:cNvSpPr>
            <a:spLocks noGrp="1"/>
          </p:cNvSpPr>
          <p:nvPr>
            <p:ph type="pic" sz="quarter" idx="24"/>
          </p:nvPr>
        </p:nvSpPr>
        <p:spPr>
          <a:xfrm>
            <a:off x="433388" y="3052115"/>
            <a:ext cx="1160829" cy="1160828"/>
          </a:xfrm>
          <a:prstGeom prst="ellipse">
            <a:avLst/>
          </a:prstGeom>
          <a:solidFill>
            <a:schemeClr val="accent6"/>
          </a:solidFill>
        </p:spPr>
        <p:txBody>
          <a:bodyPr lIns="0" tIns="0" rIns="0" bIns="0">
            <a:normAutofit/>
          </a:bodyPr>
          <a:lstStyle>
            <a:lvl1pPr marL="0" indent="0">
              <a:buNone/>
              <a:defRPr sz="1400" b="0" i="0">
                <a:solidFill>
                  <a:schemeClr val="tx1"/>
                </a:solidFill>
                <a:latin typeface="+mn-lt"/>
              </a:defRPr>
            </a:lvl1pPr>
          </a:lstStyle>
          <a:p>
            <a:r>
              <a:rPr lang="en-GB"/>
              <a:t>Click icon to add picture</a:t>
            </a:r>
            <a:endParaRPr lang="en-US"/>
          </a:p>
        </p:txBody>
      </p:sp>
      <p:sp>
        <p:nvSpPr>
          <p:cNvPr id="54" name="Text Placeholder 9">
            <a:extLst>
              <a:ext uri="{FF2B5EF4-FFF2-40B4-BE49-F238E27FC236}">
                <a16:creationId xmlns:a16="http://schemas.microsoft.com/office/drawing/2014/main" id="{C220689C-9457-E247-A040-D3CD42C9B3C3}"/>
              </a:ext>
            </a:extLst>
          </p:cNvPr>
          <p:cNvSpPr>
            <a:spLocks noGrp="1"/>
          </p:cNvSpPr>
          <p:nvPr>
            <p:ph type="body" sz="quarter" idx="25"/>
          </p:nvPr>
        </p:nvSpPr>
        <p:spPr>
          <a:xfrm>
            <a:off x="1887415" y="4595199"/>
            <a:ext cx="4103077" cy="367201"/>
          </a:xfrm>
        </p:spPr>
        <p:txBody>
          <a:bodyPr lIns="0" tIns="0" rIns="0" bIns="0">
            <a:noAutofit/>
          </a:bodyPr>
          <a:lstStyle>
            <a:lvl1pPr marL="0" indent="0">
              <a:spcBef>
                <a:spcPts val="0"/>
              </a:spcBef>
              <a:spcAft>
                <a:spcPts val="1000"/>
              </a:spcAft>
              <a:buNone/>
              <a:defRPr sz="2000" b="1" i="0">
                <a:solidFill>
                  <a:schemeClr val="bg1"/>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55" name="Text Placeholder 9">
            <a:extLst>
              <a:ext uri="{FF2B5EF4-FFF2-40B4-BE49-F238E27FC236}">
                <a16:creationId xmlns:a16="http://schemas.microsoft.com/office/drawing/2014/main" id="{B15092F0-A7F5-3142-BD9C-B7B22E9EB4FB}"/>
              </a:ext>
            </a:extLst>
          </p:cNvPr>
          <p:cNvSpPr>
            <a:spLocks noGrp="1"/>
          </p:cNvSpPr>
          <p:nvPr>
            <p:ph type="body" sz="quarter" idx="26" hasCustomPrompt="1"/>
          </p:nvPr>
        </p:nvSpPr>
        <p:spPr>
          <a:xfrm>
            <a:off x="1887415" y="4939206"/>
            <a:ext cx="4103077" cy="769929"/>
          </a:xfrm>
        </p:spPr>
        <p:txBody>
          <a:bodyPr lIns="0" tIns="0" rIns="0" bIns="0">
            <a:noAutofit/>
          </a:bodyPr>
          <a:lstStyle>
            <a:lvl1pPr marL="0" indent="0">
              <a:spcBef>
                <a:spcPts val="0"/>
              </a:spcBef>
              <a:spcAft>
                <a:spcPts val="500"/>
              </a:spcAft>
              <a:buNone/>
              <a:defRPr sz="1400" b="0" i="0">
                <a:solidFill>
                  <a:schemeClr val="bg1"/>
                </a:solidFill>
                <a:latin typeface="+mn-lt"/>
              </a:defRPr>
            </a:lvl1pPr>
            <a:lvl2pPr marL="0" indent="0">
              <a:spcBef>
                <a:spcPts val="0"/>
              </a:spcBef>
              <a:spcAft>
                <a:spcPts val="500"/>
              </a:spcAft>
              <a:buNone/>
              <a:defRPr sz="2000" b="0" i="0">
                <a:solidFill>
                  <a:schemeClr val="bg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56" name="Picture Placeholder 16">
            <a:extLst>
              <a:ext uri="{FF2B5EF4-FFF2-40B4-BE49-F238E27FC236}">
                <a16:creationId xmlns:a16="http://schemas.microsoft.com/office/drawing/2014/main" id="{F57FE2B1-CB03-904D-ADFE-650D09728785}"/>
              </a:ext>
            </a:extLst>
          </p:cNvPr>
          <p:cNvSpPr>
            <a:spLocks noGrp="1"/>
          </p:cNvSpPr>
          <p:nvPr>
            <p:ph type="pic" sz="quarter" idx="27"/>
          </p:nvPr>
        </p:nvSpPr>
        <p:spPr>
          <a:xfrm>
            <a:off x="433388" y="4595199"/>
            <a:ext cx="1160829" cy="1160828"/>
          </a:xfrm>
          <a:prstGeom prst="ellipse">
            <a:avLst/>
          </a:prstGeom>
          <a:solidFill>
            <a:schemeClr val="accent6"/>
          </a:solidFill>
        </p:spPr>
        <p:txBody>
          <a:bodyPr lIns="0" tIns="0" rIns="0" bIns="0">
            <a:normAutofit/>
          </a:bodyPr>
          <a:lstStyle>
            <a:lvl1pPr marL="0" indent="0">
              <a:buNone/>
              <a:defRPr sz="1400" b="0" i="0">
                <a:solidFill>
                  <a:schemeClr val="tx1"/>
                </a:solidFill>
                <a:latin typeface="+mn-lt"/>
              </a:defRPr>
            </a:lvl1pPr>
          </a:lstStyle>
          <a:p>
            <a:r>
              <a:rPr lang="en-GB"/>
              <a:t>Click icon to add picture</a:t>
            </a:r>
            <a:endParaRPr lang="en-US"/>
          </a:p>
        </p:txBody>
      </p:sp>
      <p:sp>
        <p:nvSpPr>
          <p:cNvPr id="21" name="Text Placeholder 9">
            <a:extLst>
              <a:ext uri="{FF2B5EF4-FFF2-40B4-BE49-F238E27FC236}">
                <a16:creationId xmlns:a16="http://schemas.microsoft.com/office/drawing/2014/main" id="{1CDB8649-C887-B74B-AD2F-736ABB49040A}"/>
              </a:ext>
            </a:extLst>
          </p:cNvPr>
          <p:cNvSpPr>
            <a:spLocks noGrp="1"/>
          </p:cNvSpPr>
          <p:nvPr>
            <p:ph type="body" sz="quarter" idx="28"/>
          </p:nvPr>
        </p:nvSpPr>
        <p:spPr>
          <a:xfrm>
            <a:off x="7471380" y="1509031"/>
            <a:ext cx="4103077" cy="367201"/>
          </a:xfrm>
        </p:spPr>
        <p:txBody>
          <a:bodyPr lIns="0" tIns="0" rIns="0" bIns="0">
            <a:noAutofit/>
          </a:bodyPr>
          <a:lstStyle>
            <a:lvl1pPr marL="0" indent="0">
              <a:spcBef>
                <a:spcPts val="0"/>
              </a:spcBef>
              <a:spcAft>
                <a:spcPts val="1000"/>
              </a:spcAft>
              <a:buNone/>
              <a:defRPr sz="2000" b="1" i="0">
                <a:solidFill>
                  <a:schemeClr val="bg1"/>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22" name="Text Placeholder 9">
            <a:extLst>
              <a:ext uri="{FF2B5EF4-FFF2-40B4-BE49-F238E27FC236}">
                <a16:creationId xmlns:a16="http://schemas.microsoft.com/office/drawing/2014/main" id="{3837F3AA-E78A-7549-97C9-5B1A69B0ED17}"/>
              </a:ext>
            </a:extLst>
          </p:cNvPr>
          <p:cNvSpPr>
            <a:spLocks noGrp="1"/>
          </p:cNvSpPr>
          <p:nvPr>
            <p:ph type="body" sz="quarter" idx="29" hasCustomPrompt="1"/>
          </p:nvPr>
        </p:nvSpPr>
        <p:spPr>
          <a:xfrm>
            <a:off x="7471380" y="1853038"/>
            <a:ext cx="4103077" cy="769929"/>
          </a:xfrm>
        </p:spPr>
        <p:txBody>
          <a:bodyPr lIns="0" tIns="0" rIns="0" bIns="0">
            <a:noAutofit/>
          </a:bodyPr>
          <a:lstStyle>
            <a:lvl1pPr marL="0" indent="0">
              <a:spcBef>
                <a:spcPts val="0"/>
              </a:spcBef>
              <a:spcAft>
                <a:spcPts val="500"/>
              </a:spcAft>
              <a:buNone/>
              <a:defRPr sz="1400" b="0" i="0">
                <a:solidFill>
                  <a:schemeClr val="bg1"/>
                </a:solidFill>
                <a:latin typeface="+mn-lt"/>
              </a:defRPr>
            </a:lvl1pPr>
            <a:lvl2pPr marL="0" indent="0">
              <a:spcBef>
                <a:spcPts val="0"/>
              </a:spcBef>
              <a:spcAft>
                <a:spcPts val="500"/>
              </a:spcAft>
              <a:buNone/>
              <a:defRPr sz="2000" b="0" i="0">
                <a:solidFill>
                  <a:schemeClr val="bg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23" name="Picture Placeholder 16">
            <a:extLst>
              <a:ext uri="{FF2B5EF4-FFF2-40B4-BE49-F238E27FC236}">
                <a16:creationId xmlns:a16="http://schemas.microsoft.com/office/drawing/2014/main" id="{6F499C29-688B-AF4B-81C0-55900B1C347D}"/>
              </a:ext>
            </a:extLst>
          </p:cNvPr>
          <p:cNvSpPr>
            <a:spLocks noGrp="1"/>
          </p:cNvSpPr>
          <p:nvPr>
            <p:ph type="pic" sz="quarter" idx="30"/>
          </p:nvPr>
        </p:nvSpPr>
        <p:spPr>
          <a:xfrm>
            <a:off x="6017353" y="1509031"/>
            <a:ext cx="1160829" cy="1160828"/>
          </a:xfrm>
          <a:prstGeom prst="ellipse">
            <a:avLst/>
          </a:prstGeom>
          <a:solidFill>
            <a:schemeClr val="accent6"/>
          </a:solidFill>
        </p:spPr>
        <p:txBody>
          <a:bodyPr lIns="0" tIns="0" rIns="0" bIns="0">
            <a:normAutofit/>
          </a:bodyPr>
          <a:lstStyle>
            <a:lvl1pPr marL="0" indent="0">
              <a:buNone/>
              <a:defRPr sz="1400" b="0" i="0">
                <a:solidFill>
                  <a:schemeClr val="tx1"/>
                </a:solidFill>
                <a:latin typeface="+mn-lt"/>
              </a:defRPr>
            </a:lvl1pPr>
          </a:lstStyle>
          <a:p>
            <a:r>
              <a:rPr lang="en-GB"/>
              <a:t>Click icon to add picture</a:t>
            </a:r>
            <a:endParaRPr lang="en-US"/>
          </a:p>
        </p:txBody>
      </p:sp>
      <p:sp>
        <p:nvSpPr>
          <p:cNvPr id="24" name="Text Placeholder 9">
            <a:extLst>
              <a:ext uri="{FF2B5EF4-FFF2-40B4-BE49-F238E27FC236}">
                <a16:creationId xmlns:a16="http://schemas.microsoft.com/office/drawing/2014/main" id="{C3A3CF7F-B568-F440-9422-9622A389214B}"/>
              </a:ext>
            </a:extLst>
          </p:cNvPr>
          <p:cNvSpPr>
            <a:spLocks noGrp="1"/>
          </p:cNvSpPr>
          <p:nvPr>
            <p:ph type="body" sz="quarter" idx="31"/>
          </p:nvPr>
        </p:nvSpPr>
        <p:spPr>
          <a:xfrm>
            <a:off x="7471380" y="3052115"/>
            <a:ext cx="4103077" cy="367201"/>
          </a:xfrm>
        </p:spPr>
        <p:txBody>
          <a:bodyPr lIns="0" tIns="0" rIns="0" bIns="0">
            <a:noAutofit/>
          </a:bodyPr>
          <a:lstStyle>
            <a:lvl1pPr marL="0" indent="0">
              <a:spcBef>
                <a:spcPts val="0"/>
              </a:spcBef>
              <a:spcAft>
                <a:spcPts val="1000"/>
              </a:spcAft>
              <a:buNone/>
              <a:defRPr sz="2000" b="1" i="0">
                <a:solidFill>
                  <a:schemeClr val="bg1"/>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25" name="Text Placeholder 9">
            <a:extLst>
              <a:ext uri="{FF2B5EF4-FFF2-40B4-BE49-F238E27FC236}">
                <a16:creationId xmlns:a16="http://schemas.microsoft.com/office/drawing/2014/main" id="{FE455FCA-7D96-584A-89E4-AE95F11318FD}"/>
              </a:ext>
            </a:extLst>
          </p:cNvPr>
          <p:cNvSpPr>
            <a:spLocks noGrp="1"/>
          </p:cNvSpPr>
          <p:nvPr>
            <p:ph type="body" sz="quarter" idx="32" hasCustomPrompt="1"/>
          </p:nvPr>
        </p:nvSpPr>
        <p:spPr>
          <a:xfrm>
            <a:off x="7471380" y="3396122"/>
            <a:ext cx="4103077" cy="769929"/>
          </a:xfrm>
        </p:spPr>
        <p:txBody>
          <a:bodyPr lIns="0" tIns="0" rIns="0" bIns="0">
            <a:noAutofit/>
          </a:bodyPr>
          <a:lstStyle>
            <a:lvl1pPr marL="0" indent="0">
              <a:spcBef>
                <a:spcPts val="0"/>
              </a:spcBef>
              <a:spcAft>
                <a:spcPts val="500"/>
              </a:spcAft>
              <a:buNone/>
              <a:defRPr sz="1400" b="0" i="0">
                <a:solidFill>
                  <a:schemeClr val="bg1"/>
                </a:solidFill>
                <a:latin typeface="+mn-lt"/>
              </a:defRPr>
            </a:lvl1pPr>
            <a:lvl2pPr marL="0" indent="0">
              <a:spcBef>
                <a:spcPts val="0"/>
              </a:spcBef>
              <a:spcAft>
                <a:spcPts val="500"/>
              </a:spcAft>
              <a:buNone/>
              <a:defRPr sz="2000" b="0" i="0">
                <a:solidFill>
                  <a:schemeClr val="bg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26" name="Picture Placeholder 16">
            <a:extLst>
              <a:ext uri="{FF2B5EF4-FFF2-40B4-BE49-F238E27FC236}">
                <a16:creationId xmlns:a16="http://schemas.microsoft.com/office/drawing/2014/main" id="{2C513262-C2BF-4C47-8AC0-144A3E43CA1C}"/>
              </a:ext>
            </a:extLst>
          </p:cNvPr>
          <p:cNvSpPr>
            <a:spLocks noGrp="1"/>
          </p:cNvSpPr>
          <p:nvPr>
            <p:ph type="pic" sz="quarter" idx="33"/>
          </p:nvPr>
        </p:nvSpPr>
        <p:spPr>
          <a:xfrm>
            <a:off x="6017353" y="3052115"/>
            <a:ext cx="1160829" cy="1160828"/>
          </a:xfrm>
          <a:prstGeom prst="ellipse">
            <a:avLst/>
          </a:prstGeom>
          <a:solidFill>
            <a:schemeClr val="accent6"/>
          </a:solidFill>
        </p:spPr>
        <p:txBody>
          <a:bodyPr lIns="0" tIns="0" rIns="0" bIns="0">
            <a:normAutofit/>
          </a:bodyPr>
          <a:lstStyle>
            <a:lvl1pPr marL="0" indent="0">
              <a:buNone/>
              <a:defRPr sz="1400" b="0" i="0">
                <a:solidFill>
                  <a:schemeClr val="tx1"/>
                </a:solidFill>
                <a:latin typeface="+mn-lt"/>
              </a:defRPr>
            </a:lvl1pPr>
          </a:lstStyle>
          <a:p>
            <a:r>
              <a:rPr lang="en-GB"/>
              <a:t>Click icon to add picture</a:t>
            </a:r>
            <a:endParaRPr lang="en-US"/>
          </a:p>
        </p:txBody>
      </p:sp>
      <p:sp>
        <p:nvSpPr>
          <p:cNvPr id="27" name="Text Placeholder 9">
            <a:extLst>
              <a:ext uri="{FF2B5EF4-FFF2-40B4-BE49-F238E27FC236}">
                <a16:creationId xmlns:a16="http://schemas.microsoft.com/office/drawing/2014/main" id="{9CD5A10C-F99E-6340-A49F-9AFCA6C4243B}"/>
              </a:ext>
            </a:extLst>
          </p:cNvPr>
          <p:cNvSpPr>
            <a:spLocks noGrp="1"/>
          </p:cNvSpPr>
          <p:nvPr>
            <p:ph type="body" sz="quarter" idx="34"/>
          </p:nvPr>
        </p:nvSpPr>
        <p:spPr>
          <a:xfrm>
            <a:off x="7471380" y="4595199"/>
            <a:ext cx="4103077" cy="367201"/>
          </a:xfrm>
        </p:spPr>
        <p:txBody>
          <a:bodyPr lIns="0" tIns="0" rIns="0" bIns="0">
            <a:noAutofit/>
          </a:bodyPr>
          <a:lstStyle>
            <a:lvl1pPr marL="0" indent="0">
              <a:spcBef>
                <a:spcPts val="0"/>
              </a:spcBef>
              <a:spcAft>
                <a:spcPts val="1000"/>
              </a:spcAft>
              <a:buNone/>
              <a:defRPr sz="2000" b="1" i="0">
                <a:solidFill>
                  <a:schemeClr val="bg1"/>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28" name="Text Placeholder 9">
            <a:extLst>
              <a:ext uri="{FF2B5EF4-FFF2-40B4-BE49-F238E27FC236}">
                <a16:creationId xmlns:a16="http://schemas.microsoft.com/office/drawing/2014/main" id="{F6806028-EFCE-2441-8849-0E372E0A7658}"/>
              </a:ext>
            </a:extLst>
          </p:cNvPr>
          <p:cNvSpPr>
            <a:spLocks noGrp="1"/>
          </p:cNvSpPr>
          <p:nvPr>
            <p:ph type="body" sz="quarter" idx="35" hasCustomPrompt="1"/>
          </p:nvPr>
        </p:nvSpPr>
        <p:spPr>
          <a:xfrm>
            <a:off x="7471380" y="4939206"/>
            <a:ext cx="4103077" cy="769929"/>
          </a:xfrm>
        </p:spPr>
        <p:txBody>
          <a:bodyPr lIns="0" tIns="0" rIns="0" bIns="0">
            <a:noAutofit/>
          </a:bodyPr>
          <a:lstStyle>
            <a:lvl1pPr marL="0" indent="0">
              <a:spcBef>
                <a:spcPts val="0"/>
              </a:spcBef>
              <a:spcAft>
                <a:spcPts val="500"/>
              </a:spcAft>
              <a:buNone/>
              <a:defRPr sz="1400" b="0" i="0">
                <a:solidFill>
                  <a:schemeClr val="bg1"/>
                </a:solidFill>
                <a:latin typeface="+mn-lt"/>
              </a:defRPr>
            </a:lvl1pPr>
            <a:lvl2pPr marL="0" indent="0">
              <a:spcBef>
                <a:spcPts val="0"/>
              </a:spcBef>
              <a:spcAft>
                <a:spcPts val="500"/>
              </a:spcAft>
              <a:buNone/>
              <a:defRPr sz="2000" b="0" i="0">
                <a:solidFill>
                  <a:schemeClr val="bg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29" name="Picture Placeholder 16">
            <a:extLst>
              <a:ext uri="{FF2B5EF4-FFF2-40B4-BE49-F238E27FC236}">
                <a16:creationId xmlns:a16="http://schemas.microsoft.com/office/drawing/2014/main" id="{1E640627-D544-3447-89D1-389BED007078}"/>
              </a:ext>
            </a:extLst>
          </p:cNvPr>
          <p:cNvSpPr>
            <a:spLocks noGrp="1"/>
          </p:cNvSpPr>
          <p:nvPr>
            <p:ph type="pic" sz="quarter" idx="36"/>
          </p:nvPr>
        </p:nvSpPr>
        <p:spPr>
          <a:xfrm>
            <a:off x="6017353" y="4595199"/>
            <a:ext cx="1160829" cy="1160828"/>
          </a:xfrm>
          <a:prstGeom prst="ellipse">
            <a:avLst/>
          </a:prstGeom>
          <a:solidFill>
            <a:schemeClr val="accent6"/>
          </a:solidFill>
        </p:spPr>
        <p:txBody>
          <a:bodyPr lIns="0" tIns="0" rIns="0" bIns="0">
            <a:normAutofit/>
          </a:bodyPr>
          <a:lstStyle>
            <a:lvl1pPr marL="0" indent="0">
              <a:buNone/>
              <a:defRPr sz="1400" b="0" i="0">
                <a:solidFill>
                  <a:schemeClr val="tx1"/>
                </a:solidFill>
                <a:latin typeface="+mn-lt"/>
              </a:defRPr>
            </a:lvl1pPr>
          </a:lstStyle>
          <a:p>
            <a:r>
              <a:rPr lang="en-GB"/>
              <a:t>Click icon to add picture</a:t>
            </a:r>
            <a:endParaRPr lang="en-US"/>
          </a:p>
        </p:txBody>
      </p:sp>
      <p:sp>
        <p:nvSpPr>
          <p:cNvPr id="31" name="Espace réservé du numéro de diapositive 3">
            <a:extLst>
              <a:ext uri="{FF2B5EF4-FFF2-40B4-BE49-F238E27FC236}">
                <a16:creationId xmlns:a16="http://schemas.microsoft.com/office/drawing/2014/main" id="{541C4312-71B4-2B45-A995-BDCB5E094733}"/>
              </a:ext>
            </a:extLst>
          </p:cNvPr>
          <p:cNvSpPr txBox="1">
            <a:spLocks/>
          </p:cNvSpPr>
          <p:nvPr userDrawn="1"/>
        </p:nvSpPr>
        <p:spPr>
          <a:xfrm>
            <a:off x="340330" y="6208831"/>
            <a:ext cx="544253"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03064"/>
            <a:fld id="{1C96AA6D-8347-412D-BE88-10FF9D73003A}" type="slidenum">
              <a:rPr lang="nl-BE" sz="800" smtClean="0">
                <a:solidFill>
                  <a:schemeClr val="bg1"/>
                </a:solidFill>
                <a:latin typeface="+mn-lt"/>
              </a:rPr>
              <a:pPr algn="l" defTabSz="903064"/>
              <a:t>‹#›</a:t>
            </a:fld>
            <a:endParaRPr lang="nl-BE" sz="800">
              <a:solidFill>
                <a:schemeClr val="bg1"/>
              </a:solidFill>
              <a:latin typeface="+mn-lt"/>
            </a:endParaRPr>
          </a:p>
        </p:txBody>
      </p:sp>
      <p:sp>
        <p:nvSpPr>
          <p:cNvPr id="32" name="Espace réservé du numéro de diapositive 3">
            <a:extLst>
              <a:ext uri="{FF2B5EF4-FFF2-40B4-BE49-F238E27FC236}">
                <a16:creationId xmlns:a16="http://schemas.microsoft.com/office/drawing/2014/main" id="{E246BAE6-7809-DE41-94D4-09EF0790FCAF}"/>
              </a:ext>
            </a:extLst>
          </p:cNvPr>
          <p:cNvSpPr txBox="1">
            <a:spLocks/>
          </p:cNvSpPr>
          <p:nvPr userDrawn="1"/>
        </p:nvSpPr>
        <p:spPr>
          <a:xfrm>
            <a:off x="602592" y="6196956"/>
            <a:ext cx="2948129"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a:solidFill>
                  <a:schemeClr val="bg1"/>
                </a:solidFill>
                <a:latin typeface="+mn-lt"/>
              </a:rPr>
              <a:t>we commit. we deliver.</a:t>
            </a:r>
          </a:p>
        </p:txBody>
      </p:sp>
      <p:grpSp>
        <p:nvGrpSpPr>
          <p:cNvPr id="33" name="Graphic 17">
            <a:extLst>
              <a:ext uri="{FF2B5EF4-FFF2-40B4-BE49-F238E27FC236}">
                <a16:creationId xmlns:a16="http://schemas.microsoft.com/office/drawing/2014/main" id="{F181204B-C038-DD45-A916-CEE1330E3BA7}"/>
              </a:ext>
            </a:extLst>
          </p:cNvPr>
          <p:cNvGrpSpPr/>
          <p:nvPr userDrawn="1"/>
        </p:nvGrpSpPr>
        <p:grpSpPr>
          <a:xfrm>
            <a:off x="11631758" y="6265489"/>
            <a:ext cx="239815" cy="356979"/>
            <a:chOff x="11607408" y="6132443"/>
            <a:chExt cx="290229" cy="432023"/>
          </a:xfrm>
        </p:grpSpPr>
        <p:sp>
          <p:nvSpPr>
            <p:cNvPr id="34" name="Freeform 33">
              <a:extLst>
                <a:ext uri="{FF2B5EF4-FFF2-40B4-BE49-F238E27FC236}">
                  <a16:creationId xmlns:a16="http://schemas.microsoft.com/office/drawing/2014/main" id="{0D8D062E-E9B8-094B-8424-F615DD912C13}"/>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96BA7C3-1319-3646-A372-2F673AC466C6}"/>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208408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Slide 1">
    <p:spTree>
      <p:nvGrpSpPr>
        <p:cNvPr id="1" name=""/>
        <p:cNvGrpSpPr/>
        <p:nvPr/>
      </p:nvGrpSpPr>
      <p:grpSpPr>
        <a:xfrm>
          <a:off x="0" y="0"/>
          <a:ext cx="0" cy="0"/>
          <a:chOff x="0" y="0"/>
          <a:chExt cx="0" cy="0"/>
        </a:xfrm>
      </p:grpSpPr>
      <p:pic>
        <p:nvPicPr>
          <p:cNvPr id="10" name="Picture 9" descr="A picture containing person&#10;&#10;Description automatically generated">
            <a:extLst>
              <a:ext uri="{FF2B5EF4-FFF2-40B4-BE49-F238E27FC236}">
                <a16:creationId xmlns:a16="http://schemas.microsoft.com/office/drawing/2014/main" id="{2AC366E9-3B50-BD4C-B9AD-00373233C61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5" y="0"/>
            <a:ext cx="12192005" cy="6858000"/>
          </a:xfrm>
          <a:prstGeom prst="rect">
            <a:avLst/>
          </a:prstGeom>
        </p:spPr>
      </p:pic>
      <p:sp>
        <p:nvSpPr>
          <p:cNvPr id="11" name="Rectangle 10">
            <a:extLst>
              <a:ext uri="{FF2B5EF4-FFF2-40B4-BE49-F238E27FC236}">
                <a16:creationId xmlns:a16="http://schemas.microsoft.com/office/drawing/2014/main" id="{FCEAAC5F-A61B-F841-B8AD-E4229A0743D7}"/>
              </a:ext>
            </a:extLst>
          </p:cNvPr>
          <p:cNvSpPr/>
          <p:nvPr userDrawn="1"/>
        </p:nvSpPr>
        <p:spPr>
          <a:xfrm rot="10800000">
            <a:off x="-4" y="-7"/>
            <a:ext cx="7618266" cy="6276502"/>
          </a:xfrm>
          <a:prstGeom prst="rect">
            <a:avLst/>
          </a:prstGeom>
          <a:gradFill flip="none" rotWithShape="1">
            <a:gsLst>
              <a:gs pos="78000">
                <a:schemeClr val="bg1">
                  <a:alpha val="17000"/>
                </a:schemeClr>
              </a:gs>
              <a:gs pos="45000">
                <a:schemeClr val="bg1">
                  <a:alpha val="72000"/>
                </a:schemeClr>
              </a:gs>
              <a:gs pos="0">
                <a:schemeClr val="bg1"/>
              </a:gs>
              <a:gs pos="90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FEE2E9-3775-6F4B-BE9F-7D42611E1E05}"/>
              </a:ext>
            </a:extLst>
          </p:cNvPr>
          <p:cNvSpPr/>
          <p:nvPr userDrawn="1"/>
        </p:nvSpPr>
        <p:spPr>
          <a:xfrm>
            <a:off x="4833257" y="3508513"/>
            <a:ext cx="7358743" cy="3349487"/>
          </a:xfrm>
          <a:prstGeom prst="rect">
            <a:avLst/>
          </a:prstGeom>
          <a:gradFill flip="none" rotWithShape="1">
            <a:gsLst>
              <a:gs pos="0">
                <a:schemeClr val="tx1">
                  <a:lumMod val="0"/>
                </a:schemeClr>
              </a:gs>
              <a:gs pos="6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EC774CD-E7A2-A747-8986-0829FBB99025}"/>
              </a:ext>
            </a:extLst>
          </p:cNvPr>
          <p:cNvSpPr>
            <a:spLocks noGrp="1"/>
          </p:cNvSpPr>
          <p:nvPr>
            <p:ph type="ctrTitle" hasCustomPrompt="1"/>
          </p:nvPr>
        </p:nvSpPr>
        <p:spPr>
          <a:xfrm>
            <a:off x="433754" y="243379"/>
            <a:ext cx="5013457" cy="1655762"/>
          </a:xfrm>
        </p:spPr>
        <p:txBody>
          <a:bodyPr lIns="0" tIns="0" rIns="0" bIns="0" anchor="b" anchorCtr="0">
            <a:normAutofit/>
          </a:bodyPr>
          <a:lstStyle>
            <a:lvl1pPr algn="l">
              <a:lnSpc>
                <a:spcPct val="90000"/>
              </a:lnSpc>
              <a:defRPr sz="5000" b="1" i="0" spc="-100" baseline="0">
                <a:solidFill>
                  <a:schemeClr val="tx1"/>
                </a:solidFill>
                <a:latin typeface="+mj-lt"/>
              </a:defRPr>
            </a:lvl1pPr>
          </a:lstStyle>
          <a:p>
            <a:r>
              <a:rPr lang="en-US"/>
              <a:t>click to add title</a:t>
            </a:r>
          </a:p>
        </p:txBody>
      </p:sp>
      <p:grpSp>
        <p:nvGrpSpPr>
          <p:cNvPr id="2" name="Graphic 9">
            <a:extLst>
              <a:ext uri="{FF2B5EF4-FFF2-40B4-BE49-F238E27FC236}">
                <a16:creationId xmlns:a16="http://schemas.microsoft.com/office/drawing/2014/main" id="{E42D4EED-B51B-384F-A06E-3917F6FDCBCF}"/>
              </a:ext>
            </a:extLst>
          </p:cNvPr>
          <p:cNvGrpSpPr/>
          <p:nvPr/>
        </p:nvGrpSpPr>
        <p:grpSpPr>
          <a:xfrm>
            <a:off x="9566520" y="6132442"/>
            <a:ext cx="2320836" cy="430236"/>
            <a:chOff x="9566520" y="6132442"/>
            <a:chExt cx="2320836" cy="430236"/>
          </a:xfrm>
        </p:grpSpPr>
        <p:sp>
          <p:nvSpPr>
            <p:cNvPr id="3" name="Freeform 2">
              <a:extLst>
                <a:ext uri="{FF2B5EF4-FFF2-40B4-BE49-F238E27FC236}">
                  <a16:creationId xmlns:a16="http://schemas.microsoft.com/office/drawing/2014/main" id="{29178407-94DB-6841-8440-DA24D9542814}"/>
                </a:ext>
              </a:extLst>
            </p:cNvPr>
            <p:cNvSpPr/>
            <p:nvPr/>
          </p:nvSpPr>
          <p:spPr>
            <a:xfrm>
              <a:off x="9910919" y="6276496"/>
              <a:ext cx="278075" cy="286181"/>
            </a:xfrm>
            <a:custGeom>
              <a:avLst/>
              <a:gdLst>
                <a:gd name="connsiteX0" fmla="*/ 147117 w 278075"/>
                <a:gd name="connsiteY0" fmla="*/ 241617 h 286181"/>
                <a:gd name="connsiteX1" fmla="*/ 225500 w 278075"/>
                <a:gd name="connsiteY1" fmla="*/ 201869 h 286181"/>
                <a:gd name="connsiteX2" fmla="*/ 265776 w 278075"/>
                <a:gd name="connsiteY2" fmla="*/ 224754 h 286181"/>
                <a:gd name="connsiteX3" fmla="*/ 145911 w 278075"/>
                <a:gd name="connsiteY3" fmla="*/ 286182 h 286181"/>
                <a:gd name="connsiteX4" fmla="*/ 0 w 278075"/>
                <a:gd name="connsiteY4" fmla="*/ 143091 h 286181"/>
                <a:gd name="connsiteX5" fmla="*/ 142535 w 278075"/>
                <a:gd name="connsiteY5" fmla="*/ 0 h 286181"/>
                <a:gd name="connsiteX6" fmla="*/ 278076 w 278075"/>
                <a:gd name="connsiteY6" fmla="*/ 143573 h 286181"/>
                <a:gd name="connsiteX7" fmla="*/ 276388 w 278075"/>
                <a:gd name="connsiteY7" fmla="*/ 164771 h 286181"/>
                <a:gd name="connsiteX8" fmla="*/ 48718 w 278075"/>
                <a:gd name="connsiteY8" fmla="*/ 164771 h 286181"/>
                <a:gd name="connsiteX9" fmla="*/ 147117 w 278075"/>
                <a:gd name="connsiteY9" fmla="*/ 241617 h 286181"/>
                <a:gd name="connsiteX10" fmla="*/ 48718 w 278075"/>
                <a:gd name="connsiteY10" fmla="*/ 123338 h 286181"/>
                <a:gd name="connsiteX11" fmla="*/ 230564 w 278075"/>
                <a:gd name="connsiteY11" fmla="*/ 123338 h 286181"/>
                <a:gd name="connsiteX12" fmla="*/ 142776 w 278075"/>
                <a:gd name="connsiteY12" fmla="*/ 44565 h 286181"/>
                <a:gd name="connsiteX13" fmla="*/ 48718 w 278075"/>
                <a:gd name="connsiteY13" fmla="*/ 123338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075" h="286181">
                  <a:moveTo>
                    <a:pt x="147117" y="241617"/>
                  </a:moveTo>
                  <a:cubicBezTo>
                    <a:pt x="184741" y="241617"/>
                    <a:pt x="211994" y="224272"/>
                    <a:pt x="225500" y="201869"/>
                  </a:cubicBezTo>
                  <a:lnTo>
                    <a:pt x="265776" y="224754"/>
                  </a:lnTo>
                  <a:cubicBezTo>
                    <a:pt x="241900" y="261852"/>
                    <a:pt x="200417" y="286182"/>
                    <a:pt x="145911" y="286182"/>
                  </a:cubicBezTo>
                  <a:cubicBezTo>
                    <a:pt x="58365" y="286182"/>
                    <a:pt x="0" y="224754"/>
                    <a:pt x="0" y="143091"/>
                  </a:cubicBezTo>
                  <a:cubicBezTo>
                    <a:pt x="0" y="62632"/>
                    <a:pt x="57641" y="0"/>
                    <a:pt x="142535" y="0"/>
                  </a:cubicBezTo>
                  <a:cubicBezTo>
                    <a:pt x="224776" y="0"/>
                    <a:pt x="278076" y="67450"/>
                    <a:pt x="278076" y="143573"/>
                  </a:cubicBezTo>
                  <a:cubicBezTo>
                    <a:pt x="278076" y="150559"/>
                    <a:pt x="277594" y="157785"/>
                    <a:pt x="276388" y="164771"/>
                  </a:cubicBezTo>
                  <a:lnTo>
                    <a:pt x="48718" y="164771"/>
                  </a:lnTo>
                  <a:cubicBezTo>
                    <a:pt x="57882" y="213673"/>
                    <a:pt x="96712" y="241376"/>
                    <a:pt x="147117" y="241617"/>
                  </a:cubicBezTo>
                  <a:moveTo>
                    <a:pt x="48718" y="123338"/>
                  </a:moveTo>
                  <a:lnTo>
                    <a:pt x="230564" y="123338"/>
                  </a:lnTo>
                  <a:cubicBezTo>
                    <a:pt x="222364" y="69618"/>
                    <a:pt x="183535" y="44565"/>
                    <a:pt x="142776" y="44565"/>
                  </a:cubicBezTo>
                  <a:cubicBezTo>
                    <a:pt x="91647" y="44565"/>
                    <a:pt x="56194" y="76122"/>
                    <a:pt x="48718" y="123338"/>
                  </a:cubicBezTo>
                </a:path>
              </a:pathLst>
            </a:custGeom>
            <a:solidFill>
              <a:srgbClr val="FFFFFF"/>
            </a:solidFill>
            <a:ln w="240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6349C6E-52CE-CB48-A9D3-E44EC2A41954}"/>
                </a:ext>
              </a:extLst>
            </p:cNvPr>
            <p:cNvSpPr/>
            <p:nvPr/>
          </p:nvSpPr>
          <p:spPr>
            <a:xfrm>
              <a:off x="10243742" y="6132442"/>
              <a:ext cx="47270" cy="423009"/>
            </a:xfrm>
            <a:custGeom>
              <a:avLst/>
              <a:gdLst>
                <a:gd name="connsiteX0" fmla="*/ 0 w 47270"/>
                <a:gd name="connsiteY0" fmla="*/ 0 h 423009"/>
                <a:gd name="connsiteX1" fmla="*/ 47270 w 47270"/>
                <a:gd name="connsiteY1" fmla="*/ 0 h 423009"/>
                <a:gd name="connsiteX2" fmla="*/ 47270 w 47270"/>
                <a:gd name="connsiteY2" fmla="*/ 423010 h 423009"/>
                <a:gd name="connsiteX3" fmla="*/ 0 w 47270"/>
                <a:gd name="connsiteY3" fmla="*/ 423010 h 423009"/>
              </a:gdLst>
              <a:ahLst/>
              <a:cxnLst>
                <a:cxn ang="0">
                  <a:pos x="connsiteX0" y="connsiteY0"/>
                </a:cxn>
                <a:cxn ang="0">
                  <a:pos x="connsiteX1" y="connsiteY1"/>
                </a:cxn>
                <a:cxn ang="0">
                  <a:pos x="connsiteX2" y="connsiteY2"/>
                </a:cxn>
                <a:cxn ang="0">
                  <a:pos x="connsiteX3" y="connsiteY3"/>
                </a:cxn>
              </a:cxnLst>
              <a:rect l="l" t="t" r="r" b="b"/>
              <a:pathLst>
                <a:path w="47270" h="423009">
                  <a:moveTo>
                    <a:pt x="0" y="0"/>
                  </a:moveTo>
                  <a:lnTo>
                    <a:pt x="47270" y="0"/>
                  </a:lnTo>
                  <a:lnTo>
                    <a:pt x="47270" y="423010"/>
                  </a:lnTo>
                  <a:lnTo>
                    <a:pt x="0" y="423010"/>
                  </a:lnTo>
                  <a:close/>
                </a:path>
              </a:pathLst>
            </a:custGeom>
            <a:solidFill>
              <a:srgbClr val="FFFFFF"/>
            </a:solidFill>
            <a:ln w="240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27EEAD3-746A-4F4C-AB68-1A0D4C163AEB}"/>
                </a:ext>
              </a:extLst>
            </p:cNvPr>
            <p:cNvSpPr/>
            <p:nvPr/>
          </p:nvSpPr>
          <p:spPr>
            <a:xfrm>
              <a:off x="10348171" y="6276496"/>
              <a:ext cx="287964" cy="286181"/>
            </a:xfrm>
            <a:custGeom>
              <a:avLst/>
              <a:gdLst>
                <a:gd name="connsiteX0" fmla="*/ 287964 w 287964"/>
                <a:gd name="connsiteY0" fmla="*/ 7227 h 286181"/>
                <a:gd name="connsiteX1" fmla="*/ 287964 w 287964"/>
                <a:gd name="connsiteY1" fmla="*/ 278955 h 286181"/>
                <a:gd name="connsiteX2" fmla="*/ 240694 w 287964"/>
                <a:gd name="connsiteY2" fmla="*/ 278955 h 286181"/>
                <a:gd name="connsiteX3" fmla="*/ 240694 w 287964"/>
                <a:gd name="connsiteY3" fmla="*/ 232222 h 286181"/>
                <a:gd name="connsiteX4" fmla="*/ 137712 w 287964"/>
                <a:gd name="connsiteY4" fmla="*/ 286182 h 286181"/>
                <a:gd name="connsiteX5" fmla="*/ 0 w 287964"/>
                <a:gd name="connsiteY5" fmla="*/ 143091 h 286181"/>
                <a:gd name="connsiteX6" fmla="*/ 137712 w 287964"/>
                <a:gd name="connsiteY6" fmla="*/ 0 h 286181"/>
                <a:gd name="connsiteX7" fmla="*/ 240694 w 287964"/>
                <a:gd name="connsiteY7" fmla="*/ 53719 h 286181"/>
                <a:gd name="connsiteX8" fmla="*/ 240694 w 287964"/>
                <a:gd name="connsiteY8" fmla="*/ 7227 h 286181"/>
                <a:gd name="connsiteX9" fmla="*/ 287964 w 287964"/>
                <a:gd name="connsiteY9" fmla="*/ 7227 h 286181"/>
                <a:gd name="connsiteX10" fmla="*/ 240694 w 287964"/>
                <a:gd name="connsiteY10" fmla="*/ 143091 h 286181"/>
                <a:gd name="connsiteX11" fmla="*/ 143741 w 287964"/>
                <a:gd name="connsiteY11" fmla="*/ 45770 h 286181"/>
                <a:gd name="connsiteX12" fmla="*/ 47271 w 287964"/>
                <a:gd name="connsiteY12" fmla="*/ 143091 h 286181"/>
                <a:gd name="connsiteX13" fmla="*/ 143741 w 287964"/>
                <a:gd name="connsiteY13" fmla="*/ 240412 h 286181"/>
                <a:gd name="connsiteX14" fmla="*/ 240694 w 287964"/>
                <a:gd name="connsiteY14" fmla="*/ 143091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964" h="286181">
                  <a:moveTo>
                    <a:pt x="287964" y="7227"/>
                  </a:moveTo>
                  <a:lnTo>
                    <a:pt x="287964" y="278955"/>
                  </a:lnTo>
                  <a:lnTo>
                    <a:pt x="240694" y="278955"/>
                  </a:lnTo>
                  <a:lnTo>
                    <a:pt x="240694" y="232222"/>
                  </a:lnTo>
                  <a:cubicBezTo>
                    <a:pt x="218988" y="265465"/>
                    <a:pt x="184017" y="286182"/>
                    <a:pt x="137712" y="286182"/>
                  </a:cubicBezTo>
                  <a:cubicBezTo>
                    <a:pt x="61982" y="286182"/>
                    <a:pt x="0" y="223550"/>
                    <a:pt x="0" y="143091"/>
                  </a:cubicBezTo>
                  <a:cubicBezTo>
                    <a:pt x="0" y="62632"/>
                    <a:pt x="61982" y="0"/>
                    <a:pt x="137712" y="0"/>
                  </a:cubicBezTo>
                  <a:cubicBezTo>
                    <a:pt x="184017" y="0"/>
                    <a:pt x="218747" y="20717"/>
                    <a:pt x="240694" y="53719"/>
                  </a:cubicBezTo>
                  <a:lnTo>
                    <a:pt x="240694" y="7227"/>
                  </a:lnTo>
                  <a:lnTo>
                    <a:pt x="287964" y="7227"/>
                  </a:lnTo>
                  <a:close/>
                  <a:moveTo>
                    <a:pt x="240694" y="143091"/>
                  </a:moveTo>
                  <a:cubicBezTo>
                    <a:pt x="240694" y="87685"/>
                    <a:pt x="198729" y="45770"/>
                    <a:pt x="143741" y="45770"/>
                  </a:cubicBezTo>
                  <a:cubicBezTo>
                    <a:pt x="89235" y="45770"/>
                    <a:pt x="47271" y="87685"/>
                    <a:pt x="47271" y="143091"/>
                  </a:cubicBezTo>
                  <a:cubicBezTo>
                    <a:pt x="47271" y="198497"/>
                    <a:pt x="89235" y="240412"/>
                    <a:pt x="143741" y="240412"/>
                  </a:cubicBezTo>
                  <a:cubicBezTo>
                    <a:pt x="198729" y="240412"/>
                    <a:pt x="240452" y="198497"/>
                    <a:pt x="240694" y="143091"/>
                  </a:cubicBezTo>
                </a:path>
              </a:pathLst>
            </a:custGeom>
            <a:solidFill>
              <a:srgbClr val="FFFFFF"/>
            </a:solidFill>
            <a:ln w="240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1D93E9B-C3DB-3243-94EE-14C153003888}"/>
                </a:ext>
              </a:extLst>
            </p:cNvPr>
            <p:cNvSpPr/>
            <p:nvPr/>
          </p:nvSpPr>
          <p:spPr>
            <a:xfrm>
              <a:off x="10685094" y="6283723"/>
              <a:ext cx="393116" cy="271728"/>
            </a:xfrm>
            <a:custGeom>
              <a:avLst/>
              <a:gdLst>
                <a:gd name="connsiteX0" fmla="*/ 393117 w 393116"/>
                <a:gd name="connsiteY0" fmla="*/ 0 h 271728"/>
                <a:gd name="connsiteX1" fmla="*/ 308705 w 393116"/>
                <a:gd name="connsiteY1" fmla="*/ 271728 h 271728"/>
                <a:gd name="connsiteX2" fmla="*/ 260229 w 393116"/>
                <a:gd name="connsiteY2" fmla="*/ 271728 h 271728"/>
                <a:gd name="connsiteX3" fmla="*/ 196558 w 393116"/>
                <a:gd name="connsiteY3" fmla="*/ 70582 h 271728"/>
                <a:gd name="connsiteX4" fmla="*/ 132888 w 393116"/>
                <a:gd name="connsiteY4" fmla="*/ 271728 h 271728"/>
                <a:gd name="connsiteX5" fmla="*/ 84412 w 393116"/>
                <a:gd name="connsiteY5" fmla="*/ 271728 h 271728"/>
                <a:gd name="connsiteX6" fmla="*/ 0 w 393116"/>
                <a:gd name="connsiteY6" fmla="*/ 0 h 271728"/>
                <a:gd name="connsiteX7" fmla="*/ 49441 w 393116"/>
                <a:gd name="connsiteY7" fmla="*/ 0 h 271728"/>
                <a:gd name="connsiteX8" fmla="*/ 109494 w 393116"/>
                <a:gd name="connsiteY8" fmla="*/ 206446 h 271728"/>
                <a:gd name="connsiteX9" fmla="*/ 173647 w 393116"/>
                <a:gd name="connsiteY9" fmla="*/ 0 h 271728"/>
                <a:gd name="connsiteX10" fmla="*/ 219470 w 393116"/>
                <a:gd name="connsiteY10" fmla="*/ 0 h 271728"/>
                <a:gd name="connsiteX11" fmla="*/ 283623 w 393116"/>
                <a:gd name="connsiteY11" fmla="*/ 207169 h 271728"/>
                <a:gd name="connsiteX12" fmla="*/ 343435 w 393116"/>
                <a:gd name="connsiteY12" fmla="*/ 0 h 27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116" h="271728">
                  <a:moveTo>
                    <a:pt x="393117" y="0"/>
                  </a:moveTo>
                  <a:lnTo>
                    <a:pt x="308705" y="271728"/>
                  </a:lnTo>
                  <a:lnTo>
                    <a:pt x="260229" y="271728"/>
                  </a:lnTo>
                  <a:lnTo>
                    <a:pt x="196558" y="70582"/>
                  </a:lnTo>
                  <a:lnTo>
                    <a:pt x="132888" y="271728"/>
                  </a:lnTo>
                  <a:lnTo>
                    <a:pt x="84412" y="271728"/>
                  </a:lnTo>
                  <a:lnTo>
                    <a:pt x="0" y="0"/>
                  </a:lnTo>
                  <a:lnTo>
                    <a:pt x="49441" y="0"/>
                  </a:lnTo>
                  <a:lnTo>
                    <a:pt x="109494" y="206446"/>
                  </a:lnTo>
                  <a:lnTo>
                    <a:pt x="173647" y="0"/>
                  </a:lnTo>
                  <a:lnTo>
                    <a:pt x="219470" y="0"/>
                  </a:lnTo>
                  <a:lnTo>
                    <a:pt x="283623" y="207169"/>
                  </a:lnTo>
                  <a:lnTo>
                    <a:pt x="343435" y="0"/>
                  </a:lnTo>
                  <a:close/>
                </a:path>
              </a:pathLst>
            </a:custGeom>
            <a:solidFill>
              <a:srgbClr val="FFFFFF"/>
            </a:solidFill>
            <a:ln w="2406"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38E352-1B0B-7944-B202-F12532D97029}"/>
                </a:ext>
              </a:extLst>
            </p:cNvPr>
            <p:cNvSpPr/>
            <p:nvPr/>
          </p:nvSpPr>
          <p:spPr>
            <a:xfrm>
              <a:off x="11100881" y="6276496"/>
              <a:ext cx="287964" cy="286181"/>
            </a:xfrm>
            <a:custGeom>
              <a:avLst/>
              <a:gdLst>
                <a:gd name="connsiteX0" fmla="*/ 287964 w 287964"/>
                <a:gd name="connsiteY0" fmla="*/ 7227 h 286181"/>
                <a:gd name="connsiteX1" fmla="*/ 287964 w 287964"/>
                <a:gd name="connsiteY1" fmla="*/ 278955 h 286181"/>
                <a:gd name="connsiteX2" fmla="*/ 240694 w 287964"/>
                <a:gd name="connsiteY2" fmla="*/ 278955 h 286181"/>
                <a:gd name="connsiteX3" fmla="*/ 240694 w 287964"/>
                <a:gd name="connsiteY3" fmla="*/ 232222 h 286181"/>
                <a:gd name="connsiteX4" fmla="*/ 137711 w 287964"/>
                <a:gd name="connsiteY4" fmla="*/ 286182 h 286181"/>
                <a:gd name="connsiteX5" fmla="*/ 0 w 287964"/>
                <a:gd name="connsiteY5" fmla="*/ 143091 h 286181"/>
                <a:gd name="connsiteX6" fmla="*/ 137711 w 287964"/>
                <a:gd name="connsiteY6" fmla="*/ 0 h 286181"/>
                <a:gd name="connsiteX7" fmla="*/ 240694 w 287964"/>
                <a:gd name="connsiteY7" fmla="*/ 53719 h 286181"/>
                <a:gd name="connsiteX8" fmla="*/ 240694 w 287964"/>
                <a:gd name="connsiteY8" fmla="*/ 7227 h 286181"/>
                <a:gd name="connsiteX9" fmla="*/ 287964 w 287964"/>
                <a:gd name="connsiteY9" fmla="*/ 7227 h 286181"/>
                <a:gd name="connsiteX10" fmla="*/ 240694 w 287964"/>
                <a:gd name="connsiteY10" fmla="*/ 143091 h 286181"/>
                <a:gd name="connsiteX11" fmla="*/ 143741 w 287964"/>
                <a:gd name="connsiteY11" fmla="*/ 45770 h 286181"/>
                <a:gd name="connsiteX12" fmla="*/ 47270 w 287964"/>
                <a:gd name="connsiteY12" fmla="*/ 143091 h 286181"/>
                <a:gd name="connsiteX13" fmla="*/ 143741 w 287964"/>
                <a:gd name="connsiteY13" fmla="*/ 240412 h 286181"/>
                <a:gd name="connsiteX14" fmla="*/ 240694 w 287964"/>
                <a:gd name="connsiteY14" fmla="*/ 143091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964" h="286181">
                  <a:moveTo>
                    <a:pt x="287964" y="7227"/>
                  </a:moveTo>
                  <a:lnTo>
                    <a:pt x="287964" y="278955"/>
                  </a:lnTo>
                  <a:lnTo>
                    <a:pt x="240694" y="278955"/>
                  </a:lnTo>
                  <a:lnTo>
                    <a:pt x="240694" y="232222"/>
                  </a:lnTo>
                  <a:cubicBezTo>
                    <a:pt x="218988" y="265465"/>
                    <a:pt x="184017" y="286182"/>
                    <a:pt x="137711" y="286182"/>
                  </a:cubicBezTo>
                  <a:cubicBezTo>
                    <a:pt x="61982" y="286182"/>
                    <a:pt x="0" y="223550"/>
                    <a:pt x="0" y="143091"/>
                  </a:cubicBezTo>
                  <a:cubicBezTo>
                    <a:pt x="0" y="62632"/>
                    <a:pt x="62223" y="0"/>
                    <a:pt x="137711" y="0"/>
                  </a:cubicBezTo>
                  <a:cubicBezTo>
                    <a:pt x="184017" y="0"/>
                    <a:pt x="218747" y="20717"/>
                    <a:pt x="240694" y="53719"/>
                  </a:cubicBezTo>
                  <a:lnTo>
                    <a:pt x="240694" y="7227"/>
                  </a:lnTo>
                  <a:lnTo>
                    <a:pt x="287964" y="7227"/>
                  </a:lnTo>
                  <a:close/>
                  <a:moveTo>
                    <a:pt x="240694" y="143091"/>
                  </a:moveTo>
                  <a:cubicBezTo>
                    <a:pt x="240694" y="87685"/>
                    <a:pt x="198729" y="45770"/>
                    <a:pt x="143741" y="45770"/>
                  </a:cubicBezTo>
                  <a:cubicBezTo>
                    <a:pt x="89235" y="45770"/>
                    <a:pt x="47270" y="87685"/>
                    <a:pt x="47270" y="143091"/>
                  </a:cubicBezTo>
                  <a:cubicBezTo>
                    <a:pt x="47270" y="198497"/>
                    <a:pt x="89235" y="240412"/>
                    <a:pt x="143741" y="240412"/>
                  </a:cubicBezTo>
                  <a:cubicBezTo>
                    <a:pt x="198729" y="240412"/>
                    <a:pt x="240694" y="198497"/>
                    <a:pt x="240694" y="143091"/>
                  </a:cubicBezTo>
                </a:path>
              </a:pathLst>
            </a:custGeom>
            <a:solidFill>
              <a:srgbClr val="FFFFFF"/>
            </a:solidFill>
            <a:ln w="240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3008FC7-7AAD-D747-8906-C51735068D72}"/>
                </a:ext>
              </a:extLst>
            </p:cNvPr>
            <p:cNvSpPr/>
            <p:nvPr/>
          </p:nvSpPr>
          <p:spPr>
            <a:xfrm>
              <a:off x="11460716" y="6278664"/>
              <a:ext cx="132164" cy="276546"/>
            </a:xfrm>
            <a:custGeom>
              <a:avLst/>
              <a:gdLst>
                <a:gd name="connsiteX0" fmla="*/ 132164 w 132164"/>
                <a:gd name="connsiteY0" fmla="*/ 0 h 276546"/>
                <a:gd name="connsiteX1" fmla="*/ 132164 w 132164"/>
                <a:gd name="connsiteY1" fmla="*/ 49383 h 276546"/>
                <a:gd name="connsiteX2" fmla="*/ 47270 w 132164"/>
                <a:gd name="connsiteY2" fmla="*/ 132492 h 276546"/>
                <a:gd name="connsiteX3" fmla="*/ 47270 w 132164"/>
                <a:gd name="connsiteY3" fmla="*/ 276546 h 276546"/>
                <a:gd name="connsiteX4" fmla="*/ 0 w 132164"/>
                <a:gd name="connsiteY4" fmla="*/ 276546 h 276546"/>
                <a:gd name="connsiteX5" fmla="*/ 0 w 132164"/>
                <a:gd name="connsiteY5" fmla="*/ 5059 h 276546"/>
                <a:gd name="connsiteX6" fmla="*/ 47270 w 132164"/>
                <a:gd name="connsiteY6" fmla="*/ 5059 h 276546"/>
                <a:gd name="connsiteX7" fmla="*/ 47270 w 132164"/>
                <a:gd name="connsiteY7" fmla="*/ 50829 h 276546"/>
                <a:gd name="connsiteX8" fmla="*/ 132164 w 132164"/>
                <a:gd name="connsiteY8" fmla="*/ 0 h 27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64" h="276546">
                  <a:moveTo>
                    <a:pt x="132164" y="0"/>
                  </a:moveTo>
                  <a:lnTo>
                    <a:pt x="132164" y="49383"/>
                  </a:lnTo>
                  <a:cubicBezTo>
                    <a:pt x="91406" y="47697"/>
                    <a:pt x="47270" y="68414"/>
                    <a:pt x="47270" y="132492"/>
                  </a:cubicBezTo>
                  <a:lnTo>
                    <a:pt x="47270" y="276546"/>
                  </a:lnTo>
                  <a:lnTo>
                    <a:pt x="0" y="276546"/>
                  </a:lnTo>
                  <a:lnTo>
                    <a:pt x="0" y="5059"/>
                  </a:lnTo>
                  <a:lnTo>
                    <a:pt x="47270" y="5059"/>
                  </a:lnTo>
                  <a:lnTo>
                    <a:pt x="47270" y="50829"/>
                  </a:lnTo>
                  <a:cubicBezTo>
                    <a:pt x="64635" y="12767"/>
                    <a:pt x="97917" y="241"/>
                    <a:pt x="132164" y="0"/>
                  </a:cubicBezTo>
                </a:path>
              </a:pathLst>
            </a:custGeom>
            <a:solidFill>
              <a:srgbClr val="FFFFFF"/>
            </a:solidFill>
            <a:ln w="240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89CE844-3F3D-5549-96DA-17F6D24B90B9}"/>
                </a:ext>
              </a:extLst>
            </p:cNvPr>
            <p:cNvSpPr/>
            <p:nvPr/>
          </p:nvSpPr>
          <p:spPr>
            <a:xfrm>
              <a:off x="11609280" y="6276496"/>
              <a:ext cx="278075" cy="286181"/>
            </a:xfrm>
            <a:custGeom>
              <a:avLst/>
              <a:gdLst>
                <a:gd name="connsiteX0" fmla="*/ 147117 w 278075"/>
                <a:gd name="connsiteY0" fmla="*/ 241617 h 286181"/>
                <a:gd name="connsiteX1" fmla="*/ 225500 w 278075"/>
                <a:gd name="connsiteY1" fmla="*/ 201869 h 286181"/>
                <a:gd name="connsiteX2" fmla="*/ 265776 w 278075"/>
                <a:gd name="connsiteY2" fmla="*/ 224754 h 286181"/>
                <a:gd name="connsiteX3" fmla="*/ 145911 w 278075"/>
                <a:gd name="connsiteY3" fmla="*/ 286182 h 286181"/>
                <a:gd name="connsiteX4" fmla="*/ 0 w 278075"/>
                <a:gd name="connsiteY4" fmla="*/ 143091 h 286181"/>
                <a:gd name="connsiteX5" fmla="*/ 142535 w 278075"/>
                <a:gd name="connsiteY5" fmla="*/ 0 h 286181"/>
                <a:gd name="connsiteX6" fmla="*/ 278076 w 278075"/>
                <a:gd name="connsiteY6" fmla="*/ 143573 h 286181"/>
                <a:gd name="connsiteX7" fmla="*/ 276388 w 278075"/>
                <a:gd name="connsiteY7" fmla="*/ 164771 h 286181"/>
                <a:gd name="connsiteX8" fmla="*/ 48235 w 278075"/>
                <a:gd name="connsiteY8" fmla="*/ 164771 h 286181"/>
                <a:gd name="connsiteX9" fmla="*/ 147117 w 278075"/>
                <a:gd name="connsiteY9" fmla="*/ 241617 h 286181"/>
                <a:gd name="connsiteX10" fmla="*/ 48476 w 278075"/>
                <a:gd name="connsiteY10" fmla="*/ 123338 h 286181"/>
                <a:gd name="connsiteX11" fmla="*/ 230323 w 278075"/>
                <a:gd name="connsiteY11" fmla="*/ 123338 h 286181"/>
                <a:gd name="connsiteX12" fmla="*/ 142776 w 278075"/>
                <a:gd name="connsiteY12" fmla="*/ 44565 h 286181"/>
                <a:gd name="connsiteX13" fmla="*/ 48476 w 278075"/>
                <a:gd name="connsiteY13" fmla="*/ 123338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075" h="286181">
                  <a:moveTo>
                    <a:pt x="147117" y="241617"/>
                  </a:moveTo>
                  <a:cubicBezTo>
                    <a:pt x="184741" y="241617"/>
                    <a:pt x="211994" y="224272"/>
                    <a:pt x="225500" y="201869"/>
                  </a:cubicBezTo>
                  <a:lnTo>
                    <a:pt x="265776" y="224754"/>
                  </a:lnTo>
                  <a:cubicBezTo>
                    <a:pt x="241899" y="261852"/>
                    <a:pt x="200417" y="286182"/>
                    <a:pt x="145911" y="286182"/>
                  </a:cubicBezTo>
                  <a:cubicBezTo>
                    <a:pt x="58365" y="286182"/>
                    <a:pt x="0" y="224754"/>
                    <a:pt x="0" y="143091"/>
                  </a:cubicBezTo>
                  <a:cubicBezTo>
                    <a:pt x="0" y="62632"/>
                    <a:pt x="57641" y="0"/>
                    <a:pt x="142535" y="0"/>
                  </a:cubicBezTo>
                  <a:cubicBezTo>
                    <a:pt x="224776" y="0"/>
                    <a:pt x="278076" y="67450"/>
                    <a:pt x="278076" y="143573"/>
                  </a:cubicBezTo>
                  <a:cubicBezTo>
                    <a:pt x="278076" y="150559"/>
                    <a:pt x="277594" y="157785"/>
                    <a:pt x="276388" y="164771"/>
                  </a:cubicBezTo>
                  <a:lnTo>
                    <a:pt x="48235" y="164771"/>
                  </a:lnTo>
                  <a:cubicBezTo>
                    <a:pt x="57641" y="213673"/>
                    <a:pt x="96470" y="241376"/>
                    <a:pt x="147117" y="241617"/>
                  </a:cubicBezTo>
                  <a:moveTo>
                    <a:pt x="48476" y="123338"/>
                  </a:moveTo>
                  <a:lnTo>
                    <a:pt x="230323" y="123338"/>
                  </a:lnTo>
                  <a:cubicBezTo>
                    <a:pt x="222123" y="69618"/>
                    <a:pt x="183535" y="44565"/>
                    <a:pt x="142776" y="44565"/>
                  </a:cubicBezTo>
                  <a:cubicBezTo>
                    <a:pt x="91406" y="44565"/>
                    <a:pt x="56194" y="76122"/>
                    <a:pt x="48476" y="123338"/>
                  </a:cubicBezTo>
                </a:path>
              </a:pathLst>
            </a:custGeom>
            <a:solidFill>
              <a:srgbClr val="FFFFFF"/>
            </a:solidFill>
            <a:ln w="240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25F329-017F-514E-AA78-703CB5A2582C}"/>
                </a:ext>
              </a:extLst>
            </p:cNvPr>
            <p:cNvSpPr/>
            <p:nvPr/>
          </p:nvSpPr>
          <p:spPr>
            <a:xfrm>
              <a:off x="9566520" y="6132442"/>
              <a:ext cx="287964" cy="430236"/>
            </a:xfrm>
            <a:custGeom>
              <a:avLst/>
              <a:gdLst>
                <a:gd name="connsiteX0" fmla="*/ 287964 w 287964"/>
                <a:gd name="connsiteY0" fmla="*/ 0 h 430236"/>
                <a:gd name="connsiteX1" fmla="*/ 287964 w 287964"/>
                <a:gd name="connsiteY1" fmla="*/ 287145 h 430236"/>
                <a:gd name="connsiteX2" fmla="*/ 137711 w 287964"/>
                <a:gd name="connsiteY2" fmla="*/ 430236 h 430236"/>
                <a:gd name="connsiteX3" fmla="*/ 0 w 287964"/>
                <a:gd name="connsiteY3" fmla="*/ 287145 h 430236"/>
                <a:gd name="connsiteX4" fmla="*/ 137711 w 287964"/>
                <a:gd name="connsiteY4" fmla="*/ 144055 h 430236"/>
                <a:gd name="connsiteX5" fmla="*/ 240694 w 287964"/>
                <a:gd name="connsiteY5" fmla="*/ 197774 h 430236"/>
                <a:gd name="connsiteX6" fmla="*/ 240694 w 287964"/>
                <a:gd name="connsiteY6" fmla="*/ 0 h 430236"/>
                <a:gd name="connsiteX7" fmla="*/ 287964 w 287964"/>
                <a:gd name="connsiteY7" fmla="*/ 0 h 430236"/>
                <a:gd name="connsiteX8" fmla="*/ 240694 w 287964"/>
                <a:gd name="connsiteY8" fmla="*/ 287145 h 430236"/>
                <a:gd name="connsiteX9" fmla="*/ 143741 w 287964"/>
                <a:gd name="connsiteY9" fmla="*/ 189824 h 430236"/>
                <a:gd name="connsiteX10" fmla="*/ 47512 w 287964"/>
                <a:gd name="connsiteY10" fmla="*/ 287145 h 430236"/>
                <a:gd name="connsiteX11" fmla="*/ 143741 w 287964"/>
                <a:gd name="connsiteY11" fmla="*/ 384467 h 430236"/>
                <a:gd name="connsiteX12" fmla="*/ 240694 w 287964"/>
                <a:gd name="connsiteY12" fmla="*/ 287145 h 4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964" h="430236">
                  <a:moveTo>
                    <a:pt x="287964" y="0"/>
                  </a:moveTo>
                  <a:lnTo>
                    <a:pt x="287964" y="287145"/>
                  </a:lnTo>
                  <a:cubicBezTo>
                    <a:pt x="287964" y="345442"/>
                    <a:pt x="244070" y="430236"/>
                    <a:pt x="137711" y="430236"/>
                  </a:cubicBezTo>
                  <a:cubicBezTo>
                    <a:pt x="61982" y="430236"/>
                    <a:pt x="0" y="367604"/>
                    <a:pt x="0" y="287145"/>
                  </a:cubicBezTo>
                  <a:cubicBezTo>
                    <a:pt x="0" y="206687"/>
                    <a:pt x="61982" y="144055"/>
                    <a:pt x="137711" y="144055"/>
                  </a:cubicBezTo>
                  <a:cubicBezTo>
                    <a:pt x="184017" y="144055"/>
                    <a:pt x="218747" y="164771"/>
                    <a:pt x="240694" y="197774"/>
                  </a:cubicBezTo>
                  <a:lnTo>
                    <a:pt x="240694" y="0"/>
                  </a:lnTo>
                  <a:lnTo>
                    <a:pt x="287964" y="0"/>
                  </a:lnTo>
                  <a:close/>
                  <a:moveTo>
                    <a:pt x="240694" y="287145"/>
                  </a:moveTo>
                  <a:cubicBezTo>
                    <a:pt x="240694" y="231740"/>
                    <a:pt x="198729" y="189824"/>
                    <a:pt x="143741" y="189824"/>
                  </a:cubicBezTo>
                  <a:cubicBezTo>
                    <a:pt x="89235" y="189824"/>
                    <a:pt x="47512" y="231740"/>
                    <a:pt x="47512" y="287145"/>
                  </a:cubicBezTo>
                  <a:cubicBezTo>
                    <a:pt x="47512" y="342551"/>
                    <a:pt x="89476" y="384467"/>
                    <a:pt x="143741" y="384467"/>
                  </a:cubicBezTo>
                  <a:cubicBezTo>
                    <a:pt x="198729" y="384467"/>
                    <a:pt x="240694" y="342551"/>
                    <a:pt x="240694" y="287145"/>
                  </a:cubicBezTo>
                </a:path>
              </a:pathLst>
            </a:custGeom>
            <a:solidFill>
              <a:srgbClr val="FFFFFF"/>
            </a:solidFill>
            <a:ln w="240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9E83F3B-1F85-ED4C-B228-5EAB38983110}"/>
                </a:ext>
              </a:extLst>
            </p:cNvPr>
            <p:cNvSpPr/>
            <p:nvPr/>
          </p:nvSpPr>
          <p:spPr>
            <a:xfrm>
              <a:off x="9614031" y="6322266"/>
              <a:ext cx="193181" cy="194642"/>
            </a:xfrm>
            <a:custGeom>
              <a:avLst/>
              <a:gdLst>
                <a:gd name="connsiteX0" fmla="*/ 193182 w 193181"/>
                <a:gd name="connsiteY0" fmla="*/ 97321 h 194642"/>
                <a:gd name="connsiteX1" fmla="*/ 96229 w 193181"/>
                <a:gd name="connsiteY1" fmla="*/ 0 h 194642"/>
                <a:gd name="connsiteX2" fmla="*/ 0 w 193181"/>
                <a:gd name="connsiteY2" fmla="*/ 97321 h 194642"/>
                <a:gd name="connsiteX3" fmla="*/ 96229 w 193181"/>
                <a:gd name="connsiteY3" fmla="*/ 194642 h 194642"/>
                <a:gd name="connsiteX4" fmla="*/ 193182 w 193181"/>
                <a:gd name="connsiteY4" fmla="*/ 97321 h 19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81" h="194642">
                  <a:moveTo>
                    <a:pt x="193182" y="97321"/>
                  </a:moveTo>
                  <a:cubicBezTo>
                    <a:pt x="193182" y="41916"/>
                    <a:pt x="151217" y="0"/>
                    <a:pt x="96229" y="0"/>
                  </a:cubicBezTo>
                  <a:cubicBezTo>
                    <a:pt x="41723" y="0"/>
                    <a:pt x="0" y="41916"/>
                    <a:pt x="0" y="97321"/>
                  </a:cubicBezTo>
                  <a:cubicBezTo>
                    <a:pt x="0" y="152727"/>
                    <a:pt x="41965" y="194642"/>
                    <a:pt x="96229" y="194642"/>
                  </a:cubicBezTo>
                  <a:cubicBezTo>
                    <a:pt x="151217" y="194642"/>
                    <a:pt x="193182" y="152727"/>
                    <a:pt x="193182" y="97321"/>
                  </a:cubicBezTo>
                </a:path>
              </a:pathLst>
            </a:custGeom>
            <a:solidFill>
              <a:schemeClr val="bg2"/>
            </a:solidFill>
            <a:ln w="2406" cap="flat">
              <a:no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5ED5EFE5-F56F-F346-9671-88CF91F7DA00}"/>
              </a:ext>
            </a:extLst>
          </p:cNvPr>
          <p:cNvSpPr txBox="1"/>
          <p:nvPr userDrawn="1"/>
        </p:nvSpPr>
        <p:spPr>
          <a:xfrm>
            <a:off x="353433" y="6084858"/>
            <a:ext cx="30828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rPr>
              <a:t>we commit. we deliver.</a:t>
            </a:r>
          </a:p>
        </p:txBody>
      </p:sp>
      <p:pic>
        <p:nvPicPr>
          <p:cNvPr id="5" name="Picture 4">
            <a:extLst>
              <a:ext uri="{FF2B5EF4-FFF2-40B4-BE49-F238E27FC236}">
                <a16:creationId xmlns:a16="http://schemas.microsoft.com/office/drawing/2014/main" id="{F464F00A-16E7-311E-E2F2-253B2D7EA0E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3978330"/>
            <a:ext cx="8801100" cy="1353929"/>
          </a:xfrm>
          <a:prstGeom prst="rect">
            <a:avLst/>
          </a:prstGeom>
        </p:spPr>
      </p:pic>
      <p:sp>
        <p:nvSpPr>
          <p:cNvPr id="12" name="Text Placeholder 22">
            <a:extLst>
              <a:ext uri="{FF2B5EF4-FFF2-40B4-BE49-F238E27FC236}">
                <a16:creationId xmlns:a16="http://schemas.microsoft.com/office/drawing/2014/main" id="{B992167C-AFDF-E381-FAB2-EA2B5C3F98DA}"/>
              </a:ext>
            </a:extLst>
          </p:cNvPr>
          <p:cNvSpPr txBox="1">
            <a:spLocks/>
          </p:cNvSpPr>
          <p:nvPr userDrawn="1"/>
        </p:nvSpPr>
        <p:spPr>
          <a:xfrm>
            <a:off x="433754" y="5647700"/>
            <a:ext cx="4399503" cy="367202"/>
          </a:xfrm>
          <a:prstGeom prst="rect">
            <a:avLst/>
          </a:prstGeom>
        </p:spPr>
        <p:txBody>
          <a:bodyPr lIns="0" tIns="0" rIns="0" bIns="0"/>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0">
                <a:solidFill>
                  <a:schemeClr val="bg1">
                    <a:lumMod val="85000"/>
                    <a:alpha val="80000"/>
                  </a:schemeClr>
                </a:solidFill>
              </a:rPr>
              <a:t>The materials, including any images in this presentation, </a:t>
            </a:r>
            <a:br>
              <a:rPr lang="en-GB" sz="1200" b="0">
                <a:solidFill>
                  <a:schemeClr val="bg1">
                    <a:lumMod val="85000"/>
                    <a:alpha val="80000"/>
                  </a:schemeClr>
                </a:solidFill>
              </a:rPr>
            </a:br>
            <a:r>
              <a:rPr lang="en-GB" sz="1200" b="0">
                <a:solidFill>
                  <a:schemeClr val="bg1">
                    <a:lumMod val="85000"/>
                    <a:alpha val="80000"/>
                  </a:schemeClr>
                </a:solidFill>
              </a:rPr>
              <a:t>are protected under international copyright law.</a:t>
            </a:r>
          </a:p>
        </p:txBody>
      </p:sp>
    </p:spTree>
    <p:extLst>
      <p:ext uri="{BB962C8B-B14F-4D97-AF65-F5344CB8AC3E}">
        <p14:creationId xmlns:p14="http://schemas.microsoft.com/office/powerpoint/2010/main" val="331157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Slide 1">
    <p:spTree>
      <p:nvGrpSpPr>
        <p:cNvPr id="1" name=""/>
        <p:cNvGrpSpPr/>
        <p:nvPr/>
      </p:nvGrpSpPr>
      <p:grpSpPr>
        <a:xfrm>
          <a:off x="0" y="0"/>
          <a:ext cx="0" cy="0"/>
          <a:chOff x="0" y="0"/>
          <a:chExt cx="0" cy="0"/>
        </a:xfrm>
      </p:grpSpPr>
      <p:pic>
        <p:nvPicPr>
          <p:cNvPr id="13" name="Picture 12" descr="A picture containing text, person&#10;&#10;Description automatically generated">
            <a:extLst>
              <a:ext uri="{FF2B5EF4-FFF2-40B4-BE49-F238E27FC236}">
                <a16:creationId xmlns:a16="http://schemas.microsoft.com/office/drawing/2014/main" id="{FD0D1E2C-B97C-A947-8A36-D19B93708B4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878"/>
          <a:stretch/>
        </p:blipFill>
        <p:spPr>
          <a:xfrm flipH="1">
            <a:off x="0" y="0"/>
            <a:ext cx="12192000" cy="6858000"/>
          </a:xfrm>
          <a:prstGeom prst="rect">
            <a:avLst/>
          </a:prstGeom>
        </p:spPr>
      </p:pic>
      <p:sp>
        <p:nvSpPr>
          <p:cNvPr id="72" name="Rectangle 71">
            <a:extLst>
              <a:ext uri="{FF2B5EF4-FFF2-40B4-BE49-F238E27FC236}">
                <a16:creationId xmlns:a16="http://schemas.microsoft.com/office/drawing/2014/main" id="{48DEC6FE-D52C-9F40-BBF7-585EC56DA6CA}"/>
              </a:ext>
            </a:extLst>
          </p:cNvPr>
          <p:cNvSpPr/>
          <p:nvPr userDrawn="1"/>
        </p:nvSpPr>
        <p:spPr>
          <a:xfrm>
            <a:off x="0" y="-10"/>
            <a:ext cx="8248252" cy="6858000"/>
          </a:xfrm>
          <a:prstGeom prst="rect">
            <a:avLst/>
          </a:prstGeom>
          <a:gradFill flip="none" rotWithShape="1">
            <a:gsLst>
              <a:gs pos="86000">
                <a:schemeClr val="tx1">
                  <a:lumMod val="50000"/>
                </a:schemeClr>
              </a:gs>
              <a:gs pos="13000">
                <a:schemeClr val="tx1">
                  <a:lumMod val="50000"/>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85585C9-AC3C-C745-AFE1-2D470F0CC473}"/>
              </a:ext>
            </a:extLst>
          </p:cNvPr>
          <p:cNvSpPr/>
          <p:nvPr userDrawn="1"/>
        </p:nvSpPr>
        <p:spPr>
          <a:xfrm>
            <a:off x="0" y="-10"/>
            <a:ext cx="9101050" cy="6858000"/>
          </a:xfrm>
          <a:prstGeom prst="rect">
            <a:avLst/>
          </a:prstGeom>
          <a:gradFill flip="none" rotWithShape="1">
            <a:gsLst>
              <a:gs pos="79000">
                <a:schemeClr val="bg1"/>
              </a:gs>
              <a:gs pos="39000">
                <a:schemeClr val="bg1">
                  <a:alpha val="0"/>
                </a:schemeClr>
              </a:gs>
            </a:gsLst>
            <a:lin ang="13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6B7C2B-A3A4-874A-8FA4-F9CE4A72510F}"/>
              </a:ext>
            </a:extLst>
          </p:cNvPr>
          <p:cNvSpPr/>
          <p:nvPr userDrawn="1"/>
        </p:nvSpPr>
        <p:spPr>
          <a:xfrm flipH="1">
            <a:off x="0" y="4611189"/>
            <a:ext cx="7358743" cy="2246811"/>
          </a:xfrm>
          <a:prstGeom prst="rect">
            <a:avLst/>
          </a:prstGeom>
          <a:gradFill flip="none" rotWithShape="1">
            <a:gsLst>
              <a:gs pos="1000">
                <a:srgbClr val="1E1E1E">
                  <a:alpha val="77750"/>
                </a:srgbClr>
              </a:gs>
              <a:gs pos="91000">
                <a:schemeClr val="tx1">
                  <a:lumMod val="50000"/>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93A9687-5342-1E49-872F-2D8D3AC42402}"/>
              </a:ext>
            </a:extLst>
          </p:cNvPr>
          <p:cNvSpPr/>
          <p:nvPr userDrawn="1"/>
        </p:nvSpPr>
        <p:spPr>
          <a:xfrm rot="10800000">
            <a:off x="-10" y="-10"/>
            <a:ext cx="7511151" cy="5325772"/>
          </a:xfrm>
          <a:prstGeom prst="rect">
            <a:avLst/>
          </a:prstGeom>
          <a:gradFill flip="none" rotWithShape="1">
            <a:gsLst>
              <a:gs pos="58000">
                <a:srgbClr val="FFFFFF">
                  <a:alpha val="50000"/>
                </a:srgbClr>
              </a:gs>
              <a:gs pos="23000">
                <a:schemeClr val="bg1"/>
              </a:gs>
              <a:gs pos="95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9D639D-899D-C743-9AC8-5B3BE3F7B227}"/>
              </a:ext>
            </a:extLst>
          </p:cNvPr>
          <p:cNvSpPr/>
          <p:nvPr userDrawn="1"/>
        </p:nvSpPr>
        <p:spPr>
          <a:xfrm>
            <a:off x="4833257" y="4611189"/>
            <a:ext cx="7358743" cy="2246811"/>
          </a:xfrm>
          <a:prstGeom prst="rect">
            <a:avLst/>
          </a:prstGeom>
          <a:gradFill flip="none" rotWithShape="1">
            <a:gsLst>
              <a:gs pos="0">
                <a:schemeClr val="tx1">
                  <a:lumMod val="0"/>
                </a:schemeClr>
              </a:gs>
              <a:gs pos="6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5050072D-645C-7049-9300-002BB71B4A5E}"/>
              </a:ext>
            </a:extLst>
          </p:cNvPr>
          <p:cNvSpPr>
            <a:spLocks noGrp="1"/>
          </p:cNvSpPr>
          <p:nvPr>
            <p:ph type="subTitle" idx="1" hasCustomPrompt="1"/>
          </p:nvPr>
        </p:nvSpPr>
        <p:spPr>
          <a:xfrm>
            <a:off x="433754" y="2922656"/>
            <a:ext cx="5013457" cy="1030242"/>
          </a:xfrm>
        </p:spPr>
        <p:txBody>
          <a:bodyPr lIns="0" tIns="0" rIns="0" bIns="0">
            <a:normAutofit/>
          </a:bodyPr>
          <a:lstStyle>
            <a:lvl1pPr marL="0" indent="0" algn="l">
              <a:lnSpc>
                <a:spcPct val="100000"/>
              </a:lnSpc>
              <a:buNone/>
              <a:defRPr sz="2000" b="0" i="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4" name="Title 1">
            <a:extLst>
              <a:ext uri="{FF2B5EF4-FFF2-40B4-BE49-F238E27FC236}">
                <a16:creationId xmlns:a16="http://schemas.microsoft.com/office/drawing/2014/main" id="{02E85A13-DE3B-FA46-86C3-C04325393B55}"/>
              </a:ext>
            </a:extLst>
          </p:cNvPr>
          <p:cNvSpPr>
            <a:spLocks noGrp="1"/>
          </p:cNvSpPr>
          <p:nvPr>
            <p:ph type="ctrTitle" hasCustomPrompt="1"/>
          </p:nvPr>
        </p:nvSpPr>
        <p:spPr>
          <a:xfrm>
            <a:off x="433754" y="1072058"/>
            <a:ext cx="5013457" cy="1655762"/>
          </a:xfrm>
        </p:spPr>
        <p:txBody>
          <a:bodyPr lIns="0" tIns="0" rIns="0" bIns="0" anchor="b" anchorCtr="0">
            <a:normAutofit/>
          </a:bodyPr>
          <a:lstStyle>
            <a:lvl1pPr algn="l">
              <a:lnSpc>
                <a:spcPct val="90000"/>
              </a:lnSpc>
              <a:defRPr sz="5000" b="1" i="0" spc="-100" baseline="0">
                <a:solidFill>
                  <a:schemeClr val="tx1"/>
                </a:solidFill>
                <a:latin typeface="+mj-lt"/>
              </a:defRPr>
            </a:lvl1pPr>
          </a:lstStyle>
          <a:p>
            <a:r>
              <a:rPr lang="en-GB"/>
              <a:t>click to edit</a:t>
            </a:r>
            <a:br>
              <a:rPr lang="en-GB"/>
            </a:br>
            <a:r>
              <a:rPr lang="en-GB"/>
              <a:t>master title style</a:t>
            </a:r>
            <a:endParaRPr lang="en-US"/>
          </a:p>
        </p:txBody>
      </p:sp>
      <p:grpSp>
        <p:nvGrpSpPr>
          <p:cNvPr id="2" name="Graphic 12">
            <a:extLst>
              <a:ext uri="{FF2B5EF4-FFF2-40B4-BE49-F238E27FC236}">
                <a16:creationId xmlns:a16="http://schemas.microsoft.com/office/drawing/2014/main" id="{FFC9FC47-3290-5740-AB8A-3A979E8027E8}"/>
              </a:ext>
            </a:extLst>
          </p:cNvPr>
          <p:cNvGrpSpPr/>
          <p:nvPr/>
        </p:nvGrpSpPr>
        <p:grpSpPr>
          <a:xfrm>
            <a:off x="9566520" y="6132442"/>
            <a:ext cx="2320836" cy="430236"/>
            <a:chOff x="9566520" y="6132442"/>
            <a:chExt cx="2320836" cy="430236"/>
          </a:xfrm>
        </p:grpSpPr>
        <p:sp>
          <p:nvSpPr>
            <p:cNvPr id="3" name="Freeform 2">
              <a:extLst>
                <a:ext uri="{FF2B5EF4-FFF2-40B4-BE49-F238E27FC236}">
                  <a16:creationId xmlns:a16="http://schemas.microsoft.com/office/drawing/2014/main" id="{1EBC9CF3-0E13-524C-85D5-BC848C777E76}"/>
                </a:ext>
              </a:extLst>
            </p:cNvPr>
            <p:cNvSpPr/>
            <p:nvPr/>
          </p:nvSpPr>
          <p:spPr>
            <a:xfrm>
              <a:off x="9910919" y="6276496"/>
              <a:ext cx="278075" cy="286181"/>
            </a:xfrm>
            <a:custGeom>
              <a:avLst/>
              <a:gdLst>
                <a:gd name="connsiteX0" fmla="*/ 147117 w 278075"/>
                <a:gd name="connsiteY0" fmla="*/ 241617 h 286181"/>
                <a:gd name="connsiteX1" fmla="*/ 225500 w 278075"/>
                <a:gd name="connsiteY1" fmla="*/ 201869 h 286181"/>
                <a:gd name="connsiteX2" fmla="*/ 265776 w 278075"/>
                <a:gd name="connsiteY2" fmla="*/ 224754 h 286181"/>
                <a:gd name="connsiteX3" fmla="*/ 145911 w 278075"/>
                <a:gd name="connsiteY3" fmla="*/ 286182 h 286181"/>
                <a:gd name="connsiteX4" fmla="*/ 0 w 278075"/>
                <a:gd name="connsiteY4" fmla="*/ 143091 h 286181"/>
                <a:gd name="connsiteX5" fmla="*/ 142535 w 278075"/>
                <a:gd name="connsiteY5" fmla="*/ 0 h 286181"/>
                <a:gd name="connsiteX6" fmla="*/ 278076 w 278075"/>
                <a:gd name="connsiteY6" fmla="*/ 143573 h 286181"/>
                <a:gd name="connsiteX7" fmla="*/ 276388 w 278075"/>
                <a:gd name="connsiteY7" fmla="*/ 164771 h 286181"/>
                <a:gd name="connsiteX8" fmla="*/ 48718 w 278075"/>
                <a:gd name="connsiteY8" fmla="*/ 164771 h 286181"/>
                <a:gd name="connsiteX9" fmla="*/ 147117 w 278075"/>
                <a:gd name="connsiteY9" fmla="*/ 241617 h 286181"/>
                <a:gd name="connsiteX10" fmla="*/ 48718 w 278075"/>
                <a:gd name="connsiteY10" fmla="*/ 123338 h 286181"/>
                <a:gd name="connsiteX11" fmla="*/ 230564 w 278075"/>
                <a:gd name="connsiteY11" fmla="*/ 123338 h 286181"/>
                <a:gd name="connsiteX12" fmla="*/ 142776 w 278075"/>
                <a:gd name="connsiteY12" fmla="*/ 44565 h 286181"/>
                <a:gd name="connsiteX13" fmla="*/ 48718 w 278075"/>
                <a:gd name="connsiteY13" fmla="*/ 123338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075" h="286181">
                  <a:moveTo>
                    <a:pt x="147117" y="241617"/>
                  </a:moveTo>
                  <a:cubicBezTo>
                    <a:pt x="184741" y="241617"/>
                    <a:pt x="211994" y="224272"/>
                    <a:pt x="225500" y="201869"/>
                  </a:cubicBezTo>
                  <a:lnTo>
                    <a:pt x="265776" y="224754"/>
                  </a:lnTo>
                  <a:cubicBezTo>
                    <a:pt x="241900" y="261852"/>
                    <a:pt x="200417" y="286182"/>
                    <a:pt x="145911" y="286182"/>
                  </a:cubicBezTo>
                  <a:cubicBezTo>
                    <a:pt x="58365" y="286182"/>
                    <a:pt x="0" y="224754"/>
                    <a:pt x="0" y="143091"/>
                  </a:cubicBezTo>
                  <a:cubicBezTo>
                    <a:pt x="0" y="62632"/>
                    <a:pt x="57641" y="0"/>
                    <a:pt x="142535" y="0"/>
                  </a:cubicBezTo>
                  <a:cubicBezTo>
                    <a:pt x="224776" y="0"/>
                    <a:pt x="278076" y="67450"/>
                    <a:pt x="278076" y="143573"/>
                  </a:cubicBezTo>
                  <a:cubicBezTo>
                    <a:pt x="278076" y="150559"/>
                    <a:pt x="277594" y="157785"/>
                    <a:pt x="276388" y="164771"/>
                  </a:cubicBezTo>
                  <a:lnTo>
                    <a:pt x="48718" y="164771"/>
                  </a:lnTo>
                  <a:cubicBezTo>
                    <a:pt x="57882" y="213673"/>
                    <a:pt x="96712" y="241376"/>
                    <a:pt x="147117" y="241617"/>
                  </a:cubicBezTo>
                  <a:moveTo>
                    <a:pt x="48718" y="123338"/>
                  </a:moveTo>
                  <a:lnTo>
                    <a:pt x="230564" y="123338"/>
                  </a:lnTo>
                  <a:cubicBezTo>
                    <a:pt x="222364" y="69618"/>
                    <a:pt x="183535" y="44565"/>
                    <a:pt x="142776" y="44565"/>
                  </a:cubicBezTo>
                  <a:cubicBezTo>
                    <a:pt x="91647" y="44565"/>
                    <a:pt x="56194" y="76122"/>
                    <a:pt x="48718" y="123338"/>
                  </a:cubicBezTo>
                </a:path>
              </a:pathLst>
            </a:custGeom>
            <a:solidFill>
              <a:srgbClr val="FFFFFF"/>
            </a:solidFill>
            <a:ln w="240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BC149594-89E4-E84F-BD81-17151BA3F31D}"/>
                </a:ext>
              </a:extLst>
            </p:cNvPr>
            <p:cNvSpPr/>
            <p:nvPr/>
          </p:nvSpPr>
          <p:spPr>
            <a:xfrm>
              <a:off x="10243742" y="6132442"/>
              <a:ext cx="47270" cy="423009"/>
            </a:xfrm>
            <a:custGeom>
              <a:avLst/>
              <a:gdLst>
                <a:gd name="connsiteX0" fmla="*/ 0 w 47270"/>
                <a:gd name="connsiteY0" fmla="*/ 0 h 423009"/>
                <a:gd name="connsiteX1" fmla="*/ 47270 w 47270"/>
                <a:gd name="connsiteY1" fmla="*/ 0 h 423009"/>
                <a:gd name="connsiteX2" fmla="*/ 47270 w 47270"/>
                <a:gd name="connsiteY2" fmla="*/ 423010 h 423009"/>
                <a:gd name="connsiteX3" fmla="*/ 0 w 47270"/>
                <a:gd name="connsiteY3" fmla="*/ 423010 h 423009"/>
              </a:gdLst>
              <a:ahLst/>
              <a:cxnLst>
                <a:cxn ang="0">
                  <a:pos x="connsiteX0" y="connsiteY0"/>
                </a:cxn>
                <a:cxn ang="0">
                  <a:pos x="connsiteX1" y="connsiteY1"/>
                </a:cxn>
                <a:cxn ang="0">
                  <a:pos x="connsiteX2" y="connsiteY2"/>
                </a:cxn>
                <a:cxn ang="0">
                  <a:pos x="connsiteX3" y="connsiteY3"/>
                </a:cxn>
              </a:cxnLst>
              <a:rect l="l" t="t" r="r" b="b"/>
              <a:pathLst>
                <a:path w="47270" h="423009">
                  <a:moveTo>
                    <a:pt x="0" y="0"/>
                  </a:moveTo>
                  <a:lnTo>
                    <a:pt x="47270" y="0"/>
                  </a:lnTo>
                  <a:lnTo>
                    <a:pt x="47270" y="423010"/>
                  </a:lnTo>
                  <a:lnTo>
                    <a:pt x="0" y="423010"/>
                  </a:lnTo>
                  <a:close/>
                </a:path>
              </a:pathLst>
            </a:custGeom>
            <a:solidFill>
              <a:srgbClr val="FFFFFF"/>
            </a:solidFill>
            <a:ln w="2406"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A2401DE-911B-7F4C-98EB-19E250839A92}"/>
                </a:ext>
              </a:extLst>
            </p:cNvPr>
            <p:cNvSpPr/>
            <p:nvPr/>
          </p:nvSpPr>
          <p:spPr>
            <a:xfrm>
              <a:off x="10348171" y="6276496"/>
              <a:ext cx="287964" cy="286181"/>
            </a:xfrm>
            <a:custGeom>
              <a:avLst/>
              <a:gdLst>
                <a:gd name="connsiteX0" fmla="*/ 287964 w 287964"/>
                <a:gd name="connsiteY0" fmla="*/ 7227 h 286181"/>
                <a:gd name="connsiteX1" fmla="*/ 287964 w 287964"/>
                <a:gd name="connsiteY1" fmla="*/ 278955 h 286181"/>
                <a:gd name="connsiteX2" fmla="*/ 240694 w 287964"/>
                <a:gd name="connsiteY2" fmla="*/ 278955 h 286181"/>
                <a:gd name="connsiteX3" fmla="*/ 240694 w 287964"/>
                <a:gd name="connsiteY3" fmla="*/ 232222 h 286181"/>
                <a:gd name="connsiteX4" fmla="*/ 137712 w 287964"/>
                <a:gd name="connsiteY4" fmla="*/ 286182 h 286181"/>
                <a:gd name="connsiteX5" fmla="*/ 0 w 287964"/>
                <a:gd name="connsiteY5" fmla="*/ 143091 h 286181"/>
                <a:gd name="connsiteX6" fmla="*/ 137712 w 287964"/>
                <a:gd name="connsiteY6" fmla="*/ 0 h 286181"/>
                <a:gd name="connsiteX7" fmla="*/ 240694 w 287964"/>
                <a:gd name="connsiteY7" fmla="*/ 53719 h 286181"/>
                <a:gd name="connsiteX8" fmla="*/ 240694 w 287964"/>
                <a:gd name="connsiteY8" fmla="*/ 7227 h 286181"/>
                <a:gd name="connsiteX9" fmla="*/ 287964 w 287964"/>
                <a:gd name="connsiteY9" fmla="*/ 7227 h 286181"/>
                <a:gd name="connsiteX10" fmla="*/ 240694 w 287964"/>
                <a:gd name="connsiteY10" fmla="*/ 143091 h 286181"/>
                <a:gd name="connsiteX11" fmla="*/ 143741 w 287964"/>
                <a:gd name="connsiteY11" fmla="*/ 45770 h 286181"/>
                <a:gd name="connsiteX12" fmla="*/ 47271 w 287964"/>
                <a:gd name="connsiteY12" fmla="*/ 143091 h 286181"/>
                <a:gd name="connsiteX13" fmla="*/ 143741 w 287964"/>
                <a:gd name="connsiteY13" fmla="*/ 240412 h 286181"/>
                <a:gd name="connsiteX14" fmla="*/ 240694 w 287964"/>
                <a:gd name="connsiteY14" fmla="*/ 143091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964" h="286181">
                  <a:moveTo>
                    <a:pt x="287964" y="7227"/>
                  </a:moveTo>
                  <a:lnTo>
                    <a:pt x="287964" y="278955"/>
                  </a:lnTo>
                  <a:lnTo>
                    <a:pt x="240694" y="278955"/>
                  </a:lnTo>
                  <a:lnTo>
                    <a:pt x="240694" y="232222"/>
                  </a:lnTo>
                  <a:cubicBezTo>
                    <a:pt x="218988" y="265465"/>
                    <a:pt x="184017" y="286182"/>
                    <a:pt x="137712" y="286182"/>
                  </a:cubicBezTo>
                  <a:cubicBezTo>
                    <a:pt x="61982" y="286182"/>
                    <a:pt x="0" y="223550"/>
                    <a:pt x="0" y="143091"/>
                  </a:cubicBezTo>
                  <a:cubicBezTo>
                    <a:pt x="0" y="62632"/>
                    <a:pt x="61982" y="0"/>
                    <a:pt x="137712" y="0"/>
                  </a:cubicBezTo>
                  <a:cubicBezTo>
                    <a:pt x="184017" y="0"/>
                    <a:pt x="218747" y="20717"/>
                    <a:pt x="240694" y="53719"/>
                  </a:cubicBezTo>
                  <a:lnTo>
                    <a:pt x="240694" y="7227"/>
                  </a:lnTo>
                  <a:lnTo>
                    <a:pt x="287964" y="7227"/>
                  </a:lnTo>
                  <a:close/>
                  <a:moveTo>
                    <a:pt x="240694" y="143091"/>
                  </a:moveTo>
                  <a:cubicBezTo>
                    <a:pt x="240694" y="87685"/>
                    <a:pt x="198729" y="45770"/>
                    <a:pt x="143741" y="45770"/>
                  </a:cubicBezTo>
                  <a:cubicBezTo>
                    <a:pt x="89235" y="45770"/>
                    <a:pt x="47271" y="87685"/>
                    <a:pt x="47271" y="143091"/>
                  </a:cubicBezTo>
                  <a:cubicBezTo>
                    <a:pt x="47271" y="198497"/>
                    <a:pt x="89235" y="240412"/>
                    <a:pt x="143741" y="240412"/>
                  </a:cubicBezTo>
                  <a:cubicBezTo>
                    <a:pt x="198729" y="240412"/>
                    <a:pt x="240452" y="198497"/>
                    <a:pt x="240694" y="143091"/>
                  </a:cubicBezTo>
                </a:path>
              </a:pathLst>
            </a:custGeom>
            <a:solidFill>
              <a:srgbClr val="FFFFFF"/>
            </a:solidFill>
            <a:ln w="240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4708B4EA-BC62-CB4C-9C0F-5E697DF8BCF2}"/>
                </a:ext>
              </a:extLst>
            </p:cNvPr>
            <p:cNvSpPr/>
            <p:nvPr/>
          </p:nvSpPr>
          <p:spPr>
            <a:xfrm>
              <a:off x="10685094" y="6283723"/>
              <a:ext cx="393116" cy="271728"/>
            </a:xfrm>
            <a:custGeom>
              <a:avLst/>
              <a:gdLst>
                <a:gd name="connsiteX0" fmla="*/ 393117 w 393116"/>
                <a:gd name="connsiteY0" fmla="*/ 0 h 271728"/>
                <a:gd name="connsiteX1" fmla="*/ 308705 w 393116"/>
                <a:gd name="connsiteY1" fmla="*/ 271728 h 271728"/>
                <a:gd name="connsiteX2" fmla="*/ 260229 w 393116"/>
                <a:gd name="connsiteY2" fmla="*/ 271728 h 271728"/>
                <a:gd name="connsiteX3" fmla="*/ 196558 w 393116"/>
                <a:gd name="connsiteY3" fmla="*/ 70582 h 271728"/>
                <a:gd name="connsiteX4" fmla="*/ 132888 w 393116"/>
                <a:gd name="connsiteY4" fmla="*/ 271728 h 271728"/>
                <a:gd name="connsiteX5" fmla="*/ 84412 w 393116"/>
                <a:gd name="connsiteY5" fmla="*/ 271728 h 271728"/>
                <a:gd name="connsiteX6" fmla="*/ 0 w 393116"/>
                <a:gd name="connsiteY6" fmla="*/ 0 h 271728"/>
                <a:gd name="connsiteX7" fmla="*/ 49441 w 393116"/>
                <a:gd name="connsiteY7" fmla="*/ 0 h 271728"/>
                <a:gd name="connsiteX8" fmla="*/ 109494 w 393116"/>
                <a:gd name="connsiteY8" fmla="*/ 206446 h 271728"/>
                <a:gd name="connsiteX9" fmla="*/ 173647 w 393116"/>
                <a:gd name="connsiteY9" fmla="*/ 0 h 271728"/>
                <a:gd name="connsiteX10" fmla="*/ 219470 w 393116"/>
                <a:gd name="connsiteY10" fmla="*/ 0 h 271728"/>
                <a:gd name="connsiteX11" fmla="*/ 283623 w 393116"/>
                <a:gd name="connsiteY11" fmla="*/ 207169 h 271728"/>
                <a:gd name="connsiteX12" fmla="*/ 343435 w 393116"/>
                <a:gd name="connsiteY12" fmla="*/ 0 h 27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116" h="271728">
                  <a:moveTo>
                    <a:pt x="393117" y="0"/>
                  </a:moveTo>
                  <a:lnTo>
                    <a:pt x="308705" y="271728"/>
                  </a:lnTo>
                  <a:lnTo>
                    <a:pt x="260229" y="271728"/>
                  </a:lnTo>
                  <a:lnTo>
                    <a:pt x="196558" y="70582"/>
                  </a:lnTo>
                  <a:lnTo>
                    <a:pt x="132888" y="271728"/>
                  </a:lnTo>
                  <a:lnTo>
                    <a:pt x="84412" y="271728"/>
                  </a:lnTo>
                  <a:lnTo>
                    <a:pt x="0" y="0"/>
                  </a:lnTo>
                  <a:lnTo>
                    <a:pt x="49441" y="0"/>
                  </a:lnTo>
                  <a:lnTo>
                    <a:pt x="109494" y="206446"/>
                  </a:lnTo>
                  <a:lnTo>
                    <a:pt x="173647" y="0"/>
                  </a:lnTo>
                  <a:lnTo>
                    <a:pt x="219470" y="0"/>
                  </a:lnTo>
                  <a:lnTo>
                    <a:pt x="283623" y="207169"/>
                  </a:lnTo>
                  <a:lnTo>
                    <a:pt x="343435" y="0"/>
                  </a:lnTo>
                  <a:close/>
                </a:path>
              </a:pathLst>
            </a:custGeom>
            <a:solidFill>
              <a:srgbClr val="FFFFFF"/>
            </a:solidFill>
            <a:ln w="240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16A78AF8-4093-3E4D-8051-321EC55CD14E}"/>
                </a:ext>
              </a:extLst>
            </p:cNvPr>
            <p:cNvSpPr/>
            <p:nvPr/>
          </p:nvSpPr>
          <p:spPr>
            <a:xfrm>
              <a:off x="11100881" y="6276496"/>
              <a:ext cx="287964" cy="286181"/>
            </a:xfrm>
            <a:custGeom>
              <a:avLst/>
              <a:gdLst>
                <a:gd name="connsiteX0" fmla="*/ 287964 w 287964"/>
                <a:gd name="connsiteY0" fmla="*/ 7227 h 286181"/>
                <a:gd name="connsiteX1" fmla="*/ 287964 w 287964"/>
                <a:gd name="connsiteY1" fmla="*/ 278955 h 286181"/>
                <a:gd name="connsiteX2" fmla="*/ 240694 w 287964"/>
                <a:gd name="connsiteY2" fmla="*/ 278955 h 286181"/>
                <a:gd name="connsiteX3" fmla="*/ 240694 w 287964"/>
                <a:gd name="connsiteY3" fmla="*/ 232222 h 286181"/>
                <a:gd name="connsiteX4" fmla="*/ 137711 w 287964"/>
                <a:gd name="connsiteY4" fmla="*/ 286182 h 286181"/>
                <a:gd name="connsiteX5" fmla="*/ 0 w 287964"/>
                <a:gd name="connsiteY5" fmla="*/ 143091 h 286181"/>
                <a:gd name="connsiteX6" fmla="*/ 137711 w 287964"/>
                <a:gd name="connsiteY6" fmla="*/ 0 h 286181"/>
                <a:gd name="connsiteX7" fmla="*/ 240694 w 287964"/>
                <a:gd name="connsiteY7" fmla="*/ 53719 h 286181"/>
                <a:gd name="connsiteX8" fmla="*/ 240694 w 287964"/>
                <a:gd name="connsiteY8" fmla="*/ 7227 h 286181"/>
                <a:gd name="connsiteX9" fmla="*/ 287964 w 287964"/>
                <a:gd name="connsiteY9" fmla="*/ 7227 h 286181"/>
                <a:gd name="connsiteX10" fmla="*/ 240694 w 287964"/>
                <a:gd name="connsiteY10" fmla="*/ 143091 h 286181"/>
                <a:gd name="connsiteX11" fmla="*/ 143741 w 287964"/>
                <a:gd name="connsiteY11" fmla="*/ 45770 h 286181"/>
                <a:gd name="connsiteX12" fmla="*/ 47270 w 287964"/>
                <a:gd name="connsiteY12" fmla="*/ 143091 h 286181"/>
                <a:gd name="connsiteX13" fmla="*/ 143741 w 287964"/>
                <a:gd name="connsiteY13" fmla="*/ 240412 h 286181"/>
                <a:gd name="connsiteX14" fmla="*/ 240694 w 287964"/>
                <a:gd name="connsiteY14" fmla="*/ 143091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964" h="286181">
                  <a:moveTo>
                    <a:pt x="287964" y="7227"/>
                  </a:moveTo>
                  <a:lnTo>
                    <a:pt x="287964" y="278955"/>
                  </a:lnTo>
                  <a:lnTo>
                    <a:pt x="240694" y="278955"/>
                  </a:lnTo>
                  <a:lnTo>
                    <a:pt x="240694" y="232222"/>
                  </a:lnTo>
                  <a:cubicBezTo>
                    <a:pt x="218988" y="265465"/>
                    <a:pt x="184017" y="286182"/>
                    <a:pt x="137711" y="286182"/>
                  </a:cubicBezTo>
                  <a:cubicBezTo>
                    <a:pt x="61982" y="286182"/>
                    <a:pt x="0" y="223550"/>
                    <a:pt x="0" y="143091"/>
                  </a:cubicBezTo>
                  <a:cubicBezTo>
                    <a:pt x="0" y="62632"/>
                    <a:pt x="62223" y="0"/>
                    <a:pt x="137711" y="0"/>
                  </a:cubicBezTo>
                  <a:cubicBezTo>
                    <a:pt x="184017" y="0"/>
                    <a:pt x="218747" y="20717"/>
                    <a:pt x="240694" y="53719"/>
                  </a:cubicBezTo>
                  <a:lnTo>
                    <a:pt x="240694" y="7227"/>
                  </a:lnTo>
                  <a:lnTo>
                    <a:pt x="287964" y="7227"/>
                  </a:lnTo>
                  <a:close/>
                  <a:moveTo>
                    <a:pt x="240694" y="143091"/>
                  </a:moveTo>
                  <a:cubicBezTo>
                    <a:pt x="240694" y="87685"/>
                    <a:pt x="198729" y="45770"/>
                    <a:pt x="143741" y="45770"/>
                  </a:cubicBezTo>
                  <a:cubicBezTo>
                    <a:pt x="89235" y="45770"/>
                    <a:pt x="47270" y="87685"/>
                    <a:pt x="47270" y="143091"/>
                  </a:cubicBezTo>
                  <a:cubicBezTo>
                    <a:pt x="47270" y="198497"/>
                    <a:pt x="89235" y="240412"/>
                    <a:pt x="143741" y="240412"/>
                  </a:cubicBezTo>
                  <a:cubicBezTo>
                    <a:pt x="198729" y="240412"/>
                    <a:pt x="240694" y="198497"/>
                    <a:pt x="240694" y="143091"/>
                  </a:cubicBezTo>
                </a:path>
              </a:pathLst>
            </a:custGeom>
            <a:solidFill>
              <a:srgbClr val="FFFFFF"/>
            </a:solidFill>
            <a:ln w="240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C28A6DA-42FB-DC4F-8BB9-8680BA124F8E}"/>
                </a:ext>
              </a:extLst>
            </p:cNvPr>
            <p:cNvSpPr/>
            <p:nvPr/>
          </p:nvSpPr>
          <p:spPr>
            <a:xfrm>
              <a:off x="11460716" y="6278664"/>
              <a:ext cx="132164" cy="276546"/>
            </a:xfrm>
            <a:custGeom>
              <a:avLst/>
              <a:gdLst>
                <a:gd name="connsiteX0" fmla="*/ 132164 w 132164"/>
                <a:gd name="connsiteY0" fmla="*/ 0 h 276546"/>
                <a:gd name="connsiteX1" fmla="*/ 132164 w 132164"/>
                <a:gd name="connsiteY1" fmla="*/ 49383 h 276546"/>
                <a:gd name="connsiteX2" fmla="*/ 47270 w 132164"/>
                <a:gd name="connsiteY2" fmla="*/ 132492 h 276546"/>
                <a:gd name="connsiteX3" fmla="*/ 47270 w 132164"/>
                <a:gd name="connsiteY3" fmla="*/ 276546 h 276546"/>
                <a:gd name="connsiteX4" fmla="*/ 0 w 132164"/>
                <a:gd name="connsiteY4" fmla="*/ 276546 h 276546"/>
                <a:gd name="connsiteX5" fmla="*/ 0 w 132164"/>
                <a:gd name="connsiteY5" fmla="*/ 5059 h 276546"/>
                <a:gd name="connsiteX6" fmla="*/ 47270 w 132164"/>
                <a:gd name="connsiteY6" fmla="*/ 5059 h 276546"/>
                <a:gd name="connsiteX7" fmla="*/ 47270 w 132164"/>
                <a:gd name="connsiteY7" fmla="*/ 50829 h 276546"/>
                <a:gd name="connsiteX8" fmla="*/ 132164 w 132164"/>
                <a:gd name="connsiteY8" fmla="*/ 0 h 27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64" h="276546">
                  <a:moveTo>
                    <a:pt x="132164" y="0"/>
                  </a:moveTo>
                  <a:lnTo>
                    <a:pt x="132164" y="49383"/>
                  </a:lnTo>
                  <a:cubicBezTo>
                    <a:pt x="91406" y="47697"/>
                    <a:pt x="47270" y="68414"/>
                    <a:pt x="47270" y="132492"/>
                  </a:cubicBezTo>
                  <a:lnTo>
                    <a:pt x="47270" y="276546"/>
                  </a:lnTo>
                  <a:lnTo>
                    <a:pt x="0" y="276546"/>
                  </a:lnTo>
                  <a:lnTo>
                    <a:pt x="0" y="5059"/>
                  </a:lnTo>
                  <a:lnTo>
                    <a:pt x="47270" y="5059"/>
                  </a:lnTo>
                  <a:lnTo>
                    <a:pt x="47270" y="50829"/>
                  </a:lnTo>
                  <a:cubicBezTo>
                    <a:pt x="64635" y="12767"/>
                    <a:pt x="97917" y="241"/>
                    <a:pt x="132164" y="0"/>
                  </a:cubicBezTo>
                </a:path>
              </a:pathLst>
            </a:custGeom>
            <a:solidFill>
              <a:srgbClr val="FFFFFF"/>
            </a:solidFill>
            <a:ln w="240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B77877D-96D0-C745-A69D-B06DF04A632E}"/>
                </a:ext>
              </a:extLst>
            </p:cNvPr>
            <p:cNvSpPr/>
            <p:nvPr/>
          </p:nvSpPr>
          <p:spPr>
            <a:xfrm>
              <a:off x="11609280" y="6276496"/>
              <a:ext cx="278075" cy="286181"/>
            </a:xfrm>
            <a:custGeom>
              <a:avLst/>
              <a:gdLst>
                <a:gd name="connsiteX0" fmla="*/ 147117 w 278075"/>
                <a:gd name="connsiteY0" fmla="*/ 241617 h 286181"/>
                <a:gd name="connsiteX1" fmla="*/ 225500 w 278075"/>
                <a:gd name="connsiteY1" fmla="*/ 201869 h 286181"/>
                <a:gd name="connsiteX2" fmla="*/ 265776 w 278075"/>
                <a:gd name="connsiteY2" fmla="*/ 224754 h 286181"/>
                <a:gd name="connsiteX3" fmla="*/ 145911 w 278075"/>
                <a:gd name="connsiteY3" fmla="*/ 286182 h 286181"/>
                <a:gd name="connsiteX4" fmla="*/ 0 w 278075"/>
                <a:gd name="connsiteY4" fmla="*/ 143091 h 286181"/>
                <a:gd name="connsiteX5" fmla="*/ 142535 w 278075"/>
                <a:gd name="connsiteY5" fmla="*/ 0 h 286181"/>
                <a:gd name="connsiteX6" fmla="*/ 278076 w 278075"/>
                <a:gd name="connsiteY6" fmla="*/ 143573 h 286181"/>
                <a:gd name="connsiteX7" fmla="*/ 276388 w 278075"/>
                <a:gd name="connsiteY7" fmla="*/ 164771 h 286181"/>
                <a:gd name="connsiteX8" fmla="*/ 48235 w 278075"/>
                <a:gd name="connsiteY8" fmla="*/ 164771 h 286181"/>
                <a:gd name="connsiteX9" fmla="*/ 147117 w 278075"/>
                <a:gd name="connsiteY9" fmla="*/ 241617 h 286181"/>
                <a:gd name="connsiteX10" fmla="*/ 48476 w 278075"/>
                <a:gd name="connsiteY10" fmla="*/ 123338 h 286181"/>
                <a:gd name="connsiteX11" fmla="*/ 230323 w 278075"/>
                <a:gd name="connsiteY11" fmla="*/ 123338 h 286181"/>
                <a:gd name="connsiteX12" fmla="*/ 142776 w 278075"/>
                <a:gd name="connsiteY12" fmla="*/ 44565 h 286181"/>
                <a:gd name="connsiteX13" fmla="*/ 48476 w 278075"/>
                <a:gd name="connsiteY13" fmla="*/ 123338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075" h="286181">
                  <a:moveTo>
                    <a:pt x="147117" y="241617"/>
                  </a:moveTo>
                  <a:cubicBezTo>
                    <a:pt x="184741" y="241617"/>
                    <a:pt x="211994" y="224272"/>
                    <a:pt x="225500" y="201869"/>
                  </a:cubicBezTo>
                  <a:lnTo>
                    <a:pt x="265776" y="224754"/>
                  </a:lnTo>
                  <a:cubicBezTo>
                    <a:pt x="241899" y="261852"/>
                    <a:pt x="200417" y="286182"/>
                    <a:pt x="145911" y="286182"/>
                  </a:cubicBezTo>
                  <a:cubicBezTo>
                    <a:pt x="58365" y="286182"/>
                    <a:pt x="0" y="224754"/>
                    <a:pt x="0" y="143091"/>
                  </a:cubicBezTo>
                  <a:cubicBezTo>
                    <a:pt x="0" y="62632"/>
                    <a:pt x="57641" y="0"/>
                    <a:pt x="142535" y="0"/>
                  </a:cubicBezTo>
                  <a:cubicBezTo>
                    <a:pt x="224776" y="0"/>
                    <a:pt x="278076" y="67450"/>
                    <a:pt x="278076" y="143573"/>
                  </a:cubicBezTo>
                  <a:cubicBezTo>
                    <a:pt x="278076" y="150559"/>
                    <a:pt x="277594" y="157785"/>
                    <a:pt x="276388" y="164771"/>
                  </a:cubicBezTo>
                  <a:lnTo>
                    <a:pt x="48235" y="164771"/>
                  </a:lnTo>
                  <a:cubicBezTo>
                    <a:pt x="57641" y="213673"/>
                    <a:pt x="96470" y="241376"/>
                    <a:pt x="147117" y="241617"/>
                  </a:cubicBezTo>
                  <a:moveTo>
                    <a:pt x="48476" y="123338"/>
                  </a:moveTo>
                  <a:lnTo>
                    <a:pt x="230323" y="123338"/>
                  </a:lnTo>
                  <a:cubicBezTo>
                    <a:pt x="222123" y="69618"/>
                    <a:pt x="183535" y="44565"/>
                    <a:pt x="142776" y="44565"/>
                  </a:cubicBezTo>
                  <a:cubicBezTo>
                    <a:pt x="91406" y="44565"/>
                    <a:pt x="56194" y="76122"/>
                    <a:pt x="48476" y="123338"/>
                  </a:cubicBezTo>
                </a:path>
              </a:pathLst>
            </a:custGeom>
            <a:solidFill>
              <a:srgbClr val="FFFFFF"/>
            </a:solidFill>
            <a:ln w="240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C354477-3FC0-7A4A-81D1-EB1FD8A443A7}"/>
                </a:ext>
              </a:extLst>
            </p:cNvPr>
            <p:cNvSpPr/>
            <p:nvPr/>
          </p:nvSpPr>
          <p:spPr>
            <a:xfrm>
              <a:off x="9566520" y="6132442"/>
              <a:ext cx="287964" cy="430236"/>
            </a:xfrm>
            <a:custGeom>
              <a:avLst/>
              <a:gdLst>
                <a:gd name="connsiteX0" fmla="*/ 287964 w 287964"/>
                <a:gd name="connsiteY0" fmla="*/ 0 h 430236"/>
                <a:gd name="connsiteX1" fmla="*/ 287964 w 287964"/>
                <a:gd name="connsiteY1" fmla="*/ 287145 h 430236"/>
                <a:gd name="connsiteX2" fmla="*/ 137711 w 287964"/>
                <a:gd name="connsiteY2" fmla="*/ 430236 h 430236"/>
                <a:gd name="connsiteX3" fmla="*/ 0 w 287964"/>
                <a:gd name="connsiteY3" fmla="*/ 287145 h 430236"/>
                <a:gd name="connsiteX4" fmla="*/ 137711 w 287964"/>
                <a:gd name="connsiteY4" fmla="*/ 144055 h 430236"/>
                <a:gd name="connsiteX5" fmla="*/ 240694 w 287964"/>
                <a:gd name="connsiteY5" fmla="*/ 197774 h 430236"/>
                <a:gd name="connsiteX6" fmla="*/ 240694 w 287964"/>
                <a:gd name="connsiteY6" fmla="*/ 0 h 430236"/>
                <a:gd name="connsiteX7" fmla="*/ 287964 w 287964"/>
                <a:gd name="connsiteY7" fmla="*/ 0 h 430236"/>
                <a:gd name="connsiteX8" fmla="*/ 240694 w 287964"/>
                <a:gd name="connsiteY8" fmla="*/ 287145 h 430236"/>
                <a:gd name="connsiteX9" fmla="*/ 143741 w 287964"/>
                <a:gd name="connsiteY9" fmla="*/ 189824 h 430236"/>
                <a:gd name="connsiteX10" fmla="*/ 47512 w 287964"/>
                <a:gd name="connsiteY10" fmla="*/ 287145 h 430236"/>
                <a:gd name="connsiteX11" fmla="*/ 143741 w 287964"/>
                <a:gd name="connsiteY11" fmla="*/ 384467 h 430236"/>
                <a:gd name="connsiteX12" fmla="*/ 240694 w 287964"/>
                <a:gd name="connsiteY12" fmla="*/ 287145 h 4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964" h="430236">
                  <a:moveTo>
                    <a:pt x="287964" y="0"/>
                  </a:moveTo>
                  <a:lnTo>
                    <a:pt x="287964" y="287145"/>
                  </a:lnTo>
                  <a:cubicBezTo>
                    <a:pt x="287964" y="345442"/>
                    <a:pt x="244070" y="430236"/>
                    <a:pt x="137711" y="430236"/>
                  </a:cubicBezTo>
                  <a:cubicBezTo>
                    <a:pt x="61982" y="430236"/>
                    <a:pt x="0" y="367604"/>
                    <a:pt x="0" y="287145"/>
                  </a:cubicBezTo>
                  <a:cubicBezTo>
                    <a:pt x="0" y="206687"/>
                    <a:pt x="61982" y="144055"/>
                    <a:pt x="137711" y="144055"/>
                  </a:cubicBezTo>
                  <a:cubicBezTo>
                    <a:pt x="184017" y="144055"/>
                    <a:pt x="218747" y="164771"/>
                    <a:pt x="240694" y="197774"/>
                  </a:cubicBezTo>
                  <a:lnTo>
                    <a:pt x="240694" y="0"/>
                  </a:lnTo>
                  <a:lnTo>
                    <a:pt x="287964" y="0"/>
                  </a:lnTo>
                  <a:close/>
                  <a:moveTo>
                    <a:pt x="240694" y="287145"/>
                  </a:moveTo>
                  <a:cubicBezTo>
                    <a:pt x="240694" y="231740"/>
                    <a:pt x="198729" y="189824"/>
                    <a:pt x="143741" y="189824"/>
                  </a:cubicBezTo>
                  <a:cubicBezTo>
                    <a:pt x="89235" y="189824"/>
                    <a:pt x="47512" y="231740"/>
                    <a:pt x="47512" y="287145"/>
                  </a:cubicBezTo>
                  <a:cubicBezTo>
                    <a:pt x="47512" y="342551"/>
                    <a:pt x="89476" y="384467"/>
                    <a:pt x="143741" y="384467"/>
                  </a:cubicBezTo>
                  <a:cubicBezTo>
                    <a:pt x="198729" y="384467"/>
                    <a:pt x="240694" y="342551"/>
                    <a:pt x="240694" y="287145"/>
                  </a:cubicBezTo>
                </a:path>
              </a:pathLst>
            </a:custGeom>
            <a:solidFill>
              <a:srgbClr val="FFFFFF"/>
            </a:solidFill>
            <a:ln w="240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EEFB3D1-84C0-5C49-BEB2-CF0FC64C78D5}"/>
                </a:ext>
              </a:extLst>
            </p:cNvPr>
            <p:cNvSpPr/>
            <p:nvPr/>
          </p:nvSpPr>
          <p:spPr>
            <a:xfrm>
              <a:off x="9614031" y="6322266"/>
              <a:ext cx="193181" cy="194642"/>
            </a:xfrm>
            <a:custGeom>
              <a:avLst/>
              <a:gdLst>
                <a:gd name="connsiteX0" fmla="*/ 193182 w 193181"/>
                <a:gd name="connsiteY0" fmla="*/ 97321 h 194642"/>
                <a:gd name="connsiteX1" fmla="*/ 96229 w 193181"/>
                <a:gd name="connsiteY1" fmla="*/ 0 h 194642"/>
                <a:gd name="connsiteX2" fmla="*/ 0 w 193181"/>
                <a:gd name="connsiteY2" fmla="*/ 97321 h 194642"/>
                <a:gd name="connsiteX3" fmla="*/ 96229 w 193181"/>
                <a:gd name="connsiteY3" fmla="*/ 194642 h 194642"/>
                <a:gd name="connsiteX4" fmla="*/ 193182 w 193181"/>
                <a:gd name="connsiteY4" fmla="*/ 97321 h 19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81" h="194642">
                  <a:moveTo>
                    <a:pt x="193182" y="97321"/>
                  </a:moveTo>
                  <a:cubicBezTo>
                    <a:pt x="193182" y="41916"/>
                    <a:pt x="151217" y="0"/>
                    <a:pt x="96229" y="0"/>
                  </a:cubicBezTo>
                  <a:cubicBezTo>
                    <a:pt x="41723" y="0"/>
                    <a:pt x="0" y="41916"/>
                    <a:pt x="0" y="97321"/>
                  </a:cubicBezTo>
                  <a:cubicBezTo>
                    <a:pt x="0" y="152727"/>
                    <a:pt x="41965" y="194642"/>
                    <a:pt x="96229" y="194642"/>
                  </a:cubicBezTo>
                  <a:cubicBezTo>
                    <a:pt x="151217" y="194642"/>
                    <a:pt x="193182" y="152727"/>
                    <a:pt x="193182" y="97321"/>
                  </a:cubicBezTo>
                </a:path>
              </a:pathLst>
            </a:custGeom>
            <a:solidFill>
              <a:schemeClr val="bg2"/>
            </a:solidFill>
            <a:ln w="2406" cap="flat">
              <a:noFill/>
              <a:prstDash val="solid"/>
              <a:miter/>
            </a:ln>
          </p:spPr>
          <p:txBody>
            <a:bodyPr rtlCol="0" anchor="ctr"/>
            <a:lstStyle/>
            <a:p>
              <a:endParaRPr lang="en-US"/>
            </a:p>
          </p:txBody>
        </p:sp>
      </p:grpSp>
      <p:pic>
        <p:nvPicPr>
          <p:cNvPr id="21" name="Picture 20">
            <a:extLst>
              <a:ext uri="{FF2B5EF4-FFF2-40B4-BE49-F238E27FC236}">
                <a16:creationId xmlns:a16="http://schemas.microsoft.com/office/drawing/2014/main" id="{95D937E4-82F1-0147-9DC6-1FDDDCD338E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4104516"/>
            <a:ext cx="12191997" cy="1353929"/>
          </a:xfrm>
          <a:prstGeom prst="rect">
            <a:avLst/>
          </a:prstGeom>
        </p:spPr>
      </p:pic>
      <p:pic>
        <p:nvPicPr>
          <p:cNvPr id="78" name="Picture 77" descr="Shape&#10;&#10;Description automatically generated with medium confidence">
            <a:extLst>
              <a:ext uri="{FF2B5EF4-FFF2-40B4-BE49-F238E27FC236}">
                <a16:creationId xmlns:a16="http://schemas.microsoft.com/office/drawing/2014/main" id="{C7C87368-795B-5941-BEBB-369F709880CF}"/>
              </a:ext>
            </a:extLst>
          </p:cNvPr>
          <p:cNvPicPr>
            <a:picLocks noChangeAspect="1"/>
          </p:cNvPicPr>
          <p:nvPr userDrawn="1"/>
        </p:nvPicPr>
        <p:blipFill>
          <a:blip r:embed="rId4">
            <a:alphaModFix amt="61000"/>
          </a:blip>
          <a:stretch>
            <a:fillRect/>
          </a:stretch>
        </p:blipFill>
        <p:spPr>
          <a:xfrm>
            <a:off x="-297796" y="411412"/>
            <a:ext cx="4901324" cy="1016000"/>
          </a:xfrm>
          <a:prstGeom prst="rect">
            <a:avLst/>
          </a:prstGeom>
        </p:spPr>
      </p:pic>
      <p:sp>
        <p:nvSpPr>
          <p:cNvPr id="73" name="TextBox 72">
            <a:extLst>
              <a:ext uri="{FF2B5EF4-FFF2-40B4-BE49-F238E27FC236}">
                <a16:creationId xmlns:a16="http://schemas.microsoft.com/office/drawing/2014/main" id="{B84B4E27-E306-5F4A-B0FE-181D86BE42D2}"/>
              </a:ext>
            </a:extLst>
          </p:cNvPr>
          <p:cNvSpPr txBox="1"/>
          <p:nvPr userDrawn="1"/>
        </p:nvSpPr>
        <p:spPr>
          <a:xfrm>
            <a:off x="433753" y="270670"/>
            <a:ext cx="4836560" cy="47705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b="1" spc="-70">
                <a:solidFill>
                  <a:schemeClr val="tx2"/>
                </a:solidFill>
              </a:rPr>
              <a:t>Global Delivery Centers</a:t>
            </a:r>
          </a:p>
        </p:txBody>
      </p:sp>
      <p:grpSp>
        <p:nvGrpSpPr>
          <p:cNvPr id="29" name="Group 28">
            <a:extLst>
              <a:ext uri="{FF2B5EF4-FFF2-40B4-BE49-F238E27FC236}">
                <a16:creationId xmlns:a16="http://schemas.microsoft.com/office/drawing/2014/main" id="{D8447797-5C0D-7EEA-3ABC-97A1C537009C}"/>
              </a:ext>
            </a:extLst>
          </p:cNvPr>
          <p:cNvGrpSpPr/>
          <p:nvPr userDrawn="1"/>
        </p:nvGrpSpPr>
        <p:grpSpPr>
          <a:xfrm>
            <a:off x="433754" y="5764731"/>
            <a:ext cx="4690296" cy="438638"/>
            <a:chOff x="433754" y="6125856"/>
            <a:chExt cx="4690296" cy="438638"/>
          </a:xfrm>
        </p:grpSpPr>
        <p:grpSp>
          <p:nvGrpSpPr>
            <p:cNvPr id="16" name="Group 15">
              <a:extLst>
                <a:ext uri="{FF2B5EF4-FFF2-40B4-BE49-F238E27FC236}">
                  <a16:creationId xmlns:a16="http://schemas.microsoft.com/office/drawing/2014/main" id="{16D93442-71CE-8F4D-25C4-F116B3B8AF9A}"/>
                </a:ext>
              </a:extLst>
            </p:cNvPr>
            <p:cNvGrpSpPr/>
            <p:nvPr/>
          </p:nvGrpSpPr>
          <p:grpSpPr>
            <a:xfrm>
              <a:off x="433754" y="6125856"/>
              <a:ext cx="438638" cy="438638"/>
              <a:chOff x="4398530" y="4616179"/>
              <a:chExt cx="685362" cy="685362"/>
            </a:xfrm>
          </p:grpSpPr>
          <p:sp>
            <p:nvSpPr>
              <p:cNvPr id="114" name="Oval 113">
                <a:extLst>
                  <a:ext uri="{FF2B5EF4-FFF2-40B4-BE49-F238E27FC236}">
                    <a16:creationId xmlns:a16="http://schemas.microsoft.com/office/drawing/2014/main" id="{8AB132EE-A22E-FAC8-3FF8-FC21153AE019}"/>
                  </a:ext>
                </a:extLst>
              </p:cNvPr>
              <p:cNvSpPr/>
              <p:nvPr/>
            </p:nvSpPr>
            <p:spPr>
              <a:xfrm>
                <a:off x="439853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a:extLst>
                  <a:ext uri="{FF2B5EF4-FFF2-40B4-BE49-F238E27FC236}">
                    <a16:creationId xmlns:a16="http://schemas.microsoft.com/office/drawing/2014/main" id="{0242DE54-3117-FCD8-CE7E-7A9CEB462F53}"/>
                  </a:ext>
                </a:extLst>
              </p:cNvPr>
              <p:cNvGrpSpPr/>
              <p:nvPr/>
            </p:nvGrpSpPr>
            <p:grpSpPr>
              <a:xfrm>
                <a:off x="4474562" y="4689011"/>
                <a:ext cx="541054" cy="539496"/>
                <a:chOff x="4474562" y="4689011"/>
                <a:chExt cx="541054" cy="541054"/>
              </a:xfrm>
            </p:grpSpPr>
            <p:sp>
              <p:nvSpPr>
                <p:cNvPr id="116" name="Graphic 22">
                  <a:extLst>
                    <a:ext uri="{FF2B5EF4-FFF2-40B4-BE49-F238E27FC236}">
                      <a16:creationId xmlns:a16="http://schemas.microsoft.com/office/drawing/2014/main" id="{C2B908FA-082C-60F7-F7D9-77A4B1E8BCC5}"/>
                    </a:ext>
                  </a:extLst>
                </p:cNvPr>
                <p:cNvSpPr/>
                <p:nvPr/>
              </p:nvSpPr>
              <p:spPr>
                <a:xfrm>
                  <a:off x="4474562"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grpSp>
              <p:nvGrpSpPr>
                <p:cNvPr id="117" name="Graphic 22">
                  <a:extLst>
                    <a:ext uri="{FF2B5EF4-FFF2-40B4-BE49-F238E27FC236}">
                      <a16:creationId xmlns:a16="http://schemas.microsoft.com/office/drawing/2014/main" id="{2D706A56-81A3-8708-A87E-08D6D2564E26}"/>
                    </a:ext>
                  </a:extLst>
                </p:cNvPr>
                <p:cNvGrpSpPr/>
                <p:nvPr/>
              </p:nvGrpSpPr>
              <p:grpSpPr>
                <a:xfrm>
                  <a:off x="4483881" y="4747821"/>
                  <a:ext cx="531734" cy="482243"/>
                  <a:chOff x="4483881" y="4747821"/>
                  <a:chExt cx="531734" cy="482243"/>
                </a:xfrm>
                <a:solidFill>
                  <a:srgbClr val="D80027"/>
                </a:solidFill>
              </p:grpSpPr>
              <p:sp>
                <p:nvSpPr>
                  <p:cNvPr id="122" name="Graphic 22">
                    <a:extLst>
                      <a:ext uri="{FF2B5EF4-FFF2-40B4-BE49-F238E27FC236}">
                        <a16:creationId xmlns:a16="http://schemas.microsoft.com/office/drawing/2014/main" id="{0FDA697B-A190-843F-C041-8DA941EC58CA}"/>
                      </a:ext>
                    </a:extLst>
                  </p:cNvPr>
                  <p:cNvSpPr/>
                  <p:nvPr/>
                </p:nvSpPr>
                <p:spPr>
                  <a:xfrm>
                    <a:off x="4733327" y="4888965"/>
                    <a:ext cx="282288" cy="70572"/>
                  </a:xfrm>
                  <a:custGeom>
                    <a:avLst/>
                    <a:gdLst>
                      <a:gd name="connsiteX0" fmla="*/ 0 w 282288"/>
                      <a:gd name="connsiteY0" fmla="*/ 70573 h 70572"/>
                      <a:gd name="connsiteX1" fmla="*/ 282289 w 282288"/>
                      <a:gd name="connsiteY1" fmla="*/ 70573 h 70572"/>
                      <a:gd name="connsiteX2" fmla="*/ 272969 w 282288"/>
                      <a:gd name="connsiteY2" fmla="*/ 0 h 70572"/>
                      <a:gd name="connsiteX3" fmla="*/ 0 w 282288"/>
                      <a:gd name="connsiteY3" fmla="*/ 0 h 70572"/>
                      <a:gd name="connsiteX4" fmla="*/ 0 w 282288"/>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88" h="70572">
                        <a:moveTo>
                          <a:pt x="0" y="70573"/>
                        </a:moveTo>
                        <a:lnTo>
                          <a:pt x="282289" y="70573"/>
                        </a:lnTo>
                        <a:cubicBezTo>
                          <a:pt x="282289" y="46154"/>
                          <a:pt x="279034" y="22502"/>
                          <a:pt x="272969"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23" name="Graphic 22">
                    <a:extLst>
                      <a:ext uri="{FF2B5EF4-FFF2-40B4-BE49-F238E27FC236}">
                        <a16:creationId xmlns:a16="http://schemas.microsoft.com/office/drawing/2014/main" id="{A0AFEE33-C225-C926-D5A1-EC1E7800625F}"/>
                      </a:ext>
                    </a:extLst>
                  </p:cNvPr>
                  <p:cNvSpPr/>
                  <p:nvPr/>
                </p:nvSpPr>
                <p:spPr>
                  <a:xfrm>
                    <a:off x="4733327" y="4747821"/>
                    <a:ext cx="242582" cy="70572"/>
                  </a:xfrm>
                  <a:custGeom>
                    <a:avLst/>
                    <a:gdLst>
                      <a:gd name="connsiteX0" fmla="*/ 0 w 242582"/>
                      <a:gd name="connsiteY0" fmla="*/ 70573 h 70572"/>
                      <a:gd name="connsiteX1" fmla="*/ 242582 w 242582"/>
                      <a:gd name="connsiteY1" fmla="*/ 70573 h 70572"/>
                      <a:gd name="connsiteX2" fmla="*/ 180161 w 242582"/>
                      <a:gd name="connsiteY2" fmla="*/ 0 h 70572"/>
                      <a:gd name="connsiteX3" fmla="*/ 0 w 242582"/>
                      <a:gd name="connsiteY3" fmla="*/ 0 h 70572"/>
                      <a:gd name="connsiteX4" fmla="*/ 0 w 242582"/>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2" h="70572">
                        <a:moveTo>
                          <a:pt x="0" y="70573"/>
                        </a:moveTo>
                        <a:lnTo>
                          <a:pt x="242582" y="70573"/>
                        </a:lnTo>
                        <a:cubicBezTo>
                          <a:pt x="226022" y="43550"/>
                          <a:pt x="204850" y="19664"/>
                          <a:pt x="180161"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24" name="Graphic 22">
                    <a:extLst>
                      <a:ext uri="{FF2B5EF4-FFF2-40B4-BE49-F238E27FC236}">
                        <a16:creationId xmlns:a16="http://schemas.microsoft.com/office/drawing/2014/main" id="{5B2515FE-67BE-1429-C1EF-C6D3303327CA}"/>
                      </a:ext>
                    </a:extLst>
                  </p:cNvPr>
                  <p:cNvSpPr/>
                  <p:nvPr/>
                </p:nvSpPr>
                <p:spPr>
                  <a:xfrm>
                    <a:off x="4576689" y="5171254"/>
                    <a:ext cx="336799" cy="58810"/>
                  </a:xfrm>
                  <a:custGeom>
                    <a:avLst/>
                    <a:gdLst>
                      <a:gd name="connsiteX0" fmla="*/ 168400 w 336799"/>
                      <a:gd name="connsiteY0" fmla="*/ 58810 h 58810"/>
                      <a:gd name="connsiteX1" fmla="*/ 336800 w 336799"/>
                      <a:gd name="connsiteY1" fmla="*/ 0 h 58810"/>
                      <a:gd name="connsiteX2" fmla="*/ 0 w 336799"/>
                      <a:gd name="connsiteY2" fmla="*/ 0 h 58810"/>
                      <a:gd name="connsiteX3" fmla="*/ 168400 w 336799"/>
                      <a:gd name="connsiteY3" fmla="*/ 58810 h 58810"/>
                    </a:gdLst>
                    <a:ahLst/>
                    <a:cxnLst>
                      <a:cxn ang="0">
                        <a:pos x="connsiteX0" y="connsiteY0"/>
                      </a:cxn>
                      <a:cxn ang="0">
                        <a:pos x="connsiteX1" y="connsiteY1"/>
                      </a:cxn>
                      <a:cxn ang="0">
                        <a:pos x="connsiteX2" y="connsiteY2"/>
                      </a:cxn>
                      <a:cxn ang="0">
                        <a:pos x="connsiteX3" y="connsiteY3"/>
                      </a:cxn>
                    </a:cxnLst>
                    <a:rect l="l" t="t" r="r" b="b"/>
                    <a:pathLst>
                      <a:path w="336799" h="58810">
                        <a:moveTo>
                          <a:pt x="168400" y="58810"/>
                        </a:moveTo>
                        <a:cubicBezTo>
                          <a:pt x="232068" y="58810"/>
                          <a:pt x="290587" y="36804"/>
                          <a:pt x="336800" y="0"/>
                        </a:cubicBezTo>
                        <a:lnTo>
                          <a:pt x="0" y="0"/>
                        </a:lnTo>
                        <a:cubicBezTo>
                          <a:pt x="46213" y="36804"/>
                          <a:pt x="104732" y="58810"/>
                          <a:pt x="168400" y="58810"/>
                        </a:cubicBezTo>
                        <a:close/>
                      </a:path>
                    </a:pathLst>
                  </a:custGeom>
                  <a:solidFill>
                    <a:srgbClr val="D80027"/>
                  </a:solidFill>
                  <a:ln w="1042" cap="flat">
                    <a:noFill/>
                    <a:prstDash val="solid"/>
                    <a:miter/>
                  </a:ln>
                </p:spPr>
                <p:txBody>
                  <a:bodyPr rtlCol="0" anchor="ctr"/>
                  <a:lstStyle/>
                  <a:p>
                    <a:endParaRPr lang="en-US"/>
                  </a:p>
                </p:txBody>
              </p:sp>
              <p:sp>
                <p:nvSpPr>
                  <p:cNvPr id="125" name="Graphic 22">
                    <a:extLst>
                      <a:ext uri="{FF2B5EF4-FFF2-40B4-BE49-F238E27FC236}">
                        <a16:creationId xmlns:a16="http://schemas.microsoft.com/office/drawing/2014/main" id="{1F6080E5-2C85-9820-A1A9-66A537BC5F4B}"/>
                      </a:ext>
                    </a:extLst>
                  </p:cNvPr>
                  <p:cNvSpPr/>
                  <p:nvPr/>
                </p:nvSpPr>
                <p:spPr>
                  <a:xfrm>
                    <a:off x="4483881" y="5030109"/>
                    <a:ext cx="522415" cy="70572"/>
                  </a:xfrm>
                  <a:custGeom>
                    <a:avLst/>
                    <a:gdLst>
                      <a:gd name="connsiteX0" fmla="*/ 30387 w 522415"/>
                      <a:gd name="connsiteY0" fmla="*/ 70573 h 70572"/>
                      <a:gd name="connsiteX1" fmla="*/ 492028 w 522415"/>
                      <a:gd name="connsiteY1" fmla="*/ 70573 h 70572"/>
                      <a:gd name="connsiteX2" fmla="*/ 522415 w 522415"/>
                      <a:gd name="connsiteY2" fmla="*/ 0 h 70572"/>
                      <a:gd name="connsiteX3" fmla="*/ 0 w 522415"/>
                      <a:gd name="connsiteY3" fmla="*/ 0 h 70572"/>
                      <a:gd name="connsiteX4" fmla="*/ 30387 w 522415"/>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15" h="70572">
                        <a:moveTo>
                          <a:pt x="30387" y="70573"/>
                        </a:moveTo>
                        <a:lnTo>
                          <a:pt x="492028" y="70573"/>
                        </a:lnTo>
                        <a:cubicBezTo>
                          <a:pt x="505323" y="48880"/>
                          <a:pt x="515633" y="25165"/>
                          <a:pt x="522415" y="0"/>
                        </a:cubicBezTo>
                        <a:lnTo>
                          <a:pt x="0" y="0"/>
                        </a:lnTo>
                        <a:cubicBezTo>
                          <a:pt x="6781" y="25165"/>
                          <a:pt x="17092" y="48880"/>
                          <a:pt x="30387" y="70573"/>
                        </a:cubicBezTo>
                        <a:close/>
                      </a:path>
                    </a:pathLst>
                  </a:custGeom>
                  <a:solidFill>
                    <a:srgbClr val="D80027"/>
                  </a:solidFill>
                  <a:ln w="1042" cap="flat">
                    <a:noFill/>
                    <a:prstDash val="solid"/>
                    <a:miter/>
                  </a:ln>
                </p:spPr>
                <p:txBody>
                  <a:bodyPr rtlCol="0" anchor="ctr"/>
                  <a:lstStyle/>
                  <a:p>
                    <a:endParaRPr lang="en-US"/>
                  </a:p>
                </p:txBody>
              </p:sp>
            </p:grpSp>
            <p:sp>
              <p:nvSpPr>
                <p:cNvPr id="118" name="Graphic 22">
                  <a:extLst>
                    <a:ext uri="{FF2B5EF4-FFF2-40B4-BE49-F238E27FC236}">
                      <a16:creationId xmlns:a16="http://schemas.microsoft.com/office/drawing/2014/main" id="{F8BA30E5-B974-3D03-AB17-80D146589298}"/>
                    </a:ext>
                  </a:extLst>
                </p:cNvPr>
                <p:cNvSpPr/>
                <p:nvPr/>
              </p:nvSpPr>
              <p:spPr>
                <a:xfrm>
                  <a:off x="4474562" y="4689011"/>
                  <a:ext cx="270527" cy="270527"/>
                </a:xfrm>
                <a:custGeom>
                  <a:avLst/>
                  <a:gdLst>
                    <a:gd name="connsiteX0" fmla="*/ 270527 w 270527"/>
                    <a:gd name="connsiteY0" fmla="*/ 270527 h 270527"/>
                    <a:gd name="connsiteX1" fmla="*/ 270527 w 270527"/>
                    <a:gd name="connsiteY1" fmla="*/ 0 h 270527"/>
                    <a:gd name="connsiteX2" fmla="*/ 0 w 270527"/>
                    <a:gd name="connsiteY2" fmla="*/ 270527 h 270527"/>
                    <a:gd name="connsiteX3" fmla="*/ 270527 w 270527"/>
                    <a:gd name="connsiteY3" fmla="*/ 270527 h 270527"/>
                  </a:gdLst>
                  <a:ahLst/>
                  <a:cxnLst>
                    <a:cxn ang="0">
                      <a:pos x="connsiteX0" y="connsiteY0"/>
                    </a:cxn>
                    <a:cxn ang="0">
                      <a:pos x="connsiteX1" y="connsiteY1"/>
                    </a:cxn>
                    <a:cxn ang="0">
                      <a:pos x="connsiteX2" y="connsiteY2"/>
                    </a:cxn>
                    <a:cxn ang="0">
                      <a:pos x="connsiteX3" y="connsiteY3"/>
                    </a:cxn>
                  </a:cxnLst>
                  <a:rect l="l" t="t" r="r" b="b"/>
                  <a:pathLst>
                    <a:path w="270527" h="270527">
                      <a:moveTo>
                        <a:pt x="270527" y="270527"/>
                      </a:moveTo>
                      <a:cubicBezTo>
                        <a:pt x="270527" y="121120"/>
                        <a:pt x="270527" y="103506"/>
                        <a:pt x="270527" y="0"/>
                      </a:cubicBezTo>
                      <a:cubicBezTo>
                        <a:pt x="121120" y="0"/>
                        <a:pt x="0" y="121120"/>
                        <a:pt x="0" y="270527"/>
                      </a:cubicBezTo>
                      <a:lnTo>
                        <a:pt x="270527" y="270527"/>
                      </a:lnTo>
                      <a:close/>
                    </a:path>
                  </a:pathLst>
                </a:custGeom>
                <a:solidFill>
                  <a:srgbClr val="0052B4"/>
                </a:solidFill>
                <a:ln w="1042" cap="flat">
                  <a:noFill/>
                  <a:prstDash val="solid"/>
                  <a:miter/>
                </a:ln>
              </p:spPr>
              <p:txBody>
                <a:bodyPr rtlCol="0" anchor="ctr"/>
                <a:lstStyle/>
                <a:p>
                  <a:endParaRPr lang="en-US"/>
                </a:p>
              </p:txBody>
            </p:sp>
            <p:grpSp>
              <p:nvGrpSpPr>
                <p:cNvPr id="119" name="Graphic 22">
                  <a:extLst>
                    <a:ext uri="{FF2B5EF4-FFF2-40B4-BE49-F238E27FC236}">
                      <a16:creationId xmlns:a16="http://schemas.microsoft.com/office/drawing/2014/main" id="{9583E559-78C8-6FA5-C164-A959F96EC616}"/>
                    </a:ext>
                  </a:extLst>
                </p:cNvPr>
                <p:cNvGrpSpPr/>
                <p:nvPr/>
              </p:nvGrpSpPr>
              <p:grpSpPr>
                <a:xfrm>
                  <a:off x="4546392" y="4771346"/>
                  <a:ext cx="175172" cy="164668"/>
                  <a:chOff x="4546392" y="4771346"/>
                  <a:chExt cx="175172" cy="164668"/>
                </a:xfrm>
                <a:solidFill>
                  <a:srgbClr val="FFDA44"/>
                </a:solidFill>
              </p:grpSpPr>
              <p:sp>
                <p:nvSpPr>
                  <p:cNvPr id="120" name="Graphic 22">
                    <a:extLst>
                      <a:ext uri="{FF2B5EF4-FFF2-40B4-BE49-F238E27FC236}">
                        <a16:creationId xmlns:a16="http://schemas.microsoft.com/office/drawing/2014/main" id="{B01170FC-C78B-1A9C-D172-93F0472116E4}"/>
                      </a:ext>
                    </a:extLst>
                  </p:cNvPr>
                  <p:cNvSpPr/>
                  <p:nvPr/>
                </p:nvSpPr>
                <p:spPr>
                  <a:xfrm>
                    <a:off x="4546392" y="4771346"/>
                    <a:ext cx="139885" cy="164668"/>
                  </a:xfrm>
                  <a:custGeom>
                    <a:avLst/>
                    <a:gdLst>
                      <a:gd name="connsiteX0" fmla="*/ 108064 w 139885"/>
                      <a:gd name="connsiteY0" fmla="*/ 149229 h 164668"/>
                      <a:gd name="connsiteX1" fmla="*/ 41168 w 139885"/>
                      <a:gd name="connsiteY1" fmla="*/ 82333 h 164668"/>
                      <a:gd name="connsiteX2" fmla="*/ 108064 w 139885"/>
                      <a:gd name="connsiteY2" fmla="*/ 15437 h 164668"/>
                      <a:gd name="connsiteX3" fmla="*/ 139886 w 139885"/>
                      <a:gd name="connsiteY3" fmla="*/ 23478 h 164668"/>
                      <a:gd name="connsiteX4" fmla="*/ 82334 w 139885"/>
                      <a:gd name="connsiteY4" fmla="*/ 0 h 164668"/>
                      <a:gd name="connsiteX5" fmla="*/ 0 w 139885"/>
                      <a:gd name="connsiteY5" fmla="*/ 82334 h 164668"/>
                      <a:gd name="connsiteX6" fmla="*/ 82334 w 139885"/>
                      <a:gd name="connsiteY6" fmla="*/ 164669 h 164668"/>
                      <a:gd name="connsiteX7" fmla="*/ 139886 w 139885"/>
                      <a:gd name="connsiteY7" fmla="*/ 141191 h 164668"/>
                      <a:gd name="connsiteX8" fmla="*/ 108064 w 139885"/>
                      <a:gd name="connsiteY8" fmla="*/ 149229 h 1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5" h="164668">
                        <a:moveTo>
                          <a:pt x="108064" y="149229"/>
                        </a:moveTo>
                        <a:cubicBezTo>
                          <a:pt x="71118" y="149229"/>
                          <a:pt x="41168" y="119278"/>
                          <a:pt x="41168" y="82333"/>
                        </a:cubicBezTo>
                        <a:cubicBezTo>
                          <a:pt x="41168" y="45388"/>
                          <a:pt x="71119" y="15437"/>
                          <a:pt x="108064" y="15437"/>
                        </a:cubicBezTo>
                        <a:cubicBezTo>
                          <a:pt x="119584" y="15437"/>
                          <a:pt x="130423" y="18350"/>
                          <a:pt x="139886" y="23478"/>
                        </a:cubicBezTo>
                        <a:cubicBezTo>
                          <a:pt x="125041" y="8961"/>
                          <a:pt x="104738" y="0"/>
                          <a:pt x="82334" y="0"/>
                        </a:cubicBezTo>
                        <a:cubicBezTo>
                          <a:pt x="36864" y="0"/>
                          <a:pt x="0" y="36862"/>
                          <a:pt x="0" y="82334"/>
                        </a:cubicBezTo>
                        <a:cubicBezTo>
                          <a:pt x="0" y="127806"/>
                          <a:pt x="36864" y="164669"/>
                          <a:pt x="82334" y="164669"/>
                        </a:cubicBezTo>
                        <a:cubicBezTo>
                          <a:pt x="104738" y="164669"/>
                          <a:pt x="125041" y="155707"/>
                          <a:pt x="139886" y="141191"/>
                        </a:cubicBezTo>
                        <a:cubicBezTo>
                          <a:pt x="130423" y="146316"/>
                          <a:pt x="119585" y="149229"/>
                          <a:pt x="108064" y="149229"/>
                        </a:cubicBezTo>
                        <a:close/>
                      </a:path>
                    </a:pathLst>
                  </a:custGeom>
                  <a:solidFill>
                    <a:srgbClr val="FFDA44"/>
                  </a:solidFill>
                  <a:ln w="1042" cap="flat">
                    <a:noFill/>
                    <a:prstDash val="solid"/>
                    <a:miter/>
                  </a:ln>
                </p:spPr>
                <p:txBody>
                  <a:bodyPr rtlCol="0" anchor="ctr"/>
                  <a:lstStyle/>
                  <a:p>
                    <a:endParaRPr lang="en-US"/>
                  </a:p>
                </p:txBody>
              </p:sp>
              <p:sp>
                <p:nvSpPr>
                  <p:cNvPr id="121" name="Graphic 22">
                    <a:extLst>
                      <a:ext uri="{FF2B5EF4-FFF2-40B4-BE49-F238E27FC236}">
                        <a16:creationId xmlns:a16="http://schemas.microsoft.com/office/drawing/2014/main" id="{9F282F08-F51A-30B9-5D1E-3AB76EC1183A}"/>
                      </a:ext>
                    </a:extLst>
                  </p:cNvPr>
                  <p:cNvSpPr/>
                  <p:nvPr/>
                </p:nvSpPr>
                <p:spPr>
                  <a:xfrm>
                    <a:off x="4625047" y="4806631"/>
                    <a:ext cx="96516" cy="94096"/>
                  </a:xfrm>
                  <a:custGeom>
                    <a:avLst/>
                    <a:gdLst>
                      <a:gd name="connsiteX0" fmla="*/ 48259 w 96516"/>
                      <a:gd name="connsiteY0" fmla="*/ 0 h 94096"/>
                      <a:gd name="connsiteX1" fmla="*/ 60136 w 96516"/>
                      <a:gd name="connsiteY1" fmla="*/ 24836 h 94096"/>
                      <a:gd name="connsiteX2" fmla="*/ 86958 w 96516"/>
                      <a:gd name="connsiteY2" fmla="*/ 18639 h 94096"/>
                      <a:gd name="connsiteX3" fmla="*/ 74947 w 96516"/>
                      <a:gd name="connsiteY3" fmla="*/ 43408 h 94096"/>
                      <a:gd name="connsiteX4" fmla="*/ 96517 w 96516"/>
                      <a:gd name="connsiteY4" fmla="*/ 60514 h 94096"/>
                      <a:gd name="connsiteX5" fmla="*/ 69661 w 96516"/>
                      <a:gd name="connsiteY5" fmla="*/ 66568 h 94096"/>
                      <a:gd name="connsiteX6" fmla="*/ 69736 w 96516"/>
                      <a:gd name="connsiteY6" fmla="*/ 94097 h 94096"/>
                      <a:gd name="connsiteX7" fmla="*/ 48259 w 96516"/>
                      <a:gd name="connsiteY7" fmla="*/ 76874 h 94096"/>
                      <a:gd name="connsiteX8" fmla="*/ 26782 w 96516"/>
                      <a:gd name="connsiteY8" fmla="*/ 94097 h 94096"/>
                      <a:gd name="connsiteX9" fmla="*/ 26856 w 96516"/>
                      <a:gd name="connsiteY9" fmla="*/ 66568 h 94096"/>
                      <a:gd name="connsiteX10" fmla="*/ 0 w 96516"/>
                      <a:gd name="connsiteY10" fmla="*/ 60514 h 94096"/>
                      <a:gd name="connsiteX11" fmla="*/ 21570 w 96516"/>
                      <a:gd name="connsiteY11" fmla="*/ 43408 h 94096"/>
                      <a:gd name="connsiteX12" fmla="*/ 9558 w 96516"/>
                      <a:gd name="connsiteY12" fmla="*/ 18639 h 94096"/>
                      <a:gd name="connsiteX13" fmla="*/ 36382 w 96516"/>
                      <a:gd name="connsiteY13" fmla="*/ 24836 h 9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16" h="94096">
                        <a:moveTo>
                          <a:pt x="48259" y="0"/>
                        </a:moveTo>
                        <a:lnTo>
                          <a:pt x="60136" y="24836"/>
                        </a:lnTo>
                        <a:lnTo>
                          <a:pt x="86958" y="18639"/>
                        </a:lnTo>
                        <a:lnTo>
                          <a:pt x="74947" y="43408"/>
                        </a:lnTo>
                        <a:lnTo>
                          <a:pt x="96517" y="60514"/>
                        </a:lnTo>
                        <a:lnTo>
                          <a:pt x="69661" y="66568"/>
                        </a:lnTo>
                        <a:lnTo>
                          <a:pt x="69736" y="94097"/>
                        </a:lnTo>
                        <a:lnTo>
                          <a:pt x="48259" y="76874"/>
                        </a:lnTo>
                        <a:lnTo>
                          <a:pt x="26782" y="94097"/>
                        </a:lnTo>
                        <a:lnTo>
                          <a:pt x="26856" y="66568"/>
                        </a:lnTo>
                        <a:lnTo>
                          <a:pt x="0" y="60514"/>
                        </a:lnTo>
                        <a:lnTo>
                          <a:pt x="21570" y="43408"/>
                        </a:lnTo>
                        <a:lnTo>
                          <a:pt x="9558" y="18639"/>
                        </a:lnTo>
                        <a:lnTo>
                          <a:pt x="36382" y="24836"/>
                        </a:lnTo>
                        <a:close/>
                      </a:path>
                    </a:pathLst>
                  </a:custGeom>
                  <a:solidFill>
                    <a:srgbClr val="FFDA44"/>
                  </a:solidFill>
                  <a:ln w="1042" cap="flat">
                    <a:noFill/>
                    <a:prstDash val="solid"/>
                    <a:miter/>
                  </a:ln>
                </p:spPr>
                <p:txBody>
                  <a:bodyPr rtlCol="0" anchor="ctr"/>
                  <a:lstStyle/>
                  <a:p>
                    <a:endParaRPr lang="en-US"/>
                  </a:p>
                </p:txBody>
              </p:sp>
            </p:grpSp>
          </p:grpSp>
        </p:grpSp>
        <p:grpSp>
          <p:nvGrpSpPr>
            <p:cNvPr id="71" name="Group 70">
              <a:extLst>
                <a:ext uri="{FF2B5EF4-FFF2-40B4-BE49-F238E27FC236}">
                  <a16:creationId xmlns:a16="http://schemas.microsoft.com/office/drawing/2014/main" id="{CEEF0E6C-6610-8359-A05C-568F2D864896}"/>
                </a:ext>
              </a:extLst>
            </p:cNvPr>
            <p:cNvGrpSpPr/>
            <p:nvPr/>
          </p:nvGrpSpPr>
          <p:grpSpPr>
            <a:xfrm>
              <a:off x="1142467" y="6125856"/>
              <a:ext cx="438638" cy="438638"/>
              <a:chOff x="6429110" y="4616179"/>
              <a:chExt cx="685362" cy="685362"/>
            </a:xfrm>
          </p:grpSpPr>
          <p:sp>
            <p:nvSpPr>
              <p:cNvPr id="105" name="Oval 104">
                <a:extLst>
                  <a:ext uri="{FF2B5EF4-FFF2-40B4-BE49-F238E27FC236}">
                    <a16:creationId xmlns:a16="http://schemas.microsoft.com/office/drawing/2014/main" id="{CB018D0F-3465-F000-CA0A-3E91AE239419}"/>
                  </a:ext>
                </a:extLst>
              </p:cNvPr>
              <p:cNvSpPr/>
              <p:nvPr/>
            </p:nvSpPr>
            <p:spPr>
              <a:xfrm>
                <a:off x="642911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05">
                <a:extLst>
                  <a:ext uri="{FF2B5EF4-FFF2-40B4-BE49-F238E27FC236}">
                    <a16:creationId xmlns:a16="http://schemas.microsoft.com/office/drawing/2014/main" id="{848923C6-C440-789F-7AB2-C386F575C59E}"/>
                  </a:ext>
                </a:extLst>
              </p:cNvPr>
              <p:cNvGrpSpPr/>
              <p:nvPr/>
            </p:nvGrpSpPr>
            <p:grpSpPr>
              <a:xfrm>
                <a:off x="6501264" y="4688333"/>
                <a:ext cx="541054" cy="541054"/>
                <a:chOff x="6449483" y="4838012"/>
                <a:chExt cx="541054" cy="541054"/>
              </a:xfrm>
            </p:grpSpPr>
            <p:sp>
              <p:nvSpPr>
                <p:cNvPr id="107" name="Graphic 28">
                  <a:extLst>
                    <a:ext uri="{FF2B5EF4-FFF2-40B4-BE49-F238E27FC236}">
                      <a16:creationId xmlns:a16="http://schemas.microsoft.com/office/drawing/2014/main" id="{A432A27D-1C55-7D24-9A7A-2265F352A52E}"/>
                    </a:ext>
                  </a:extLst>
                </p:cNvPr>
                <p:cNvSpPr/>
                <p:nvPr/>
              </p:nvSpPr>
              <p:spPr>
                <a:xfrm>
                  <a:off x="6449483" y="4838012"/>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D80027"/>
                </a:solidFill>
                <a:ln w="1042" cap="flat">
                  <a:noFill/>
                  <a:prstDash val="solid"/>
                  <a:miter/>
                </a:ln>
              </p:spPr>
              <p:txBody>
                <a:bodyPr rtlCol="0" anchor="ctr"/>
                <a:lstStyle/>
                <a:p>
                  <a:endParaRPr lang="en-US"/>
                </a:p>
              </p:txBody>
            </p:sp>
            <p:grpSp>
              <p:nvGrpSpPr>
                <p:cNvPr id="108" name="Graphic 28">
                  <a:extLst>
                    <a:ext uri="{FF2B5EF4-FFF2-40B4-BE49-F238E27FC236}">
                      <a16:creationId xmlns:a16="http://schemas.microsoft.com/office/drawing/2014/main" id="{5E0BA7A7-1EDD-CF4F-980B-7D68DE730437}"/>
                    </a:ext>
                  </a:extLst>
                </p:cNvPr>
                <p:cNvGrpSpPr/>
                <p:nvPr/>
              </p:nvGrpSpPr>
              <p:grpSpPr>
                <a:xfrm>
                  <a:off x="6498622" y="4959432"/>
                  <a:ext cx="366585" cy="297579"/>
                  <a:chOff x="6498622" y="4959432"/>
                  <a:chExt cx="366585" cy="297579"/>
                </a:xfrm>
                <a:solidFill>
                  <a:srgbClr val="FFDA44"/>
                </a:solidFill>
              </p:grpSpPr>
              <p:sp>
                <p:nvSpPr>
                  <p:cNvPr id="109" name="Graphic 28">
                    <a:extLst>
                      <a:ext uri="{FF2B5EF4-FFF2-40B4-BE49-F238E27FC236}">
                        <a16:creationId xmlns:a16="http://schemas.microsoft.com/office/drawing/2014/main" id="{353A22AD-5D71-D4A7-A295-7EB3A7565217}"/>
                      </a:ext>
                    </a:extLst>
                  </p:cNvPr>
                  <p:cNvSpPr/>
                  <p:nvPr/>
                </p:nvSpPr>
                <p:spPr>
                  <a:xfrm>
                    <a:off x="6498622" y="5002653"/>
                    <a:ext cx="197822" cy="188206"/>
                  </a:xfrm>
                  <a:custGeom>
                    <a:avLst/>
                    <a:gdLst>
                      <a:gd name="connsiteX0" fmla="*/ 98911 w 197822"/>
                      <a:gd name="connsiteY0" fmla="*/ 0 h 188206"/>
                      <a:gd name="connsiteX1" fmla="*/ 122266 w 197822"/>
                      <a:gd name="connsiteY1" fmla="*/ 71859 h 188206"/>
                      <a:gd name="connsiteX2" fmla="*/ 197823 w 197822"/>
                      <a:gd name="connsiteY2" fmla="*/ 71859 h 188206"/>
                      <a:gd name="connsiteX3" fmla="*/ 136743 w 197822"/>
                      <a:gd name="connsiteY3" fmla="*/ 116348 h 188206"/>
                      <a:gd name="connsiteX4" fmla="*/ 160097 w 197822"/>
                      <a:gd name="connsiteY4" fmla="*/ 188206 h 188206"/>
                      <a:gd name="connsiteX5" fmla="*/ 98911 w 197822"/>
                      <a:gd name="connsiteY5" fmla="*/ 143823 h 188206"/>
                      <a:gd name="connsiteX6" fmla="*/ 37726 w 197822"/>
                      <a:gd name="connsiteY6" fmla="*/ 188206 h 188206"/>
                      <a:gd name="connsiteX7" fmla="*/ 61186 w 197822"/>
                      <a:gd name="connsiteY7" fmla="*/ 116348 h 188206"/>
                      <a:gd name="connsiteX8" fmla="*/ 0 w 197822"/>
                      <a:gd name="connsiteY8" fmla="*/ 71859 h 188206"/>
                      <a:gd name="connsiteX9" fmla="*/ 75557 w 197822"/>
                      <a:gd name="connsiteY9" fmla="*/ 71859 h 1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22" h="188206">
                        <a:moveTo>
                          <a:pt x="98911" y="0"/>
                        </a:moveTo>
                        <a:lnTo>
                          <a:pt x="122266" y="71859"/>
                        </a:lnTo>
                        <a:lnTo>
                          <a:pt x="197823" y="71859"/>
                        </a:lnTo>
                        <a:lnTo>
                          <a:pt x="136743" y="116348"/>
                        </a:lnTo>
                        <a:lnTo>
                          <a:pt x="160097" y="188206"/>
                        </a:lnTo>
                        <a:lnTo>
                          <a:pt x="98911" y="143823"/>
                        </a:lnTo>
                        <a:lnTo>
                          <a:pt x="37726" y="188206"/>
                        </a:lnTo>
                        <a:lnTo>
                          <a:pt x="61186" y="116348"/>
                        </a:lnTo>
                        <a:lnTo>
                          <a:pt x="0" y="71859"/>
                        </a:lnTo>
                        <a:lnTo>
                          <a:pt x="75557" y="71859"/>
                        </a:lnTo>
                        <a:close/>
                      </a:path>
                    </a:pathLst>
                  </a:custGeom>
                  <a:solidFill>
                    <a:srgbClr val="FFDA44"/>
                  </a:solidFill>
                  <a:ln w="1042" cap="flat">
                    <a:noFill/>
                    <a:prstDash val="solid"/>
                    <a:miter/>
                  </a:ln>
                </p:spPr>
                <p:txBody>
                  <a:bodyPr rtlCol="0" anchor="ctr"/>
                  <a:lstStyle/>
                  <a:p>
                    <a:endParaRPr lang="en-US"/>
                  </a:p>
                </p:txBody>
              </p:sp>
              <p:sp>
                <p:nvSpPr>
                  <p:cNvPr id="110" name="Graphic 28">
                    <a:extLst>
                      <a:ext uri="{FF2B5EF4-FFF2-40B4-BE49-F238E27FC236}">
                        <a16:creationId xmlns:a16="http://schemas.microsoft.com/office/drawing/2014/main" id="{F49B2149-E9A3-CA24-4114-750D2EEB9446}"/>
                      </a:ext>
                    </a:extLst>
                  </p:cNvPr>
                  <p:cNvSpPr/>
                  <p:nvPr/>
                </p:nvSpPr>
                <p:spPr>
                  <a:xfrm>
                    <a:off x="6723392" y="5182934"/>
                    <a:ext cx="71753" cy="74077"/>
                  </a:xfrm>
                  <a:custGeom>
                    <a:avLst/>
                    <a:gdLst>
                      <a:gd name="connsiteX0" fmla="*/ 46814 w 71753"/>
                      <a:gd name="connsiteY0" fmla="*/ 74078 h 74077"/>
                      <a:gd name="connsiteX1" fmla="*/ 28955 w 71753"/>
                      <a:gd name="connsiteY1" fmla="*/ 52098 h 74077"/>
                      <a:gd name="connsiteX2" fmla="*/ 2536 w 71753"/>
                      <a:gd name="connsiteY2" fmla="*/ 62348 h 74077"/>
                      <a:gd name="connsiteX3" fmla="*/ 17859 w 71753"/>
                      <a:gd name="connsiteY3" fmla="*/ 38571 h 74077"/>
                      <a:gd name="connsiteX4" fmla="*/ 0 w 71753"/>
                      <a:gd name="connsiteY4" fmla="*/ 16485 h 74077"/>
                      <a:gd name="connsiteX5" fmla="*/ 27370 w 71753"/>
                      <a:gd name="connsiteY5" fmla="*/ 23777 h 74077"/>
                      <a:gd name="connsiteX6" fmla="*/ 42798 w 71753"/>
                      <a:gd name="connsiteY6" fmla="*/ 0 h 74077"/>
                      <a:gd name="connsiteX7" fmla="*/ 44278 w 71753"/>
                      <a:gd name="connsiteY7" fmla="*/ 28321 h 74077"/>
                      <a:gd name="connsiteX8" fmla="*/ 71753 w 71753"/>
                      <a:gd name="connsiteY8" fmla="*/ 35612 h 74077"/>
                      <a:gd name="connsiteX9" fmla="*/ 45229 w 71753"/>
                      <a:gd name="connsiteY9" fmla="*/ 45757 h 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53" h="74077">
                        <a:moveTo>
                          <a:pt x="46814" y="74078"/>
                        </a:moveTo>
                        <a:lnTo>
                          <a:pt x="28955" y="52098"/>
                        </a:lnTo>
                        <a:lnTo>
                          <a:pt x="2536" y="62348"/>
                        </a:lnTo>
                        <a:lnTo>
                          <a:pt x="17859" y="38571"/>
                        </a:lnTo>
                        <a:lnTo>
                          <a:pt x="0" y="16485"/>
                        </a:lnTo>
                        <a:lnTo>
                          <a:pt x="27370" y="23777"/>
                        </a:lnTo>
                        <a:lnTo>
                          <a:pt x="42798" y="0"/>
                        </a:lnTo>
                        <a:lnTo>
                          <a:pt x="44278" y="28321"/>
                        </a:lnTo>
                        <a:lnTo>
                          <a:pt x="71753" y="35612"/>
                        </a:lnTo>
                        <a:lnTo>
                          <a:pt x="45229" y="45757"/>
                        </a:lnTo>
                        <a:close/>
                      </a:path>
                    </a:pathLst>
                  </a:custGeom>
                  <a:solidFill>
                    <a:srgbClr val="FFDA44"/>
                  </a:solidFill>
                  <a:ln w="1042" cap="flat">
                    <a:noFill/>
                    <a:prstDash val="solid"/>
                    <a:miter/>
                  </a:ln>
                </p:spPr>
                <p:txBody>
                  <a:bodyPr rtlCol="0" anchor="ctr"/>
                  <a:lstStyle/>
                  <a:p>
                    <a:endParaRPr lang="en-US"/>
                  </a:p>
                </p:txBody>
              </p:sp>
              <p:sp>
                <p:nvSpPr>
                  <p:cNvPr id="111" name="Graphic 28">
                    <a:extLst>
                      <a:ext uri="{FF2B5EF4-FFF2-40B4-BE49-F238E27FC236}">
                        <a16:creationId xmlns:a16="http://schemas.microsoft.com/office/drawing/2014/main" id="{2BF59FB2-B5C1-4ED0-6795-05E00723A7D0}"/>
                      </a:ext>
                    </a:extLst>
                  </p:cNvPr>
                  <p:cNvSpPr/>
                  <p:nvPr/>
                </p:nvSpPr>
                <p:spPr>
                  <a:xfrm>
                    <a:off x="6791023" y="5121642"/>
                    <a:ext cx="74183" cy="70907"/>
                  </a:xfrm>
                  <a:custGeom>
                    <a:avLst/>
                    <a:gdLst>
                      <a:gd name="connsiteX0" fmla="*/ 14689 w 74183"/>
                      <a:gd name="connsiteY0" fmla="*/ 70908 h 70907"/>
                      <a:gd name="connsiteX1" fmla="*/ 23143 w 74183"/>
                      <a:gd name="connsiteY1" fmla="*/ 43855 h 70907"/>
                      <a:gd name="connsiteX2" fmla="*/ 0 w 74183"/>
                      <a:gd name="connsiteY2" fmla="*/ 27475 h 70907"/>
                      <a:gd name="connsiteX3" fmla="*/ 28321 w 74183"/>
                      <a:gd name="connsiteY3" fmla="*/ 27053 h 70907"/>
                      <a:gd name="connsiteX4" fmla="*/ 36669 w 74183"/>
                      <a:gd name="connsiteY4" fmla="*/ 0 h 70907"/>
                      <a:gd name="connsiteX5" fmla="*/ 45863 w 74183"/>
                      <a:gd name="connsiteY5" fmla="*/ 26841 h 70907"/>
                      <a:gd name="connsiteX6" fmla="*/ 74184 w 74183"/>
                      <a:gd name="connsiteY6" fmla="*/ 26524 h 70907"/>
                      <a:gd name="connsiteX7" fmla="*/ 51464 w 74183"/>
                      <a:gd name="connsiteY7" fmla="*/ 43432 h 70907"/>
                      <a:gd name="connsiteX8" fmla="*/ 60552 w 74183"/>
                      <a:gd name="connsiteY8" fmla="*/ 70274 h 70907"/>
                      <a:gd name="connsiteX9" fmla="*/ 37409 w 74183"/>
                      <a:gd name="connsiteY9" fmla="*/ 53894 h 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83" h="70907">
                        <a:moveTo>
                          <a:pt x="14689" y="70908"/>
                        </a:moveTo>
                        <a:lnTo>
                          <a:pt x="23143" y="43855"/>
                        </a:lnTo>
                        <a:lnTo>
                          <a:pt x="0" y="27475"/>
                        </a:lnTo>
                        <a:lnTo>
                          <a:pt x="28321" y="27053"/>
                        </a:lnTo>
                        <a:lnTo>
                          <a:pt x="36669" y="0"/>
                        </a:lnTo>
                        <a:lnTo>
                          <a:pt x="45863" y="26841"/>
                        </a:lnTo>
                        <a:lnTo>
                          <a:pt x="74184" y="26524"/>
                        </a:lnTo>
                        <a:lnTo>
                          <a:pt x="51464" y="43432"/>
                        </a:lnTo>
                        <a:lnTo>
                          <a:pt x="60552" y="70274"/>
                        </a:lnTo>
                        <a:lnTo>
                          <a:pt x="37409" y="53894"/>
                        </a:lnTo>
                        <a:close/>
                      </a:path>
                    </a:pathLst>
                  </a:custGeom>
                  <a:solidFill>
                    <a:srgbClr val="FFDA44"/>
                  </a:solidFill>
                  <a:ln w="1042" cap="flat">
                    <a:noFill/>
                    <a:prstDash val="solid"/>
                    <a:miter/>
                  </a:ln>
                </p:spPr>
                <p:txBody>
                  <a:bodyPr rtlCol="0" anchor="ctr"/>
                  <a:lstStyle/>
                  <a:p>
                    <a:endParaRPr lang="en-US"/>
                  </a:p>
                </p:txBody>
              </p:sp>
              <p:sp>
                <p:nvSpPr>
                  <p:cNvPr id="112" name="Graphic 28">
                    <a:extLst>
                      <a:ext uri="{FF2B5EF4-FFF2-40B4-BE49-F238E27FC236}">
                        <a16:creationId xmlns:a16="http://schemas.microsoft.com/office/drawing/2014/main" id="{73016358-7F37-3B70-3756-B7CE6451F4DD}"/>
                      </a:ext>
                    </a:extLst>
                  </p:cNvPr>
                  <p:cNvSpPr/>
                  <p:nvPr/>
                </p:nvSpPr>
                <p:spPr>
                  <a:xfrm>
                    <a:off x="6787959" y="5030022"/>
                    <a:ext cx="73443" cy="73126"/>
                  </a:xfrm>
                  <a:custGeom>
                    <a:avLst/>
                    <a:gdLst>
                      <a:gd name="connsiteX0" fmla="*/ 65624 w 73443"/>
                      <a:gd name="connsiteY0" fmla="*/ 6552 h 73126"/>
                      <a:gd name="connsiteX1" fmla="*/ 53154 w 73443"/>
                      <a:gd name="connsiteY1" fmla="*/ 32019 h 73126"/>
                      <a:gd name="connsiteX2" fmla="*/ 73444 w 73443"/>
                      <a:gd name="connsiteY2" fmla="*/ 51781 h 73126"/>
                      <a:gd name="connsiteX3" fmla="*/ 45440 w 73443"/>
                      <a:gd name="connsiteY3" fmla="*/ 47765 h 73126"/>
                      <a:gd name="connsiteX4" fmla="*/ 32970 w 73443"/>
                      <a:gd name="connsiteY4" fmla="*/ 73127 h 73126"/>
                      <a:gd name="connsiteX5" fmla="*/ 28109 w 73443"/>
                      <a:gd name="connsiteY5" fmla="*/ 45229 h 73126"/>
                      <a:gd name="connsiteX6" fmla="*/ 0 w 73443"/>
                      <a:gd name="connsiteY6" fmla="*/ 41213 h 73126"/>
                      <a:gd name="connsiteX7" fmla="*/ 25151 w 73443"/>
                      <a:gd name="connsiteY7" fmla="*/ 28004 h 73126"/>
                      <a:gd name="connsiteX8" fmla="*/ 20290 w 73443"/>
                      <a:gd name="connsiteY8" fmla="*/ 0 h 73126"/>
                      <a:gd name="connsiteX9" fmla="*/ 40579 w 73443"/>
                      <a:gd name="connsiteY9" fmla="*/ 19761 h 7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43" h="73126">
                        <a:moveTo>
                          <a:pt x="65624" y="6552"/>
                        </a:moveTo>
                        <a:lnTo>
                          <a:pt x="53154" y="32019"/>
                        </a:lnTo>
                        <a:lnTo>
                          <a:pt x="73444" y="51781"/>
                        </a:lnTo>
                        <a:lnTo>
                          <a:pt x="45440" y="47765"/>
                        </a:lnTo>
                        <a:lnTo>
                          <a:pt x="32970" y="73127"/>
                        </a:lnTo>
                        <a:lnTo>
                          <a:pt x="28109" y="45229"/>
                        </a:lnTo>
                        <a:lnTo>
                          <a:pt x="0" y="41213"/>
                        </a:lnTo>
                        <a:lnTo>
                          <a:pt x="25151" y="28004"/>
                        </a:lnTo>
                        <a:lnTo>
                          <a:pt x="20290" y="0"/>
                        </a:lnTo>
                        <a:lnTo>
                          <a:pt x="40579" y="19761"/>
                        </a:lnTo>
                        <a:close/>
                      </a:path>
                    </a:pathLst>
                  </a:custGeom>
                  <a:solidFill>
                    <a:srgbClr val="FFDA44"/>
                  </a:solidFill>
                  <a:ln w="1042" cap="flat">
                    <a:noFill/>
                    <a:prstDash val="solid"/>
                    <a:miter/>
                  </a:ln>
                </p:spPr>
                <p:txBody>
                  <a:bodyPr rtlCol="0" anchor="ctr"/>
                  <a:lstStyle/>
                  <a:p>
                    <a:endParaRPr lang="en-US"/>
                  </a:p>
                </p:txBody>
              </p:sp>
              <p:sp>
                <p:nvSpPr>
                  <p:cNvPr id="113" name="Graphic 28">
                    <a:extLst>
                      <a:ext uri="{FF2B5EF4-FFF2-40B4-BE49-F238E27FC236}">
                        <a16:creationId xmlns:a16="http://schemas.microsoft.com/office/drawing/2014/main" id="{591ABC46-B7A1-EB8F-BE71-E725E7158DD5}"/>
                      </a:ext>
                    </a:extLst>
                  </p:cNvPr>
                  <p:cNvSpPr/>
                  <p:nvPr/>
                </p:nvSpPr>
                <p:spPr>
                  <a:xfrm>
                    <a:off x="6723074" y="4959432"/>
                    <a:ext cx="72070" cy="73972"/>
                  </a:xfrm>
                  <a:custGeom>
                    <a:avLst/>
                    <a:gdLst>
                      <a:gd name="connsiteX0" fmla="*/ 47871 w 72070"/>
                      <a:gd name="connsiteY0" fmla="*/ 0 h 73972"/>
                      <a:gd name="connsiteX1" fmla="*/ 45757 w 72070"/>
                      <a:gd name="connsiteY1" fmla="*/ 28215 h 73972"/>
                      <a:gd name="connsiteX2" fmla="*/ 72070 w 72070"/>
                      <a:gd name="connsiteY2" fmla="*/ 38888 h 73972"/>
                      <a:gd name="connsiteX3" fmla="*/ 44489 w 72070"/>
                      <a:gd name="connsiteY3" fmla="*/ 45651 h 73972"/>
                      <a:gd name="connsiteX4" fmla="*/ 42481 w 72070"/>
                      <a:gd name="connsiteY4" fmla="*/ 73972 h 73972"/>
                      <a:gd name="connsiteX5" fmla="*/ 27581 w 72070"/>
                      <a:gd name="connsiteY5" fmla="*/ 49878 h 73972"/>
                      <a:gd name="connsiteX6" fmla="*/ 0 w 72070"/>
                      <a:gd name="connsiteY6" fmla="*/ 56642 h 73972"/>
                      <a:gd name="connsiteX7" fmla="*/ 18282 w 72070"/>
                      <a:gd name="connsiteY7" fmla="*/ 34978 h 73972"/>
                      <a:gd name="connsiteX8" fmla="*/ 3276 w 72070"/>
                      <a:gd name="connsiteY8" fmla="*/ 10990 h 73972"/>
                      <a:gd name="connsiteX9" fmla="*/ 29589 w 72070"/>
                      <a:gd name="connsiteY9" fmla="*/ 21663 h 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70" h="73972">
                        <a:moveTo>
                          <a:pt x="47871" y="0"/>
                        </a:moveTo>
                        <a:lnTo>
                          <a:pt x="45757" y="28215"/>
                        </a:lnTo>
                        <a:lnTo>
                          <a:pt x="72070" y="38888"/>
                        </a:lnTo>
                        <a:lnTo>
                          <a:pt x="44489" y="45651"/>
                        </a:lnTo>
                        <a:lnTo>
                          <a:pt x="42481" y="73972"/>
                        </a:lnTo>
                        <a:lnTo>
                          <a:pt x="27581" y="49878"/>
                        </a:lnTo>
                        <a:lnTo>
                          <a:pt x="0" y="56642"/>
                        </a:lnTo>
                        <a:lnTo>
                          <a:pt x="18282" y="34978"/>
                        </a:lnTo>
                        <a:lnTo>
                          <a:pt x="3276" y="10990"/>
                        </a:lnTo>
                        <a:lnTo>
                          <a:pt x="29589" y="21663"/>
                        </a:lnTo>
                        <a:close/>
                      </a:path>
                    </a:pathLst>
                  </a:custGeom>
                  <a:solidFill>
                    <a:srgbClr val="FFDA44"/>
                  </a:solidFill>
                  <a:ln w="1042" cap="flat">
                    <a:noFill/>
                    <a:prstDash val="solid"/>
                    <a:miter/>
                  </a:ln>
                </p:spPr>
                <p:txBody>
                  <a:bodyPr rtlCol="0" anchor="ctr"/>
                  <a:lstStyle/>
                  <a:p>
                    <a:endParaRPr lang="en-US"/>
                  </a:p>
                </p:txBody>
              </p:sp>
            </p:grpSp>
          </p:grpSp>
        </p:grpSp>
        <p:grpSp>
          <p:nvGrpSpPr>
            <p:cNvPr id="74" name="Group 73">
              <a:extLst>
                <a:ext uri="{FF2B5EF4-FFF2-40B4-BE49-F238E27FC236}">
                  <a16:creationId xmlns:a16="http://schemas.microsoft.com/office/drawing/2014/main" id="{EA949BA8-47F0-88E5-E413-5DD89A8FFBEE}"/>
                </a:ext>
              </a:extLst>
            </p:cNvPr>
            <p:cNvGrpSpPr/>
            <p:nvPr/>
          </p:nvGrpSpPr>
          <p:grpSpPr>
            <a:xfrm>
              <a:off x="1848783" y="6125856"/>
              <a:ext cx="438638" cy="438638"/>
              <a:chOff x="8451886" y="4616179"/>
              <a:chExt cx="685362" cy="685362"/>
            </a:xfrm>
          </p:grpSpPr>
          <p:sp>
            <p:nvSpPr>
              <p:cNvPr id="95" name="Oval 94">
                <a:extLst>
                  <a:ext uri="{FF2B5EF4-FFF2-40B4-BE49-F238E27FC236}">
                    <a16:creationId xmlns:a16="http://schemas.microsoft.com/office/drawing/2014/main" id="{1D736655-296C-CB22-DCF6-EDEE26DFEE14}"/>
                  </a:ext>
                </a:extLst>
              </p:cNvPr>
              <p:cNvSpPr/>
              <p:nvPr/>
            </p:nvSpPr>
            <p:spPr>
              <a:xfrm>
                <a:off x="845188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66362AF1-1982-29D4-B8A8-33FEE4C2ECC4}"/>
                  </a:ext>
                </a:extLst>
              </p:cNvPr>
              <p:cNvGrpSpPr/>
              <p:nvPr/>
            </p:nvGrpSpPr>
            <p:grpSpPr>
              <a:xfrm>
                <a:off x="8524040" y="4689011"/>
                <a:ext cx="541054" cy="541054"/>
                <a:chOff x="8524040" y="4689011"/>
                <a:chExt cx="541054" cy="541054"/>
              </a:xfrm>
            </p:grpSpPr>
            <p:sp>
              <p:nvSpPr>
                <p:cNvPr id="97" name="Graphic 34">
                  <a:extLst>
                    <a:ext uri="{FF2B5EF4-FFF2-40B4-BE49-F238E27FC236}">
                      <a16:creationId xmlns:a16="http://schemas.microsoft.com/office/drawing/2014/main" id="{FE56845F-79C6-31DE-FF6F-634BABD6BEB2}"/>
                    </a:ext>
                  </a:extLst>
                </p:cNvPr>
                <p:cNvSpPr/>
                <p:nvPr/>
              </p:nvSpPr>
              <p:spPr>
                <a:xfrm>
                  <a:off x="852404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sp>
              <p:nvSpPr>
                <p:cNvPr id="98" name="Graphic 34">
                  <a:extLst>
                    <a:ext uri="{FF2B5EF4-FFF2-40B4-BE49-F238E27FC236}">
                      <a16:creationId xmlns:a16="http://schemas.microsoft.com/office/drawing/2014/main" id="{949CFF1D-12A0-2ADE-2D2A-A522B11977A8}"/>
                    </a:ext>
                  </a:extLst>
                </p:cNvPr>
                <p:cNvSpPr/>
                <p:nvPr/>
              </p:nvSpPr>
              <p:spPr>
                <a:xfrm>
                  <a:off x="8603274" y="4689011"/>
                  <a:ext cx="461819" cy="541054"/>
                </a:xfrm>
                <a:custGeom>
                  <a:avLst/>
                  <a:gdLst>
                    <a:gd name="connsiteX0" fmla="*/ 191292 w 461819"/>
                    <a:gd name="connsiteY0" fmla="*/ 0 h 541054"/>
                    <a:gd name="connsiteX1" fmla="*/ 191292 w 461819"/>
                    <a:gd name="connsiteY1" fmla="*/ 270527 h 541054"/>
                    <a:gd name="connsiteX2" fmla="*/ 0 w 461819"/>
                    <a:gd name="connsiteY2" fmla="*/ 461819 h 541054"/>
                    <a:gd name="connsiteX3" fmla="*/ 191292 w 461819"/>
                    <a:gd name="connsiteY3" fmla="*/ 541054 h 541054"/>
                    <a:gd name="connsiteX4" fmla="*/ 461819 w 461819"/>
                    <a:gd name="connsiteY4" fmla="*/ 270527 h 541054"/>
                    <a:gd name="connsiteX5" fmla="*/ 191292 w 461819"/>
                    <a:gd name="connsiteY5" fmla="*/ 0 h 5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19" h="541054">
                      <a:moveTo>
                        <a:pt x="191292" y="0"/>
                      </a:moveTo>
                      <a:lnTo>
                        <a:pt x="191292" y="270527"/>
                      </a:lnTo>
                      <a:lnTo>
                        <a:pt x="0" y="461819"/>
                      </a:lnTo>
                      <a:cubicBezTo>
                        <a:pt x="48956" y="510774"/>
                        <a:pt x="116588" y="541054"/>
                        <a:pt x="191292" y="541054"/>
                      </a:cubicBezTo>
                      <a:cubicBezTo>
                        <a:pt x="340699" y="541054"/>
                        <a:pt x="461819" y="419934"/>
                        <a:pt x="461819" y="270527"/>
                      </a:cubicBezTo>
                      <a:cubicBezTo>
                        <a:pt x="461819" y="121120"/>
                        <a:pt x="191292" y="0"/>
                        <a:pt x="191292" y="0"/>
                      </a:cubicBezTo>
                      <a:close/>
                    </a:path>
                  </a:pathLst>
                </a:custGeom>
                <a:solidFill>
                  <a:srgbClr val="D80027"/>
                </a:solidFill>
                <a:ln w="1042" cap="flat">
                  <a:noFill/>
                  <a:prstDash val="solid"/>
                  <a:miter/>
                </a:ln>
              </p:spPr>
              <p:txBody>
                <a:bodyPr rtlCol="0" anchor="ctr"/>
                <a:lstStyle/>
                <a:p>
                  <a:endParaRPr lang="en-US"/>
                </a:p>
              </p:txBody>
            </p:sp>
            <p:sp>
              <p:nvSpPr>
                <p:cNvPr id="99" name="Graphic 34">
                  <a:extLst>
                    <a:ext uri="{FF2B5EF4-FFF2-40B4-BE49-F238E27FC236}">
                      <a16:creationId xmlns:a16="http://schemas.microsoft.com/office/drawing/2014/main" id="{5F86CD56-75C1-9D23-77DB-BA2C9DA4FF0D}"/>
                    </a:ext>
                  </a:extLst>
                </p:cNvPr>
                <p:cNvSpPr/>
                <p:nvPr/>
              </p:nvSpPr>
              <p:spPr>
                <a:xfrm>
                  <a:off x="8603274" y="4689011"/>
                  <a:ext cx="461819" cy="270527"/>
                </a:xfrm>
                <a:custGeom>
                  <a:avLst/>
                  <a:gdLst>
                    <a:gd name="connsiteX0" fmla="*/ 191292 w 461819"/>
                    <a:gd name="connsiteY0" fmla="*/ 0 h 270527"/>
                    <a:gd name="connsiteX1" fmla="*/ 0 w 461819"/>
                    <a:gd name="connsiteY1" fmla="*/ 79235 h 270527"/>
                    <a:gd name="connsiteX2" fmla="*/ 191292 w 461819"/>
                    <a:gd name="connsiteY2" fmla="*/ 270527 h 270527"/>
                    <a:gd name="connsiteX3" fmla="*/ 461819 w 461819"/>
                    <a:gd name="connsiteY3" fmla="*/ 270527 h 270527"/>
                    <a:gd name="connsiteX4" fmla="*/ 191292 w 461819"/>
                    <a:gd name="connsiteY4" fmla="*/ 0 h 27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19" h="270527">
                      <a:moveTo>
                        <a:pt x="191292" y="0"/>
                      </a:moveTo>
                      <a:cubicBezTo>
                        <a:pt x="116588" y="0"/>
                        <a:pt x="48956" y="30280"/>
                        <a:pt x="0" y="79235"/>
                      </a:cubicBezTo>
                      <a:cubicBezTo>
                        <a:pt x="66374" y="145609"/>
                        <a:pt x="89936" y="169172"/>
                        <a:pt x="191292" y="270527"/>
                      </a:cubicBezTo>
                      <a:lnTo>
                        <a:pt x="461819" y="270527"/>
                      </a:lnTo>
                      <a:cubicBezTo>
                        <a:pt x="461819" y="121120"/>
                        <a:pt x="340699" y="0"/>
                        <a:pt x="191292" y="0"/>
                      </a:cubicBezTo>
                      <a:close/>
                    </a:path>
                  </a:pathLst>
                </a:custGeom>
                <a:solidFill>
                  <a:srgbClr val="0052B4"/>
                </a:solidFill>
                <a:ln w="1042" cap="flat">
                  <a:noFill/>
                  <a:prstDash val="solid"/>
                  <a:miter/>
                </a:ln>
              </p:spPr>
              <p:txBody>
                <a:bodyPr rtlCol="0" anchor="ctr"/>
                <a:lstStyle/>
                <a:p>
                  <a:endParaRPr lang="en-US"/>
                </a:p>
              </p:txBody>
            </p:sp>
            <p:grpSp>
              <p:nvGrpSpPr>
                <p:cNvPr id="100" name="Graphic 34">
                  <a:extLst>
                    <a:ext uri="{FF2B5EF4-FFF2-40B4-BE49-F238E27FC236}">
                      <a16:creationId xmlns:a16="http://schemas.microsoft.com/office/drawing/2014/main" id="{D0793D7A-A033-E2AA-B226-9AEA05911675}"/>
                    </a:ext>
                  </a:extLst>
                </p:cNvPr>
                <p:cNvGrpSpPr/>
                <p:nvPr/>
              </p:nvGrpSpPr>
              <p:grpSpPr>
                <a:xfrm>
                  <a:off x="8547564" y="4794869"/>
                  <a:ext cx="223591" cy="329337"/>
                  <a:chOff x="8547564" y="4794869"/>
                  <a:chExt cx="223591" cy="329337"/>
                </a:xfrm>
                <a:solidFill>
                  <a:srgbClr val="FFDA44"/>
                </a:solidFill>
              </p:grpSpPr>
              <p:sp>
                <p:nvSpPr>
                  <p:cNvPr id="101" name="Graphic 34">
                    <a:extLst>
                      <a:ext uri="{FF2B5EF4-FFF2-40B4-BE49-F238E27FC236}">
                        <a16:creationId xmlns:a16="http://schemas.microsoft.com/office/drawing/2014/main" id="{FB005FCA-6A38-01F1-5FA4-E5D14A9407D7}"/>
                      </a:ext>
                    </a:extLst>
                  </p:cNvPr>
                  <p:cNvSpPr/>
                  <p:nvPr/>
                </p:nvSpPr>
                <p:spPr>
                  <a:xfrm>
                    <a:off x="8547564" y="4882620"/>
                    <a:ext cx="161713" cy="153834"/>
                  </a:xfrm>
                  <a:custGeom>
                    <a:avLst/>
                    <a:gdLst>
                      <a:gd name="connsiteX0" fmla="*/ 161714 w 161713"/>
                      <a:gd name="connsiteY0" fmla="*/ 76917 h 153834"/>
                      <a:gd name="connsiteX1" fmla="*/ 128676 w 161713"/>
                      <a:gd name="connsiteY1" fmla="*/ 61377 h 153834"/>
                      <a:gd name="connsiteX2" fmla="*/ 146270 w 161713"/>
                      <a:gd name="connsiteY2" fmla="*/ 29380 h 153834"/>
                      <a:gd name="connsiteX3" fmla="*/ 110393 w 161713"/>
                      <a:gd name="connsiteY3" fmla="*/ 36243 h 153834"/>
                      <a:gd name="connsiteX4" fmla="*/ 105847 w 161713"/>
                      <a:gd name="connsiteY4" fmla="*/ 0 h 153834"/>
                      <a:gd name="connsiteX5" fmla="*/ 80857 w 161713"/>
                      <a:gd name="connsiteY5" fmla="*/ 26655 h 153834"/>
                      <a:gd name="connsiteX6" fmla="*/ 55868 w 161713"/>
                      <a:gd name="connsiteY6" fmla="*/ 0 h 153834"/>
                      <a:gd name="connsiteX7" fmla="*/ 51321 w 161713"/>
                      <a:gd name="connsiteY7" fmla="*/ 36243 h 153834"/>
                      <a:gd name="connsiteX8" fmla="*/ 15445 w 161713"/>
                      <a:gd name="connsiteY8" fmla="*/ 29379 h 153834"/>
                      <a:gd name="connsiteX9" fmla="*/ 33039 w 161713"/>
                      <a:gd name="connsiteY9" fmla="*/ 61377 h 153834"/>
                      <a:gd name="connsiteX10" fmla="*/ 0 w 161713"/>
                      <a:gd name="connsiteY10" fmla="*/ 76917 h 153834"/>
                      <a:gd name="connsiteX11" fmla="*/ 33039 w 161713"/>
                      <a:gd name="connsiteY11" fmla="*/ 92458 h 153834"/>
                      <a:gd name="connsiteX12" fmla="*/ 15445 w 161713"/>
                      <a:gd name="connsiteY12" fmla="*/ 124455 h 153834"/>
                      <a:gd name="connsiteX13" fmla="*/ 51324 w 161713"/>
                      <a:gd name="connsiteY13" fmla="*/ 117593 h 153834"/>
                      <a:gd name="connsiteX14" fmla="*/ 55867 w 161713"/>
                      <a:gd name="connsiteY14" fmla="*/ 153835 h 153834"/>
                      <a:gd name="connsiteX15" fmla="*/ 80857 w 161713"/>
                      <a:gd name="connsiteY15" fmla="*/ 127179 h 153834"/>
                      <a:gd name="connsiteX16" fmla="*/ 105847 w 161713"/>
                      <a:gd name="connsiteY16" fmla="*/ 153835 h 153834"/>
                      <a:gd name="connsiteX17" fmla="*/ 110393 w 161713"/>
                      <a:gd name="connsiteY17" fmla="*/ 117593 h 153834"/>
                      <a:gd name="connsiteX18" fmla="*/ 146267 w 161713"/>
                      <a:gd name="connsiteY18" fmla="*/ 124456 h 153834"/>
                      <a:gd name="connsiteX19" fmla="*/ 128675 w 161713"/>
                      <a:gd name="connsiteY19" fmla="*/ 92459 h 15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713" h="153834">
                        <a:moveTo>
                          <a:pt x="161714" y="76917"/>
                        </a:moveTo>
                        <a:lnTo>
                          <a:pt x="128676" y="61377"/>
                        </a:lnTo>
                        <a:lnTo>
                          <a:pt x="146270" y="29380"/>
                        </a:lnTo>
                        <a:lnTo>
                          <a:pt x="110393" y="36243"/>
                        </a:lnTo>
                        <a:lnTo>
                          <a:pt x="105847" y="0"/>
                        </a:lnTo>
                        <a:lnTo>
                          <a:pt x="80857" y="26655"/>
                        </a:lnTo>
                        <a:lnTo>
                          <a:pt x="55868" y="0"/>
                        </a:lnTo>
                        <a:lnTo>
                          <a:pt x="51321" y="36243"/>
                        </a:lnTo>
                        <a:lnTo>
                          <a:pt x="15445" y="29379"/>
                        </a:lnTo>
                        <a:lnTo>
                          <a:pt x="33039" y="61377"/>
                        </a:lnTo>
                        <a:lnTo>
                          <a:pt x="0" y="76917"/>
                        </a:lnTo>
                        <a:lnTo>
                          <a:pt x="33039" y="92458"/>
                        </a:lnTo>
                        <a:lnTo>
                          <a:pt x="15445" y="124455"/>
                        </a:lnTo>
                        <a:lnTo>
                          <a:pt x="51324" y="117593"/>
                        </a:lnTo>
                        <a:lnTo>
                          <a:pt x="55867" y="153835"/>
                        </a:lnTo>
                        <a:lnTo>
                          <a:pt x="80857" y="127179"/>
                        </a:lnTo>
                        <a:lnTo>
                          <a:pt x="105847" y="153835"/>
                        </a:lnTo>
                        <a:lnTo>
                          <a:pt x="110393" y="117593"/>
                        </a:lnTo>
                        <a:lnTo>
                          <a:pt x="146267" y="124456"/>
                        </a:lnTo>
                        <a:lnTo>
                          <a:pt x="128675" y="92459"/>
                        </a:lnTo>
                        <a:close/>
                      </a:path>
                    </a:pathLst>
                  </a:custGeom>
                  <a:solidFill>
                    <a:srgbClr val="FFDA44"/>
                  </a:solidFill>
                  <a:ln w="1042" cap="flat">
                    <a:noFill/>
                    <a:prstDash val="solid"/>
                    <a:miter/>
                  </a:ln>
                </p:spPr>
                <p:txBody>
                  <a:bodyPr rtlCol="0" anchor="ctr"/>
                  <a:lstStyle/>
                  <a:p>
                    <a:endParaRPr lang="en-US"/>
                  </a:p>
                </p:txBody>
              </p:sp>
              <p:sp>
                <p:nvSpPr>
                  <p:cNvPr id="102" name="Graphic 34">
                    <a:extLst>
                      <a:ext uri="{FF2B5EF4-FFF2-40B4-BE49-F238E27FC236}">
                        <a16:creationId xmlns:a16="http://schemas.microsoft.com/office/drawing/2014/main" id="{9470E319-1E09-648D-32F1-80DE34FBB825}"/>
                      </a:ext>
                    </a:extLst>
                  </p:cNvPr>
                  <p:cNvSpPr/>
                  <p:nvPr/>
                </p:nvSpPr>
                <p:spPr>
                  <a:xfrm>
                    <a:off x="8578032" y="4794869"/>
                    <a:ext cx="47161" cy="49467"/>
                  </a:xfrm>
                  <a:custGeom>
                    <a:avLst/>
                    <a:gdLst>
                      <a:gd name="connsiteX0" fmla="*/ 18155 w 47161"/>
                      <a:gd name="connsiteY0" fmla="*/ 0 h 49467"/>
                      <a:gd name="connsiteX1" fmla="*/ 29149 w 47161"/>
                      <a:gd name="connsiteY1" fmla="*/ 15368 h 49467"/>
                      <a:gd name="connsiteX2" fmla="*/ 47162 w 47161"/>
                      <a:gd name="connsiteY2" fmla="*/ 9663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3"/>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103" name="Graphic 34">
                    <a:extLst>
                      <a:ext uri="{FF2B5EF4-FFF2-40B4-BE49-F238E27FC236}">
                        <a16:creationId xmlns:a16="http://schemas.microsoft.com/office/drawing/2014/main" id="{0DE5234C-21E3-6104-AC94-7BFDF8DD5396}"/>
                      </a:ext>
                    </a:extLst>
                  </p:cNvPr>
                  <p:cNvSpPr/>
                  <p:nvPr/>
                </p:nvSpPr>
                <p:spPr>
                  <a:xfrm>
                    <a:off x="8578032" y="5074739"/>
                    <a:ext cx="47161" cy="49467"/>
                  </a:xfrm>
                  <a:custGeom>
                    <a:avLst/>
                    <a:gdLst>
                      <a:gd name="connsiteX0" fmla="*/ 18155 w 47161"/>
                      <a:gd name="connsiteY0" fmla="*/ 0 h 49467"/>
                      <a:gd name="connsiteX1" fmla="*/ 29149 w 47161"/>
                      <a:gd name="connsiteY1" fmla="*/ 15368 h 49467"/>
                      <a:gd name="connsiteX2" fmla="*/ 47162 w 47161"/>
                      <a:gd name="connsiteY2" fmla="*/ 9662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2"/>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104" name="Graphic 34">
                    <a:extLst>
                      <a:ext uri="{FF2B5EF4-FFF2-40B4-BE49-F238E27FC236}">
                        <a16:creationId xmlns:a16="http://schemas.microsoft.com/office/drawing/2014/main" id="{98977CE8-3862-88B4-FD68-868012F79F20}"/>
                      </a:ext>
                    </a:extLst>
                  </p:cNvPr>
                  <p:cNvSpPr/>
                  <p:nvPr/>
                </p:nvSpPr>
                <p:spPr>
                  <a:xfrm>
                    <a:off x="8723994" y="4934804"/>
                    <a:ext cx="47161" cy="49466"/>
                  </a:xfrm>
                  <a:custGeom>
                    <a:avLst/>
                    <a:gdLst>
                      <a:gd name="connsiteX0" fmla="*/ 29007 w 47161"/>
                      <a:gd name="connsiteY0" fmla="*/ 0 h 49466"/>
                      <a:gd name="connsiteX1" fmla="*/ 18013 w 47161"/>
                      <a:gd name="connsiteY1" fmla="*/ 15368 h 49466"/>
                      <a:gd name="connsiteX2" fmla="*/ 0 w 47161"/>
                      <a:gd name="connsiteY2" fmla="*/ 9661 h 49466"/>
                      <a:gd name="connsiteX3" fmla="*/ 11221 w 47161"/>
                      <a:gd name="connsiteY3" fmla="*/ 24866 h 49466"/>
                      <a:gd name="connsiteX4" fmla="*/ 226 w 47161"/>
                      <a:gd name="connsiteY4" fmla="*/ 40236 h 49466"/>
                      <a:gd name="connsiteX5" fmla="*/ 18155 w 47161"/>
                      <a:gd name="connsiteY5" fmla="*/ 34263 h 49466"/>
                      <a:gd name="connsiteX6" fmla="*/ 29375 w 47161"/>
                      <a:gd name="connsiteY6" fmla="*/ 49466 h 49466"/>
                      <a:gd name="connsiteX7" fmla="*/ 29234 w 47161"/>
                      <a:gd name="connsiteY7" fmla="*/ 30573 h 49466"/>
                      <a:gd name="connsiteX8" fmla="*/ 47162 w 47161"/>
                      <a:gd name="connsiteY8" fmla="*/ 24600 h 49466"/>
                      <a:gd name="connsiteX9" fmla="*/ 29147 w 47161"/>
                      <a:gd name="connsiteY9" fmla="*/ 18895 h 4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6">
                        <a:moveTo>
                          <a:pt x="29007" y="0"/>
                        </a:moveTo>
                        <a:lnTo>
                          <a:pt x="18013" y="15368"/>
                        </a:lnTo>
                        <a:lnTo>
                          <a:pt x="0" y="9661"/>
                        </a:lnTo>
                        <a:lnTo>
                          <a:pt x="11221" y="24866"/>
                        </a:lnTo>
                        <a:lnTo>
                          <a:pt x="226" y="40236"/>
                        </a:lnTo>
                        <a:lnTo>
                          <a:pt x="18155" y="34263"/>
                        </a:lnTo>
                        <a:lnTo>
                          <a:pt x="29375" y="49466"/>
                        </a:lnTo>
                        <a:lnTo>
                          <a:pt x="29234" y="30573"/>
                        </a:lnTo>
                        <a:lnTo>
                          <a:pt x="47162" y="24600"/>
                        </a:lnTo>
                        <a:lnTo>
                          <a:pt x="29147" y="18895"/>
                        </a:lnTo>
                        <a:close/>
                      </a:path>
                    </a:pathLst>
                  </a:custGeom>
                  <a:solidFill>
                    <a:srgbClr val="FFDA44"/>
                  </a:solidFill>
                  <a:ln w="1042" cap="flat">
                    <a:noFill/>
                    <a:prstDash val="solid"/>
                    <a:miter/>
                  </a:ln>
                </p:spPr>
                <p:txBody>
                  <a:bodyPr rtlCol="0" anchor="ctr"/>
                  <a:lstStyle/>
                  <a:p>
                    <a:endParaRPr lang="en-US"/>
                  </a:p>
                </p:txBody>
              </p:sp>
            </p:grpSp>
          </p:grpSp>
        </p:grpSp>
        <p:grpSp>
          <p:nvGrpSpPr>
            <p:cNvPr id="76" name="Group 75">
              <a:extLst>
                <a:ext uri="{FF2B5EF4-FFF2-40B4-BE49-F238E27FC236}">
                  <a16:creationId xmlns:a16="http://schemas.microsoft.com/office/drawing/2014/main" id="{5E97A64D-EFA3-49CF-0120-D8C9F5B5D566}"/>
                </a:ext>
              </a:extLst>
            </p:cNvPr>
            <p:cNvGrpSpPr/>
            <p:nvPr/>
          </p:nvGrpSpPr>
          <p:grpSpPr>
            <a:xfrm>
              <a:off x="2558117" y="6125856"/>
              <a:ext cx="438638" cy="438638"/>
              <a:chOff x="10482466" y="4616179"/>
              <a:chExt cx="685362" cy="685362"/>
            </a:xfrm>
          </p:grpSpPr>
          <p:sp>
            <p:nvSpPr>
              <p:cNvPr id="87" name="Oval 86">
                <a:extLst>
                  <a:ext uri="{FF2B5EF4-FFF2-40B4-BE49-F238E27FC236}">
                    <a16:creationId xmlns:a16="http://schemas.microsoft.com/office/drawing/2014/main" id="{2D15BAD6-6786-D6DC-E9BE-85836396AB45}"/>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48A80DF5-B0CD-EB8D-E4FB-A1BB49D08338}"/>
                  </a:ext>
                </a:extLst>
              </p:cNvPr>
              <p:cNvGrpSpPr/>
              <p:nvPr/>
            </p:nvGrpSpPr>
            <p:grpSpPr>
              <a:xfrm>
                <a:off x="10554620" y="4689011"/>
                <a:ext cx="541054" cy="541054"/>
                <a:chOff x="10554620" y="4689011"/>
                <a:chExt cx="541054" cy="541054"/>
              </a:xfrm>
            </p:grpSpPr>
            <p:sp>
              <p:nvSpPr>
                <p:cNvPr id="89" name="Graphic 31">
                  <a:extLst>
                    <a:ext uri="{FF2B5EF4-FFF2-40B4-BE49-F238E27FC236}">
                      <a16:creationId xmlns:a16="http://schemas.microsoft.com/office/drawing/2014/main" id="{C3891F7B-A653-8EA2-774C-30DD91BAB7BF}"/>
                    </a:ext>
                  </a:extLst>
                </p:cNvPr>
                <p:cNvSpPr/>
                <p:nvPr/>
              </p:nvSpPr>
              <p:spPr>
                <a:xfrm>
                  <a:off x="1055462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6DA544"/>
                </a:solidFill>
                <a:ln w="1042" cap="flat">
                  <a:noFill/>
                  <a:prstDash val="solid"/>
                  <a:miter/>
                </a:ln>
              </p:spPr>
              <p:txBody>
                <a:bodyPr rtlCol="0" anchor="ctr"/>
                <a:lstStyle/>
                <a:p>
                  <a:endParaRPr lang="en-US"/>
                </a:p>
              </p:txBody>
            </p:sp>
            <p:sp>
              <p:nvSpPr>
                <p:cNvPr id="90" name="Graphic 31">
                  <a:extLst>
                    <a:ext uri="{FF2B5EF4-FFF2-40B4-BE49-F238E27FC236}">
                      <a16:creationId xmlns:a16="http://schemas.microsoft.com/office/drawing/2014/main" id="{81545A92-EE81-0E79-EE76-DF72A082C6E7}"/>
                    </a:ext>
                  </a:extLst>
                </p:cNvPr>
                <p:cNvSpPr/>
                <p:nvPr/>
              </p:nvSpPr>
              <p:spPr>
                <a:xfrm>
                  <a:off x="10601668" y="4794869"/>
                  <a:ext cx="446957" cy="329337"/>
                </a:xfrm>
                <a:custGeom>
                  <a:avLst/>
                  <a:gdLst>
                    <a:gd name="connsiteX0" fmla="*/ 223479 w 446957"/>
                    <a:gd name="connsiteY0" fmla="*/ 0 h 329337"/>
                    <a:gd name="connsiteX1" fmla="*/ 446957 w 446957"/>
                    <a:gd name="connsiteY1" fmla="*/ 164669 h 329337"/>
                    <a:gd name="connsiteX2" fmla="*/ 223479 w 446957"/>
                    <a:gd name="connsiteY2" fmla="*/ 329337 h 329337"/>
                    <a:gd name="connsiteX3" fmla="*/ 0 w 446957"/>
                    <a:gd name="connsiteY3" fmla="*/ 164669 h 329337"/>
                  </a:gdLst>
                  <a:ahLst/>
                  <a:cxnLst>
                    <a:cxn ang="0">
                      <a:pos x="connsiteX0" y="connsiteY0"/>
                    </a:cxn>
                    <a:cxn ang="0">
                      <a:pos x="connsiteX1" y="connsiteY1"/>
                    </a:cxn>
                    <a:cxn ang="0">
                      <a:pos x="connsiteX2" y="connsiteY2"/>
                    </a:cxn>
                    <a:cxn ang="0">
                      <a:pos x="connsiteX3" y="connsiteY3"/>
                    </a:cxn>
                  </a:cxnLst>
                  <a:rect l="l" t="t" r="r" b="b"/>
                  <a:pathLst>
                    <a:path w="446957" h="329337">
                      <a:moveTo>
                        <a:pt x="223479" y="0"/>
                      </a:moveTo>
                      <a:lnTo>
                        <a:pt x="446957" y="164669"/>
                      </a:lnTo>
                      <a:lnTo>
                        <a:pt x="223479" y="329337"/>
                      </a:lnTo>
                      <a:lnTo>
                        <a:pt x="0" y="164669"/>
                      </a:lnTo>
                      <a:close/>
                    </a:path>
                  </a:pathLst>
                </a:custGeom>
                <a:solidFill>
                  <a:srgbClr val="FFDA44"/>
                </a:solidFill>
                <a:ln w="1042" cap="flat">
                  <a:noFill/>
                  <a:prstDash val="solid"/>
                  <a:miter/>
                </a:ln>
              </p:spPr>
              <p:txBody>
                <a:bodyPr rtlCol="0" anchor="ctr"/>
                <a:lstStyle/>
                <a:p>
                  <a:endParaRPr lang="en-US"/>
                </a:p>
              </p:txBody>
            </p:sp>
            <p:sp>
              <p:nvSpPr>
                <p:cNvPr id="91" name="Graphic 31">
                  <a:extLst>
                    <a:ext uri="{FF2B5EF4-FFF2-40B4-BE49-F238E27FC236}">
                      <a16:creationId xmlns:a16="http://schemas.microsoft.com/office/drawing/2014/main" id="{73AA4857-6863-03F3-11DA-B0A60BE0CCDB}"/>
                    </a:ext>
                  </a:extLst>
                </p:cNvPr>
                <p:cNvSpPr/>
                <p:nvPr/>
              </p:nvSpPr>
              <p:spPr>
                <a:xfrm>
                  <a:off x="10731051" y="4865442"/>
                  <a:ext cx="188191" cy="188191"/>
                </a:xfrm>
                <a:custGeom>
                  <a:avLst/>
                  <a:gdLst>
                    <a:gd name="connsiteX0" fmla="*/ 188192 w 188191"/>
                    <a:gd name="connsiteY0" fmla="*/ 94096 h 188191"/>
                    <a:gd name="connsiteX1" fmla="*/ 94096 w 188191"/>
                    <a:gd name="connsiteY1" fmla="*/ 188192 h 188191"/>
                    <a:gd name="connsiteX2" fmla="*/ 0 w 188191"/>
                    <a:gd name="connsiteY2" fmla="*/ 94096 h 188191"/>
                    <a:gd name="connsiteX3" fmla="*/ 94096 w 188191"/>
                    <a:gd name="connsiteY3" fmla="*/ 0 h 188191"/>
                    <a:gd name="connsiteX4" fmla="*/ 188192 w 188191"/>
                    <a:gd name="connsiteY4" fmla="*/ 94096 h 18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1" h="188191">
                      <a:moveTo>
                        <a:pt x="188192" y="94096"/>
                      </a:moveTo>
                      <a:cubicBezTo>
                        <a:pt x="188192" y="146064"/>
                        <a:pt x="146064" y="188192"/>
                        <a:pt x="94096" y="188192"/>
                      </a:cubicBezTo>
                      <a:cubicBezTo>
                        <a:pt x="42128" y="188192"/>
                        <a:pt x="0" y="146064"/>
                        <a:pt x="0" y="94096"/>
                      </a:cubicBezTo>
                      <a:cubicBezTo>
                        <a:pt x="0" y="42128"/>
                        <a:pt x="42128" y="0"/>
                        <a:pt x="94096" y="0"/>
                      </a:cubicBezTo>
                      <a:cubicBezTo>
                        <a:pt x="146064" y="0"/>
                        <a:pt x="188192" y="42128"/>
                        <a:pt x="188192" y="94096"/>
                      </a:cubicBezTo>
                      <a:close/>
                    </a:path>
                  </a:pathLst>
                </a:custGeom>
                <a:solidFill>
                  <a:srgbClr val="F0F0F0"/>
                </a:solidFill>
                <a:ln w="1042" cap="flat">
                  <a:noFill/>
                  <a:prstDash val="solid"/>
                  <a:miter/>
                </a:ln>
              </p:spPr>
              <p:txBody>
                <a:bodyPr rtlCol="0" anchor="ctr"/>
                <a:lstStyle/>
                <a:p>
                  <a:endParaRPr lang="en-US"/>
                </a:p>
              </p:txBody>
            </p:sp>
            <p:grpSp>
              <p:nvGrpSpPr>
                <p:cNvPr id="92" name="Graphic 31">
                  <a:extLst>
                    <a:ext uri="{FF2B5EF4-FFF2-40B4-BE49-F238E27FC236}">
                      <a16:creationId xmlns:a16="http://schemas.microsoft.com/office/drawing/2014/main" id="{1AE12CB4-F2A4-3759-D09F-42FA4CDB17CE}"/>
                    </a:ext>
                  </a:extLst>
                </p:cNvPr>
                <p:cNvGrpSpPr/>
                <p:nvPr/>
              </p:nvGrpSpPr>
              <p:grpSpPr>
                <a:xfrm>
                  <a:off x="10731080" y="4865442"/>
                  <a:ext cx="188163" cy="188192"/>
                  <a:chOff x="10731080" y="4865442"/>
                  <a:chExt cx="188163" cy="188192"/>
                </a:xfrm>
                <a:solidFill>
                  <a:srgbClr val="0052B4"/>
                </a:solidFill>
              </p:grpSpPr>
              <p:sp>
                <p:nvSpPr>
                  <p:cNvPr id="93" name="Graphic 31">
                    <a:extLst>
                      <a:ext uri="{FF2B5EF4-FFF2-40B4-BE49-F238E27FC236}">
                        <a16:creationId xmlns:a16="http://schemas.microsoft.com/office/drawing/2014/main" id="{ACF9D521-5264-CD85-FD5E-C92E8E9B75AC}"/>
                      </a:ext>
                    </a:extLst>
                  </p:cNvPr>
                  <p:cNvSpPr/>
                  <p:nvPr/>
                </p:nvSpPr>
                <p:spPr>
                  <a:xfrm>
                    <a:off x="10731080" y="4953657"/>
                    <a:ext cx="171123" cy="99977"/>
                  </a:xfrm>
                  <a:custGeom>
                    <a:avLst/>
                    <a:gdLst>
                      <a:gd name="connsiteX0" fmla="*/ 47018 w 171123"/>
                      <a:gd name="connsiteY0" fmla="*/ 0 h 99977"/>
                      <a:gd name="connsiteX1" fmla="*/ 0 w 171123"/>
                      <a:gd name="connsiteY1" fmla="*/ 7107 h 99977"/>
                      <a:gd name="connsiteX2" fmla="*/ 94066 w 171123"/>
                      <a:gd name="connsiteY2" fmla="*/ 99978 h 99977"/>
                      <a:gd name="connsiteX3" fmla="*/ 171123 w 171123"/>
                      <a:gd name="connsiteY3" fmla="*/ 59855 h 99977"/>
                      <a:gd name="connsiteX4" fmla="*/ 47018 w 171123"/>
                      <a:gd name="connsiteY4" fmla="*/ 0 h 9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23" h="99977">
                        <a:moveTo>
                          <a:pt x="47018" y="0"/>
                        </a:moveTo>
                        <a:cubicBezTo>
                          <a:pt x="30655" y="0"/>
                          <a:pt x="14864" y="2489"/>
                          <a:pt x="0" y="7107"/>
                        </a:cubicBezTo>
                        <a:cubicBezTo>
                          <a:pt x="658" y="58507"/>
                          <a:pt x="42510" y="99978"/>
                          <a:pt x="94066" y="99978"/>
                        </a:cubicBezTo>
                        <a:cubicBezTo>
                          <a:pt x="125946" y="99978"/>
                          <a:pt x="154102" y="84109"/>
                          <a:pt x="171123" y="59855"/>
                        </a:cubicBezTo>
                        <a:cubicBezTo>
                          <a:pt x="142002" y="23401"/>
                          <a:pt x="97195" y="0"/>
                          <a:pt x="47018" y="0"/>
                        </a:cubicBezTo>
                        <a:close/>
                      </a:path>
                    </a:pathLst>
                  </a:custGeom>
                  <a:solidFill>
                    <a:srgbClr val="0052B4"/>
                  </a:solidFill>
                  <a:ln w="1042" cap="flat">
                    <a:noFill/>
                    <a:prstDash val="solid"/>
                    <a:miter/>
                  </a:ln>
                </p:spPr>
                <p:txBody>
                  <a:bodyPr rtlCol="0" anchor="ctr"/>
                  <a:lstStyle/>
                  <a:p>
                    <a:endParaRPr lang="en-US"/>
                  </a:p>
                </p:txBody>
              </p:sp>
              <p:sp>
                <p:nvSpPr>
                  <p:cNvPr id="94" name="Graphic 31">
                    <a:extLst>
                      <a:ext uri="{FF2B5EF4-FFF2-40B4-BE49-F238E27FC236}">
                        <a16:creationId xmlns:a16="http://schemas.microsoft.com/office/drawing/2014/main" id="{6D512554-52EC-18C3-562A-BA6E3C73E7AE}"/>
                      </a:ext>
                    </a:extLst>
                  </p:cNvPr>
                  <p:cNvSpPr/>
                  <p:nvPr/>
                </p:nvSpPr>
                <p:spPr>
                  <a:xfrm>
                    <a:off x="10738678" y="4865442"/>
                    <a:ext cx="180565" cy="112123"/>
                  </a:xfrm>
                  <a:custGeom>
                    <a:avLst/>
                    <a:gdLst>
                      <a:gd name="connsiteX0" fmla="*/ 178820 w 180565"/>
                      <a:gd name="connsiteY0" fmla="*/ 112124 h 112123"/>
                      <a:gd name="connsiteX1" fmla="*/ 180565 w 180565"/>
                      <a:gd name="connsiteY1" fmla="*/ 94096 h 112123"/>
                      <a:gd name="connsiteX2" fmla="*/ 86469 w 180565"/>
                      <a:gd name="connsiteY2" fmla="*/ 0 h 112123"/>
                      <a:gd name="connsiteX3" fmla="*/ 0 w 180565"/>
                      <a:gd name="connsiteY3" fmla="*/ 56958 h 112123"/>
                      <a:gd name="connsiteX4" fmla="*/ 39422 w 180565"/>
                      <a:gd name="connsiteY4" fmla="*/ 52929 h 112123"/>
                      <a:gd name="connsiteX5" fmla="*/ 178820 w 180565"/>
                      <a:gd name="connsiteY5" fmla="*/ 112124 h 1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65" h="112123">
                        <a:moveTo>
                          <a:pt x="178820" y="112124"/>
                        </a:moveTo>
                        <a:cubicBezTo>
                          <a:pt x="179953" y="106286"/>
                          <a:pt x="180565" y="100264"/>
                          <a:pt x="180565" y="94096"/>
                        </a:cubicBezTo>
                        <a:cubicBezTo>
                          <a:pt x="180565" y="42127"/>
                          <a:pt x="138437" y="0"/>
                          <a:pt x="86469" y="0"/>
                        </a:cubicBezTo>
                        <a:cubicBezTo>
                          <a:pt x="47693" y="0"/>
                          <a:pt x="14406" y="23461"/>
                          <a:pt x="0" y="56958"/>
                        </a:cubicBezTo>
                        <a:cubicBezTo>
                          <a:pt x="12734" y="54319"/>
                          <a:pt x="25918" y="52929"/>
                          <a:pt x="39422" y="52929"/>
                        </a:cubicBezTo>
                        <a:cubicBezTo>
                          <a:pt x="94074" y="52928"/>
                          <a:pt x="143515" y="75646"/>
                          <a:pt x="178820" y="112124"/>
                        </a:cubicBezTo>
                        <a:close/>
                      </a:path>
                    </a:pathLst>
                  </a:custGeom>
                  <a:solidFill>
                    <a:srgbClr val="0052B4"/>
                  </a:solidFill>
                  <a:ln w="1042" cap="flat">
                    <a:noFill/>
                    <a:prstDash val="solid"/>
                    <a:miter/>
                  </a:ln>
                </p:spPr>
                <p:txBody>
                  <a:bodyPr rtlCol="0" anchor="ctr"/>
                  <a:lstStyle/>
                  <a:p>
                    <a:endParaRPr lang="en-US"/>
                  </a:p>
                </p:txBody>
              </p:sp>
            </p:grpSp>
          </p:grpSp>
        </p:grpSp>
        <p:grpSp>
          <p:nvGrpSpPr>
            <p:cNvPr id="77" name="Group 76">
              <a:extLst>
                <a:ext uri="{FF2B5EF4-FFF2-40B4-BE49-F238E27FC236}">
                  <a16:creationId xmlns:a16="http://schemas.microsoft.com/office/drawing/2014/main" id="{EB066B44-69F1-3F4A-02DF-D0BA71E33CB1}"/>
                </a:ext>
              </a:extLst>
            </p:cNvPr>
            <p:cNvGrpSpPr/>
            <p:nvPr/>
          </p:nvGrpSpPr>
          <p:grpSpPr>
            <a:xfrm>
              <a:off x="3267452" y="6125856"/>
              <a:ext cx="438638" cy="438638"/>
              <a:chOff x="10482466" y="4616179"/>
              <a:chExt cx="685362" cy="685362"/>
            </a:xfrm>
          </p:grpSpPr>
          <p:sp>
            <p:nvSpPr>
              <p:cNvPr id="82" name="Oval 81">
                <a:extLst>
                  <a:ext uri="{FF2B5EF4-FFF2-40B4-BE49-F238E27FC236}">
                    <a16:creationId xmlns:a16="http://schemas.microsoft.com/office/drawing/2014/main" id="{545BCF28-AB30-FC59-4E09-23E1A7E5CB19}"/>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852A7521-F8A6-2730-E9BF-7DF8442F6781}"/>
                  </a:ext>
                </a:extLst>
              </p:cNvPr>
              <p:cNvGrpSpPr/>
              <p:nvPr/>
            </p:nvGrpSpPr>
            <p:grpSpPr>
              <a:xfrm>
                <a:off x="10556178" y="4689011"/>
                <a:ext cx="539496" cy="539495"/>
                <a:chOff x="10097863" y="5407399"/>
                <a:chExt cx="539496" cy="539495"/>
              </a:xfrm>
            </p:grpSpPr>
            <p:sp>
              <p:nvSpPr>
                <p:cNvPr id="84" name="Freeform 83">
                  <a:extLst>
                    <a:ext uri="{FF2B5EF4-FFF2-40B4-BE49-F238E27FC236}">
                      <a16:creationId xmlns:a16="http://schemas.microsoft.com/office/drawing/2014/main" id="{5357E280-BC32-905D-2637-D4868AEE312F}"/>
                    </a:ext>
                  </a:extLst>
                </p:cNvPr>
                <p:cNvSpPr/>
                <p:nvPr/>
              </p:nvSpPr>
              <p:spPr>
                <a:xfrm>
                  <a:off x="10097863" y="5559865"/>
                  <a:ext cx="539496" cy="234562"/>
                </a:xfrm>
                <a:custGeom>
                  <a:avLst/>
                  <a:gdLst>
                    <a:gd name="connsiteX0" fmla="*/ 16778 w 539496"/>
                    <a:gd name="connsiteY0" fmla="*/ 23456 h 234562"/>
                    <a:gd name="connsiteX1" fmla="*/ 0 w 539496"/>
                    <a:gd name="connsiteY1" fmla="*/ 117281 h 234562"/>
                    <a:gd name="connsiteX2" fmla="*/ 16778 w 539496"/>
                    <a:gd name="connsiteY2" fmla="*/ 211106 h 234562"/>
                    <a:gd name="connsiteX3" fmla="*/ 269748 w 539496"/>
                    <a:gd name="connsiteY3" fmla="*/ 234563 h 234562"/>
                    <a:gd name="connsiteX4" fmla="*/ 522718 w 539496"/>
                    <a:gd name="connsiteY4" fmla="*/ 211106 h 234562"/>
                    <a:gd name="connsiteX5" fmla="*/ 539496 w 539496"/>
                    <a:gd name="connsiteY5" fmla="*/ 117281 h 234562"/>
                    <a:gd name="connsiteX6" fmla="*/ 522718 w 539496"/>
                    <a:gd name="connsiteY6" fmla="*/ 23456 h 234562"/>
                    <a:gd name="connsiteX7" fmla="*/ 269748 w 539496"/>
                    <a:gd name="connsiteY7" fmla="*/ 0 h 234562"/>
                    <a:gd name="connsiteX8" fmla="*/ 16778 w 539496"/>
                    <a:gd name="connsiteY8" fmla="*/ 23456 h 23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96" h="234562">
                      <a:moveTo>
                        <a:pt x="16778" y="23456"/>
                      </a:moveTo>
                      <a:cubicBezTo>
                        <a:pt x="5936" y="52680"/>
                        <a:pt x="0" y="84286"/>
                        <a:pt x="0" y="117281"/>
                      </a:cubicBezTo>
                      <a:cubicBezTo>
                        <a:pt x="0" y="150277"/>
                        <a:pt x="5936" y="181885"/>
                        <a:pt x="16778" y="211106"/>
                      </a:cubicBezTo>
                      <a:lnTo>
                        <a:pt x="269748" y="234563"/>
                      </a:lnTo>
                      <a:lnTo>
                        <a:pt x="522718" y="211106"/>
                      </a:lnTo>
                      <a:cubicBezTo>
                        <a:pt x="533561" y="181885"/>
                        <a:pt x="539496" y="150277"/>
                        <a:pt x="539496" y="117281"/>
                      </a:cubicBezTo>
                      <a:cubicBezTo>
                        <a:pt x="539496" y="84286"/>
                        <a:pt x="533561" y="52680"/>
                        <a:pt x="522718" y="23456"/>
                      </a:cubicBezTo>
                      <a:lnTo>
                        <a:pt x="269748" y="0"/>
                      </a:lnTo>
                      <a:lnTo>
                        <a:pt x="16778" y="23456"/>
                      </a:lnTo>
                      <a:close/>
                    </a:path>
                  </a:pathLst>
                </a:custGeom>
                <a:solidFill>
                  <a:srgbClr val="F0F0F0"/>
                </a:solidFill>
                <a:ln w="1042"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AF58E32E-19D8-0D78-198B-109CD5BB1DA3}"/>
                    </a:ext>
                  </a:extLst>
                </p:cNvPr>
                <p:cNvSpPr/>
                <p:nvPr/>
              </p:nvSpPr>
              <p:spPr>
                <a:xfrm>
                  <a:off x="10114642" y="5407399"/>
                  <a:ext cx="505940" cy="175923"/>
                </a:xfrm>
                <a:custGeom>
                  <a:avLst/>
                  <a:gdLst>
                    <a:gd name="connsiteX0" fmla="*/ 252969 w 505940"/>
                    <a:gd name="connsiteY0" fmla="*/ 0 h 175923"/>
                    <a:gd name="connsiteX1" fmla="*/ 0 w 505940"/>
                    <a:gd name="connsiteY1" fmla="*/ 175923 h 175923"/>
                    <a:gd name="connsiteX2" fmla="*/ 505941 w 505940"/>
                    <a:gd name="connsiteY2" fmla="*/ 175923 h 175923"/>
                    <a:gd name="connsiteX3" fmla="*/ 252969 w 505940"/>
                    <a:gd name="connsiteY3" fmla="*/ 0 h 175923"/>
                  </a:gdLst>
                  <a:ahLst/>
                  <a:cxnLst>
                    <a:cxn ang="0">
                      <a:pos x="connsiteX0" y="connsiteY0"/>
                    </a:cxn>
                    <a:cxn ang="0">
                      <a:pos x="connsiteX1" y="connsiteY1"/>
                    </a:cxn>
                    <a:cxn ang="0">
                      <a:pos x="connsiteX2" y="connsiteY2"/>
                    </a:cxn>
                    <a:cxn ang="0">
                      <a:pos x="connsiteX3" y="connsiteY3"/>
                    </a:cxn>
                  </a:cxnLst>
                  <a:rect l="l" t="t" r="r" b="b"/>
                  <a:pathLst>
                    <a:path w="505940" h="175923">
                      <a:moveTo>
                        <a:pt x="252969" y="0"/>
                      </a:moveTo>
                      <a:cubicBezTo>
                        <a:pt x="136988" y="0"/>
                        <a:pt x="38112" y="73203"/>
                        <a:pt x="0" y="175923"/>
                      </a:cubicBezTo>
                      <a:lnTo>
                        <a:pt x="505941" y="175923"/>
                      </a:lnTo>
                      <a:cubicBezTo>
                        <a:pt x="467825" y="73203"/>
                        <a:pt x="368952" y="0"/>
                        <a:pt x="252969" y="0"/>
                      </a:cubicBezTo>
                      <a:close/>
                    </a:path>
                  </a:pathLst>
                </a:custGeom>
                <a:solidFill>
                  <a:srgbClr val="D80027"/>
                </a:solidFill>
                <a:ln w="104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70F40D54-B80E-E751-749D-16D5EC45B2C1}"/>
                    </a:ext>
                  </a:extLst>
                </p:cNvPr>
                <p:cNvSpPr/>
                <p:nvPr/>
              </p:nvSpPr>
              <p:spPr>
                <a:xfrm>
                  <a:off x="10114642" y="5770971"/>
                  <a:ext cx="505939" cy="175923"/>
                </a:xfrm>
                <a:custGeom>
                  <a:avLst/>
                  <a:gdLst>
                    <a:gd name="connsiteX0" fmla="*/ 252969 w 505939"/>
                    <a:gd name="connsiteY0" fmla="*/ 175923 h 175923"/>
                    <a:gd name="connsiteX1" fmla="*/ 505940 w 505939"/>
                    <a:gd name="connsiteY1" fmla="*/ 0 h 175923"/>
                    <a:gd name="connsiteX2" fmla="*/ 0 w 505939"/>
                    <a:gd name="connsiteY2" fmla="*/ 0 h 175923"/>
                    <a:gd name="connsiteX3" fmla="*/ 252969 w 505939"/>
                    <a:gd name="connsiteY3" fmla="*/ 175923 h 175923"/>
                  </a:gdLst>
                  <a:ahLst/>
                  <a:cxnLst>
                    <a:cxn ang="0">
                      <a:pos x="connsiteX0" y="connsiteY0"/>
                    </a:cxn>
                    <a:cxn ang="0">
                      <a:pos x="connsiteX1" y="connsiteY1"/>
                    </a:cxn>
                    <a:cxn ang="0">
                      <a:pos x="connsiteX2" y="connsiteY2"/>
                    </a:cxn>
                    <a:cxn ang="0">
                      <a:pos x="connsiteX3" y="connsiteY3"/>
                    </a:cxn>
                  </a:cxnLst>
                  <a:rect l="l" t="t" r="r" b="b"/>
                  <a:pathLst>
                    <a:path w="505939" h="175923">
                      <a:moveTo>
                        <a:pt x="252969" y="175923"/>
                      </a:moveTo>
                      <a:cubicBezTo>
                        <a:pt x="368952" y="175923"/>
                        <a:pt x="467825" y="102720"/>
                        <a:pt x="505940" y="0"/>
                      </a:cubicBezTo>
                      <a:lnTo>
                        <a:pt x="0" y="0"/>
                      </a:lnTo>
                      <a:cubicBezTo>
                        <a:pt x="38112" y="102720"/>
                        <a:pt x="136988" y="175923"/>
                        <a:pt x="252969" y="175923"/>
                      </a:cubicBezTo>
                      <a:close/>
                    </a:path>
                  </a:pathLst>
                </a:custGeom>
                <a:solidFill>
                  <a:srgbClr val="6DA544"/>
                </a:solidFill>
                <a:ln w="1042" cap="flat">
                  <a:noFill/>
                  <a:prstDash val="solid"/>
                  <a:miter/>
                </a:ln>
              </p:spPr>
              <p:txBody>
                <a:bodyPr rtlCol="0" anchor="ctr"/>
                <a:lstStyle/>
                <a:p>
                  <a:endParaRPr lang="en-US"/>
                </a:p>
              </p:txBody>
            </p:sp>
          </p:grpSp>
        </p:grpSp>
        <p:grpSp>
          <p:nvGrpSpPr>
            <p:cNvPr id="79" name="Group 78">
              <a:extLst>
                <a:ext uri="{FF2B5EF4-FFF2-40B4-BE49-F238E27FC236}">
                  <a16:creationId xmlns:a16="http://schemas.microsoft.com/office/drawing/2014/main" id="{19150481-EF64-C8ED-DEFF-DFF314CCF835}"/>
                </a:ext>
              </a:extLst>
            </p:cNvPr>
            <p:cNvGrpSpPr/>
            <p:nvPr userDrawn="1"/>
          </p:nvGrpSpPr>
          <p:grpSpPr>
            <a:xfrm>
              <a:off x="3976787" y="6125856"/>
              <a:ext cx="438638" cy="438638"/>
              <a:chOff x="3976787" y="6125856"/>
              <a:chExt cx="438638" cy="438638"/>
            </a:xfrm>
          </p:grpSpPr>
          <p:sp>
            <p:nvSpPr>
              <p:cNvPr id="80" name="Oval 79">
                <a:extLst>
                  <a:ext uri="{FF2B5EF4-FFF2-40B4-BE49-F238E27FC236}">
                    <a16:creationId xmlns:a16="http://schemas.microsoft.com/office/drawing/2014/main" id="{3B8F7FF9-E0B5-A5CD-2F73-4F8DF8E313DF}"/>
                  </a:ext>
                </a:extLst>
              </p:cNvPr>
              <p:cNvSpPr/>
              <p:nvPr/>
            </p:nvSpPr>
            <p:spPr>
              <a:xfrm>
                <a:off x="3976787"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2C591B8B-C088-60C3-4954-73F88262F5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23963" y="6170279"/>
                <a:ext cx="347472" cy="347472"/>
              </a:xfrm>
              <a:prstGeom prst="rect">
                <a:avLst/>
              </a:prstGeom>
            </p:spPr>
          </p:pic>
        </p:grpSp>
        <p:grpSp>
          <p:nvGrpSpPr>
            <p:cNvPr id="28" name="Group 27">
              <a:extLst>
                <a:ext uri="{FF2B5EF4-FFF2-40B4-BE49-F238E27FC236}">
                  <a16:creationId xmlns:a16="http://schemas.microsoft.com/office/drawing/2014/main" id="{69480E0A-6AD2-E431-E944-DCE4B55B7184}"/>
                </a:ext>
              </a:extLst>
            </p:cNvPr>
            <p:cNvGrpSpPr/>
            <p:nvPr userDrawn="1"/>
          </p:nvGrpSpPr>
          <p:grpSpPr>
            <a:xfrm>
              <a:off x="4685412" y="6125856"/>
              <a:ext cx="438638" cy="438638"/>
              <a:chOff x="4685412" y="6125856"/>
              <a:chExt cx="438638" cy="438638"/>
            </a:xfrm>
          </p:grpSpPr>
          <p:sp>
            <p:nvSpPr>
              <p:cNvPr id="23" name="Oval 22">
                <a:extLst>
                  <a:ext uri="{FF2B5EF4-FFF2-40B4-BE49-F238E27FC236}">
                    <a16:creationId xmlns:a16="http://schemas.microsoft.com/office/drawing/2014/main" id="{7B211662-EDC2-3D3B-719B-CE32E875DD7A}"/>
                  </a:ext>
                </a:extLst>
              </p:cNvPr>
              <p:cNvSpPr/>
              <p:nvPr/>
            </p:nvSpPr>
            <p:spPr>
              <a:xfrm>
                <a:off x="4685412"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E80F323-5C86-5D84-7A05-D61483B3761C}"/>
                  </a:ext>
                </a:extLst>
              </p:cNvPr>
              <p:cNvPicPr>
                <a:picLocks noChangeAspect="1"/>
              </p:cNvPicPr>
              <p:nvPr userDrawn="1"/>
            </p:nvPicPr>
            <p:blipFill>
              <a:blip r:embed="rId7"/>
              <a:srcRect l="7573" t="7573" r="7573" b="7573"/>
              <a:stretch>
                <a:fillRect/>
              </a:stretch>
            </p:blipFill>
            <p:spPr>
              <a:xfrm>
                <a:off x="4731806" y="6172469"/>
                <a:ext cx="347472" cy="347472"/>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p:spPr>
          </p:pic>
        </p:grpSp>
      </p:grpSp>
      <p:sp>
        <p:nvSpPr>
          <p:cNvPr id="9" name="TextBox 8">
            <a:extLst>
              <a:ext uri="{FF2B5EF4-FFF2-40B4-BE49-F238E27FC236}">
                <a16:creationId xmlns:a16="http://schemas.microsoft.com/office/drawing/2014/main" id="{84745B0E-D659-AA5E-484A-52E5624AC77B}"/>
              </a:ext>
            </a:extLst>
          </p:cNvPr>
          <p:cNvSpPr txBox="1"/>
          <p:nvPr userDrawn="1"/>
        </p:nvSpPr>
        <p:spPr>
          <a:xfrm>
            <a:off x="433754" y="6427600"/>
            <a:ext cx="1263166"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C7CF5C-D224-8846-9E2C-570E8416FB07}" type="datetimeyyyy">
              <a:rPr lang="en-US" sz="1200" smtClean="0">
                <a:solidFill>
                  <a:schemeClr val="bg1">
                    <a:alpha val="80224"/>
                  </a:schemeClr>
                </a:solidFill>
              </a:rPr>
              <a:pPr marL="0" marR="0" lvl="0" indent="0" algn="l" defTabSz="914400" rtl="0" eaLnBrk="1" fontAlgn="auto" latinLnBrk="0" hangingPunct="1">
                <a:lnSpc>
                  <a:spcPct val="100000"/>
                </a:lnSpc>
                <a:spcBef>
                  <a:spcPts val="0"/>
                </a:spcBef>
                <a:spcAft>
                  <a:spcPts val="0"/>
                </a:spcAft>
                <a:buClrTx/>
                <a:buSzTx/>
                <a:buFontTx/>
                <a:buNone/>
                <a:tabLst/>
                <a:defRPr/>
              </a:pPr>
              <a:t>2025</a:t>
            </a:fld>
            <a:r>
              <a:rPr lang="en-GB" sz="1200">
                <a:solidFill>
                  <a:schemeClr val="bg1">
                    <a:alpha val="80224"/>
                  </a:schemeClr>
                </a:solidFill>
              </a:rPr>
              <a:t> © delaware</a:t>
            </a:r>
          </a:p>
        </p:txBody>
      </p:sp>
    </p:spTree>
    <p:extLst>
      <p:ext uri="{BB962C8B-B14F-4D97-AF65-F5344CB8AC3E}">
        <p14:creationId xmlns:p14="http://schemas.microsoft.com/office/powerpoint/2010/main" val="76991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los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9AC080-095E-41B5-9A60-3A1C49D55A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3718" y="0"/>
            <a:ext cx="12195541" cy="6858000"/>
          </a:xfrm>
          <a:prstGeom prst="rect">
            <a:avLst/>
          </a:prstGeom>
        </p:spPr>
      </p:pic>
      <p:sp>
        <p:nvSpPr>
          <p:cNvPr id="11" name="Rectangle 10">
            <a:extLst>
              <a:ext uri="{FF2B5EF4-FFF2-40B4-BE49-F238E27FC236}">
                <a16:creationId xmlns:a16="http://schemas.microsoft.com/office/drawing/2014/main" id="{FCEAAC5F-A61B-F841-B8AD-E4229A0743D7}"/>
              </a:ext>
            </a:extLst>
          </p:cNvPr>
          <p:cNvSpPr/>
          <p:nvPr userDrawn="1"/>
        </p:nvSpPr>
        <p:spPr>
          <a:xfrm rot="10800000">
            <a:off x="-4" y="-9"/>
            <a:ext cx="9870888" cy="8010152"/>
          </a:xfrm>
          <a:prstGeom prst="rect">
            <a:avLst/>
          </a:prstGeom>
          <a:gradFill flip="none" rotWithShape="1">
            <a:gsLst>
              <a:gs pos="69000">
                <a:schemeClr val="bg1">
                  <a:alpha val="17000"/>
                </a:schemeClr>
              </a:gs>
              <a:gs pos="51000">
                <a:schemeClr val="bg1">
                  <a:alpha val="79000"/>
                </a:schemeClr>
              </a:gs>
              <a:gs pos="0">
                <a:schemeClr val="bg1"/>
              </a:gs>
              <a:gs pos="88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FEE2E9-3775-6F4B-BE9F-7D42611E1E05}"/>
              </a:ext>
            </a:extLst>
          </p:cNvPr>
          <p:cNvSpPr/>
          <p:nvPr userDrawn="1"/>
        </p:nvSpPr>
        <p:spPr>
          <a:xfrm>
            <a:off x="4833257" y="3508513"/>
            <a:ext cx="7358743" cy="3349487"/>
          </a:xfrm>
          <a:prstGeom prst="rect">
            <a:avLst/>
          </a:prstGeom>
          <a:gradFill flip="none" rotWithShape="1">
            <a:gsLst>
              <a:gs pos="0">
                <a:schemeClr val="tx1">
                  <a:lumMod val="0"/>
                </a:schemeClr>
              </a:gs>
              <a:gs pos="6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1EE8494-B83E-6E01-9A89-83F50D4EBF4A}"/>
              </a:ext>
            </a:extLst>
          </p:cNvPr>
          <p:cNvSpPr/>
          <p:nvPr userDrawn="1"/>
        </p:nvSpPr>
        <p:spPr>
          <a:xfrm flipH="1">
            <a:off x="-1" y="3508513"/>
            <a:ext cx="10348171" cy="3349487"/>
          </a:xfrm>
          <a:prstGeom prst="rect">
            <a:avLst/>
          </a:prstGeom>
          <a:gradFill flip="none" rotWithShape="1">
            <a:gsLst>
              <a:gs pos="0">
                <a:schemeClr val="bg1"/>
              </a:gs>
              <a:gs pos="70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982744-3F56-BB46-A50A-22C19AF001AD}"/>
              </a:ext>
            </a:extLst>
          </p:cNvPr>
          <p:cNvSpPr/>
          <p:nvPr userDrawn="1"/>
        </p:nvSpPr>
        <p:spPr>
          <a:xfrm flipH="1">
            <a:off x="-6447" y="3508513"/>
            <a:ext cx="10668869" cy="3349487"/>
          </a:xfrm>
          <a:prstGeom prst="rect">
            <a:avLst/>
          </a:prstGeom>
          <a:gradFill flip="none" rotWithShape="1">
            <a:gsLst>
              <a:gs pos="37000">
                <a:srgbClr val="000000">
                  <a:alpha val="31000"/>
                </a:srgbClr>
              </a:gs>
              <a:gs pos="0">
                <a:schemeClr val="tx1">
                  <a:lumMod val="0"/>
                  <a:alpha val="18000"/>
                </a:schemeClr>
              </a:gs>
              <a:gs pos="78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EC774CD-E7A2-A747-8986-0829FBB99025}"/>
              </a:ext>
            </a:extLst>
          </p:cNvPr>
          <p:cNvSpPr>
            <a:spLocks noGrp="1"/>
          </p:cNvSpPr>
          <p:nvPr>
            <p:ph type="ctrTitle" hasCustomPrompt="1"/>
          </p:nvPr>
        </p:nvSpPr>
        <p:spPr>
          <a:xfrm>
            <a:off x="433754" y="243379"/>
            <a:ext cx="5013457" cy="1655762"/>
          </a:xfrm>
        </p:spPr>
        <p:txBody>
          <a:bodyPr lIns="0" tIns="0" rIns="0" bIns="0" anchor="b" anchorCtr="0">
            <a:normAutofit/>
          </a:bodyPr>
          <a:lstStyle>
            <a:lvl1pPr algn="l">
              <a:lnSpc>
                <a:spcPct val="90000"/>
              </a:lnSpc>
              <a:defRPr sz="5000" b="1" i="0" spc="-100" baseline="0">
                <a:solidFill>
                  <a:schemeClr val="tx1"/>
                </a:solidFill>
                <a:latin typeface="+mj-lt"/>
              </a:defRPr>
            </a:lvl1pPr>
          </a:lstStyle>
          <a:p>
            <a:r>
              <a:rPr lang="en-US"/>
              <a:t>click to add title</a:t>
            </a:r>
          </a:p>
        </p:txBody>
      </p:sp>
      <p:grpSp>
        <p:nvGrpSpPr>
          <p:cNvPr id="2" name="Graphic 9">
            <a:extLst>
              <a:ext uri="{FF2B5EF4-FFF2-40B4-BE49-F238E27FC236}">
                <a16:creationId xmlns:a16="http://schemas.microsoft.com/office/drawing/2014/main" id="{E42D4EED-B51B-384F-A06E-3917F6FDCBCF}"/>
              </a:ext>
            </a:extLst>
          </p:cNvPr>
          <p:cNvGrpSpPr/>
          <p:nvPr userDrawn="1"/>
        </p:nvGrpSpPr>
        <p:grpSpPr>
          <a:xfrm>
            <a:off x="9566520" y="6132442"/>
            <a:ext cx="2320836" cy="430236"/>
            <a:chOff x="9566520" y="6132442"/>
            <a:chExt cx="2320836" cy="430236"/>
          </a:xfrm>
        </p:grpSpPr>
        <p:sp>
          <p:nvSpPr>
            <p:cNvPr id="3" name="Freeform 2">
              <a:extLst>
                <a:ext uri="{FF2B5EF4-FFF2-40B4-BE49-F238E27FC236}">
                  <a16:creationId xmlns:a16="http://schemas.microsoft.com/office/drawing/2014/main" id="{29178407-94DB-6841-8440-DA24D9542814}"/>
                </a:ext>
              </a:extLst>
            </p:cNvPr>
            <p:cNvSpPr/>
            <p:nvPr/>
          </p:nvSpPr>
          <p:spPr>
            <a:xfrm>
              <a:off x="9910919" y="6276496"/>
              <a:ext cx="278075" cy="286181"/>
            </a:xfrm>
            <a:custGeom>
              <a:avLst/>
              <a:gdLst>
                <a:gd name="connsiteX0" fmla="*/ 147117 w 278075"/>
                <a:gd name="connsiteY0" fmla="*/ 241617 h 286181"/>
                <a:gd name="connsiteX1" fmla="*/ 225500 w 278075"/>
                <a:gd name="connsiteY1" fmla="*/ 201869 h 286181"/>
                <a:gd name="connsiteX2" fmla="*/ 265776 w 278075"/>
                <a:gd name="connsiteY2" fmla="*/ 224754 h 286181"/>
                <a:gd name="connsiteX3" fmla="*/ 145911 w 278075"/>
                <a:gd name="connsiteY3" fmla="*/ 286182 h 286181"/>
                <a:gd name="connsiteX4" fmla="*/ 0 w 278075"/>
                <a:gd name="connsiteY4" fmla="*/ 143091 h 286181"/>
                <a:gd name="connsiteX5" fmla="*/ 142535 w 278075"/>
                <a:gd name="connsiteY5" fmla="*/ 0 h 286181"/>
                <a:gd name="connsiteX6" fmla="*/ 278076 w 278075"/>
                <a:gd name="connsiteY6" fmla="*/ 143573 h 286181"/>
                <a:gd name="connsiteX7" fmla="*/ 276388 w 278075"/>
                <a:gd name="connsiteY7" fmla="*/ 164771 h 286181"/>
                <a:gd name="connsiteX8" fmla="*/ 48718 w 278075"/>
                <a:gd name="connsiteY8" fmla="*/ 164771 h 286181"/>
                <a:gd name="connsiteX9" fmla="*/ 147117 w 278075"/>
                <a:gd name="connsiteY9" fmla="*/ 241617 h 286181"/>
                <a:gd name="connsiteX10" fmla="*/ 48718 w 278075"/>
                <a:gd name="connsiteY10" fmla="*/ 123338 h 286181"/>
                <a:gd name="connsiteX11" fmla="*/ 230564 w 278075"/>
                <a:gd name="connsiteY11" fmla="*/ 123338 h 286181"/>
                <a:gd name="connsiteX12" fmla="*/ 142776 w 278075"/>
                <a:gd name="connsiteY12" fmla="*/ 44565 h 286181"/>
                <a:gd name="connsiteX13" fmla="*/ 48718 w 278075"/>
                <a:gd name="connsiteY13" fmla="*/ 123338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075" h="286181">
                  <a:moveTo>
                    <a:pt x="147117" y="241617"/>
                  </a:moveTo>
                  <a:cubicBezTo>
                    <a:pt x="184741" y="241617"/>
                    <a:pt x="211994" y="224272"/>
                    <a:pt x="225500" y="201869"/>
                  </a:cubicBezTo>
                  <a:lnTo>
                    <a:pt x="265776" y="224754"/>
                  </a:lnTo>
                  <a:cubicBezTo>
                    <a:pt x="241900" y="261852"/>
                    <a:pt x="200417" y="286182"/>
                    <a:pt x="145911" y="286182"/>
                  </a:cubicBezTo>
                  <a:cubicBezTo>
                    <a:pt x="58365" y="286182"/>
                    <a:pt x="0" y="224754"/>
                    <a:pt x="0" y="143091"/>
                  </a:cubicBezTo>
                  <a:cubicBezTo>
                    <a:pt x="0" y="62632"/>
                    <a:pt x="57641" y="0"/>
                    <a:pt x="142535" y="0"/>
                  </a:cubicBezTo>
                  <a:cubicBezTo>
                    <a:pt x="224776" y="0"/>
                    <a:pt x="278076" y="67450"/>
                    <a:pt x="278076" y="143573"/>
                  </a:cubicBezTo>
                  <a:cubicBezTo>
                    <a:pt x="278076" y="150559"/>
                    <a:pt x="277594" y="157785"/>
                    <a:pt x="276388" y="164771"/>
                  </a:cubicBezTo>
                  <a:lnTo>
                    <a:pt x="48718" y="164771"/>
                  </a:lnTo>
                  <a:cubicBezTo>
                    <a:pt x="57882" y="213673"/>
                    <a:pt x="96712" y="241376"/>
                    <a:pt x="147117" y="241617"/>
                  </a:cubicBezTo>
                  <a:moveTo>
                    <a:pt x="48718" y="123338"/>
                  </a:moveTo>
                  <a:lnTo>
                    <a:pt x="230564" y="123338"/>
                  </a:lnTo>
                  <a:cubicBezTo>
                    <a:pt x="222364" y="69618"/>
                    <a:pt x="183535" y="44565"/>
                    <a:pt x="142776" y="44565"/>
                  </a:cubicBezTo>
                  <a:cubicBezTo>
                    <a:pt x="91647" y="44565"/>
                    <a:pt x="56194" y="76122"/>
                    <a:pt x="48718" y="123338"/>
                  </a:cubicBezTo>
                </a:path>
              </a:pathLst>
            </a:custGeom>
            <a:solidFill>
              <a:srgbClr val="FFFFFF"/>
            </a:solidFill>
            <a:ln w="240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66349C6E-52CE-CB48-A9D3-E44EC2A41954}"/>
                </a:ext>
              </a:extLst>
            </p:cNvPr>
            <p:cNvSpPr/>
            <p:nvPr/>
          </p:nvSpPr>
          <p:spPr>
            <a:xfrm>
              <a:off x="10243742" y="6132442"/>
              <a:ext cx="47270" cy="423009"/>
            </a:xfrm>
            <a:custGeom>
              <a:avLst/>
              <a:gdLst>
                <a:gd name="connsiteX0" fmla="*/ 0 w 47270"/>
                <a:gd name="connsiteY0" fmla="*/ 0 h 423009"/>
                <a:gd name="connsiteX1" fmla="*/ 47270 w 47270"/>
                <a:gd name="connsiteY1" fmla="*/ 0 h 423009"/>
                <a:gd name="connsiteX2" fmla="*/ 47270 w 47270"/>
                <a:gd name="connsiteY2" fmla="*/ 423010 h 423009"/>
                <a:gd name="connsiteX3" fmla="*/ 0 w 47270"/>
                <a:gd name="connsiteY3" fmla="*/ 423010 h 423009"/>
              </a:gdLst>
              <a:ahLst/>
              <a:cxnLst>
                <a:cxn ang="0">
                  <a:pos x="connsiteX0" y="connsiteY0"/>
                </a:cxn>
                <a:cxn ang="0">
                  <a:pos x="connsiteX1" y="connsiteY1"/>
                </a:cxn>
                <a:cxn ang="0">
                  <a:pos x="connsiteX2" y="connsiteY2"/>
                </a:cxn>
                <a:cxn ang="0">
                  <a:pos x="connsiteX3" y="connsiteY3"/>
                </a:cxn>
              </a:cxnLst>
              <a:rect l="l" t="t" r="r" b="b"/>
              <a:pathLst>
                <a:path w="47270" h="423009">
                  <a:moveTo>
                    <a:pt x="0" y="0"/>
                  </a:moveTo>
                  <a:lnTo>
                    <a:pt x="47270" y="0"/>
                  </a:lnTo>
                  <a:lnTo>
                    <a:pt x="47270" y="423010"/>
                  </a:lnTo>
                  <a:lnTo>
                    <a:pt x="0" y="423010"/>
                  </a:lnTo>
                  <a:close/>
                </a:path>
              </a:pathLst>
            </a:custGeom>
            <a:solidFill>
              <a:srgbClr val="FFFFFF"/>
            </a:solidFill>
            <a:ln w="240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27EEAD3-746A-4F4C-AB68-1A0D4C163AEB}"/>
                </a:ext>
              </a:extLst>
            </p:cNvPr>
            <p:cNvSpPr/>
            <p:nvPr/>
          </p:nvSpPr>
          <p:spPr>
            <a:xfrm>
              <a:off x="10348171" y="6276496"/>
              <a:ext cx="287964" cy="286181"/>
            </a:xfrm>
            <a:custGeom>
              <a:avLst/>
              <a:gdLst>
                <a:gd name="connsiteX0" fmla="*/ 287964 w 287964"/>
                <a:gd name="connsiteY0" fmla="*/ 7227 h 286181"/>
                <a:gd name="connsiteX1" fmla="*/ 287964 w 287964"/>
                <a:gd name="connsiteY1" fmla="*/ 278955 h 286181"/>
                <a:gd name="connsiteX2" fmla="*/ 240694 w 287964"/>
                <a:gd name="connsiteY2" fmla="*/ 278955 h 286181"/>
                <a:gd name="connsiteX3" fmla="*/ 240694 w 287964"/>
                <a:gd name="connsiteY3" fmla="*/ 232222 h 286181"/>
                <a:gd name="connsiteX4" fmla="*/ 137712 w 287964"/>
                <a:gd name="connsiteY4" fmla="*/ 286182 h 286181"/>
                <a:gd name="connsiteX5" fmla="*/ 0 w 287964"/>
                <a:gd name="connsiteY5" fmla="*/ 143091 h 286181"/>
                <a:gd name="connsiteX6" fmla="*/ 137712 w 287964"/>
                <a:gd name="connsiteY6" fmla="*/ 0 h 286181"/>
                <a:gd name="connsiteX7" fmla="*/ 240694 w 287964"/>
                <a:gd name="connsiteY7" fmla="*/ 53719 h 286181"/>
                <a:gd name="connsiteX8" fmla="*/ 240694 w 287964"/>
                <a:gd name="connsiteY8" fmla="*/ 7227 h 286181"/>
                <a:gd name="connsiteX9" fmla="*/ 287964 w 287964"/>
                <a:gd name="connsiteY9" fmla="*/ 7227 h 286181"/>
                <a:gd name="connsiteX10" fmla="*/ 240694 w 287964"/>
                <a:gd name="connsiteY10" fmla="*/ 143091 h 286181"/>
                <a:gd name="connsiteX11" fmla="*/ 143741 w 287964"/>
                <a:gd name="connsiteY11" fmla="*/ 45770 h 286181"/>
                <a:gd name="connsiteX12" fmla="*/ 47271 w 287964"/>
                <a:gd name="connsiteY12" fmla="*/ 143091 h 286181"/>
                <a:gd name="connsiteX13" fmla="*/ 143741 w 287964"/>
                <a:gd name="connsiteY13" fmla="*/ 240412 h 286181"/>
                <a:gd name="connsiteX14" fmla="*/ 240694 w 287964"/>
                <a:gd name="connsiteY14" fmla="*/ 143091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964" h="286181">
                  <a:moveTo>
                    <a:pt x="287964" y="7227"/>
                  </a:moveTo>
                  <a:lnTo>
                    <a:pt x="287964" y="278955"/>
                  </a:lnTo>
                  <a:lnTo>
                    <a:pt x="240694" y="278955"/>
                  </a:lnTo>
                  <a:lnTo>
                    <a:pt x="240694" y="232222"/>
                  </a:lnTo>
                  <a:cubicBezTo>
                    <a:pt x="218988" y="265465"/>
                    <a:pt x="184017" y="286182"/>
                    <a:pt x="137712" y="286182"/>
                  </a:cubicBezTo>
                  <a:cubicBezTo>
                    <a:pt x="61982" y="286182"/>
                    <a:pt x="0" y="223550"/>
                    <a:pt x="0" y="143091"/>
                  </a:cubicBezTo>
                  <a:cubicBezTo>
                    <a:pt x="0" y="62632"/>
                    <a:pt x="61982" y="0"/>
                    <a:pt x="137712" y="0"/>
                  </a:cubicBezTo>
                  <a:cubicBezTo>
                    <a:pt x="184017" y="0"/>
                    <a:pt x="218747" y="20717"/>
                    <a:pt x="240694" y="53719"/>
                  </a:cubicBezTo>
                  <a:lnTo>
                    <a:pt x="240694" y="7227"/>
                  </a:lnTo>
                  <a:lnTo>
                    <a:pt x="287964" y="7227"/>
                  </a:lnTo>
                  <a:close/>
                  <a:moveTo>
                    <a:pt x="240694" y="143091"/>
                  </a:moveTo>
                  <a:cubicBezTo>
                    <a:pt x="240694" y="87685"/>
                    <a:pt x="198729" y="45770"/>
                    <a:pt x="143741" y="45770"/>
                  </a:cubicBezTo>
                  <a:cubicBezTo>
                    <a:pt x="89235" y="45770"/>
                    <a:pt x="47271" y="87685"/>
                    <a:pt x="47271" y="143091"/>
                  </a:cubicBezTo>
                  <a:cubicBezTo>
                    <a:pt x="47271" y="198497"/>
                    <a:pt x="89235" y="240412"/>
                    <a:pt x="143741" y="240412"/>
                  </a:cubicBezTo>
                  <a:cubicBezTo>
                    <a:pt x="198729" y="240412"/>
                    <a:pt x="240452" y="198497"/>
                    <a:pt x="240694" y="143091"/>
                  </a:cubicBezTo>
                </a:path>
              </a:pathLst>
            </a:custGeom>
            <a:solidFill>
              <a:srgbClr val="FFFFFF"/>
            </a:solidFill>
            <a:ln w="240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1D93E9B-C3DB-3243-94EE-14C153003888}"/>
                </a:ext>
              </a:extLst>
            </p:cNvPr>
            <p:cNvSpPr/>
            <p:nvPr/>
          </p:nvSpPr>
          <p:spPr>
            <a:xfrm>
              <a:off x="10685094" y="6283723"/>
              <a:ext cx="393116" cy="271728"/>
            </a:xfrm>
            <a:custGeom>
              <a:avLst/>
              <a:gdLst>
                <a:gd name="connsiteX0" fmla="*/ 393117 w 393116"/>
                <a:gd name="connsiteY0" fmla="*/ 0 h 271728"/>
                <a:gd name="connsiteX1" fmla="*/ 308705 w 393116"/>
                <a:gd name="connsiteY1" fmla="*/ 271728 h 271728"/>
                <a:gd name="connsiteX2" fmla="*/ 260229 w 393116"/>
                <a:gd name="connsiteY2" fmla="*/ 271728 h 271728"/>
                <a:gd name="connsiteX3" fmla="*/ 196558 w 393116"/>
                <a:gd name="connsiteY3" fmla="*/ 70582 h 271728"/>
                <a:gd name="connsiteX4" fmla="*/ 132888 w 393116"/>
                <a:gd name="connsiteY4" fmla="*/ 271728 h 271728"/>
                <a:gd name="connsiteX5" fmla="*/ 84412 w 393116"/>
                <a:gd name="connsiteY5" fmla="*/ 271728 h 271728"/>
                <a:gd name="connsiteX6" fmla="*/ 0 w 393116"/>
                <a:gd name="connsiteY6" fmla="*/ 0 h 271728"/>
                <a:gd name="connsiteX7" fmla="*/ 49441 w 393116"/>
                <a:gd name="connsiteY7" fmla="*/ 0 h 271728"/>
                <a:gd name="connsiteX8" fmla="*/ 109494 w 393116"/>
                <a:gd name="connsiteY8" fmla="*/ 206446 h 271728"/>
                <a:gd name="connsiteX9" fmla="*/ 173647 w 393116"/>
                <a:gd name="connsiteY9" fmla="*/ 0 h 271728"/>
                <a:gd name="connsiteX10" fmla="*/ 219470 w 393116"/>
                <a:gd name="connsiteY10" fmla="*/ 0 h 271728"/>
                <a:gd name="connsiteX11" fmla="*/ 283623 w 393116"/>
                <a:gd name="connsiteY11" fmla="*/ 207169 h 271728"/>
                <a:gd name="connsiteX12" fmla="*/ 343435 w 393116"/>
                <a:gd name="connsiteY12" fmla="*/ 0 h 27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116" h="271728">
                  <a:moveTo>
                    <a:pt x="393117" y="0"/>
                  </a:moveTo>
                  <a:lnTo>
                    <a:pt x="308705" y="271728"/>
                  </a:lnTo>
                  <a:lnTo>
                    <a:pt x="260229" y="271728"/>
                  </a:lnTo>
                  <a:lnTo>
                    <a:pt x="196558" y="70582"/>
                  </a:lnTo>
                  <a:lnTo>
                    <a:pt x="132888" y="271728"/>
                  </a:lnTo>
                  <a:lnTo>
                    <a:pt x="84412" y="271728"/>
                  </a:lnTo>
                  <a:lnTo>
                    <a:pt x="0" y="0"/>
                  </a:lnTo>
                  <a:lnTo>
                    <a:pt x="49441" y="0"/>
                  </a:lnTo>
                  <a:lnTo>
                    <a:pt x="109494" y="206446"/>
                  </a:lnTo>
                  <a:lnTo>
                    <a:pt x="173647" y="0"/>
                  </a:lnTo>
                  <a:lnTo>
                    <a:pt x="219470" y="0"/>
                  </a:lnTo>
                  <a:lnTo>
                    <a:pt x="283623" y="207169"/>
                  </a:lnTo>
                  <a:lnTo>
                    <a:pt x="343435" y="0"/>
                  </a:lnTo>
                  <a:close/>
                </a:path>
              </a:pathLst>
            </a:custGeom>
            <a:solidFill>
              <a:srgbClr val="FFFFFF"/>
            </a:solidFill>
            <a:ln w="2406"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AA38E352-1B0B-7944-B202-F12532D97029}"/>
                </a:ext>
              </a:extLst>
            </p:cNvPr>
            <p:cNvSpPr/>
            <p:nvPr/>
          </p:nvSpPr>
          <p:spPr>
            <a:xfrm>
              <a:off x="11100881" y="6276496"/>
              <a:ext cx="287964" cy="286181"/>
            </a:xfrm>
            <a:custGeom>
              <a:avLst/>
              <a:gdLst>
                <a:gd name="connsiteX0" fmla="*/ 287964 w 287964"/>
                <a:gd name="connsiteY0" fmla="*/ 7227 h 286181"/>
                <a:gd name="connsiteX1" fmla="*/ 287964 w 287964"/>
                <a:gd name="connsiteY1" fmla="*/ 278955 h 286181"/>
                <a:gd name="connsiteX2" fmla="*/ 240694 w 287964"/>
                <a:gd name="connsiteY2" fmla="*/ 278955 h 286181"/>
                <a:gd name="connsiteX3" fmla="*/ 240694 w 287964"/>
                <a:gd name="connsiteY3" fmla="*/ 232222 h 286181"/>
                <a:gd name="connsiteX4" fmla="*/ 137711 w 287964"/>
                <a:gd name="connsiteY4" fmla="*/ 286182 h 286181"/>
                <a:gd name="connsiteX5" fmla="*/ 0 w 287964"/>
                <a:gd name="connsiteY5" fmla="*/ 143091 h 286181"/>
                <a:gd name="connsiteX6" fmla="*/ 137711 w 287964"/>
                <a:gd name="connsiteY6" fmla="*/ 0 h 286181"/>
                <a:gd name="connsiteX7" fmla="*/ 240694 w 287964"/>
                <a:gd name="connsiteY7" fmla="*/ 53719 h 286181"/>
                <a:gd name="connsiteX8" fmla="*/ 240694 w 287964"/>
                <a:gd name="connsiteY8" fmla="*/ 7227 h 286181"/>
                <a:gd name="connsiteX9" fmla="*/ 287964 w 287964"/>
                <a:gd name="connsiteY9" fmla="*/ 7227 h 286181"/>
                <a:gd name="connsiteX10" fmla="*/ 240694 w 287964"/>
                <a:gd name="connsiteY10" fmla="*/ 143091 h 286181"/>
                <a:gd name="connsiteX11" fmla="*/ 143741 w 287964"/>
                <a:gd name="connsiteY11" fmla="*/ 45770 h 286181"/>
                <a:gd name="connsiteX12" fmla="*/ 47270 w 287964"/>
                <a:gd name="connsiteY12" fmla="*/ 143091 h 286181"/>
                <a:gd name="connsiteX13" fmla="*/ 143741 w 287964"/>
                <a:gd name="connsiteY13" fmla="*/ 240412 h 286181"/>
                <a:gd name="connsiteX14" fmla="*/ 240694 w 287964"/>
                <a:gd name="connsiteY14" fmla="*/ 143091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964" h="286181">
                  <a:moveTo>
                    <a:pt x="287964" y="7227"/>
                  </a:moveTo>
                  <a:lnTo>
                    <a:pt x="287964" y="278955"/>
                  </a:lnTo>
                  <a:lnTo>
                    <a:pt x="240694" y="278955"/>
                  </a:lnTo>
                  <a:lnTo>
                    <a:pt x="240694" y="232222"/>
                  </a:lnTo>
                  <a:cubicBezTo>
                    <a:pt x="218988" y="265465"/>
                    <a:pt x="184017" y="286182"/>
                    <a:pt x="137711" y="286182"/>
                  </a:cubicBezTo>
                  <a:cubicBezTo>
                    <a:pt x="61982" y="286182"/>
                    <a:pt x="0" y="223550"/>
                    <a:pt x="0" y="143091"/>
                  </a:cubicBezTo>
                  <a:cubicBezTo>
                    <a:pt x="0" y="62632"/>
                    <a:pt x="62223" y="0"/>
                    <a:pt x="137711" y="0"/>
                  </a:cubicBezTo>
                  <a:cubicBezTo>
                    <a:pt x="184017" y="0"/>
                    <a:pt x="218747" y="20717"/>
                    <a:pt x="240694" y="53719"/>
                  </a:cubicBezTo>
                  <a:lnTo>
                    <a:pt x="240694" y="7227"/>
                  </a:lnTo>
                  <a:lnTo>
                    <a:pt x="287964" y="7227"/>
                  </a:lnTo>
                  <a:close/>
                  <a:moveTo>
                    <a:pt x="240694" y="143091"/>
                  </a:moveTo>
                  <a:cubicBezTo>
                    <a:pt x="240694" y="87685"/>
                    <a:pt x="198729" y="45770"/>
                    <a:pt x="143741" y="45770"/>
                  </a:cubicBezTo>
                  <a:cubicBezTo>
                    <a:pt x="89235" y="45770"/>
                    <a:pt x="47270" y="87685"/>
                    <a:pt x="47270" y="143091"/>
                  </a:cubicBezTo>
                  <a:cubicBezTo>
                    <a:pt x="47270" y="198497"/>
                    <a:pt x="89235" y="240412"/>
                    <a:pt x="143741" y="240412"/>
                  </a:cubicBezTo>
                  <a:cubicBezTo>
                    <a:pt x="198729" y="240412"/>
                    <a:pt x="240694" y="198497"/>
                    <a:pt x="240694" y="143091"/>
                  </a:cubicBezTo>
                </a:path>
              </a:pathLst>
            </a:custGeom>
            <a:solidFill>
              <a:srgbClr val="FFFFFF"/>
            </a:solidFill>
            <a:ln w="2406"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3008FC7-7AAD-D747-8906-C51735068D72}"/>
                </a:ext>
              </a:extLst>
            </p:cNvPr>
            <p:cNvSpPr/>
            <p:nvPr/>
          </p:nvSpPr>
          <p:spPr>
            <a:xfrm>
              <a:off x="11460716" y="6278664"/>
              <a:ext cx="132164" cy="276546"/>
            </a:xfrm>
            <a:custGeom>
              <a:avLst/>
              <a:gdLst>
                <a:gd name="connsiteX0" fmla="*/ 132164 w 132164"/>
                <a:gd name="connsiteY0" fmla="*/ 0 h 276546"/>
                <a:gd name="connsiteX1" fmla="*/ 132164 w 132164"/>
                <a:gd name="connsiteY1" fmla="*/ 49383 h 276546"/>
                <a:gd name="connsiteX2" fmla="*/ 47270 w 132164"/>
                <a:gd name="connsiteY2" fmla="*/ 132492 h 276546"/>
                <a:gd name="connsiteX3" fmla="*/ 47270 w 132164"/>
                <a:gd name="connsiteY3" fmla="*/ 276546 h 276546"/>
                <a:gd name="connsiteX4" fmla="*/ 0 w 132164"/>
                <a:gd name="connsiteY4" fmla="*/ 276546 h 276546"/>
                <a:gd name="connsiteX5" fmla="*/ 0 w 132164"/>
                <a:gd name="connsiteY5" fmla="*/ 5059 h 276546"/>
                <a:gd name="connsiteX6" fmla="*/ 47270 w 132164"/>
                <a:gd name="connsiteY6" fmla="*/ 5059 h 276546"/>
                <a:gd name="connsiteX7" fmla="*/ 47270 w 132164"/>
                <a:gd name="connsiteY7" fmla="*/ 50829 h 276546"/>
                <a:gd name="connsiteX8" fmla="*/ 132164 w 132164"/>
                <a:gd name="connsiteY8" fmla="*/ 0 h 27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64" h="276546">
                  <a:moveTo>
                    <a:pt x="132164" y="0"/>
                  </a:moveTo>
                  <a:lnTo>
                    <a:pt x="132164" y="49383"/>
                  </a:lnTo>
                  <a:cubicBezTo>
                    <a:pt x="91406" y="47697"/>
                    <a:pt x="47270" y="68414"/>
                    <a:pt x="47270" y="132492"/>
                  </a:cubicBezTo>
                  <a:lnTo>
                    <a:pt x="47270" y="276546"/>
                  </a:lnTo>
                  <a:lnTo>
                    <a:pt x="0" y="276546"/>
                  </a:lnTo>
                  <a:lnTo>
                    <a:pt x="0" y="5059"/>
                  </a:lnTo>
                  <a:lnTo>
                    <a:pt x="47270" y="5059"/>
                  </a:lnTo>
                  <a:lnTo>
                    <a:pt x="47270" y="50829"/>
                  </a:lnTo>
                  <a:cubicBezTo>
                    <a:pt x="64635" y="12767"/>
                    <a:pt x="97917" y="241"/>
                    <a:pt x="132164" y="0"/>
                  </a:cubicBezTo>
                </a:path>
              </a:pathLst>
            </a:custGeom>
            <a:solidFill>
              <a:srgbClr val="FFFFFF"/>
            </a:solidFill>
            <a:ln w="2406"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89CE844-3F3D-5549-96DA-17F6D24B90B9}"/>
                </a:ext>
              </a:extLst>
            </p:cNvPr>
            <p:cNvSpPr/>
            <p:nvPr/>
          </p:nvSpPr>
          <p:spPr>
            <a:xfrm>
              <a:off x="11609280" y="6276496"/>
              <a:ext cx="278075" cy="286181"/>
            </a:xfrm>
            <a:custGeom>
              <a:avLst/>
              <a:gdLst>
                <a:gd name="connsiteX0" fmla="*/ 147117 w 278075"/>
                <a:gd name="connsiteY0" fmla="*/ 241617 h 286181"/>
                <a:gd name="connsiteX1" fmla="*/ 225500 w 278075"/>
                <a:gd name="connsiteY1" fmla="*/ 201869 h 286181"/>
                <a:gd name="connsiteX2" fmla="*/ 265776 w 278075"/>
                <a:gd name="connsiteY2" fmla="*/ 224754 h 286181"/>
                <a:gd name="connsiteX3" fmla="*/ 145911 w 278075"/>
                <a:gd name="connsiteY3" fmla="*/ 286182 h 286181"/>
                <a:gd name="connsiteX4" fmla="*/ 0 w 278075"/>
                <a:gd name="connsiteY4" fmla="*/ 143091 h 286181"/>
                <a:gd name="connsiteX5" fmla="*/ 142535 w 278075"/>
                <a:gd name="connsiteY5" fmla="*/ 0 h 286181"/>
                <a:gd name="connsiteX6" fmla="*/ 278076 w 278075"/>
                <a:gd name="connsiteY6" fmla="*/ 143573 h 286181"/>
                <a:gd name="connsiteX7" fmla="*/ 276388 w 278075"/>
                <a:gd name="connsiteY7" fmla="*/ 164771 h 286181"/>
                <a:gd name="connsiteX8" fmla="*/ 48235 w 278075"/>
                <a:gd name="connsiteY8" fmla="*/ 164771 h 286181"/>
                <a:gd name="connsiteX9" fmla="*/ 147117 w 278075"/>
                <a:gd name="connsiteY9" fmla="*/ 241617 h 286181"/>
                <a:gd name="connsiteX10" fmla="*/ 48476 w 278075"/>
                <a:gd name="connsiteY10" fmla="*/ 123338 h 286181"/>
                <a:gd name="connsiteX11" fmla="*/ 230323 w 278075"/>
                <a:gd name="connsiteY11" fmla="*/ 123338 h 286181"/>
                <a:gd name="connsiteX12" fmla="*/ 142776 w 278075"/>
                <a:gd name="connsiteY12" fmla="*/ 44565 h 286181"/>
                <a:gd name="connsiteX13" fmla="*/ 48476 w 278075"/>
                <a:gd name="connsiteY13" fmla="*/ 123338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075" h="286181">
                  <a:moveTo>
                    <a:pt x="147117" y="241617"/>
                  </a:moveTo>
                  <a:cubicBezTo>
                    <a:pt x="184741" y="241617"/>
                    <a:pt x="211994" y="224272"/>
                    <a:pt x="225500" y="201869"/>
                  </a:cubicBezTo>
                  <a:lnTo>
                    <a:pt x="265776" y="224754"/>
                  </a:lnTo>
                  <a:cubicBezTo>
                    <a:pt x="241899" y="261852"/>
                    <a:pt x="200417" y="286182"/>
                    <a:pt x="145911" y="286182"/>
                  </a:cubicBezTo>
                  <a:cubicBezTo>
                    <a:pt x="58365" y="286182"/>
                    <a:pt x="0" y="224754"/>
                    <a:pt x="0" y="143091"/>
                  </a:cubicBezTo>
                  <a:cubicBezTo>
                    <a:pt x="0" y="62632"/>
                    <a:pt x="57641" y="0"/>
                    <a:pt x="142535" y="0"/>
                  </a:cubicBezTo>
                  <a:cubicBezTo>
                    <a:pt x="224776" y="0"/>
                    <a:pt x="278076" y="67450"/>
                    <a:pt x="278076" y="143573"/>
                  </a:cubicBezTo>
                  <a:cubicBezTo>
                    <a:pt x="278076" y="150559"/>
                    <a:pt x="277594" y="157785"/>
                    <a:pt x="276388" y="164771"/>
                  </a:cubicBezTo>
                  <a:lnTo>
                    <a:pt x="48235" y="164771"/>
                  </a:lnTo>
                  <a:cubicBezTo>
                    <a:pt x="57641" y="213673"/>
                    <a:pt x="96470" y="241376"/>
                    <a:pt x="147117" y="241617"/>
                  </a:cubicBezTo>
                  <a:moveTo>
                    <a:pt x="48476" y="123338"/>
                  </a:moveTo>
                  <a:lnTo>
                    <a:pt x="230323" y="123338"/>
                  </a:lnTo>
                  <a:cubicBezTo>
                    <a:pt x="222123" y="69618"/>
                    <a:pt x="183535" y="44565"/>
                    <a:pt x="142776" y="44565"/>
                  </a:cubicBezTo>
                  <a:cubicBezTo>
                    <a:pt x="91406" y="44565"/>
                    <a:pt x="56194" y="76122"/>
                    <a:pt x="48476" y="123338"/>
                  </a:cubicBezTo>
                </a:path>
              </a:pathLst>
            </a:custGeom>
            <a:solidFill>
              <a:srgbClr val="FFFFFF"/>
            </a:solidFill>
            <a:ln w="2406"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125F329-017F-514E-AA78-703CB5A2582C}"/>
                </a:ext>
              </a:extLst>
            </p:cNvPr>
            <p:cNvSpPr/>
            <p:nvPr/>
          </p:nvSpPr>
          <p:spPr>
            <a:xfrm>
              <a:off x="9566520" y="6132442"/>
              <a:ext cx="287964" cy="430236"/>
            </a:xfrm>
            <a:custGeom>
              <a:avLst/>
              <a:gdLst>
                <a:gd name="connsiteX0" fmla="*/ 287964 w 287964"/>
                <a:gd name="connsiteY0" fmla="*/ 0 h 430236"/>
                <a:gd name="connsiteX1" fmla="*/ 287964 w 287964"/>
                <a:gd name="connsiteY1" fmla="*/ 287145 h 430236"/>
                <a:gd name="connsiteX2" fmla="*/ 137711 w 287964"/>
                <a:gd name="connsiteY2" fmla="*/ 430236 h 430236"/>
                <a:gd name="connsiteX3" fmla="*/ 0 w 287964"/>
                <a:gd name="connsiteY3" fmla="*/ 287145 h 430236"/>
                <a:gd name="connsiteX4" fmla="*/ 137711 w 287964"/>
                <a:gd name="connsiteY4" fmla="*/ 144055 h 430236"/>
                <a:gd name="connsiteX5" fmla="*/ 240694 w 287964"/>
                <a:gd name="connsiteY5" fmla="*/ 197774 h 430236"/>
                <a:gd name="connsiteX6" fmla="*/ 240694 w 287964"/>
                <a:gd name="connsiteY6" fmla="*/ 0 h 430236"/>
                <a:gd name="connsiteX7" fmla="*/ 287964 w 287964"/>
                <a:gd name="connsiteY7" fmla="*/ 0 h 430236"/>
                <a:gd name="connsiteX8" fmla="*/ 240694 w 287964"/>
                <a:gd name="connsiteY8" fmla="*/ 287145 h 430236"/>
                <a:gd name="connsiteX9" fmla="*/ 143741 w 287964"/>
                <a:gd name="connsiteY9" fmla="*/ 189824 h 430236"/>
                <a:gd name="connsiteX10" fmla="*/ 47512 w 287964"/>
                <a:gd name="connsiteY10" fmla="*/ 287145 h 430236"/>
                <a:gd name="connsiteX11" fmla="*/ 143741 w 287964"/>
                <a:gd name="connsiteY11" fmla="*/ 384467 h 430236"/>
                <a:gd name="connsiteX12" fmla="*/ 240694 w 287964"/>
                <a:gd name="connsiteY12" fmla="*/ 287145 h 4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964" h="430236">
                  <a:moveTo>
                    <a:pt x="287964" y="0"/>
                  </a:moveTo>
                  <a:lnTo>
                    <a:pt x="287964" y="287145"/>
                  </a:lnTo>
                  <a:cubicBezTo>
                    <a:pt x="287964" y="345442"/>
                    <a:pt x="244070" y="430236"/>
                    <a:pt x="137711" y="430236"/>
                  </a:cubicBezTo>
                  <a:cubicBezTo>
                    <a:pt x="61982" y="430236"/>
                    <a:pt x="0" y="367604"/>
                    <a:pt x="0" y="287145"/>
                  </a:cubicBezTo>
                  <a:cubicBezTo>
                    <a:pt x="0" y="206687"/>
                    <a:pt x="61982" y="144055"/>
                    <a:pt x="137711" y="144055"/>
                  </a:cubicBezTo>
                  <a:cubicBezTo>
                    <a:pt x="184017" y="144055"/>
                    <a:pt x="218747" y="164771"/>
                    <a:pt x="240694" y="197774"/>
                  </a:cubicBezTo>
                  <a:lnTo>
                    <a:pt x="240694" y="0"/>
                  </a:lnTo>
                  <a:lnTo>
                    <a:pt x="287964" y="0"/>
                  </a:lnTo>
                  <a:close/>
                  <a:moveTo>
                    <a:pt x="240694" y="287145"/>
                  </a:moveTo>
                  <a:cubicBezTo>
                    <a:pt x="240694" y="231740"/>
                    <a:pt x="198729" y="189824"/>
                    <a:pt x="143741" y="189824"/>
                  </a:cubicBezTo>
                  <a:cubicBezTo>
                    <a:pt x="89235" y="189824"/>
                    <a:pt x="47512" y="231740"/>
                    <a:pt x="47512" y="287145"/>
                  </a:cubicBezTo>
                  <a:cubicBezTo>
                    <a:pt x="47512" y="342551"/>
                    <a:pt x="89476" y="384467"/>
                    <a:pt x="143741" y="384467"/>
                  </a:cubicBezTo>
                  <a:cubicBezTo>
                    <a:pt x="198729" y="384467"/>
                    <a:pt x="240694" y="342551"/>
                    <a:pt x="240694" y="287145"/>
                  </a:cubicBezTo>
                </a:path>
              </a:pathLst>
            </a:custGeom>
            <a:solidFill>
              <a:srgbClr val="FFFFFF"/>
            </a:solidFill>
            <a:ln w="240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59E83F3B-1F85-ED4C-B228-5EAB38983110}"/>
                </a:ext>
              </a:extLst>
            </p:cNvPr>
            <p:cNvSpPr/>
            <p:nvPr/>
          </p:nvSpPr>
          <p:spPr>
            <a:xfrm>
              <a:off x="9614031" y="6322266"/>
              <a:ext cx="193181" cy="194642"/>
            </a:xfrm>
            <a:custGeom>
              <a:avLst/>
              <a:gdLst>
                <a:gd name="connsiteX0" fmla="*/ 193182 w 193181"/>
                <a:gd name="connsiteY0" fmla="*/ 97321 h 194642"/>
                <a:gd name="connsiteX1" fmla="*/ 96229 w 193181"/>
                <a:gd name="connsiteY1" fmla="*/ 0 h 194642"/>
                <a:gd name="connsiteX2" fmla="*/ 0 w 193181"/>
                <a:gd name="connsiteY2" fmla="*/ 97321 h 194642"/>
                <a:gd name="connsiteX3" fmla="*/ 96229 w 193181"/>
                <a:gd name="connsiteY3" fmla="*/ 194642 h 194642"/>
                <a:gd name="connsiteX4" fmla="*/ 193182 w 193181"/>
                <a:gd name="connsiteY4" fmla="*/ 97321 h 19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81" h="194642">
                  <a:moveTo>
                    <a:pt x="193182" y="97321"/>
                  </a:moveTo>
                  <a:cubicBezTo>
                    <a:pt x="193182" y="41916"/>
                    <a:pt x="151217" y="0"/>
                    <a:pt x="96229" y="0"/>
                  </a:cubicBezTo>
                  <a:cubicBezTo>
                    <a:pt x="41723" y="0"/>
                    <a:pt x="0" y="41916"/>
                    <a:pt x="0" y="97321"/>
                  </a:cubicBezTo>
                  <a:cubicBezTo>
                    <a:pt x="0" y="152727"/>
                    <a:pt x="41965" y="194642"/>
                    <a:pt x="96229" y="194642"/>
                  </a:cubicBezTo>
                  <a:cubicBezTo>
                    <a:pt x="151217" y="194642"/>
                    <a:pt x="193182" y="152727"/>
                    <a:pt x="193182" y="97321"/>
                  </a:cubicBezTo>
                </a:path>
              </a:pathLst>
            </a:custGeom>
            <a:solidFill>
              <a:schemeClr val="bg2"/>
            </a:solidFill>
            <a:ln w="2406" cap="flat">
              <a:noFill/>
              <a:prstDash val="solid"/>
              <a:miter/>
            </a:ln>
          </p:spPr>
          <p:txBody>
            <a:bodyPr rtlCol="0" anchor="ctr"/>
            <a:lstStyle/>
            <a:p>
              <a:endParaRPr lang="en-US"/>
            </a:p>
          </p:txBody>
        </p:sp>
      </p:grpSp>
      <p:sp>
        <p:nvSpPr>
          <p:cNvPr id="18" name="TextBox 17">
            <a:extLst>
              <a:ext uri="{FF2B5EF4-FFF2-40B4-BE49-F238E27FC236}">
                <a16:creationId xmlns:a16="http://schemas.microsoft.com/office/drawing/2014/main" id="{5ED5EFE5-F56F-F346-9671-88CF91F7DA00}"/>
              </a:ext>
            </a:extLst>
          </p:cNvPr>
          <p:cNvSpPr txBox="1"/>
          <p:nvPr userDrawn="1"/>
        </p:nvSpPr>
        <p:spPr>
          <a:xfrm>
            <a:off x="353433" y="6084858"/>
            <a:ext cx="30828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bg1"/>
                </a:solidFill>
              </a:rPr>
              <a:t>we commit. we deliver.</a:t>
            </a:r>
          </a:p>
        </p:txBody>
      </p:sp>
      <p:pic>
        <p:nvPicPr>
          <p:cNvPr id="5" name="Picture 4">
            <a:extLst>
              <a:ext uri="{FF2B5EF4-FFF2-40B4-BE49-F238E27FC236}">
                <a16:creationId xmlns:a16="http://schemas.microsoft.com/office/drawing/2014/main" id="{5C0FEDED-F716-A06C-1145-7DD0C871AC3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3978330"/>
            <a:ext cx="8801100" cy="1353929"/>
          </a:xfrm>
          <a:prstGeom prst="rect">
            <a:avLst/>
          </a:prstGeom>
        </p:spPr>
      </p:pic>
      <p:sp>
        <p:nvSpPr>
          <p:cNvPr id="10" name="Text Placeholder 22">
            <a:extLst>
              <a:ext uri="{FF2B5EF4-FFF2-40B4-BE49-F238E27FC236}">
                <a16:creationId xmlns:a16="http://schemas.microsoft.com/office/drawing/2014/main" id="{D887A4DA-CDD3-49A3-3B08-DB866DAEEC92}"/>
              </a:ext>
            </a:extLst>
          </p:cNvPr>
          <p:cNvSpPr txBox="1">
            <a:spLocks/>
          </p:cNvSpPr>
          <p:nvPr userDrawn="1"/>
        </p:nvSpPr>
        <p:spPr>
          <a:xfrm>
            <a:off x="433755" y="5647700"/>
            <a:ext cx="4208584" cy="367202"/>
          </a:xfrm>
          <a:prstGeom prst="rect">
            <a:avLst/>
          </a:prstGeom>
        </p:spPr>
        <p:txBody>
          <a:bodyPr lIns="0" tIns="0" rIns="0" bIns="0"/>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0">
                <a:solidFill>
                  <a:schemeClr val="bg1">
                    <a:alpha val="80000"/>
                  </a:schemeClr>
                </a:solidFill>
              </a:rPr>
              <a:t>The materials, including any images in this presentation,</a:t>
            </a:r>
            <a:br>
              <a:rPr lang="en-GB" sz="1200" b="0">
                <a:solidFill>
                  <a:schemeClr val="bg1">
                    <a:alpha val="80000"/>
                  </a:schemeClr>
                </a:solidFill>
              </a:rPr>
            </a:br>
            <a:r>
              <a:rPr lang="en-GB" sz="1200" b="0">
                <a:solidFill>
                  <a:schemeClr val="bg1">
                    <a:alpha val="80000"/>
                  </a:schemeClr>
                </a:solidFill>
              </a:rPr>
              <a:t>are protected under international copyright law.</a:t>
            </a:r>
          </a:p>
        </p:txBody>
      </p:sp>
    </p:spTree>
    <p:extLst>
      <p:ext uri="{BB962C8B-B14F-4D97-AF65-F5344CB8AC3E}">
        <p14:creationId xmlns:p14="http://schemas.microsoft.com/office/powerpoint/2010/main" val="375821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ver Slide 1">
    <p:spTree>
      <p:nvGrpSpPr>
        <p:cNvPr id="1" name=""/>
        <p:cNvGrpSpPr/>
        <p:nvPr/>
      </p:nvGrpSpPr>
      <p:grpSpPr>
        <a:xfrm>
          <a:off x="0" y="0"/>
          <a:ext cx="0" cy="0"/>
          <a:chOff x="0" y="0"/>
          <a:chExt cx="0" cy="0"/>
        </a:xfrm>
      </p:grpSpPr>
      <p:pic>
        <p:nvPicPr>
          <p:cNvPr id="16" name="Picture 15" descr="A close up of a dandelion flower&#10;&#10;Description automatically generated with medium confidence">
            <a:extLst>
              <a:ext uri="{FF2B5EF4-FFF2-40B4-BE49-F238E27FC236}">
                <a16:creationId xmlns:a16="http://schemas.microsoft.com/office/drawing/2014/main" id="{9ABEA9AA-1A07-D64D-A92A-B888483C00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706" t="32380" r="10716"/>
          <a:stretch/>
        </p:blipFill>
        <p:spPr>
          <a:xfrm flipH="1">
            <a:off x="-3" y="0"/>
            <a:ext cx="12192003" cy="6858000"/>
          </a:xfrm>
          <a:prstGeom prst="rect">
            <a:avLst/>
          </a:prstGeom>
        </p:spPr>
      </p:pic>
      <p:sp>
        <p:nvSpPr>
          <p:cNvPr id="75" name="Rectangle 74">
            <a:extLst>
              <a:ext uri="{FF2B5EF4-FFF2-40B4-BE49-F238E27FC236}">
                <a16:creationId xmlns:a16="http://schemas.microsoft.com/office/drawing/2014/main" id="{785585C9-AC3C-C745-AFE1-2D470F0CC473}"/>
              </a:ext>
            </a:extLst>
          </p:cNvPr>
          <p:cNvSpPr/>
          <p:nvPr userDrawn="1"/>
        </p:nvSpPr>
        <p:spPr>
          <a:xfrm>
            <a:off x="0" y="-10"/>
            <a:ext cx="9101050" cy="6858000"/>
          </a:xfrm>
          <a:prstGeom prst="rect">
            <a:avLst/>
          </a:prstGeom>
          <a:gradFill flip="none" rotWithShape="1">
            <a:gsLst>
              <a:gs pos="73000">
                <a:srgbClr val="FFFFFF">
                  <a:alpha val="57437"/>
                </a:srgbClr>
              </a:gs>
              <a:gs pos="100000">
                <a:schemeClr val="bg1">
                  <a:alpha val="63927"/>
                </a:schemeClr>
              </a:gs>
              <a:gs pos="51000">
                <a:schemeClr val="bg1">
                  <a:alpha val="0"/>
                </a:schemeClr>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93A9687-5342-1E49-872F-2D8D3AC42402}"/>
              </a:ext>
            </a:extLst>
          </p:cNvPr>
          <p:cNvSpPr/>
          <p:nvPr userDrawn="1"/>
        </p:nvSpPr>
        <p:spPr>
          <a:xfrm rot="10800000">
            <a:off x="-1" y="-10"/>
            <a:ext cx="7997780" cy="5635834"/>
          </a:xfrm>
          <a:prstGeom prst="rect">
            <a:avLst/>
          </a:prstGeom>
          <a:gradFill flip="none" rotWithShape="1">
            <a:gsLst>
              <a:gs pos="55000">
                <a:srgbClr val="FFFFFF">
                  <a:alpha val="40000"/>
                </a:srgbClr>
              </a:gs>
              <a:gs pos="9000">
                <a:schemeClr val="bg1"/>
              </a:gs>
              <a:gs pos="95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9D639D-899D-C743-9AC8-5B3BE3F7B227}"/>
              </a:ext>
            </a:extLst>
          </p:cNvPr>
          <p:cNvSpPr/>
          <p:nvPr userDrawn="1"/>
        </p:nvSpPr>
        <p:spPr>
          <a:xfrm>
            <a:off x="4833257" y="4611189"/>
            <a:ext cx="7358743" cy="2246811"/>
          </a:xfrm>
          <a:prstGeom prst="rect">
            <a:avLst/>
          </a:prstGeom>
          <a:gradFill flip="none" rotWithShape="1">
            <a:gsLst>
              <a:gs pos="0">
                <a:schemeClr val="tx1">
                  <a:lumMod val="0"/>
                </a:schemeClr>
              </a:gs>
              <a:gs pos="6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5050072D-645C-7049-9300-002BB71B4A5E}"/>
              </a:ext>
            </a:extLst>
          </p:cNvPr>
          <p:cNvSpPr>
            <a:spLocks noGrp="1"/>
          </p:cNvSpPr>
          <p:nvPr>
            <p:ph type="subTitle" idx="1" hasCustomPrompt="1"/>
          </p:nvPr>
        </p:nvSpPr>
        <p:spPr>
          <a:xfrm>
            <a:off x="433754" y="2922656"/>
            <a:ext cx="5013457" cy="1030242"/>
          </a:xfrm>
        </p:spPr>
        <p:txBody>
          <a:bodyPr lIns="0" tIns="0" rIns="0" bIns="0">
            <a:normAutofit/>
          </a:bodyPr>
          <a:lstStyle>
            <a:lvl1pPr marL="0" indent="0" algn="l">
              <a:lnSpc>
                <a:spcPct val="100000"/>
              </a:lnSpc>
              <a:buNone/>
              <a:defRPr sz="2000" b="0" i="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4" name="Title 1">
            <a:extLst>
              <a:ext uri="{FF2B5EF4-FFF2-40B4-BE49-F238E27FC236}">
                <a16:creationId xmlns:a16="http://schemas.microsoft.com/office/drawing/2014/main" id="{02E85A13-DE3B-FA46-86C3-C04325393B55}"/>
              </a:ext>
            </a:extLst>
          </p:cNvPr>
          <p:cNvSpPr>
            <a:spLocks noGrp="1"/>
          </p:cNvSpPr>
          <p:nvPr>
            <p:ph type="ctrTitle" hasCustomPrompt="1"/>
          </p:nvPr>
        </p:nvSpPr>
        <p:spPr>
          <a:xfrm>
            <a:off x="433754" y="1072058"/>
            <a:ext cx="5013457" cy="1655762"/>
          </a:xfrm>
        </p:spPr>
        <p:txBody>
          <a:bodyPr lIns="0" tIns="0" rIns="0" bIns="0" anchor="b" anchorCtr="0">
            <a:normAutofit/>
          </a:bodyPr>
          <a:lstStyle>
            <a:lvl1pPr algn="l">
              <a:lnSpc>
                <a:spcPct val="90000"/>
              </a:lnSpc>
              <a:defRPr sz="5000" b="1" i="0" spc="-100" baseline="0">
                <a:solidFill>
                  <a:schemeClr val="tx1"/>
                </a:solidFill>
                <a:latin typeface="+mj-lt"/>
              </a:defRPr>
            </a:lvl1pPr>
          </a:lstStyle>
          <a:p>
            <a:r>
              <a:rPr lang="en-GB"/>
              <a:t>click to edit</a:t>
            </a:r>
            <a:br>
              <a:rPr lang="en-GB"/>
            </a:br>
            <a:r>
              <a:rPr lang="en-GB"/>
              <a:t>master title style</a:t>
            </a:r>
            <a:endParaRPr lang="en-US"/>
          </a:p>
        </p:txBody>
      </p:sp>
      <p:grpSp>
        <p:nvGrpSpPr>
          <p:cNvPr id="2" name="Graphic 12">
            <a:extLst>
              <a:ext uri="{FF2B5EF4-FFF2-40B4-BE49-F238E27FC236}">
                <a16:creationId xmlns:a16="http://schemas.microsoft.com/office/drawing/2014/main" id="{FFC9FC47-3290-5740-AB8A-3A979E8027E8}"/>
              </a:ext>
            </a:extLst>
          </p:cNvPr>
          <p:cNvGrpSpPr/>
          <p:nvPr/>
        </p:nvGrpSpPr>
        <p:grpSpPr>
          <a:xfrm>
            <a:off x="9566520" y="6132442"/>
            <a:ext cx="2320836" cy="430236"/>
            <a:chOff x="9566520" y="6132442"/>
            <a:chExt cx="2320836" cy="430236"/>
          </a:xfrm>
        </p:grpSpPr>
        <p:sp>
          <p:nvSpPr>
            <p:cNvPr id="3" name="Freeform 2">
              <a:extLst>
                <a:ext uri="{FF2B5EF4-FFF2-40B4-BE49-F238E27FC236}">
                  <a16:creationId xmlns:a16="http://schemas.microsoft.com/office/drawing/2014/main" id="{1EBC9CF3-0E13-524C-85D5-BC848C777E76}"/>
                </a:ext>
              </a:extLst>
            </p:cNvPr>
            <p:cNvSpPr/>
            <p:nvPr/>
          </p:nvSpPr>
          <p:spPr>
            <a:xfrm>
              <a:off x="9910919" y="6276496"/>
              <a:ext cx="278075" cy="286181"/>
            </a:xfrm>
            <a:custGeom>
              <a:avLst/>
              <a:gdLst>
                <a:gd name="connsiteX0" fmla="*/ 147117 w 278075"/>
                <a:gd name="connsiteY0" fmla="*/ 241617 h 286181"/>
                <a:gd name="connsiteX1" fmla="*/ 225500 w 278075"/>
                <a:gd name="connsiteY1" fmla="*/ 201869 h 286181"/>
                <a:gd name="connsiteX2" fmla="*/ 265776 w 278075"/>
                <a:gd name="connsiteY2" fmla="*/ 224754 h 286181"/>
                <a:gd name="connsiteX3" fmla="*/ 145911 w 278075"/>
                <a:gd name="connsiteY3" fmla="*/ 286182 h 286181"/>
                <a:gd name="connsiteX4" fmla="*/ 0 w 278075"/>
                <a:gd name="connsiteY4" fmla="*/ 143091 h 286181"/>
                <a:gd name="connsiteX5" fmla="*/ 142535 w 278075"/>
                <a:gd name="connsiteY5" fmla="*/ 0 h 286181"/>
                <a:gd name="connsiteX6" fmla="*/ 278076 w 278075"/>
                <a:gd name="connsiteY6" fmla="*/ 143573 h 286181"/>
                <a:gd name="connsiteX7" fmla="*/ 276388 w 278075"/>
                <a:gd name="connsiteY7" fmla="*/ 164771 h 286181"/>
                <a:gd name="connsiteX8" fmla="*/ 48718 w 278075"/>
                <a:gd name="connsiteY8" fmla="*/ 164771 h 286181"/>
                <a:gd name="connsiteX9" fmla="*/ 147117 w 278075"/>
                <a:gd name="connsiteY9" fmla="*/ 241617 h 286181"/>
                <a:gd name="connsiteX10" fmla="*/ 48718 w 278075"/>
                <a:gd name="connsiteY10" fmla="*/ 123338 h 286181"/>
                <a:gd name="connsiteX11" fmla="*/ 230564 w 278075"/>
                <a:gd name="connsiteY11" fmla="*/ 123338 h 286181"/>
                <a:gd name="connsiteX12" fmla="*/ 142776 w 278075"/>
                <a:gd name="connsiteY12" fmla="*/ 44565 h 286181"/>
                <a:gd name="connsiteX13" fmla="*/ 48718 w 278075"/>
                <a:gd name="connsiteY13" fmla="*/ 123338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075" h="286181">
                  <a:moveTo>
                    <a:pt x="147117" y="241617"/>
                  </a:moveTo>
                  <a:cubicBezTo>
                    <a:pt x="184741" y="241617"/>
                    <a:pt x="211994" y="224272"/>
                    <a:pt x="225500" y="201869"/>
                  </a:cubicBezTo>
                  <a:lnTo>
                    <a:pt x="265776" y="224754"/>
                  </a:lnTo>
                  <a:cubicBezTo>
                    <a:pt x="241900" y="261852"/>
                    <a:pt x="200417" y="286182"/>
                    <a:pt x="145911" y="286182"/>
                  </a:cubicBezTo>
                  <a:cubicBezTo>
                    <a:pt x="58365" y="286182"/>
                    <a:pt x="0" y="224754"/>
                    <a:pt x="0" y="143091"/>
                  </a:cubicBezTo>
                  <a:cubicBezTo>
                    <a:pt x="0" y="62632"/>
                    <a:pt x="57641" y="0"/>
                    <a:pt x="142535" y="0"/>
                  </a:cubicBezTo>
                  <a:cubicBezTo>
                    <a:pt x="224776" y="0"/>
                    <a:pt x="278076" y="67450"/>
                    <a:pt x="278076" y="143573"/>
                  </a:cubicBezTo>
                  <a:cubicBezTo>
                    <a:pt x="278076" y="150559"/>
                    <a:pt x="277594" y="157785"/>
                    <a:pt x="276388" y="164771"/>
                  </a:cubicBezTo>
                  <a:lnTo>
                    <a:pt x="48718" y="164771"/>
                  </a:lnTo>
                  <a:cubicBezTo>
                    <a:pt x="57882" y="213673"/>
                    <a:pt x="96712" y="241376"/>
                    <a:pt x="147117" y="241617"/>
                  </a:cubicBezTo>
                  <a:moveTo>
                    <a:pt x="48718" y="123338"/>
                  </a:moveTo>
                  <a:lnTo>
                    <a:pt x="230564" y="123338"/>
                  </a:lnTo>
                  <a:cubicBezTo>
                    <a:pt x="222364" y="69618"/>
                    <a:pt x="183535" y="44565"/>
                    <a:pt x="142776" y="44565"/>
                  </a:cubicBezTo>
                  <a:cubicBezTo>
                    <a:pt x="91647" y="44565"/>
                    <a:pt x="56194" y="76122"/>
                    <a:pt x="48718" y="123338"/>
                  </a:cubicBezTo>
                </a:path>
              </a:pathLst>
            </a:custGeom>
            <a:solidFill>
              <a:srgbClr val="FFFFFF"/>
            </a:solidFill>
            <a:ln w="240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BC149594-89E4-E84F-BD81-17151BA3F31D}"/>
                </a:ext>
              </a:extLst>
            </p:cNvPr>
            <p:cNvSpPr/>
            <p:nvPr/>
          </p:nvSpPr>
          <p:spPr>
            <a:xfrm>
              <a:off x="10243742" y="6132442"/>
              <a:ext cx="47270" cy="423009"/>
            </a:xfrm>
            <a:custGeom>
              <a:avLst/>
              <a:gdLst>
                <a:gd name="connsiteX0" fmla="*/ 0 w 47270"/>
                <a:gd name="connsiteY0" fmla="*/ 0 h 423009"/>
                <a:gd name="connsiteX1" fmla="*/ 47270 w 47270"/>
                <a:gd name="connsiteY1" fmla="*/ 0 h 423009"/>
                <a:gd name="connsiteX2" fmla="*/ 47270 w 47270"/>
                <a:gd name="connsiteY2" fmla="*/ 423010 h 423009"/>
                <a:gd name="connsiteX3" fmla="*/ 0 w 47270"/>
                <a:gd name="connsiteY3" fmla="*/ 423010 h 423009"/>
              </a:gdLst>
              <a:ahLst/>
              <a:cxnLst>
                <a:cxn ang="0">
                  <a:pos x="connsiteX0" y="connsiteY0"/>
                </a:cxn>
                <a:cxn ang="0">
                  <a:pos x="connsiteX1" y="connsiteY1"/>
                </a:cxn>
                <a:cxn ang="0">
                  <a:pos x="connsiteX2" y="connsiteY2"/>
                </a:cxn>
                <a:cxn ang="0">
                  <a:pos x="connsiteX3" y="connsiteY3"/>
                </a:cxn>
              </a:cxnLst>
              <a:rect l="l" t="t" r="r" b="b"/>
              <a:pathLst>
                <a:path w="47270" h="423009">
                  <a:moveTo>
                    <a:pt x="0" y="0"/>
                  </a:moveTo>
                  <a:lnTo>
                    <a:pt x="47270" y="0"/>
                  </a:lnTo>
                  <a:lnTo>
                    <a:pt x="47270" y="423010"/>
                  </a:lnTo>
                  <a:lnTo>
                    <a:pt x="0" y="423010"/>
                  </a:lnTo>
                  <a:close/>
                </a:path>
              </a:pathLst>
            </a:custGeom>
            <a:solidFill>
              <a:srgbClr val="FFFFFF"/>
            </a:solidFill>
            <a:ln w="2406"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A2401DE-911B-7F4C-98EB-19E250839A92}"/>
                </a:ext>
              </a:extLst>
            </p:cNvPr>
            <p:cNvSpPr/>
            <p:nvPr/>
          </p:nvSpPr>
          <p:spPr>
            <a:xfrm>
              <a:off x="10348171" y="6276496"/>
              <a:ext cx="287964" cy="286181"/>
            </a:xfrm>
            <a:custGeom>
              <a:avLst/>
              <a:gdLst>
                <a:gd name="connsiteX0" fmla="*/ 287964 w 287964"/>
                <a:gd name="connsiteY0" fmla="*/ 7227 h 286181"/>
                <a:gd name="connsiteX1" fmla="*/ 287964 w 287964"/>
                <a:gd name="connsiteY1" fmla="*/ 278955 h 286181"/>
                <a:gd name="connsiteX2" fmla="*/ 240694 w 287964"/>
                <a:gd name="connsiteY2" fmla="*/ 278955 h 286181"/>
                <a:gd name="connsiteX3" fmla="*/ 240694 w 287964"/>
                <a:gd name="connsiteY3" fmla="*/ 232222 h 286181"/>
                <a:gd name="connsiteX4" fmla="*/ 137712 w 287964"/>
                <a:gd name="connsiteY4" fmla="*/ 286182 h 286181"/>
                <a:gd name="connsiteX5" fmla="*/ 0 w 287964"/>
                <a:gd name="connsiteY5" fmla="*/ 143091 h 286181"/>
                <a:gd name="connsiteX6" fmla="*/ 137712 w 287964"/>
                <a:gd name="connsiteY6" fmla="*/ 0 h 286181"/>
                <a:gd name="connsiteX7" fmla="*/ 240694 w 287964"/>
                <a:gd name="connsiteY7" fmla="*/ 53719 h 286181"/>
                <a:gd name="connsiteX8" fmla="*/ 240694 w 287964"/>
                <a:gd name="connsiteY8" fmla="*/ 7227 h 286181"/>
                <a:gd name="connsiteX9" fmla="*/ 287964 w 287964"/>
                <a:gd name="connsiteY9" fmla="*/ 7227 h 286181"/>
                <a:gd name="connsiteX10" fmla="*/ 240694 w 287964"/>
                <a:gd name="connsiteY10" fmla="*/ 143091 h 286181"/>
                <a:gd name="connsiteX11" fmla="*/ 143741 w 287964"/>
                <a:gd name="connsiteY11" fmla="*/ 45770 h 286181"/>
                <a:gd name="connsiteX12" fmla="*/ 47271 w 287964"/>
                <a:gd name="connsiteY12" fmla="*/ 143091 h 286181"/>
                <a:gd name="connsiteX13" fmla="*/ 143741 w 287964"/>
                <a:gd name="connsiteY13" fmla="*/ 240412 h 286181"/>
                <a:gd name="connsiteX14" fmla="*/ 240694 w 287964"/>
                <a:gd name="connsiteY14" fmla="*/ 143091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964" h="286181">
                  <a:moveTo>
                    <a:pt x="287964" y="7227"/>
                  </a:moveTo>
                  <a:lnTo>
                    <a:pt x="287964" y="278955"/>
                  </a:lnTo>
                  <a:lnTo>
                    <a:pt x="240694" y="278955"/>
                  </a:lnTo>
                  <a:lnTo>
                    <a:pt x="240694" y="232222"/>
                  </a:lnTo>
                  <a:cubicBezTo>
                    <a:pt x="218988" y="265465"/>
                    <a:pt x="184017" y="286182"/>
                    <a:pt x="137712" y="286182"/>
                  </a:cubicBezTo>
                  <a:cubicBezTo>
                    <a:pt x="61982" y="286182"/>
                    <a:pt x="0" y="223550"/>
                    <a:pt x="0" y="143091"/>
                  </a:cubicBezTo>
                  <a:cubicBezTo>
                    <a:pt x="0" y="62632"/>
                    <a:pt x="61982" y="0"/>
                    <a:pt x="137712" y="0"/>
                  </a:cubicBezTo>
                  <a:cubicBezTo>
                    <a:pt x="184017" y="0"/>
                    <a:pt x="218747" y="20717"/>
                    <a:pt x="240694" y="53719"/>
                  </a:cubicBezTo>
                  <a:lnTo>
                    <a:pt x="240694" y="7227"/>
                  </a:lnTo>
                  <a:lnTo>
                    <a:pt x="287964" y="7227"/>
                  </a:lnTo>
                  <a:close/>
                  <a:moveTo>
                    <a:pt x="240694" y="143091"/>
                  </a:moveTo>
                  <a:cubicBezTo>
                    <a:pt x="240694" y="87685"/>
                    <a:pt x="198729" y="45770"/>
                    <a:pt x="143741" y="45770"/>
                  </a:cubicBezTo>
                  <a:cubicBezTo>
                    <a:pt x="89235" y="45770"/>
                    <a:pt x="47271" y="87685"/>
                    <a:pt x="47271" y="143091"/>
                  </a:cubicBezTo>
                  <a:cubicBezTo>
                    <a:pt x="47271" y="198497"/>
                    <a:pt x="89235" y="240412"/>
                    <a:pt x="143741" y="240412"/>
                  </a:cubicBezTo>
                  <a:cubicBezTo>
                    <a:pt x="198729" y="240412"/>
                    <a:pt x="240452" y="198497"/>
                    <a:pt x="240694" y="143091"/>
                  </a:cubicBezTo>
                </a:path>
              </a:pathLst>
            </a:custGeom>
            <a:solidFill>
              <a:srgbClr val="FFFFFF"/>
            </a:solidFill>
            <a:ln w="240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4708B4EA-BC62-CB4C-9C0F-5E697DF8BCF2}"/>
                </a:ext>
              </a:extLst>
            </p:cNvPr>
            <p:cNvSpPr/>
            <p:nvPr/>
          </p:nvSpPr>
          <p:spPr>
            <a:xfrm>
              <a:off x="10685094" y="6283723"/>
              <a:ext cx="393116" cy="271728"/>
            </a:xfrm>
            <a:custGeom>
              <a:avLst/>
              <a:gdLst>
                <a:gd name="connsiteX0" fmla="*/ 393117 w 393116"/>
                <a:gd name="connsiteY0" fmla="*/ 0 h 271728"/>
                <a:gd name="connsiteX1" fmla="*/ 308705 w 393116"/>
                <a:gd name="connsiteY1" fmla="*/ 271728 h 271728"/>
                <a:gd name="connsiteX2" fmla="*/ 260229 w 393116"/>
                <a:gd name="connsiteY2" fmla="*/ 271728 h 271728"/>
                <a:gd name="connsiteX3" fmla="*/ 196558 w 393116"/>
                <a:gd name="connsiteY3" fmla="*/ 70582 h 271728"/>
                <a:gd name="connsiteX4" fmla="*/ 132888 w 393116"/>
                <a:gd name="connsiteY4" fmla="*/ 271728 h 271728"/>
                <a:gd name="connsiteX5" fmla="*/ 84412 w 393116"/>
                <a:gd name="connsiteY5" fmla="*/ 271728 h 271728"/>
                <a:gd name="connsiteX6" fmla="*/ 0 w 393116"/>
                <a:gd name="connsiteY6" fmla="*/ 0 h 271728"/>
                <a:gd name="connsiteX7" fmla="*/ 49441 w 393116"/>
                <a:gd name="connsiteY7" fmla="*/ 0 h 271728"/>
                <a:gd name="connsiteX8" fmla="*/ 109494 w 393116"/>
                <a:gd name="connsiteY8" fmla="*/ 206446 h 271728"/>
                <a:gd name="connsiteX9" fmla="*/ 173647 w 393116"/>
                <a:gd name="connsiteY9" fmla="*/ 0 h 271728"/>
                <a:gd name="connsiteX10" fmla="*/ 219470 w 393116"/>
                <a:gd name="connsiteY10" fmla="*/ 0 h 271728"/>
                <a:gd name="connsiteX11" fmla="*/ 283623 w 393116"/>
                <a:gd name="connsiteY11" fmla="*/ 207169 h 271728"/>
                <a:gd name="connsiteX12" fmla="*/ 343435 w 393116"/>
                <a:gd name="connsiteY12" fmla="*/ 0 h 27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116" h="271728">
                  <a:moveTo>
                    <a:pt x="393117" y="0"/>
                  </a:moveTo>
                  <a:lnTo>
                    <a:pt x="308705" y="271728"/>
                  </a:lnTo>
                  <a:lnTo>
                    <a:pt x="260229" y="271728"/>
                  </a:lnTo>
                  <a:lnTo>
                    <a:pt x="196558" y="70582"/>
                  </a:lnTo>
                  <a:lnTo>
                    <a:pt x="132888" y="271728"/>
                  </a:lnTo>
                  <a:lnTo>
                    <a:pt x="84412" y="271728"/>
                  </a:lnTo>
                  <a:lnTo>
                    <a:pt x="0" y="0"/>
                  </a:lnTo>
                  <a:lnTo>
                    <a:pt x="49441" y="0"/>
                  </a:lnTo>
                  <a:lnTo>
                    <a:pt x="109494" y="206446"/>
                  </a:lnTo>
                  <a:lnTo>
                    <a:pt x="173647" y="0"/>
                  </a:lnTo>
                  <a:lnTo>
                    <a:pt x="219470" y="0"/>
                  </a:lnTo>
                  <a:lnTo>
                    <a:pt x="283623" y="207169"/>
                  </a:lnTo>
                  <a:lnTo>
                    <a:pt x="343435" y="0"/>
                  </a:lnTo>
                  <a:close/>
                </a:path>
              </a:pathLst>
            </a:custGeom>
            <a:solidFill>
              <a:srgbClr val="FFFFFF"/>
            </a:solidFill>
            <a:ln w="240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16A78AF8-4093-3E4D-8051-321EC55CD14E}"/>
                </a:ext>
              </a:extLst>
            </p:cNvPr>
            <p:cNvSpPr/>
            <p:nvPr/>
          </p:nvSpPr>
          <p:spPr>
            <a:xfrm>
              <a:off x="11100881" y="6276496"/>
              <a:ext cx="287964" cy="286181"/>
            </a:xfrm>
            <a:custGeom>
              <a:avLst/>
              <a:gdLst>
                <a:gd name="connsiteX0" fmla="*/ 287964 w 287964"/>
                <a:gd name="connsiteY0" fmla="*/ 7227 h 286181"/>
                <a:gd name="connsiteX1" fmla="*/ 287964 w 287964"/>
                <a:gd name="connsiteY1" fmla="*/ 278955 h 286181"/>
                <a:gd name="connsiteX2" fmla="*/ 240694 w 287964"/>
                <a:gd name="connsiteY2" fmla="*/ 278955 h 286181"/>
                <a:gd name="connsiteX3" fmla="*/ 240694 w 287964"/>
                <a:gd name="connsiteY3" fmla="*/ 232222 h 286181"/>
                <a:gd name="connsiteX4" fmla="*/ 137711 w 287964"/>
                <a:gd name="connsiteY4" fmla="*/ 286182 h 286181"/>
                <a:gd name="connsiteX5" fmla="*/ 0 w 287964"/>
                <a:gd name="connsiteY5" fmla="*/ 143091 h 286181"/>
                <a:gd name="connsiteX6" fmla="*/ 137711 w 287964"/>
                <a:gd name="connsiteY6" fmla="*/ 0 h 286181"/>
                <a:gd name="connsiteX7" fmla="*/ 240694 w 287964"/>
                <a:gd name="connsiteY7" fmla="*/ 53719 h 286181"/>
                <a:gd name="connsiteX8" fmla="*/ 240694 w 287964"/>
                <a:gd name="connsiteY8" fmla="*/ 7227 h 286181"/>
                <a:gd name="connsiteX9" fmla="*/ 287964 w 287964"/>
                <a:gd name="connsiteY9" fmla="*/ 7227 h 286181"/>
                <a:gd name="connsiteX10" fmla="*/ 240694 w 287964"/>
                <a:gd name="connsiteY10" fmla="*/ 143091 h 286181"/>
                <a:gd name="connsiteX11" fmla="*/ 143741 w 287964"/>
                <a:gd name="connsiteY11" fmla="*/ 45770 h 286181"/>
                <a:gd name="connsiteX12" fmla="*/ 47270 w 287964"/>
                <a:gd name="connsiteY12" fmla="*/ 143091 h 286181"/>
                <a:gd name="connsiteX13" fmla="*/ 143741 w 287964"/>
                <a:gd name="connsiteY13" fmla="*/ 240412 h 286181"/>
                <a:gd name="connsiteX14" fmla="*/ 240694 w 287964"/>
                <a:gd name="connsiteY14" fmla="*/ 143091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964" h="286181">
                  <a:moveTo>
                    <a:pt x="287964" y="7227"/>
                  </a:moveTo>
                  <a:lnTo>
                    <a:pt x="287964" y="278955"/>
                  </a:lnTo>
                  <a:lnTo>
                    <a:pt x="240694" y="278955"/>
                  </a:lnTo>
                  <a:lnTo>
                    <a:pt x="240694" y="232222"/>
                  </a:lnTo>
                  <a:cubicBezTo>
                    <a:pt x="218988" y="265465"/>
                    <a:pt x="184017" y="286182"/>
                    <a:pt x="137711" y="286182"/>
                  </a:cubicBezTo>
                  <a:cubicBezTo>
                    <a:pt x="61982" y="286182"/>
                    <a:pt x="0" y="223550"/>
                    <a:pt x="0" y="143091"/>
                  </a:cubicBezTo>
                  <a:cubicBezTo>
                    <a:pt x="0" y="62632"/>
                    <a:pt x="62223" y="0"/>
                    <a:pt x="137711" y="0"/>
                  </a:cubicBezTo>
                  <a:cubicBezTo>
                    <a:pt x="184017" y="0"/>
                    <a:pt x="218747" y="20717"/>
                    <a:pt x="240694" y="53719"/>
                  </a:cubicBezTo>
                  <a:lnTo>
                    <a:pt x="240694" y="7227"/>
                  </a:lnTo>
                  <a:lnTo>
                    <a:pt x="287964" y="7227"/>
                  </a:lnTo>
                  <a:close/>
                  <a:moveTo>
                    <a:pt x="240694" y="143091"/>
                  </a:moveTo>
                  <a:cubicBezTo>
                    <a:pt x="240694" y="87685"/>
                    <a:pt x="198729" y="45770"/>
                    <a:pt x="143741" y="45770"/>
                  </a:cubicBezTo>
                  <a:cubicBezTo>
                    <a:pt x="89235" y="45770"/>
                    <a:pt x="47270" y="87685"/>
                    <a:pt x="47270" y="143091"/>
                  </a:cubicBezTo>
                  <a:cubicBezTo>
                    <a:pt x="47270" y="198497"/>
                    <a:pt x="89235" y="240412"/>
                    <a:pt x="143741" y="240412"/>
                  </a:cubicBezTo>
                  <a:cubicBezTo>
                    <a:pt x="198729" y="240412"/>
                    <a:pt x="240694" y="198497"/>
                    <a:pt x="240694" y="143091"/>
                  </a:cubicBezTo>
                </a:path>
              </a:pathLst>
            </a:custGeom>
            <a:solidFill>
              <a:srgbClr val="FFFFFF"/>
            </a:solidFill>
            <a:ln w="240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C28A6DA-42FB-DC4F-8BB9-8680BA124F8E}"/>
                </a:ext>
              </a:extLst>
            </p:cNvPr>
            <p:cNvSpPr/>
            <p:nvPr/>
          </p:nvSpPr>
          <p:spPr>
            <a:xfrm>
              <a:off x="11460716" y="6278664"/>
              <a:ext cx="132164" cy="276546"/>
            </a:xfrm>
            <a:custGeom>
              <a:avLst/>
              <a:gdLst>
                <a:gd name="connsiteX0" fmla="*/ 132164 w 132164"/>
                <a:gd name="connsiteY0" fmla="*/ 0 h 276546"/>
                <a:gd name="connsiteX1" fmla="*/ 132164 w 132164"/>
                <a:gd name="connsiteY1" fmla="*/ 49383 h 276546"/>
                <a:gd name="connsiteX2" fmla="*/ 47270 w 132164"/>
                <a:gd name="connsiteY2" fmla="*/ 132492 h 276546"/>
                <a:gd name="connsiteX3" fmla="*/ 47270 w 132164"/>
                <a:gd name="connsiteY3" fmla="*/ 276546 h 276546"/>
                <a:gd name="connsiteX4" fmla="*/ 0 w 132164"/>
                <a:gd name="connsiteY4" fmla="*/ 276546 h 276546"/>
                <a:gd name="connsiteX5" fmla="*/ 0 w 132164"/>
                <a:gd name="connsiteY5" fmla="*/ 5059 h 276546"/>
                <a:gd name="connsiteX6" fmla="*/ 47270 w 132164"/>
                <a:gd name="connsiteY6" fmla="*/ 5059 h 276546"/>
                <a:gd name="connsiteX7" fmla="*/ 47270 w 132164"/>
                <a:gd name="connsiteY7" fmla="*/ 50829 h 276546"/>
                <a:gd name="connsiteX8" fmla="*/ 132164 w 132164"/>
                <a:gd name="connsiteY8" fmla="*/ 0 h 27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64" h="276546">
                  <a:moveTo>
                    <a:pt x="132164" y="0"/>
                  </a:moveTo>
                  <a:lnTo>
                    <a:pt x="132164" y="49383"/>
                  </a:lnTo>
                  <a:cubicBezTo>
                    <a:pt x="91406" y="47697"/>
                    <a:pt x="47270" y="68414"/>
                    <a:pt x="47270" y="132492"/>
                  </a:cubicBezTo>
                  <a:lnTo>
                    <a:pt x="47270" y="276546"/>
                  </a:lnTo>
                  <a:lnTo>
                    <a:pt x="0" y="276546"/>
                  </a:lnTo>
                  <a:lnTo>
                    <a:pt x="0" y="5059"/>
                  </a:lnTo>
                  <a:lnTo>
                    <a:pt x="47270" y="5059"/>
                  </a:lnTo>
                  <a:lnTo>
                    <a:pt x="47270" y="50829"/>
                  </a:lnTo>
                  <a:cubicBezTo>
                    <a:pt x="64635" y="12767"/>
                    <a:pt x="97917" y="241"/>
                    <a:pt x="132164" y="0"/>
                  </a:cubicBezTo>
                </a:path>
              </a:pathLst>
            </a:custGeom>
            <a:solidFill>
              <a:srgbClr val="FFFFFF"/>
            </a:solidFill>
            <a:ln w="240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B77877D-96D0-C745-A69D-B06DF04A632E}"/>
                </a:ext>
              </a:extLst>
            </p:cNvPr>
            <p:cNvSpPr/>
            <p:nvPr/>
          </p:nvSpPr>
          <p:spPr>
            <a:xfrm>
              <a:off x="11609280" y="6276496"/>
              <a:ext cx="278075" cy="286181"/>
            </a:xfrm>
            <a:custGeom>
              <a:avLst/>
              <a:gdLst>
                <a:gd name="connsiteX0" fmla="*/ 147117 w 278075"/>
                <a:gd name="connsiteY0" fmla="*/ 241617 h 286181"/>
                <a:gd name="connsiteX1" fmla="*/ 225500 w 278075"/>
                <a:gd name="connsiteY1" fmla="*/ 201869 h 286181"/>
                <a:gd name="connsiteX2" fmla="*/ 265776 w 278075"/>
                <a:gd name="connsiteY2" fmla="*/ 224754 h 286181"/>
                <a:gd name="connsiteX3" fmla="*/ 145911 w 278075"/>
                <a:gd name="connsiteY3" fmla="*/ 286182 h 286181"/>
                <a:gd name="connsiteX4" fmla="*/ 0 w 278075"/>
                <a:gd name="connsiteY4" fmla="*/ 143091 h 286181"/>
                <a:gd name="connsiteX5" fmla="*/ 142535 w 278075"/>
                <a:gd name="connsiteY5" fmla="*/ 0 h 286181"/>
                <a:gd name="connsiteX6" fmla="*/ 278076 w 278075"/>
                <a:gd name="connsiteY6" fmla="*/ 143573 h 286181"/>
                <a:gd name="connsiteX7" fmla="*/ 276388 w 278075"/>
                <a:gd name="connsiteY7" fmla="*/ 164771 h 286181"/>
                <a:gd name="connsiteX8" fmla="*/ 48235 w 278075"/>
                <a:gd name="connsiteY8" fmla="*/ 164771 h 286181"/>
                <a:gd name="connsiteX9" fmla="*/ 147117 w 278075"/>
                <a:gd name="connsiteY9" fmla="*/ 241617 h 286181"/>
                <a:gd name="connsiteX10" fmla="*/ 48476 w 278075"/>
                <a:gd name="connsiteY10" fmla="*/ 123338 h 286181"/>
                <a:gd name="connsiteX11" fmla="*/ 230323 w 278075"/>
                <a:gd name="connsiteY11" fmla="*/ 123338 h 286181"/>
                <a:gd name="connsiteX12" fmla="*/ 142776 w 278075"/>
                <a:gd name="connsiteY12" fmla="*/ 44565 h 286181"/>
                <a:gd name="connsiteX13" fmla="*/ 48476 w 278075"/>
                <a:gd name="connsiteY13" fmla="*/ 123338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075" h="286181">
                  <a:moveTo>
                    <a:pt x="147117" y="241617"/>
                  </a:moveTo>
                  <a:cubicBezTo>
                    <a:pt x="184741" y="241617"/>
                    <a:pt x="211994" y="224272"/>
                    <a:pt x="225500" y="201869"/>
                  </a:cubicBezTo>
                  <a:lnTo>
                    <a:pt x="265776" y="224754"/>
                  </a:lnTo>
                  <a:cubicBezTo>
                    <a:pt x="241899" y="261852"/>
                    <a:pt x="200417" y="286182"/>
                    <a:pt x="145911" y="286182"/>
                  </a:cubicBezTo>
                  <a:cubicBezTo>
                    <a:pt x="58365" y="286182"/>
                    <a:pt x="0" y="224754"/>
                    <a:pt x="0" y="143091"/>
                  </a:cubicBezTo>
                  <a:cubicBezTo>
                    <a:pt x="0" y="62632"/>
                    <a:pt x="57641" y="0"/>
                    <a:pt x="142535" y="0"/>
                  </a:cubicBezTo>
                  <a:cubicBezTo>
                    <a:pt x="224776" y="0"/>
                    <a:pt x="278076" y="67450"/>
                    <a:pt x="278076" y="143573"/>
                  </a:cubicBezTo>
                  <a:cubicBezTo>
                    <a:pt x="278076" y="150559"/>
                    <a:pt x="277594" y="157785"/>
                    <a:pt x="276388" y="164771"/>
                  </a:cubicBezTo>
                  <a:lnTo>
                    <a:pt x="48235" y="164771"/>
                  </a:lnTo>
                  <a:cubicBezTo>
                    <a:pt x="57641" y="213673"/>
                    <a:pt x="96470" y="241376"/>
                    <a:pt x="147117" y="241617"/>
                  </a:cubicBezTo>
                  <a:moveTo>
                    <a:pt x="48476" y="123338"/>
                  </a:moveTo>
                  <a:lnTo>
                    <a:pt x="230323" y="123338"/>
                  </a:lnTo>
                  <a:cubicBezTo>
                    <a:pt x="222123" y="69618"/>
                    <a:pt x="183535" y="44565"/>
                    <a:pt x="142776" y="44565"/>
                  </a:cubicBezTo>
                  <a:cubicBezTo>
                    <a:pt x="91406" y="44565"/>
                    <a:pt x="56194" y="76122"/>
                    <a:pt x="48476" y="123338"/>
                  </a:cubicBezTo>
                </a:path>
              </a:pathLst>
            </a:custGeom>
            <a:solidFill>
              <a:srgbClr val="FFFFFF"/>
            </a:solidFill>
            <a:ln w="240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C354477-3FC0-7A4A-81D1-EB1FD8A443A7}"/>
                </a:ext>
              </a:extLst>
            </p:cNvPr>
            <p:cNvSpPr/>
            <p:nvPr/>
          </p:nvSpPr>
          <p:spPr>
            <a:xfrm>
              <a:off x="9566520" y="6132442"/>
              <a:ext cx="287964" cy="430236"/>
            </a:xfrm>
            <a:custGeom>
              <a:avLst/>
              <a:gdLst>
                <a:gd name="connsiteX0" fmla="*/ 287964 w 287964"/>
                <a:gd name="connsiteY0" fmla="*/ 0 h 430236"/>
                <a:gd name="connsiteX1" fmla="*/ 287964 w 287964"/>
                <a:gd name="connsiteY1" fmla="*/ 287145 h 430236"/>
                <a:gd name="connsiteX2" fmla="*/ 137711 w 287964"/>
                <a:gd name="connsiteY2" fmla="*/ 430236 h 430236"/>
                <a:gd name="connsiteX3" fmla="*/ 0 w 287964"/>
                <a:gd name="connsiteY3" fmla="*/ 287145 h 430236"/>
                <a:gd name="connsiteX4" fmla="*/ 137711 w 287964"/>
                <a:gd name="connsiteY4" fmla="*/ 144055 h 430236"/>
                <a:gd name="connsiteX5" fmla="*/ 240694 w 287964"/>
                <a:gd name="connsiteY5" fmla="*/ 197774 h 430236"/>
                <a:gd name="connsiteX6" fmla="*/ 240694 w 287964"/>
                <a:gd name="connsiteY6" fmla="*/ 0 h 430236"/>
                <a:gd name="connsiteX7" fmla="*/ 287964 w 287964"/>
                <a:gd name="connsiteY7" fmla="*/ 0 h 430236"/>
                <a:gd name="connsiteX8" fmla="*/ 240694 w 287964"/>
                <a:gd name="connsiteY8" fmla="*/ 287145 h 430236"/>
                <a:gd name="connsiteX9" fmla="*/ 143741 w 287964"/>
                <a:gd name="connsiteY9" fmla="*/ 189824 h 430236"/>
                <a:gd name="connsiteX10" fmla="*/ 47512 w 287964"/>
                <a:gd name="connsiteY10" fmla="*/ 287145 h 430236"/>
                <a:gd name="connsiteX11" fmla="*/ 143741 w 287964"/>
                <a:gd name="connsiteY11" fmla="*/ 384467 h 430236"/>
                <a:gd name="connsiteX12" fmla="*/ 240694 w 287964"/>
                <a:gd name="connsiteY12" fmla="*/ 287145 h 4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964" h="430236">
                  <a:moveTo>
                    <a:pt x="287964" y="0"/>
                  </a:moveTo>
                  <a:lnTo>
                    <a:pt x="287964" y="287145"/>
                  </a:lnTo>
                  <a:cubicBezTo>
                    <a:pt x="287964" y="345442"/>
                    <a:pt x="244070" y="430236"/>
                    <a:pt x="137711" y="430236"/>
                  </a:cubicBezTo>
                  <a:cubicBezTo>
                    <a:pt x="61982" y="430236"/>
                    <a:pt x="0" y="367604"/>
                    <a:pt x="0" y="287145"/>
                  </a:cubicBezTo>
                  <a:cubicBezTo>
                    <a:pt x="0" y="206687"/>
                    <a:pt x="61982" y="144055"/>
                    <a:pt x="137711" y="144055"/>
                  </a:cubicBezTo>
                  <a:cubicBezTo>
                    <a:pt x="184017" y="144055"/>
                    <a:pt x="218747" y="164771"/>
                    <a:pt x="240694" y="197774"/>
                  </a:cubicBezTo>
                  <a:lnTo>
                    <a:pt x="240694" y="0"/>
                  </a:lnTo>
                  <a:lnTo>
                    <a:pt x="287964" y="0"/>
                  </a:lnTo>
                  <a:close/>
                  <a:moveTo>
                    <a:pt x="240694" y="287145"/>
                  </a:moveTo>
                  <a:cubicBezTo>
                    <a:pt x="240694" y="231740"/>
                    <a:pt x="198729" y="189824"/>
                    <a:pt x="143741" y="189824"/>
                  </a:cubicBezTo>
                  <a:cubicBezTo>
                    <a:pt x="89235" y="189824"/>
                    <a:pt x="47512" y="231740"/>
                    <a:pt x="47512" y="287145"/>
                  </a:cubicBezTo>
                  <a:cubicBezTo>
                    <a:pt x="47512" y="342551"/>
                    <a:pt x="89476" y="384467"/>
                    <a:pt x="143741" y="384467"/>
                  </a:cubicBezTo>
                  <a:cubicBezTo>
                    <a:pt x="198729" y="384467"/>
                    <a:pt x="240694" y="342551"/>
                    <a:pt x="240694" y="287145"/>
                  </a:cubicBezTo>
                </a:path>
              </a:pathLst>
            </a:custGeom>
            <a:solidFill>
              <a:srgbClr val="FFFFFF"/>
            </a:solidFill>
            <a:ln w="240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EEFB3D1-84C0-5C49-BEB2-CF0FC64C78D5}"/>
                </a:ext>
              </a:extLst>
            </p:cNvPr>
            <p:cNvSpPr/>
            <p:nvPr/>
          </p:nvSpPr>
          <p:spPr>
            <a:xfrm>
              <a:off x="9614031" y="6322266"/>
              <a:ext cx="193181" cy="194642"/>
            </a:xfrm>
            <a:custGeom>
              <a:avLst/>
              <a:gdLst>
                <a:gd name="connsiteX0" fmla="*/ 193182 w 193181"/>
                <a:gd name="connsiteY0" fmla="*/ 97321 h 194642"/>
                <a:gd name="connsiteX1" fmla="*/ 96229 w 193181"/>
                <a:gd name="connsiteY1" fmla="*/ 0 h 194642"/>
                <a:gd name="connsiteX2" fmla="*/ 0 w 193181"/>
                <a:gd name="connsiteY2" fmla="*/ 97321 h 194642"/>
                <a:gd name="connsiteX3" fmla="*/ 96229 w 193181"/>
                <a:gd name="connsiteY3" fmla="*/ 194642 h 194642"/>
                <a:gd name="connsiteX4" fmla="*/ 193182 w 193181"/>
                <a:gd name="connsiteY4" fmla="*/ 97321 h 19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81" h="194642">
                  <a:moveTo>
                    <a:pt x="193182" y="97321"/>
                  </a:moveTo>
                  <a:cubicBezTo>
                    <a:pt x="193182" y="41916"/>
                    <a:pt x="151217" y="0"/>
                    <a:pt x="96229" y="0"/>
                  </a:cubicBezTo>
                  <a:cubicBezTo>
                    <a:pt x="41723" y="0"/>
                    <a:pt x="0" y="41916"/>
                    <a:pt x="0" y="97321"/>
                  </a:cubicBezTo>
                  <a:cubicBezTo>
                    <a:pt x="0" y="152727"/>
                    <a:pt x="41965" y="194642"/>
                    <a:pt x="96229" y="194642"/>
                  </a:cubicBezTo>
                  <a:cubicBezTo>
                    <a:pt x="151217" y="194642"/>
                    <a:pt x="193182" y="152727"/>
                    <a:pt x="193182" y="97321"/>
                  </a:cubicBezTo>
                </a:path>
              </a:pathLst>
            </a:custGeom>
            <a:solidFill>
              <a:schemeClr val="bg2"/>
            </a:solidFill>
            <a:ln w="2406" cap="flat">
              <a:noFill/>
              <a:prstDash val="solid"/>
              <a:miter/>
            </a:ln>
          </p:spPr>
          <p:txBody>
            <a:bodyPr rtlCol="0" anchor="ctr"/>
            <a:lstStyle/>
            <a:p>
              <a:endParaRPr lang="en-US"/>
            </a:p>
          </p:txBody>
        </p:sp>
      </p:grpSp>
      <p:pic>
        <p:nvPicPr>
          <p:cNvPr id="79" name="Picture 78" descr="Shape&#10;&#10;Description automatically generated with medium confidence">
            <a:extLst>
              <a:ext uri="{FF2B5EF4-FFF2-40B4-BE49-F238E27FC236}">
                <a16:creationId xmlns:a16="http://schemas.microsoft.com/office/drawing/2014/main" id="{13BD759C-B29E-9145-8A6C-904A097BF87A}"/>
              </a:ext>
            </a:extLst>
          </p:cNvPr>
          <p:cNvPicPr>
            <a:picLocks noChangeAspect="1"/>
          </p:cNvPicPr>
          <p:nvPr userDrawn="1"/>
        </p:nvPicPr>
        <p:blipFill>
          <a:blip r:embed="rId3">
            <a:alphaModFix amt="61000"/>
          </a:blip>
          <a:stretch>
            <a:fillRect/>
          </a:stretch>
        </p:blipFill>
        <p:spPr>
          <a:xfrm>
            <a:off x="-297796" y="411412"/>
            <a:ext cx="4901324" cy="1016000"/>
          </a:xfrm>
          <a:prstGeom prst="rect">
            <a:avLst/>
          </a:prstGeom>
        </p:spPr>
      </p:pic>
      <p:sp>
        <p:nvSpPr>
          <p:cNvPr id="80" name="TextBox 79">
            <a:extLst>
              <a:ext uri="{FF2B5EF4-FFF2-40B4-BE49-F238E27FC236}">
                <a16:creationId xmlns:a16="http://schemas.microsoft.com/office/drawing/2014/main" id="{2C0860ED-9CE0-194C-B0D0-7BFB62F0AE2D}"/>
              </a:ext>
            </a:extLst>
          </p:cNvPr>
          <p:cNvSpPr txBox="1"/>
          <p:nvPr userDrawn="1"/>
        </p:nvSpPr>
        <p:spPr>
          <a:xfrm>
            <a:off x="433753" y="270670"/>
            <a:ext cx="4836560" cy="47705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b="1" spc="-70">
                <a:solidFill>
                  <a:schemeClr val="tx2"/>
                </a:solidFill>
              </a:rPr>
              <a:t>Global Delivery Centers</a:t>
            </a:r>
          </a:p>
        </p:txBody>
      </p:sp>
      <p:pic>
        <p:nvPicPr>
          <p:cNvPr id="9" name="Picture 8">
            <a:extLst>
              <a:ext uri="{FF2B5EF4-FFF2-40B4-BE49-F238E27FC236}">
                <a16:creationId xmlns:a16="http://schemas.microsoft.com/office/drawing/2014/main" id="{F6B53CD5-BB00-60C8-E36E-CB6E63DA5DA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 y="4104516"/>
            <a:ext cx="12191997" cy="1353929"/>
          </a:xfrm>
          <a:prstGeom prst="rect">
            <a:avLst/>
          </a:prstGeom>
        </p:spPr>
      </p:pic>
      <p:grpSp>
        <p:nvGrpSpPr>
          <p:cNvPr id="13" name="Group 12">
            <a:extLst>
              <a:ext uri="{FF2B5EF4-FFF2-40B4-BE49-F238E27FC236}">
                <a16:creationId xmlns:a16="http://schemas.microsoft.com/office/drawing/2014/main" id="{7742B6F0-7F58-6601-11D8-7FDA7F777C8A}"/>
              </a:ext>
            </a:extLst>
          </p:cNvPr>
          <p:cNvGrpSpPr/>
          <p:nvPr userDrawn="1"/>
        </p:nvGrpSpPr>
        <p:grpSpPr>
          <a:xfrm>
            <a:off x="433754" y="5764731"/>
            <a:ext cx="4690296" cy="438638"/>
            <a:chOff x="433754" y="6125856"/>
            <a:chExt cx="4690296" cy="438638"/>
          </a:xfrm>
        </p:grpSpPr>
        <p:grpSp>
          <p:nvGrpSpPr>
            <p:cNvPr id="18" name="Group 17">
              <a:extLst>
                <a:ext uri="{FF2B5EF4-FFF2-40B4-BE49-F238E27FC236}">
                  <a16:creationId xmlns:a16="http://schemas.microsoft.com/office/drawing/2014/main" id="{DEF5CC36-12B8-F86F-6FE0-0630FE89594D}"/>
                </a:ext>
              </a:extLst>
            </p:cNvPr>
            <p:cNvGrpSpPr/>
            <p:nvPr/>
          </p:nvGrpSpPr>
          <p:grpSpPr>
            <a:xfrm>
              <a:off x="433754" y="6125856"/>
              <a:ext cx="438638" cy="438638"/>
              <a:chOff x="4398530" y="4616179"/>
              <a:chExt cx="685362" cy="685362"/>
            </a:xfrm>
          </p:grpSpPr>
          <p:sp>
            <p:nvSpPr>
              <p:cNvPr id="116" name="Oval 115">
                <a:extLst>
                  <a:ext uri="{FF2B5EF4-FFF2-40B4-BE49-F238E27FC236}">
                    <a16:creationId xmlns:a16="http://schemas.microsoft.com/office/drawing/2014/main" id="{C64213CB-7F7A-605E-537F-6F6DD28CB989}"/>
                  </a:ext>
                </a:extLst>
              </p:cNvPr>
              <p:cNvSpPr/>
              <p:nvPr/>
            </p:nvSpPr>
            <p:spPr>
              <a:xfrm>
                <a:off x="439853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id="{F6AA5D02-9A59-A13F-7BBC-F0EB2AB77B81}"/>
                  </a:ext>
                </a:extLst>
              </p:cNvPr>
              <p:cNvGrpSpPr/>
              <p:nvPr/>
            </p:nvGrpSpPr>
            <p:grpSpPr>
              <a:xfrm>
                <a:off x="4474562" y="4689011"/>
                <a:ext cx="541054" cy="539496"/>
                <a:chOff x="4474562" y="4689011"/>
                <a:chExt cx="541054" cy="541054"/>
              </a:xfrm>
            </p:grpSpPr>
            <p:sp>
              <p:nvSpPr>
                <p:cNvPr id="118" name="Graphic 22">
                  <a:extLst>
                    <a:ext uri="{FF2B5EF4-FFF2-40B4-BE49-F238E27FC236}">
                      <a16:creationId xmlns:a16="http://schemas.microsoft.com/office/drawing/2014/main" id="{61D73017-29D9-64A9-A3C3-F27EFC914E06}"/>
                    </a:ext>
                  </a:extLst>
                </p:cNvPr>
                <p:cNvSpPr/>
                <p:nvPr/>
              </p:nvSpPr>
              <p:spPr>
                <a:xfrm>
                  <a:off x="4474562"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grpSp>
              <p:nvGrpSpPr>
                <p:cNvPr id="119" name="Graphic 22">
                  <a:extLst>
                    <a:ext uri="{FF2B5EF4-FFF2-40B4-BE49-F238E27FC236}">
                      <a16:creationId xmlns:a16="http://schemas.microsoft.com/office/drawing/2014/main" id="{FE11F15B-C14D-7D44-04F8-402FA9EE0A9A}"/>
                    </a:ext>
                  </a:extLst>
                </p:cNvPr>
                <p:cNvGrpSpPr/>
                <p:nvPr/>
              </p:nvGrpSpPr>
              <p:grpSpPr>
                <a:xfrm>
                  <a:off x="4483881" y="4747821"/>
                  <a:ext cx="531734" cy="482243"/>
                  <a:chOff x="4483881" y="4747821"/>
                  <a:chExt cx="531734" cy="482243"/>
                </a:xfrm>
                <a:solidFill>
                  <a:srgbClr val="D80027"/>
                </a:solidFill>
              </p:grpSpPr>
              <p:sp>
                <p:nvSpPr>
                  <p:cNvPr id="130" name="Graphic 22">
                    <a:extLst>
                      <a:ext uri="{FF2B5EF4-FFF2-40B4-BE49-F238E27FC236}">
                        <a16:creationId xmlns:a16="http://schemas.microsoft.com/office/drawing/2014/main" id="{E0D8309F-C245-FE2C-20B9-33CFBC6713F4}"/>
                      </a:ext>
                    </a:extLst>
                  </p:cNvPr>
                  <p:cNvSpPr/>
                  <p:nvPr/>
                </p:nvSpPr>
                <p:spPr>
                  <a:xfrm>
                    <a:off x="4733327" y="4888965"/>
                    <a:ext cx="282288" cy="70572"/>
                  </a:xfrm>
                  <a:custGeom>
                    <a:avLst/>
                    <a:gdLst>
                      <a:gd name="connsiteX0" fmla="*/ 0 w 282288"/>
                      <a:gd name="connsiteY0" fmla="*/ 70573 h 70572"/>
                      <a:gd name="connsiteX1" fmla="*/ 282289 w 282288"/>
                      <a:gd name="connsiteY1" fmla="*/ 70573 h 70572"/>
                      <a:gd name="connsiteX2" fmla="*/ 272969 w 282288"/>
                      <a:gd name="connsiteY2" fmla="*/ 0 h 70572"/>
                      <a:gd name="connsiteX3" fmla="*/ 0 w 282288"/>
                      <a:gd name="connsiteY3" fmla="*/ 0 h 70572"/>
                      <a:gd name="connsiteX4" fmla="*/ 0 w 282288"/>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88" h="70572">
                        <a:moveTo>
                          <a:pt x="0" y="70573"/>
                        </a:moveTo>
                        <a:lnTo>
                          <a:pt x="282289" y="70573"/>
                        </a:lnTo>
                        <a:cubicBezTo>
                          <a:pt x="282289" y="46154"/>
                          <a:pt x="279034" y="22502"/>
                          <a:pt x="272969"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31" name="Graphic 22">
                    <a:extLst>
                      <a:ext uri="{FF2B5EF4-FFF2-40B4-BE49-F238E27FC236}">
                        <a16:creationId xmlns:a16="http://schemas.microsoft.com/office/drawing/2014/main" id="{A88DAA65-7791-C1BD-2D0F-5540F0035CC8}"/>
                      </a:ext>
                    </a:extLst>
                  </p:cNvPr>
                  <p:cNvSpPr/>
                  <p:nvPr/>
                </p:nvSpPr>
                <p:spPr>
                  <a:xfrm>
                    <a:off x="4733327" y="4747821"/>
                    <a:ext cx="242582" cy="70572"/>
                  </a:xfrm>
                  <a:custGeom>
                    <a:avLst/>
                    <a:gdLst>
                      <a:gd name="connsiteX0" fmla="*/ 0 w 242582"/>
                      <a:gd name="connsiteY0" fmla="*/ 70573 h 70572"/>
                      <a:gd name="connsiteX1" fmla="*/ 242582 w 242582"/>
                      <a:gd name="connsiteY1" fmla="*/ 70573 h 70572"/>
                      <a:gd name="connsiteX2" fmla="*/ 180161 w 242582"/>
                      <a:gd name="connsiteY2" fmla="*/ 0 h 70572"/>
                      <a:gd name="connsiteX3" fmla="*/ 0 w 242582"/>
                      <a:gd name="connsiteY3" fmla="*/ 0 h 70572"/>
                      <a:gd name="connsiteX4" fmla="*/ 0 w 242582"/>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2" h="70572">
                        <a:moveTo>
                          <a:pt x="0" y="70573"/>
                        </a:moveTo>
                        <a:lnTo>
                          <a:pt x="242582" y="70573"/>
                        </a:lnTo>
                        <a:cubicBezTo>
                          <a:pt x="226022" y="43550"/>
                          <a:pt x="204850" y="19664"/>
                          <a:pt x="180161"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32" name="Graphic 22">
                    <a:extLst>
                      <a:ext uri="{FF2B5EF4-FFF2-40B4-BE49-F238E27FC236}">
                        <a16:creationId xmlns:a16="http://schemas.microsoft.com/office/drawing/2014/main" id="{4F160BBF-38AE-657E-2F5E-0889FEE2BF41}"/>
                      </a:ext>
                    </a:extLst>
                  </p:cNvPr>
                  <p:cNvSpPr/>
                  <p:nvPr/>
                </p:nvSpPr>
                <p:spPr>
                  <a:xfrm>
                    <a:off x="4576689" y="5171254"/>
                    <a:ext cx="336799" cy="58810"/>
                  </a:xfrm>
                  <a:custGeom>
                    <a:avLst/>
                    <a:gdLst>
                      <a:gd name="connsiteX0" fmla="*/ 168400 w 336799"/>
                      <a:gd name="connsiteY0" fmla="*/ 58810 h 58810"/>
                      <a:gd name="connsiteX1" fmla="*/ 336800 w 336799"/>
                      <a:gd name="connsiteY1" fmla="*/ 0 h 58810"/>
                      <a:gd name="connsiteX2" fmla="*/ 0 w 336799"/>
                      <a:gd name="connsiteY2" fmla="*/ 0 h 58810"/>
                      <a:gd name="connsiteX3" fmla="*/ 168400 w 336799"/>
                      <a:gd name="connsiteY3" fmla="*/ 58810 h 58810"/>
                    </a:gdLst>
                    <a:ahLst/>
                    <a:cxnLst>
                      <a:cxn ang="0">
                        <a:pos x="connsiteX0" y="connsiteY0"/>
                      </a:cxn>
                      <a:cxn ang="0">
                        <a:pos x="connsiteX1" y="connsiteY1"/>
                      </a:cxn>
                      <a:cxn ang="0">
                        <a:pos x="connsiteX2" y="connsiteY2"/>
                      </a:cxn>
                      <a:cxn ang="0">
                        <a:pos x="connsiteX3" y="connsiteY3"/>
                      </a:cxn>
                    </a:cxnLst>
                    <a:rect l="l" t="t" r="r" b="b"/>
                    <a:pathLst>
                      <a:path w="336799" h="58810">
                        <a:moveTo>
                          <a:pt x="168400" y="58810"/>
                        </a:moveTo>
                        <a:cubicBezTo>
                          <a:pt x="232068" y="58810"/>
                          <a:pt x="290587" y="36804"/>
                          <a:pt x="336800" y="0"/>
                        </a:cubicBezTo>
                        <a:lnTo>
                          <a:pt x="0" y="0"/>
                        </a:lnTo>
                        <a:cubicBezTo>
                          <a:pt x="46213" y="36804"/>
                          <a:pt x="104732" y="58810"/>
                          <a:pt x="168400" y="58810"/>
                        </a:cubicBezTo>
                        <a:close/>
                      </a:path>
                    </a:pathLst>
                  </a:custGeom>
                  <a:solidFill>
                    <a:srgbClr val="D80027"/>
                  </a:solidFill>
                  <a:ln w="1042" cap="flat">
                    <a:noFill/>
                    <a:prstDash val="solid"/>
                    <a:miter/>
                  </a:ln>
                </p:spPr>
                <p:txBody>
                  <a:bodyPr rtlCol="0" anchor="ctr"/>
                  <a:lstStyle/>
                  <a:p>
                    <a:endParaRPr lang="en-US"/>
                  </a:p>
                </p:txBody>
              </p:sp>
              <p:sp>
                <p:nvSpPr>
                  <p:cNvPr id="133" name="Graphic 22">
                    <a:extLst>
                      <a:ext uri="{FF2B5EF4-FFF2-40B4-BE49-F238E27FC236}">
                        <a16:creationId xmlns:a16="http://schemas.microsoft.com/office/drawing/2014/main" id="{9219486F-9A6D-C270-FFD7-07D9E39206E0}"/>
                      </a:ext>
                    </a:extLst>
                  </p:cNvPr>
                  <p:cNvSpPr/>
                  <p:nvPr/>
                </p:nvSpPr>
                <p:spPr>
                  <a:xfrm>
                    <a:off x="4483881" y="5030109"/>
                    <a:ext cx="522415" cy="70572"/>
                  </a:xfrm>
                  <a:custGeom>
                    <a:avLst/>
                    <a:gdLst>
                      <a:gd name="connsiteX0" fmla="*/ 30387 w 522415"/>
                      <a:gd name="connsiteY0" fmla="*/ 70573 h 70572"/>
                      <a:gd name="connsiteX1" fmla="*/ 492028 w 522415"/>
                      <a:gd name="connsiteY1" fmla="*/ 70573 h 70572"/>
                      <a:gd name="connsiteX2" fmla="*/ 522415 w 522415"/>
                      <a:gd name="connsiteY2" fmla="*/ 0 h 70572"/>
                      <a:gd name="connsiteX3" fmla="*/ 0 w 522415"/>
                      <a:gd name="connsiteY3" fmla="*/ 0 h 70572"/>
                      <a:gd name="connsiteX4" fmla="*/ 30387 w 522415"/>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15" h="70572">
                        <a:moveTo>
                          <a:pt x="30387" y="70573"/>
                        </a:moveTo>
                        <a:lnTo>
                          <a:pt x="492028" y="70573"/>
                        </a:lnTo>
                        <a:cubicBezTo>
                          <a:pt x="505323" y="48880"/>
                          <a:pt x="515633" y="25165"/>
                          <a:pt x="522415" y="0"/>
                        </a:cubicBezTo>
                        <a:lnTo>
                          <a:pt x="0" y="0"/>
                        </a:lnTo>
                        <a:cubicBezTo>
                          <a:pt x="6781" y="25165"/>
                          <a:pt x="17092" y="48880"/>
                          <a:pt x="30387" y="70573"/>
                        </a:cubicBezTo>
                        <a:close/>
                      </a:path>
                    </a:pathLst>
                  </a:custGeom>
                  <a:solidFill>
                    <a:srgbClr val="D80027"/>
                  </a:solidFill>
                  <a:ln w="1042" cap="flat">
                    <a:noFill/>
                    <a:prstDash val="solid"/>
                    <a:miter/>
                  </a:ln>
                </p:spPr>
                <p:txBody>
                  <a:bodyPr rtlCol="0" anchor="ctr"/>
                  <a:lstStyle/>
                  <a:p>
                    <a:endParaRPr lang="en-US"/>
                  </a:p>
                </p:txBody>
              </p:sp>
            </p:grpSp>
            <p:sp>
              <p:nvSpPr>
                <p:cNvPr id="120" name="Graphic 22">
                  <a:extLst>
                    <a:ext uri="{FF2B5EF4-FFF2-40B4-BE49-F238E27FC236}">
                      <a16:creationId xmlns:a16="http://schemas.microsoft.com/office/drawing/2014/main" id="{35515F88-049B-7089-300A-F8ABD8DEF7E2}"/>
                    </a:ext>
                  </a:extLst>
                </p:cNvPr>
                <p:cNvSpPr/>
                <p:nvPr/>
              </p:nvSpPr>
              <p:spPr>
                <a:xfrm>
                  <a:off x="4474562" y="4689011"/>
                  <a:ext cx="270527" cy="270527"/>
                </a:xfrm>
                <a:custGeom>
                  <a:avLst/>
                  <a:gdLst>
                    <a:gd name="connsiteX0" fmla="*/ 270527 w 270527"/>
                    <a:gd name="connsiteY0" fmla="*/ 270527 h 270527"/>
                    <a:gd name="connsiteX1" fmla="*/ 270527 w 270527"/>
                    <a:gd name="connsiteY1" fmla="*/ 0 h 270527"/>
                    <a:gd name="connsiteX2" fmla="*/ 0 w 270527"/>
                    <a:gd name="connsiteY2" fmla="*/ 270527 h 270527"/>
                    <a:gd name="connsiteX3" fmla="*/ 270527 w 270527"/>
                    <a:gd name="connsiteY3" fmla="*/ 270527 h 270527"/>
                  </a:gdLst>
                  <a:ahLst/>
                  <a:cxnLst>
                    <a:cxn ang="0">
                      <a:pos x="connsiteX0" y="connsiteY0"/>
                    </a:cxn>
                    <a:cxn ang="0">
                      <a:pos x="connsiteX1" y="connsiteY1"/>
                    </a:cxn>
                    <a:cxn ang="0">
                      <a:pos x="connsiteX2" y="connsiteY2"/>
                    </a:cxn>
                    <a:cxn ang="0">
                      <a:pos x="connsiteX3" y="connsiteY3"/>
                    </a:cxn>
                  </a:cxnLst>
                  <a:rect l="l" t="t" r="r" b="b"/>
                  <a:pathLst>
                    <a:path w="270527" h="270527">
                      <a:moveTo>
                        <a:pt x="270527" y="270527"/>
                      </a:moveTo>
                      <a:cubicBezTo>
                        <a:pt x="270527" y="121120"/>
                        <a:pt x="270527" y="103506"/>
                        <a:pt x="270527" y="0"/>
                      </a:cubicBezTo>
                      <a:cubicBezTo>
                        <a:pt x="121120" y="0"/>
                        <a:pt x="0" y="121120"/>
                        <a:pt x="0" y="270527"/>
                      </a:cubicBezTo>
                      <a:lnTo>
                        <a:pt x="270527" y="270527"/>
                      </a:lnTo>
                      <a:close/>
                    </a:path>
                  </a:pathLst>
                </a:custGeom>
                <a:solidFill>
                  <a:srgbClr val="0052B4"/>
                </a:solidFill>
                <a:ln w="1042" cap="flat">
                  <a:noFill/>
                  <a:prstDash val="solid"/>
                  <a:miter/>
                </a:ln>
              </p:spPr>
              <p:txBody>
                <a:bodyPr rtlCol="0" anchor="ctr"/>
                <a:lstStyle/>
                <a:p>
                  <a:endParaRPr lang="en-US"/>
                </a:p>
              </p:txBody>
            </p:sp>
            <p:grpSp>
              <p:nvGrpSpPr>
                <p:cNvPr id="121" name="Graphic 22">
                  <a:extLst>
                    <a:ext uri="{FF2B5EF4-FFF2-40B4-BE49-F238E27FC236}">
                      <a16:creationId xmlns:a16="http://schemas.microsoft.com/office/drawing/2014/main" id="{0860F7CE-B71B-B91D-D45C-C31FC3ABC99C}"/>
                    </a:ext>
                  </a:extLst>
                </p:cNvPr>
                <p:cNvGrpSpPr/>
                <p:nvPr/>
              </p:nvGrpSpPr>
              <p:grpSpPr>
                <a:xfrm>
                  <a:off x="4546392" y="4771346"/>
                  <a:ext cx="175172" cy="164668"/>
                  <a:chOff x="4546392" y="4771346"/>
                  <a:chExt cx="175172" cy="164668"/>
                </a:xfrm>
                <a:solidFill>
                  <a:srgbClr val="FFDA44"/>
                </a:solidFill>
              </p:grpSpPr>
              <p:sp>
                <p:nvSpPr>
                  <p:cNvPr id="122" name="Graphic 22">
                    <a:extLst>
                      <a:ext uri="{FF2B5EF4-FFF2-40B4-BE49-F238E27FC236}">
                        <a16:creationId xmlns:a16="http://schemas.microsoft.com/office/drawing/2014/main" id="{2A54D600-B014-7261-9667-76354B96A28E}"/>
                      </a:ext>
                    </a:extLst>
                  </p:cNvPr>
                  <p:cNvSpPr/>
                  <p:nvPr/>
                </p:nvSpPr>
                <p:spPr>
                  <a:xfrm>
                    <a:off x="4546392" y="4771346"/>
                    <a:ext cx="139885" cy="164668"/>
                  </a:xfrm>
                  <a:custGeom>
                    <a:avLst/>
                    <a:gdLst>
                      <a:gd name="connsiteX0" fmla="*/ 108064 w 139885"/>
                      <a:gd name="connsiteY0" fmla="*/ 149229 h 164668"/>
                      <a:gd name="connsiteX1" fmla="*/ 41168 w 139885"/>
                      <a:gd name="connsiteY1" fmla="*/ 82333 h 164668"/>
                      <a:gd name="connsiteX2" fmla="*/ 108064 w 139885"/>
                      <a:gd name="connsiteY2" fmla="*/ 15437 h 164668"/>
                      <a:gd name="connsiteX3" fmla="*/ 139886 w 139885"/>
                      <a:gd name="connsiteY3" fmla="*/ 23478 h 164668"/>
                      <a:gd name="connsiteX4" fmla="*/ 82334 w 139885"/>
                      <a:gd name="connsiteY4" fmla="*/ 0 h 164668"/>
                      <a:gd name="connsiteX5" fmla="*/ 0 w 139885"/>
                      <a:gd name="connsiteY5" fmla="*/ 82334 h 164668"/>
                      <a:gd name="connsiteX6" fmla="*/ 82334 w 139885"/>
                      <a:gd name="connsiteY6" fmla="*/ 164669 h 164668"/>
                      <a:gd name="connsiteX7" fmla="*/ 139886 w 139885"/>
                      <a:gd name="connsiteY7" fmla="*/ 141191 h 164668"/>
                      <a:gd name="connsiteX8" fmla="*/ 108064 w 139885"/>
                      <a:gd name="connsiteY8" fmla="*/ 149229 h 1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5" h="164668">
                        <a:moveTo>
                          <a:pt x="108064" y="149229"/>
                        </a:moveTo>
                        <a:cubicBezTo>
                          <a:pt x="71118" y="149229"/>
                          <a:pt x="41168" y="119278"/>
                          <a:pt x="41168" y="82333"/>
                        </a:cubicBezTo>
                        <a:cubicBezTo>
                          <a:pt x="41168" y="45388"/>
                          <a:pt x="71119" y="15437"/>
                          <a:pt x="108064" y="15437"/>
                        </a:cubicBezTo>
                        <a:cubicBezTo>
                          <a:pt x="119584" y="15437"/>
                          <a:pt x="130423" y="18350"/>
                          <a:pt x="139886" y="23478"/>
                        </a:cubicBezTo>
                        <a:cubicBezTo>
                          <a:pt x="125041" y="8961"/>
                          <a:pt x="104738" y="0"/>
                          <a:pt x="82334" y="0"/>
                        </a:cubicBezTo>
                        <a:cubicBezTo>
                          <a:pt x="36864" y="0"/>
                          <a:pt x="0" y="36862"/>
                          <a:pt x="0" y="82334"/>
                        </a:cubicBezTo>
                        <a:cubicBezTo>
                          <a:pt x="0" y="127806"/>
                          <a:pt x="36864" y="164669"/>
                          <a:pt x="82334" y="164669"/>
                        </a:cubicBezTo>
                        <a:cubicBezTo>
                          <a:pt x="104738" y="164669"/>
                          <a:pt x="125041" y="155707"/>
                          <a:pt x="139886" y="141191"/>
                        </a:cubicBezTo>
                        <a:cubicBezTo>
                          <a:pt x="130423" y="146316"/>
                          <a:pt x="119585" y="149229"/>
                          <a:pt x="108064" y="149229"/>
                        </a:cubicBezTo>
                        <a:close/>
                      </a:path>
                    </a:pathLst>
                  </a:custGeom>
                  <a:solidFill>
                    <a:srgbClr val="FFDA44"/>
                  </a:solidFill>
                  <a:ln w="1042" cap="flat">
                    <a:noFill/>
                    <a:prstDash val="solid"/>
                    <a:miter/>
                  </a:ln>
                </p:spPr>
                <p:txBody>
                  <a:bodyPr rtlCol="0" anchor="ctr"/>
                  <a:lstStyle/>
                  <a:p>
                    <a:endParaRPr lang="en-US"/>
                  </a:p>
                </p:txBody>
              </p:sp>
              <p:sp>
                <p:nvSpPr>
                  <p:cNvPr id="123" name="Graphic 22">
                    <a:extLst>
                      <a:ext uri="{FF2B5EF4-FFF2-40B4-BE49-F238E27FC236}">
                        <a16:creationId xmlns:a16="http://schemas.microsoft.com/office/drawing/2014/main" id="{515F8DF2-F36D-BFD6-B5A8-263F1C7C0CF9}"/>
                      </a:ext>
                    </a:extLst>
                  </p:cNvPr>
                  <p:cNvSpPr/>
                  <p:nvPr/>
                </p:nvSpPr>
                <p:spPr>
                  <a:xfrm>
                    <a:off x="4625047" y="4806631"/>
                    <a:ext cx="96516" cy="94096"/>
                  </a:xfrm>
                  <a:custGeom>
                    <a:avLst/>
                    <a:gdLst>
                      <a:gd name="connsiteX0" fmla="*/ 48259 w 96516"/>
                      <a:gd name="connsiteY0" fmla="*/ 0 h 94096"/>
                      <a:gd name="connsiteX1" fmla="*/ 60136 w 96516"/>
                      <a:gd name="connsiteY1" fmla="*/ 24836 h 94096"/>
                      <a:gd name="connsiteX2" fmla="*/ 86958 w 96516"/>
                      <a:gd name="connsiteY2" fmla="*/ 18639 h 94096"/>
                      <a:gd name="connsiteX3" fmla="*/ 74947 w 96516"/>
                      <a:gd name="connsiteY3" fmla="*/ 43408 h 94096"/>
                      <a:gd name="connsiteX4" fmla="*/ 96517 w 96516"/>
                      <a:gd name="connsiteY4" fmla="*/ 60514 h 94096"/>
                      <a:gd name="connsiteX5" fmla="*/ 69661 w 96516"/>
                      <a:gd name="connsiteY5" fmla="*/ 66568 h 94096"/>
                      <a:gd name="connsiteX6" fmla="*/ 69736 w 96516"/>
                      <a:gd name="connsiteY6" fmla="*/ 94097 h 94096"/>
                      <a:gd name="connsiteX7" fmla="*/ 48259 w 96516"/>
                      <a:gd name="connsiteY7" fmla="*/ 76874 h 94096"/>
                      <a:gd name="connsiteX8" fmla="*/ 26782 w 96516"/>
                      <a:gd name="connsiteY8" fmla="*/ 94097 h 94096"/>
                      <a:gd name="connsiteX9" fmla="*/ 26856 w 96516"/>
                      <a:gd name="connsiteY9" fmla="*/ 66568 h 94096"/>
                      <a:gd name="connsiteX10" fmla="*/ 0 w 96516"/>
                      <a:gd name="connsiteY10" fmla="*/ 60514 h 94096"/>
                      <a:gd name="connsiteX11" fmla="*/ 21570 w 96516"/>
                      <a:gd name="connsiteY11" fmla="*/ 43408 h 94096"/>
                      <a:gd name="connsiteX12" fmla="*/ 9558 w 96516"/>
                      <a:gd name="connsiteY12" fmla="*/ 18639 h 94096"/>
                      <a:gd name="connsiteX13" fmla="*/ 36382 w 96516"/>
                      <a:gd name="connsiteY13" fmla="*/ 24836 h 9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16" h="94096">
                        <a:moveTo>
                          <a:pt x="48259" y="0"/>
                        </a:moveTo>
                        <a:lnTo>
                          <a:pt x="60136" y="24836"/>
                        </a:lnTo>
                        <a:lnTo>
                          <a:pt x="86958" y="18639"/>
                        </a:lnTo>
                        <a:lnTo>
                          <a:pt x="74947" y="43408"/>
                        </a:lnTo>
                        <a:lnTo>
                          <a:pt x="96517" y="60514"/>
                        </a:lnTo>
                        <a:lnTo>
                          <a:pt x="69661" y="66568"/>
                        </a:lnTo>
                        <a:lnTo>
                          <a:pt x="69736" y="94097"/>
                        </a:lnTo>
                        <a:lnTo>
                          <a:pt x="48259" y="76874"/>
                        </a:lnTo>
                        <a:lnTo>
                          <a:pt x="26782" y="94097"/>
                        </a:lnTo>
                        <a:lnTo>
                          <a:pt x="26856" y="66568"/>
                        </a:lnTo>
                        <a:lnTo>
                          <a:pt x="0" y="60514"/>
                        </a:lnTo>
                        <a:lnTo>
                          <a:pt x="21570" y="43408"/>
                        </a:lnTo>
                        <a:lnTo>
                          <a:pt x="9558" y="18639"/>
                        </a:lnTo>
                        <a:lnTo>
                          <a:pt x="36382" y="24836"/>
                        </a:lnTo>
                        <a:close/>
                      </a:path>
                    </a:pathLst>
                  </a:custGeom>
                  <a:solidFill>
                    <a:srgbClr val="FFDA44"/>
                  </a:solidFill>
                  <a:ln w="1042" cap="flat">
                    <a:noFill/>
                    <a:prstDash val="solid"/>
                    <a:miter/>
                  </a:ln>
                </p:spPr>
                <p:txBody>
                  <a:bodyPr rtlCol="0" anchor="ctr"/>
                  <a:lstStyle/>
                  <a:p>
                    <a:endParaRPr lang="en-US"/>
                  </a:p>
                </p:txBody>
              </p:sp>
            </p:grpSp>
          </p:grpSp>
        </p:grpSp>
        <p:grpSp>
          <p:nvGrpSpPr>
            <p:cNvPr id="71" name="Group 70">
              <a:extLst>
                <a:ext uri="{FF2B5EF4-FFF2-40B4-BE49-F238E27FC236}">
                  <a16:creationId xmlns:a16="http://schemas.microsoft.com/office/drawing/2014/main" id="{52E14270-D996-E626-5038-EC10CB993F9C}"/>
                </a:ext>
              </a:extLst>
            </p:cNvPr>
            <p:cNvGrpSpPr/>
            <p:nvPr/>
          </p:nvGrpSpPr>
          <p:grpSpPr>
            <a:xfrm>
              <a:off x="1142467" y="6125856"/>
              <a:ext cx="438638" cy="438638"/>
              <a:chOff x="6429110" y="4616179"/>
              <a:chExt cx="685362" cy="685362"/>
            </a:xfrm>
          </p:grpSpPr>
          <p:sp>
            <p:nvSpPr>
              <p:cNvPr id="107" name="Oval 106">
                <a:extLst>
                  <a:ext uri="{FF2B5EF4-FFF2-40B4-BE49-F238E27FC236}">
                    <a16:creationId xmlns:a16="http://schemas.microsoft.com/office/drawing/2014/main" id="{EE738269-FFA7-37E2-4BE4-B0578D310B2C}"/>
                  </a:ext>
                </a:extLst>
              </p:cNvPr>
              <p:cNvSpPr/>
              <p:nvPr/>
            </p:nvSpPr>
            <p:spPr>
              <a:xfrm>
                <a:off x="642911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E7F2B125-9A8C-9231-C102-BE135503D5CF}"/>
                  </a:ext>
                </a:extLst>
              </p:cNvPr>
              <p:cNvGrpSpPr/>
              <p:nvPr/>
            </p:nvGrpSpPr>
            <p:grpSpPr>
              <a:xfrm>
                <a:off x="6501264" y="4688333"/>
                <a:ext cx="541054" cy="541054"/>
                <a:chOff x="6449483" y="4838012"/>
                <a:chExt cx="541054" cy="541054"/>
              </a:xfrm>
            </p:grpSpPr>
            <p:sp>
              <p:nvSpPr>
                <p:cNvPr id="109" name="Graphic 28">
                  <a:extLst>
                    <a:ext uri="{FF2B5EF4-FFF2-40B4-BE49-F238E27FC236}">
                      <a16:creationId xmlns:a16="http://schemas.microsoft.com/office/drawing/2014/main" id="{A5AF8B7E-39B4-F023-AED8-71EA7AF01E85}"/>
                    </a:ext>
                  </a:extLst>
                </p:cNvPr>
                <p:cNvSpPr/>
                <p:nvPr/>
              </p:nvSpPr>
              <p:spPr>
                <a:xfrm>
                  <a:off x="6449483" y="4838012"/>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D80027"/>
                </a:solidFill>
                <a:ln w="1042" cap="flat">
                  <a:noFill/>
                  <a:prstDash val="solid"/>
                  <a:miter/>
                </a:ln>
              </p:spPr>
              <p:txBody>
                <a:bodyPr rtlCol="0" anchor="ctr"/>
                <a:lstStyle/>
                <a:p>
                  <a:endParaRPr lang="en-US"/>
                </a:p>
              </p:txBody>
            </p:sp>
            <p:grpSp>
              <p:nvGrpSpPr>
                <p:cNvPr id="110" name="Graphic 28">
                  <a:extLst>
                    <a:ext uri="{FF2B5EF4-FFF2-40B4-BE49-F238E27FC236}">
                      <a16:creationId xmlns:a16="http://schemas.microsoft.com/office/drawing/2014/main" id="{5239FD6A-6E7F-0193-38A9-0BB1AA1327BC}"/>
                    </a:ext>
                  </a:extLst>
                </p:cNvPr>
                <p:cNvGrpSpPr/>
                <p:nvPr/>
              </p:nvGrpSpPr>
              <p:grpSpPr>
                <a:xfrm>
                  <a:off x="6498622" y="4959432"/>
                  <a:ext cx="366585" cy="297579"/>
                  <a:chOff x="6498622" y="4959432"/>
                  <a:chExt cx="366585" cy="297579"/>
                </a:xfrm>
                <a:solidFill>
                  <a:srgbClr val="FFDA44"/>
                </a:solidFill>
              </p:grpSpPr>
              <p:sp>
                <p:nvSpPr>
                  <p:cNvPr id="111" name="Graphic 28">
                    <a:extLst>
                      <a:ext uri="{FF2B5EF4-FFF2-40B4-BE49-F238E27FC236}">
                        <a16:creationId xmlns:a16="http://schemas.microsoft.com/office/drawing/2014/main" id="{20B7314A-852C-50E2-482C-554FCC1A7BED}"/>
                      </a:ext>
                    </a:extLst>
                  </p:cNvPr>
                  <p:cNvSpPr/>
                  <p:nvPr/>
                </p:nvSpPr>
                <p:spPr>
                  <a:xfrm>
                    <a:off x="6498622" y="5002653"/>
                    <a:ext cx="197822" cy="188206"/>
                  </a:xfrm>
                  <a:custGeom>
                    <a:avLst/>
                    <a:gdLst>
                      <a:gd name="connsiteX0" fmla="*/ 98911 w 197822"/>
                      <a:gd name="connsiteY0" fmla="*/ 0 h 188206"/>
                      <a:gd name="connsiteX1" fmla="*/ 122266 w 197822"/>
                      <a:gd name="connsiteY1" fmla="*/ 71859 h 188206"/>
                      <a:gd name="connsiteX2" fmla="*/ 197823 w 197822"/>
                      <a:gd name="connsiteY2" fmla="*/ 71859 h 188206"/>
                      <a:gd name="connsiteX3" fmla="*/ 136743 w 197822"/>
                      <a:gd name="connsiteY3" fmla="*/ 116348 h 188206"/>
                      <a:gd name="connsiteX4" fmla="*/ 160097 w 197822"/>
                      <a:gd name="connsiteY4" fmla="*/ 188206 h 188206"/>
                      <a:gd name="connsiteX5" fmla="*/ 98911 w 197822"/>
                      <a:gd name="connsiteY5" fmla="*/ 143823 h 188206"/>
                      <a:gd name="connsiteX6" fmla="*/ 37726 w 197822"/>
                      <a:gd name="connsiteY6" fmla="*/ 188206 h 188206"/>
                      <a:gd name="connsiteX7" fmla="*/ 61186 w 197822"/>
                      <a:gd name="connsiteY7" fmla="*/ 116348 h 188206"/>
                      <a:gd name="connsiteX8" fmla="*/ 0 w 197822"/>
                      <a:gd name="connsiteY8" fmla="*/ 71859 h 188206"/>
                      <a:gd name="connsiteX9" fmla="*/ 75557 w 197822"/>
                      <a:gd name="connsiteY9" fmla="*/ 71859 h 1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22" h="188206">
                        <a:moveTo>
                          <a:pt x="98911" y="0"/>
                        </a:moveTo>
                        <a:lnTo>
                          <a:pt x="122266" y="71859"/>
                        </a:lnTo>
                        <a:lnTo>
                          <a:pt x="197823" y="71859"/>
                        </a:lnTo>
                        <a:lnTo>
                          <a:pt x="136743" y="116348"/>
                        </a:lnTo>
                        <a:lnTo>
                          <a:pt x="160097" y="188206"/>
                        </a:lnTo>
                        <a:lnTo>
                          <a:pt x="98911" y="143823"/>
                        </a:lnTo>
                        <a:lnTo>
                          <a:pt x="37726" y="188206"/>
                        </a:lnTo>
                        <a:lnTo>
                          <a:pt x="61186" y="116348"/>
                        </a:lnTo>
                        <a:lnTo>
                          <a:pt x="0" y="71859"/>
                        </a:lnTo>
                        <a:lnTo>
                          <a:pt x="75557" y="71859"/>
                        </a:lnTo>
                        <a:close/>
                      </a:path>
                    </a:pathLst>
                  </a:custGeom>
                  <a:solidFill>
                    <a:srgbClr val="FFDA44"/>
                  </a:solidFill>
                  <a:ln w="1042" cap="flat">
                    <a:noFill/>
                    <a:prstDash val="solid"/>
                    <a:miter/>
                  </a:ln>
                </p:spPr>
                <p:txBody>
                  <a:bodyPr rtlCol="0" anchor="ctr"/>
                  <a:lstStyle/>
                  <a:p>
                    <a:endParaRPr lang="en-US"/>
                  </a:p>
                </p:txBody>
              </p:sp>
              <p:sp>
                <p:nvSpPr>
                  <p:cNvPr id="112" name="Graphic 28">
                    <a:extLst>
                      <a:ext uri="{FF2B5EF4-FFF2-40B4-BE49-F238E27FC236}">
                        <a16:creationId xmlns:a16="http://schemas.microsoft.com/office/drawing/2014/main" id="{E4FB7046-6C8A-8AA9-8C7A-AB43AE963525}"/>
                      </a:ext>
                    </a:extLst>
                  </p:cNvPr>
                  <p:cNvSpPr/>
                  <p:nvPr/>
                </p:nvSpPr>
                <p:spPr>
                  <a:xfrm>
                    <a:off x="6723392" y="5182934"/>
                    <a:ext cx="71753" cy="74077"/>
                  </a:xfrm>
                  <a:custGeom>
                    <a:avLst/>
                    <a:gdLst>
                      <a:gd name="connsiteX0" fmla="*/ 46814 w 71753"/>
                      <a:gd name="connsiteY0" fmla="*/ 74078 h 74077"/>
                      <a:gd name="connsiteX1" fmla="*/ 28955 w 71753"/>
                      <a:gd name="connsiteY1" fmla="*/ 52098 h 74077"/>
                      <a:gd name="connsiteX2" fmla="*/ 2536 w 71753"/>
                      <a:gd name="connsiteY2" fmla="*/ 62348 h 74077"/>
                      <a:gd name="connsiteX3" fmla="*/ 17859 w 71753"/>
                      <a:gd name="connsiteY3" fmla="*/ 38571 h 74077"/>
                      <a:gd name="connsiteX4" fmla="*/ 0 w 71753"/>
                      <a:gd name="connsiteY4" fmla="*/ 16485 h 74077"/>
                      <a:gd name="connsiteX5" fmla="*/ 27370 w 71753"/>
                      <a:gd name="connsiteY5" fmla="*/ 23777 h 74077"/>
                      <a:gd name="connsiteX6" fmla="*/ 42798 w 71753"/>
                      <a:gd name="connsiteY6" fmla="*/ 0 h 74077"/>
                      <a:gd name="connsiteX7" fmla="*/ 44278 w 71753"/>
                      <a:gd name="connsiteY7" fmla="*/ 28321 h 74077"/>
                      <a:gd name="connsiteX8" fmla="*/ 71753 w 71753"/>
                      <a:gd name="connsiteY8" fmla="*/ 35612 h 74077"/>
                      <a:gd name="connsiteX9" fmla="*/ 45229 w 71753"/>
                      <a:gd name="connsiteY9" fmla="*/ 45757 h 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53" h="74077">
                        <a:moveTo>
                          <a:pt x="46814" y="74078"/>
                        </a:moveTo>
                        <a:lnTo>
                          <a:pt x="28955" y="52098"/>
                        </a:lnTo>
                        <a:lnTo>
                          <a:pt x="2536" y="62348"/>
                        </a:lnTo>
                        <a:lnTo>
                          <a:pt x="17859" y="38571"/>
                        </a:lnTo>
                        <a:lnTo>
                          <a:pt x="0" y="16485"/>
                        </a:lnTo>
                        <a:lnTo>
                          <a:pt x="27370" y="23777"/>
                        </a:lnTo>
                        <a:lnTo>
                          <a:pt x="42798" y="0"/>
                        </a:lnTo>
                        <a:lnTo>
                          <a:pt x="44278" y="28321"/>
                        </a:lnTo>
                        <a:lnTo>
                          <a:pt x="71753" y="35612"/>
                        </a:lnTo>
                        <a:lnTo>
                          <a:pt x="45229" y="45757"/>
                        </a:lnTo>
                        <a:close/>
                      </a:path>
                    </a:pathLst>
                  </a:custGeom>
                  <a:solidFill>
                    <a:srgbClr val="FFDA44"/>
                  </a:solidFill>
                  <a:ln w="1042" cap="flat">
                    <a:noFill/>
                    <a:prstDash val="solid"/>
                    <a:miter/>
                  </a:ln>
                </p:spPr>
                <p:txBody>
                  <a:bodyPr rtlCol="0" anchor="ctr"/>
                  <a:lstStyle/>
                  <a:p>
                    <a:endParaRPr lang="en-US"/>
                  </a:p>
                </p:txBody>
              </p:sp>
              <p:sp>
                <p:nvSpPr>
                  <p:cNvPr id="113" name="Graphic 28">
                    <a:extLst>
                      <a:ext uri="{FF2B5EF4-FFF2-40B4-BE49-F238E27FC236}">
                        <a16:creationId xmlns:a16="http://schemas.microsoft.com/office/drawing/2014/main" id="{DC2F6EDE-893A-67DC-F09B-114D2CE2A03E}"/>
                      </a:ext>
                    </a:extLst>
                  </p:cNvPr>
                  <p:cNvSpPr/>
                  <p:nvPr/>
                </p:nvSpPr>
                <p:spPr>
                  <a:xfrm>
                    <a:off x="6791023" y="5121642"/>
                    <a:ext cx="74183" cy="70907"/>
                  </a:xfrm>
                  <a:custGeom>
                    <a:avLst/>
                    <a:gdLst>
                      <a:gd name="connsiteX0" fmla="*/ 14689 w 74183"/>
                      <a:gd name="connsiteY0" fmla="*/ 70908 h 70907"/>
                      <a:gd name="connsiteX1" fmla="*/ 23143 w 74183"/>
                      <a:gd name="connsiteY1" fmla="*/ 43855 h 70907"/>
                      <a:gd name="connsiteX2" fmla="*/ 0 w 74183"/>
                      <a:gd name="connsiteY2" fmla="*/ 27475 h 70907"/>
                      <a:gd name="connsiteX3" fmla="*/ 28321 w 74183"/>
                      <a:gd name="connsiteY3" fmla="*/ 27053 h 70907"/>
                      <a:gd name="connsiteX4" fmla="*/ 36669 w 74183"/>
                      <a:gd name="connsiteY4" fmla="*/ 0 h 70907"/>
                      <a:gd name="connsiteX5" fmla="*/ 45863 w 74183"/>
                      <a:gd name="connsiteY5" fmla="*/ 26841 h 70907"/>
                      <a:gd name="connsiteX6" fmla="*/ 74184 w 74183"/>
                      <a:gd name="connsiteY6" fmla="*/ 26524 h 70907"/>
                      <a:gd name="connsiteX7" fmla="*/ 51464 w 74183"/>
                      <a:gd name="connsiteY7" fmla="*/ 43432 h 70907"/>
                      <a:gd name="connsiteX8" fmla="*/ 60552 w 74183"/>
                      <a:gd name="connsiteY8" fmla="*/ 70274 h 70907"/>
                      <a:gd name="connsiteX9" fmla="*/ 37409 w 74183"/>
                      <a:gd name="connsiteY9" fmla="*/ 53894 h 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83" h="70907">
                        <a:moveTo>
                          <a:pt x="14689" y="70908"/>
                        </a:moveTo>
                        <a:lnTo>
                          <a:pt x="23143" y="43855"/>
                        </a:lnTo>
                        <a:lnTo>
                          <a:pt x="0" y="27475"/>
                        </a:lnTo>
                        <a:lnTo>
                          <a:pt x="28321" y="27053"/>
                        </a:lnTo>
                        <a:lnTo>
                          <a:pt x="36669" y="0"/>
                        </a:lnTo>
                        <a:lnTo>
                          <a:pt x="45863" y="26841"/>
                        </a:lnTo>
                        <a:lnTo>
                          <a:pt x="74184" y="26524"/>
                        </a:lnTo>
                        <a:lnTo>
                          <a:pt x="51464" y="43432"/>
                        </a:lnTo>
                        <a:lnTo>
                          <a:pt x="60552" y="70274"/>
                        </a:lnTo>
                        <a:lnTo>
                          <a:pt x="37409" y="53894"/>
                        </a:lnTo>
                        <a:close/>
                      </a:path>
                    </a:pathLst>
                  </a:custGeom>
                  <a:solidFill>
                    <a:srgbClr val="FFDA44"/>
                  </a:solidFill>
                  <a:ln w="1042" cap="flat">
                    <a:noFill/>
                    <a:prstDash val="solid"/>
                    <a:miter/>
                  </a:ln>
                </p:spPr>
                <p:txBody>
                  <a:bodyPr rtlCol="0" anchor="ctr"/>
                  <a:lstStyle/>
                  <a:p>
                    <a:endParaRPr lang="en-US"/>
                  </a:p>
                </p:txBody>
              </p:sp>
              <p:sp>
                <p:nvSpPr>
                  <p:cNvPr id="114" name="Graphic 28">
                    <a:extLst>
                      <a:ext uri="{FF2B5EF4-FFF2-40B4-BE49-F238E27FC236}">
                        <a16:creationId xmlns:a16="http://schemas.microsoft.com/office/drawing/2014/main" id="{652E32EF-B7CD-A03B-C54C-30C92B552C1F}"/>
                      </a:ext>
                    </a:extLst>
                  </p:cNvPr>
                  <p:cNvSpPr/>
                  <p:nvPr/>
                </p:nvSpPr>
                <p:spPr>
                  <a:xfrm>
                    <a:off x="6787959" y="5030022"/>
                    <a:ext cx="73443" cy="73126"/>
                  </a:xfrm>
                  <a:custGeom>
                    <a:avLst/>
                    <a:gdLst>
                      <a:gd name="connsiteX0" fmla="*/ 65624 w 73443"/>
                      <a:gd name="connsiteY0" fmla="*/ 6552 h 73126"/>
                      <a:gd name="connsiteX1" fmla="*/ 53154 w 73443"/>
                      <a:gd name="connsiteY1" fmla="*/ 32019 h 73126"/>
                      <a:gd name="connsiteX2" fmla="*/ 73444 w 73443"/>
                      <a:gd name="connsiteY2" fmla="*/ 51781 h 73126"/>
                      <a:gd name="connsiteX3" fmla="*/ 45440 w 73443"/>
                      <a:gd name="connsiteY3" fmla="*/ 47765 h 73126"/>
                      <a:gd name="connsiteX4" fmla="*/ 32970 w 73443"/>
                      <a:gd name="connsiteY4" fmla="*/ 73127 h 73126"/>
                      <a:gd name="connsiteX5" fmla="*/ 28109 w 73443"/>
                      <a:gd name="connsiteY5" fmla="*/ 45229 h 73126"/>
                      <a:gd name="connsiteX6" fmla="*/ 0 w 73443"/>
                      <a:gd name="connsiteY6" fmla="*/ 41213 h 73126"/>
                      <a:gd name="connsiteX7" fmla="*/ 25151 w 73443"/>
                      <a:gd name="connsiteY7" fmla="*/ 28004 h 73126"/>
                      <a:gd name="connsiteX8" fmla="*/ 20290 w 73443"/>
                      <a:gd name="connsiteY8" fmla="*/ 0 h 73126"/>
                      <a:gd name="connsiteX9" fmla="*/ 40579 w 73443"/>
                      <a:gd name="connsiteY9" fmla="*/ 19761 h 7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43" h="73126">
                        <a:moveTo>
                          <a:pt x="65624" y="6552"/>
                        </a:moveTo>
                        <a:lnTo>
                          <a:pt x="53154" y="32019"/>
                        </a:lnTo>
                        <a:lnTo>
                          <a:pt x="73444" y="51781"/>
                        </a:lnTo>
                        <a:lnTo>
                          <a:pt x="45440" y="47765"/>
                        </a:lnTo>
                        <a:lnTo>
                          <a:pt x="32970" y="73127"/>
                        </a:lnTo>
                        <a:lnTo>
                          <a:pt x="28109" y="45229"/>
                        </a:lnTo>
                        <a:lnTo>
                          <a:pt x="0" y="41213"/>
                        </a:lnTo>
                        <a:lnTo>
                          <a:pt x="25151" y="28004"/>
                        </a:lnTo>
                        <a:lnTo>
                          <a:pt x="20290" y="0"/>
                        </a:lnTo>
                        <a:lnTo>
                          <a:pt x="40579" y="19761"/>
                        </a:lnTo>
                        <a:close/>
                      </a:path>
                    </a:pathLst>
                  </a:custGeom>
                  <a:solidFill>
                    <a:srgbClr val="FFDA44"/>
                  </a:solidFill>
                  <a:ln w="1042" cap="flat">
                    <a:noFill/>
                    <a:prstDash val="solid"/>
                    <a:miter/>
                  </a:ln>
                </p:spPr>
                <p:txBody>
                  <a:bodyPr rtlCol="0" anchor="ctr"/>
                  <a:lstStyle/>
                  <a:p>
                    <a:endParaRPr lang="en-US"/>
                  </a:p>
                </p:txBody>
              </p:sp>
              <p:sp>
                <p:nvSpPr>
                  <p:cNvPr id="115" name="Graphic 28">
                    <a:extLst>
                      <a:ext uri="{FF2B5EF4-FFF2-40B4-BE49-F238E27FC236}">
                        <a16:creationId xmlns:a16="http://schemas.microsoft.com/office/drawing/2014/main" id="{BD06C6B5-AD45-8943-FD16-5464C7EB5453}"/>
                      </a:ext>
                    </a:extLst>
                  </p:cNvPr>
                  <p:cNvSpPr/>
                  <p:nvPr/>
                </p:nvSpPr>
                <p:spPr>
                  <a:xfrm>
                    <a:off x="6723074" y="4959432"/>
                    <a:ext cx="72070" cy="73972"/>
                  </a:xfrm>
                  <a:custGeom>
                    <a:avLst/>
                    <a:gdLst>
                      <a:gd name="connsiteX0" fmla="*/ 47871 w 72070"/>
                      <a:gd name="connsiteY0" fmla="*/ 0 h 73972"/>
                      <a:gd name="connsiteX1" fmla="*/ 45757 w 72070"/>
                      <a:gd name="connsiteY1" fmla="*/ 28215 h 73972"/>
                      <a:gd name="connsiteX2" fmla="*/ 72070 w 72070"/>
                      <a:gd name="connsiteY2" fmla="*/ 38888 h 73972"/>
                      <a:gd name="connsiteX3" fmla="*/ 44489 w 72070"/>
                      <a:gd name="connsiteY3" fmla="*/ 45651 h 73972"/>
                      <a:gd name="connsiteX4" fmla="*/ 42481 w 72070"/>
                      <a:gd name="connsiteY4" fmla="*/ 73972 h 73972"/>
                      <a:gd name="connsiteX5" fmla="*/ 27581 w 72070"/>
                      <a:gd name="connsiteY5" fmla="*/ 49878 h 73972"/>
                      <a:gd name="connsiteX6" fmla="*/ 0 w 72070"/>
                      <a:gd name="connsiteY6" fmla="*/ 56642 h 73972"/>
                      <a:gd name="connsiteX7" fmla="*/ 18282 w 72070"/>
                      <a:gd name="connsiteY7" fmla="*/ 34978 h 73972"/>
                      <a:gd name="connsiteX8" fmla="*/ 3276 w 72070"/>
                      <a:gd name="connsiteY8" fmla="*/ 10990 h 73972"/>
                      <a:gd name="connsiteX9" fmla="*/ 29589 w 72070"/>
                      <a:gd name="connsiteY9" fmla="*/ 21663 h 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70" h="73972">
                        <a:moveTo>
                          <a:pt x="47871" y="0"/>
                        </a:moveTo>
                        <a:lnTo>
                          <a:pt x="45757" y="28215"/>
                        </a:lnTo>
                        <a:lnTo>
                          <a:pt x="72070" y="38888"/>
                        </a:lnTo>
                        <a:lnTo>
                          <a:pt x="44489" y="45651"/>
                        </a:lnTo>
                        <a:lnTo>
                          <a:pt x="42481" y="73972"/>
                        </a:lnTo>
                        <a:lnTo>
                          <a:pt x="27581" y="49878"/>
                        </a:lnTo>
                        <a:lnTo>
                          <a:pt x="0" y="56642"/>
                        </a:lnTo>
                        <a:lnTo>
                          <a:pt x="18282" y="34978"/>
                        </a:lnTo>
                        <a:lnTo>
                          <a:pt x="3276" y="10990"/>
                        </a:lnTo>
                        <a:lnTo>
                          <a:pt x="29589" y="21663"/>
                        </a:lnTo>
                        <a:close/>
                      </a:path>
                    </a:pathLst>
                  </a:custGeom>
                  <a:solidFill>
                    <a:srgbClr val="FFDA44"/>
                  </a:solidFill>
                  <a:ln w="1042" cap="flat">
                    <a:noFill/>
                    <a:prstDash val="solid"/>
                    <a:miter/>
                  </a:ln>
                </p:spPr>
                <p:txBody>
                  <a:bodyPr rtlCol="0" anchor="ctr"/>
                  <a:lstStyle/>
                  <a:p>
                    <a:endParaRPr lang="en-US"/>
                  </a:p>
                </p:txBody>
              </p:sp>
            </p:grpSp>
          </p:grpSp>
        </p:grpSp>
        <p:grpSp>
          <p:nvGrpSpPr>
            <p:cNvPr id="72" name="Group 71">
              <a:extLst>
                <a:ext uri="{FF2B5EF4-FFF2-40B4-BE49-F238E27FC236}">
                  <a16:creationId xmlns:a16="http://schemas.microsoft.com/office/drawing/2014/main" id="{45A2AAA8-C807-B3B8-A8E8-3BF782390057}"/>
                </a:ext>
              </a:extLst>
            </p:cNvPr>
            <p:cNvGrpSpPr/>
            <p:nvPr/>
          </p:nvGrpSpPr>
          <p:grpSpPr>
            <a:xfrm>
              <a:off x="1848783" y="6125856"/>
              <a:ext cx="438638" cy="438638"/>
              <a:chOff x="8451886" y="4616179"/>
              <a:chExt cx="685362" cy="685362"/>
            </a:xfrm>
          </p:grpSpPr>
          <p:sp>
            <p:nvSpPr>
              <p:cNvPr id="97" name="Oval 96">
                <a:extLst>
                  <a:ext uri="{FF2B5EF4-FFF2-40B4-BE49-F238E27FC236}">
                    <a16:creationId xmlns:a16="http://schemas.microsoft.com/office/drawing/2014/main" id="{E3C0916A-9065-4A6E-4AE5-066A46C4B094}"/>
                  </a:ext>
                </a:extLst>
              </p:cNvPr>
              <p:cNvSpPr/>
              <p:nvPr/>
            </p:nvSpPr>
            <p:spPr>
              <a:xfrm>
                <a:off x="845188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AB45B8D0-1BB2-CE23-1A95-1352540D13EA}"/>
                  </a:ext>
                </a:extLst>
              </p:cNvPr>
              <p:cNvGrpSpPr/>
              <p:nvPr/>
            </p:nvGrpSpPr>
            <p:grpSpPr>
              <a:xfrm>
                <a:off x="8524040" y="4689011"/>
                <a:ext cx="541054" cy="541054"/>
                <a:chOff x="8524040" y="4689011"/>
                <a:chExt cx="541054" cy="541054"/>
              </a:xfrm>
            </p:grpSpPr>
            <p:sp>
              <p:nvSpPr>
                <p:cNvPr id="99" name="Graphic 34">
                  <a:extLst>
                    <a:ext uri="{FF2B5EF4-FFF2-40B4-BE49-F238E27FC236}">
                      <a16:creationId xmlns:a16="http://schemas.microsoft.com/office/drawing/2014/main" id="{4F5D862F-C75D-D247-0560-2B1582939AB4}"/>
                    </a:ext>
                  </a:extLst>
                </p:cNvPr>
                <p:cNvSpPr/>
                <p:nvPr/>
              </p:nvSpPr>
              <p:spPr>
                <a:xfrm>
                  <a:off x="852404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sp>
              <p:nvSpPr>
                <p:cNvPr id="100" name="Graphic 34">
                  <a:extLst>
                    <a:ext uri="{FF2B5EF4-FFF2-40B4-BE49-F238E27FC236}">
                      <a16:creationId xmlns:a16="http://schemas.microsoft.com/office/drawing/2014/main" id="{D5BA8FA3-838F-D1F2-DAF3-ACEF0340D7A5}"/>
                    </a:ext>
                  </a:extLst>
                </p:cNvPr>
                <p:cNvSpPr/>
                <p:nvPr/>
              </p:nvSpPr>
              <p:spPr>
                <a:xfrm>
                  <a:off x="8603274" y="4689011"/>
                  <a:ext cx="461819" cy="541054"/>
                </a:xfrm>
                <a:custGeom>
                  <a:avLst/>
                  <a:gdLst>
                    <a:gd name="connsiteX0" fmla="*/ 191292 w 461819"/>
                    <a:gd name="connsiteY0" fmla="*/ 0 h 541054"/>
                    <a:gd name="connsiteX1" fmla="*/ 191292 w 461819"/>
                    <a:gd name="connsiteY1" fmla="*/ 270527 h 541054"/>
                    <a:gd name="connsiteX2" fmla="*/ 0 w 461819"/>
                    <a:gd name="connsiteY2" fmla="*/ 461819 h 541054"/>
                    <a:gd name="connsiteX3" fmla="*/ 191292 w 461819"/>
                    <a:gd name="connsiteY3" fmla="*/ 541054 h 541054"/>
                    <a:gd name="connsiteX4" fmla="*/ 461819 w 461819"/>
                    <a:gd name="connsiteY4" fmla="*/ 270527 h 541054"/>
                    <a:gd name="connsiteX5" fmla="*/ 191292 w 461819"/>
                    <a:gd name="connsiteY5" fmla="*/ 0 h 5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19" h="541054">
                      <a:moveTo>
                        <a:pt x="191292" y="0"/>
                      </a:moveTo>
                      <a:lnTo>
                        <a:pt x="191292" y="270527"/>
                      </a:lnTo>
                      <a:lnTo>
                        <a:pt x="0" y="461819"/>
                      </a:lnTo>
                      <a:cubicBezTo>
                        <a:pt x="48956" y="510774"/>
                        <a:pt x="116588" y="541054"/>
                        <a:pt x="191292" y="541054"/>
                      </a:cubicBezTo>
                      <a:cubicBezTo>
                        <a:pt x="340699" y="541054"/>
                        <a:pt x="461819" y="419934"/>
                        <a:pt x="461819" y="270527"/>
                      </a:cubicBezTo>
                      <a:cubicBezTo>
                        <a:pt x="461819" y="121120"/>
                        <a:pt x="191292" y="0"/>
                        <a:pt x="191292" y="0"/>
                      </a:cubicBezTo>
                      <a:close/>
                    </a:path>
                  </a:pathLst>
                </a:custGeom>
                <a:solidFill>
                  <a:srgbClr val="D80027"/>
                </a:solidFill>
                <a:ln w="1042" cap="flat">
                  <a:noFill/>
                  <a:prstDash val="solid"/>
                  <a:miter/>
                </a:ln>
              </p:spPr>
              <p:txBody>
                <a:bodyPr rtlCol="0" anchor="ctr"/>
                <a:lstStyle/>
                <a:p>
                  <a:endParaRPr lang="en-US"/>
                </a:p>
              </p:txBody>
            </p:sp>
            <p:sp>
              <p:nvSpPr>
                <p:cNvPr id="101" name="Graphic 34">
                  <a:extLst>
                    <a:ext uri="{FF2B5EF4-FFF2-40B4-BE49-F238E27FC236}">
                      <a16:creationId xmlns:a16="http://schemas.microsoft.com/office/drawing/2014/main" id="{502FF9B8-B6E1-0151-A417-FE6ABDA6D0AA}"/>
                    </a:ext>
                  </a:extLst>
                </p:cNvPr>
                <p:cNvSpPr/>
                <p:nvPr/>
              </p:nvSpPr>
              <p:spPr>
                <a:xfrm>
                  <a:off x="8603274" y="4689011"/>
                  <a:ext cx="461819" cy="270527"/>
                </a:xfrm>
                <a:custGeom>
                  <a:avLst/>
                  <a:gdLst>
                    <a:gd name="connsiteX0" fmla="*/ 191292 w 461819"/>
                    <a:gd name="connsiteY0" fmla="*/ 0 h 270527"/>
                    <a:gd name="connsiteX1" fmla="*/ 0 w 461819"/>
                    <a:gd name="connsiteY1" fmla="*/ 79235 h 270527"/>
                    <a:gd name="connsiteX2" fmla="*/ 191292 w 461819"/>
                    <a:gd name="connsiteY2" fmla="*/ 270527 h 270527"/>
                    <a:gd name="connsiteX3" fmla="*/ 461819 w 461819"/>
                    <a:gd name="connsiteY3" fmla="*/ 270527 h 270527"/>
                    <a:gd name="connsiteX4" fmla="*/ 191292 w 461819"/>
                    <a:gd name="connsiteY4" fmla="*/ 0 h 27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19" h="270527">
                      <a:moveTo>
                        <a:pt x="191292" y="0"/>
                      </a:moveTo>
                      <a:cubicBezTo>
                        <a:pt x="116588" y="0"/>
                        <a:pt x="48956" y="30280"/>
                        <a:pt x="0" y="79235"/>
                      </a:cubicBezTo>
                      <a:cubicBezTo>
                        <a:pt x="66374" y="145609"/>
                        <a:pt x="89936" y="169172"/>
                        <a:pt x="191292" y="270527"/>
                      </a:cubicBezTo>
                      <a:lnTo>
                        <a:pt x="461819" y="270527"/>
                      </a:lnTo>
                      <a:cubicBezTo>
                        <a:pt x="461819" y="121120"/>
                        <a:pt x="340699" y="0"/>
                        <a:pt x="191292" y="0"/>
                      </a:cubicBezTo>
                      <a:close/>
                    </a:path>
                  </a:pathLst>
                </a:custGeom>
                <a:solidFill>
                  <a:srgbClr val="0052B4"/>
                </a:solidFill>
                <a:ln w="1042" cap="flat">
                  <a:noFill/>
                  <a:prstDash val="solid"/>
                  <a:miter/>
                </a:ln>
              </p:spPr>
              <p:txBody>
                <a:bodyPr rtlCol="0" anchor="ctr"/>
                <a:lstStyle/>
                <a:p>
                  <a:endParaRPr lang="en-US"/>
                </a:p>
              </p:txBody>
            </p:sp>
            <p:grpSp>
              <p:nvGrpSpPr>
                <p:cNvPr id="102" name="Graphic 34">
                  <a:extLst>
                    <a:ext uri="{FF2B5EF4-FFF2-40B4-BE49-F238E27FC236}">
                      <a16:creationId xmlns:a16="http://schemas.microsoft.com/office/drawing/2014/main" id="{DD12ED5D-AB73-7E30-8A97-968C3B7951CD}"/>
                    </a:ext>
                  </a:extLst>
                </p:cNvPr>
                <p:cNvGrpSpPr/>
                <p:nvPr/>
              </p:nvGrpSpPr>
              <p:grpSpPr>
                <a:xfrm>
                  <a:off x="8547564" y="4794869"/>
                  <a:ext cx="223591" cy="329337"/>
                  <a:chOff x="8547564" y="4794869"/>
                  <a:chExt cx="223591" cy="329337"/>
                </a:xfrm>
                <a:solidFill>
                  <a:srgbClr val="FFDA44"/>
                </a:solidFill>
              </p:grpSpPr>
              <p:sp>
                <p:nvSpPr>
                  <p:cNvPr id="103" name="Graphic 34">
                    <a:extLst>
                      <a:ext uri="{FF2B5EF4-FFF2-40B4-BE49-F238E27FC236}">
                        <a16:creationId xmlns:a16="http://schemas.microsoft.com/office/drawing/2014/main" id="{24644ECC-CE68-D3F4-1FEE-01CA48379702}"/>
                      </a:ext>
                    </a:extLst>
                  </p:cNvPr>
                  <p:cNvSpPr/>
                  <p:nvPr/>
                </p:nvSpPr>
                <p:spPr>
                  <a:xfrm>
                    <a:off x="8547564" y="4882620"/>
                    <a:ext cx="161713" cy="153834"/>
                  </a:xfrm>
                  <a:custGeom>
                    <a:avLst/>
                    <a:gdLst>
                      <a:gd name="connsiteX0" fmla="*/ 161714 w 161713"/>
                      <a:gd name="connsiteY0" fmla="*/ 76917 h 153834"/>
                      <a:gd name="connsiteX1" fmla="*/ 128676 w 161713"/>
                      <a:gd name="connsiteY1" fmla="*/ 61377 h 153834"/>
                      <a:gd name="connsiteX2" fmla="*/ 146270 w 161713"/>
                      <a:gd name="connsiteY2" fmla="*/ 29380 h 153834"/>
                      <a:gd name="connsiteX3" fmla="*/ 110393 w 161713"/>
                      <a:gd name="connsiteY3" fmla="*/ 36243 h 153834"/>
                      <a:gd name="connsiteX4" fmla="*/ 105847 w 161713"/>
                      <a:gd name="connsiteY4" fmla="*/ 0 h 153834"/>
                      <a:gd name="connsiteX5" fmla="*/ 80857 w 161713"/>
                      <a:gd name="connsiteY5" fmla="*/ 26655 h 153834"/>
                      <a:gd name="connsiteX6" fmla="*/ 55868 w 161713"/>
                      <a:gd name="connsiteY6" fmla="*/ 0 h 153834"/>
                      <a:gd name="connsiteX7" fmla="*/ 51321 w 161713"/>
                      <a:gd name="connsiteY7" fmla="*/ 36243 h 153834"/>
                      <a:gd name="connsiteX8" fmla="*/ 15445 w 161713"/>
                      <a:gd name="connsiteY8" fmla="*/ 29379 h 153834"/>
                      <a:gd name="connsiteX9" fmla="*/ 33039 w 161713"/>
                      <a:gd name="connsiteY9" fmla="*/ 61377 h 153834"/>
                      <a:gd name="connsiteX10" fmla="*/ 0 w 161713"/>
                      <a:gd name="connsiteY10" fmla="*/ 76917 h 153834"/>
                      <a:gd name="connsiteX11" fmla="*/ 33039 w 161713"/>
                      <a:gd name="connsiteY11" fmla="*/ 92458 h 153834"/>
                      <a:gd name="connsiteX12" fmla="*/ 15445 w 161713"/>
                      <a:gd name="connsiteY12" fmla="*/ 124455 h 153834"/>
                      <a:gd name="connsiteX13" fmla="*/ 51324 w 161713"/>
                      <a:gd name="connsiteY13" fmla="*/ 117593 h 153834"/>
                      <a:gd name="connsiteX14" fmla="*/ 55867 w 161713"/>
                      <a:gd name="connsiteY14" fmla="*/ 153835 h 153834"/>
                      <a:gd name="connsiteX15" fmla="*/ 80857 w 161713"/>
                      <a:gd name="connsiteY15" fmla="*/ 127179 h 153834"/>
                      <a:gd name="connsiteX16" fmla="*/ 105847 w 161713"/>
                      <a:gd name="connsiteY16" fmla="*/ 153835 h 153834"/>
                      <a:gd name="connsiteX17" fmla="*/ 110393 w 161713"/>
                      <a:gd name="connsiteY17" fmla="*/ 117593 h 153834"/>
                      <a:gd name="connsiteX18" fmla="*/ 146267 w 161713"/>
                      <a:gd name="connsiteY18" fmla="*/ 124456 h 153834"/>
                      <a:gd name="connsiteX19" fmla="*/ 128675 w 161713"/>
                      <a:gd name="connsiteY19" fmla="*/ 92459 h 15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713" h="153834">
                        <a:moveTo>
                          <a:pt x="161714" y="76917"/>
                        </a:moveTo>
                        <a:lnTo>
                          <a:pt x="128676" y="61377"/>
                        </a:lnTo>
                        <a:lnTo>
                          <a:pt x="146270" y="29380"/>
                        </a:lnTo>
                        <a:lnTo>
                          <a:pt x="110393" y="36243"/>
                        </a:lnTo>
                        <a:lnTo>
                          <a:pt x="105847" y="0"/>
                        </a:lnTo>
                        <a:lnTo>
                          <a:pt x="80857" y="26655"/>
                        </a:lnTo>
                        <a:lnTo>
                          <a:pt x="55868" y="0"/>
                        </a:lnTo>
                        <a:lnTo>
                          <a:pt x="51321" y="36243"/>
                        </a:lnTo>
                        <a:lnTo>
                          <a:pt x="15445" y="29379"/>
                        </a:lnTo>
                        <a:lnTo>
                          <a:pt x="33039" y="61377"/>
                        </a:lnTo>
                        <a:lnTo>
                          <a:pt x="0" y="76917"/>
                        </a:lnTo>
                        <a:lnTo>
                          <a:pt x="33039" y="92458"/>
                        </a:lnTo>
                        <a:lnTo>
                          <a:pt x="15445" y="124455"/>
                        </a:lnTo>
                        <a:lnTo>
                          <a:pt x="51324" y="117593"/>
                        </a:lnTo>
                        <a:lnTo>
                          <a:pt x="55867" y="153835"/>
                        </a:lnTo>
                        <a:lnTo>
                          <a:pt x="80857" y="127179"/>
                        </a:lnTo>
                        <a:lnTo>
                          <a:pt x="105847" y="153835"/>
                        </a:lnTo>
                        <a:lnTo>
                          <a:pt x="110393" y="117593"/>
                        </a:lnTo>
                        <a:lnTo>
                          <a:pt x="146267" y="124456"/>
                        </a:lnTo>
                        <a:lnTo>
                          <a:pt x="128675" y="92459"/>
                        </a:lnTo>
                        <a:close/>
                      </a:path>
                    </a:pathLst>
                  </a:custGeom>
                  <a:solidFill>
                    <a:srgbClr val="FFDA44"/>
                  </a:solidFill>
                  <a:ln w="1042" cap="flat">
                    <a:noFill/>
                    <a:prstDash val="solid"/>
                    <a:miter/>
                  </a:ln>
                </p:spPr>
                <p:txBody>
                  <a:bodyPr rtlCol="0" anchor="ctr"/>
                  <a:lstStyle/>
                  <a:p>
                    <a:endParaRPr lang="en-US"/>
                  </a:p>
                </p:txBody>
              </p:sp>
              <p:sp>
                <p:nvSpPr>
                  <p:cNvPr id="104" name="Graphic 34">
                    <a:extLst>
                      <a:ext uri="{FF2B5EF4-FFF2-40B4-BE49-F238E27FC236}">
                        <a16:creationId xmlns:a16="http://schemas.microsoft.com/office/drawing/2014/main" id="{B50DFBD5-FCE2-6BB9-2182-D867C512E24E}"/>
                      </a:ext>
                    </a:extLst>
                  </p:cNvPr>
                  <p:cNvSpPr/>
                  <p:nvPr/>
                </p:nvSpPr>
                <p:spPr>
                  <a:xfrm>
                    <a:off x="8578032" y="4794869"/>
                    <a:ext cx="47161" cy="49467"/>
                  </a:xfrm>
                  <a:custGeom>
                    <a:avLst/>
                    <a:gdLst>
                      <a:gd name="connsiteX0" fmla="*/ 18155 w 47161"/>
                      <a:gd name="connsiteY0" fmla="*/ 0 h 49467"/>
                      <a:gd name="connsiteX1" fmla="*/ 29149 w 47161"/>
                      <a:gd name="connsiteY1" fmla="*/ 15368 h 49467"/>
                      <a:gd name="connsiteX2" fmla="*/ 47162 w 47161"/>
                      <a:gd name="connsiteY2" fmla="*/ 9663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3"/>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105" name="Graphic 34">
                    <a:extLst>
                      <a:ext uri="{FF2B5EF4-FFF2-40B4-BE49-F238E27FC236}">
                        <a16:creationId xmlns:a16="http://schemas.microsoft.com/office/drawing/2014/main" id="{920DA748-5C9A-33DD-B421-B3E51039D530}"/>
                      </a:ext>
                    </a:extLst>
                  </p:cNvPr>
                  <p:cNvSpPr/>
                  <p:nvPr/>
                </p:nvSpPr>
                <p:spPr>
                  <a:xfrm>
                    <a:off x="8578032" y="5074739"/>
                    <a:ext cx="47161" cy="49467"/>
                  </a:xfrm>
                  <a:custGeom>
                    <a:avLst/>
                    <a:gdLst>
                      <a:gd name="connsiteX0" fmla="*/ 18155 w 47161"/>
                      <a:gd name="connsiteY0" fmla="*/ 0 h 49467"/>
                      <a:gd name="connsiteX1" fmla="*/ 29149 w 47161"/>
                      <a:gd name="connsiteY1" fmla="*/ 15368 h 49467"/>
                      <a:gd name="connsiteX2" fmla="*/ 47162 w 47161"/>
                      <a:gd name="connsiteY2" fmla="*/ 9662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2"/>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106" name="Graphic 34">
                    <a:extLst>
                      <a:ext uri="{FF2B5EF4-FFF2-40B4-BE49-F238E27FC236}">
                        <a16:creationId xmlns:a16="http://schemas.microsoft.com/office/drawing/2014/main" id="{6CC9A6FA-816A-6FA5-C173-978D97F8C46E}"/>
                      </a:ext>
                    </a:extLst>
                  </p:cNvPr>
                  <p:cNvSpPr/>
                  <p:nvPr/>
                </p:nvSpPr>
                <p:spPr>
                  <a:xfrm>
                    <a:off x="8723994" y="4934804"/>
                    <a:ext cx="47161" cy="49466"/>
                  </a:xfrm>
                  <a:custGeom>
                    <a:avLst/>
                    <a:gdLst>
                      <a:gd name="connsiteX0" fmla="*/ 29007 w 47161"/>
                      <a:gd name="connsiteY0" fmla="*/ 0 h 49466"/>
                      <a:gd name="connsiteX1" fmla="*/ 18013 w 47161"/>
                      <a:gd name="connsiteY1" fmla="*/ 15368 h 49466"/>
                      <a:gd name="connsiteX2" fmla="*/ 0 w 47161"/>
                      <a:gd name="connsiteY2" fmla="*/ 9661 h 49466"/>
                      <a:gd name="connsiteX3" fmla="*/ 11221 w 47161"/>
                      <a:gd name="connsiteY3" fmla="*/ 24866 h 49466"/>
                      <a:gd name="connsiteX4" fmla="*/ 226 w 47161"/>
                      <a:gd name="connsiteY4" fmla="*/ 40236 h 49466"/>
                      <a:gd name="connsiteX5" fmla="*/ 18155 w 47161"/>
                      <a:gd name="connsiteY5" fmla="*/ 34263 h 49466"/>
                      <a:gd name="connsiteX6" fmla="*/ 29375 w 47161"/>
                      <a:gd name="connsiteY6" fmla="*/ 49466 h 49466"/>
                      <a:gd name="connsiteX7" fmla="*/ 29234 w 47161"/>
                      <a:gd name="connsiteY7" fmla="*/ 30573 h 49466"/>
                      <a:gd name="connsiteX8" fmla="*/ 47162 w 47161"/>
                      <a:gd name="connsiteY8" fmla="*/ 24600 h 49466"/>
                      <a:gd name="connsiteX9" fmla="*/ 29147 w 47161"/>
                      <a:gd name="connsiteY9" fmla="*/ 18895 h 4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6">
                        <a:moveTo>
                          <a:pt x="29007" y="0"/>
                        </a:moveTo>
                        <a:lnTo>
                          <a:pt x="18013" y="15368"/>
                        </a:lnTo>
                        <a:lnTo>
                          <a:pt x="0" y="9661"/>
                        </a:lnTo>
                        <a:lnTo>
                          <a:pt x="11221" y="24866"/>
                        </a:lnTo>
                        <a:lnTo>
                          <a:pt x="226" y="40236"/>
                        </a:lnTo>
                        <a:lnTo>
                          <a:pt x="18155" y="34263"/>
                        </a:lnTo>
                        <a:lnTo>
                          <a:pt x="29375" y="49466"/>
                        </a:lnTo>
                        <a:lnTo>
                          <a:pt x="29234" y="30573"/>
                        </a:lnTo>
                        <a:lnTo>
                          <a:pt x="47162" y="24600"/>
                        </a:lnTo>
                        <a:lnTo>
                          <a:pt x="29147" y="18895"/>
                        </a:lnTo>
                        <a:close/>
                      </a:path>
                    </a:pathLst>
                  </a:custGeom>
                  <a:solidFill>
                    <a:srgbClr val="FFDA44"/>
                  </a:solidFill>
                  <a:ln w="1042" cap="flat">
                    <a:noFill/>
                    <a:prstDash val="solid"/>
                    <a:miter/>
                  </a:ln>
                </p:spPr>
                <p:txBody>
                  <a:bodyPr rtlCol="0" anchor="ctr"/>
                  <a:lstStyle/>
                  <a:p>
                    <a:endParaRPr lang="en-US"/>
                  </a:p>
                </p:txBody>
              </p:sp>
            </p:grpSp>
          </p:grpSp>
        </p:grpSp>
        <p:grpSp>
          <p:nvGrpSpPr>
            <p:cNvPr id="73" name="Group 72">
              <a:extLst>
                <a:ext uri="{FF2B5EF4-FFF2-40B4-BE49-F238E27FC236}">
                  <a16:creationId xmlns:a16="http://schemas.microsoft.com/office/drawing/2014/main" id="{6C366AA6-BE45-945C-DEF0-8DB688E97730}"/>
                </a:ext>
              </a:extLst>
            </p:cNvPr>
            <p:cNvGrpSpPr/>
            <p:nvPr/>
          </p:nvGrpSpPr>
          <p:grpSpPr>
            <a:xfrm>
              <a:off x="2558117" y="6125856"/>
              <a:ext cx="438638" cy="438638"/>
              <a:chOff x="10482466" y="4616179"/>
              <a:chExt cx="685362" cy="685362"/>
            </a:xfrm>
          </p:grpSpPr>
          <p:sp>
            <p:nvSpPr>
              <p:cNvPr id="89" name="Oval 88">
                <a:extLst>
                  <a:ext uri="{FF2B5EF4-FFF2-40B4-BE49-F238E27FC236}">
                    <a16:creationId xmlns:a16="http://schemas.microsoft.com/office/drawing/2014/main" id="{2EFD80AE-FBBC-C114-6C91-3E08FFD99D07}"/>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767B02FC-1F82-2013-5DC0-F334E7E63A1B}"/>
                  </a:ext>
                </a:extLst>
              </p:cNvPr>
              <p:cNvGrpSpPr/>
              <p:nvPr/>
            </p:nvGrpSpPr>
            <p:grpSpPr>
              <a:xfrm>
                <a:off x="10554620" y="4689011"/>
                <a:ext cx="541054" cy="541054"/>
                <a:chOff x="10554620" y="4689011"/>
                <a:chExt cx="541054" cy="541054"/>
              </a:xfrm>
            </p:grpSpPr>
            <p:sp>
              <p:nvSpPr>
                <p:cNvPr id="91" name="Graphic 31">
                  <a:extLst>
                    <a:ext uri="{FF2B5EF4-FFF2-40B4-BE49-F238E27FC236}">
                      <a16:creationId xmlns:a16="http://schemas.microsoft.com/office/drawing/2014/main" id="{C668192D-752B-90A0-F18D-6983455951A6}"/>
                    </a:ext>
                  </a:extLst>
                </p:cNvPr>
                <p:cNvSpPr/>
                <p:nvPr/>
              </p:nvSpPr>
              <p:spPr>
                <a:xfrm>
                  <a:off x="1055462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6DA544"/>
                </a:solidFill>
                <a:ln w="1042" cap="flat">
                  <a:noFill/>
                  <a:prstDash val="solid"/>
                  <a:miter/>
                </a:ln>
              </p:spPr>
              <p:txBody>
                <a:bodyPr rtlCol="0" anchor="ctr"/>
                <a:lstStyle/>
                <a:p>
                  <a:endParaRPr lang="en-US"/>
                </a:p>
              </p:txBody>
            </p:sp>
            <p:sp>
              <p:nvSpPr>
                <p:cNvPr id="92" name="Graphic 31">
                  <a:extLst>
                    <a:ext uri="{FF2B5EF4-FFF2-40B4-BE49-F238E27FC236}">
                      <a16:creationId xmlns:a16="http://schemas.microsoft.com/office/drawing/2014/main" id="{822B95D6-5B66-9F30-C868-B001E0E0A12C}"/>
                    </a:ext>
                  </a:extLst>
                </p:cNvPr>
                <p:cNvSpPr/>
                <p:nvPr/>
              </p:nvSpPr>
              <p:spPr>
                <a:xfrm>
                  <a:off x="10601668" y="4794869"/>
                  <a:ext cx="446957" cy="329337"/>
                </a:xfrm>
                <a:custGeom>
                  <a:avLst/>
                  <a:gdLst>
                    <a:gd name="connsiteX0" fmla="*/ 223479 w 446957"/>
                    <a:gd name="connsiteY0" fmla="*/ 0 h 329337"/>
                    <a:gd name="connsiteX1" fmla="*/ 446957 w 446957"/>
                    <a:gd name="connsiteY1" fmla="*/ 164669 h 329337"/>
                    <a:gd name="connsiteX2" fmla="*/ 223479 w 446957"/>
                    <a:gd name="connsiteY2" fmla="*/ 329337 h 329337"/>
                    <a:gd name="connsiteX3" fmla="*/ 0 w 446957"/>
                    <a:gd name="connsiteY3" fmla="*/ 164669 h 329337"/>
                  </a:gdLst>
                  <a:ahLst/>
                  <a:cxnLst>
                    <a:cxn ang="0">
                      <a:pos x="connsiteX0" y="connsiteY0"/>
                    </a:cxn>
                    <a:cxn ang="0">
                      <a:pos x="connsiteX1" y="connsiteY1"/>
                    </a:cxn>
                    <a:cxn ang="0">
                      <a:pos x="connsiteX2" y="connsiteY2"/>
                    </a:cxn>
                    <a:cxn ang="0">
                      <a:pos x="connsiteX3" y="connsiteY3"/>
                    </a:cxn>
                  </a:cxnLst>
                  <a:rect l="l" t="t" r="r" b="b"/>
                  <a:pathLst>
                    <a:path w="446957" h="329337">
                      <a:moveTo>
                        <a:pt x="223479" y="0"/>
                      </a:moveTo>
                      <a:lnTo>
                        <a:pt x="446957" y="164669"/>
                      </a:lnTo>
                      <a:lnTo>
                        <a:pt x="223479" y="329337"/>
                      </a:lnTo>
                      <a:lnTo>
                        <a:pt x="0" y="164669"/>
                      </a:lnTo>
                      <a:close/>
                    </a:path>
                  </a:pathLst>
                </a:custGeom>
                <a:solidFill>
                  <a:srgbClr val="FFDA44"/>
                </a:solidFill>
                <a:ln w="1042" cap="flat">
                  <a:noFill/>
                  <a:prstDash val="solid"/>
                  <a:miter/>
                </a:ln>
              </p:spPr>
              <p:txBody>
                <a:bodyPr rtlCol="0" anchor="ctr"/>
                <a:lstStyle/>
                <a:p>
                  <a:endParaRPr lang="en-US"/>
                </a:p>
              </p:txBody>
            </p:sp>
            <p:sp>
              <p:nvSpPr>
                <p:cNvPr id="93" name="Graphic 31">
                  <a:extLst>
                    <a:ext uri="{FF2B5EF4-FFF2-40B4-BE49-F238E27FC236}">
                      <a16:creationId xmlns:a16="http://schemas.microsoft.com/office/drawing/2014/main" id="{87162A41-C58A-9C3D-4671-14FBD0752BC9}"/>
                    </a:ext>
                  </a:extLst>
                </p:cNvPr>
                <p:cNvSpPr/>
                <p:nvPr/>
              </p:nvSpPr>
              <p:spPr>
                <a:xfrm>
                  <a:off x="10731051" y="4865442"/>
                  <a:ext cx="188191" cy="188191"/>
                </a:xfrm>
                <a:custGeom>
                  <a:avLst/>
                  <a:gdLst>
                    <a:gd name="connsiteX0" fmla="*/ 188192 w 188191"/>
                    <a:gd name="connsiteY0" fmla="*/ 94096 h 188191"/>
                    <a:gd name="connsiteX1" fmla="*/ 94096 w 188191"/>
                    <a:gd name="connsiteY1" fmla="*/ 188192 h 188191"/>
                    <a:gd name="connsiteX2" fmla="*/ 0 w 188191"/>
                    <a:gd name="connsiteY2" fmla="*/ 94096 h 188191"/>
                    <a:gd name="connsiteX3" fmla="*/ 94096 w 188191"/>
                    <a:gd name="connsiteY3" fmla="*/ 0 h 188191"/>
                    <a:gd name="connsiteX4" fmla="*/ 188192 w 188191"/>
                    <a:gd name="connsiteY4" fmla="*/ 94096 h 18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1" h="188191">
                      <a:moveTo>
                        <a:pt x="188192" y="94096"/>
                      </a:moveTo>
                      <a:cubicBezTo>
                        <a:pt x="188192" y="146064"/>
                        <a:pt x="146064" y="188192"/>
                        <a:pt x="94096" y="188192"/>
                      </a:cubicBezTo>
                      <a:cubicBezTo>
                        <a:pt x="42128" y="188192"/>
                        <a:pt x="0" y="146064"/>
                        <a:pt x="0" y="94096"/>
                      </a:cubicBezTo>
                      <a:cubicBezTo>
                        <a:pt x="0" y="42128"/>
                        <a:pt x="42128" y="0"/>
                        <a:pt x="94096" y="0"/>
                      </a:cubicBezTo>
                      <a:cubicBezTo>
                        <a:pt x="146064" y="0"/>
                        <a:pt x="188192" y="42128"/>
                        <a:pt x="188192" y="94096"/>
                      </a:cubicBezTo>
                      <a:close/>
                    </a:path>
                  </a:pathLst>
                </a:custGeom>
                <a:solidFill>
                  <a:srgbClr val="F0F0F0"/>
                </a:solidFill>
                <a:ln w="1042" cap="flat">
                  <a:noFill/>
                  <a:prstDash val="solid"/>
                  <a:miter/>
                </a:ln>
              </p:spPr>
              <p:txBody>
                <a:bodyPr rtlCol="0" anchor="ctr"/>
                <a:lstStyle/>
                <a:p>
                  <a:endParaRPr lang="en-US"/>
                </a:p>
              </p:txBody>
            </p:sp>
            <p:grpSp>
              <p:nvGrpSpPr>
                <p:cNvPr id="94" name="Graphic 31">
                  <a:extLst>
                    <a:ext uri="{FF2B5EF4-FFF2-40B4-BE49-F238E27FC236}">
                      <a16:creationId xmlns:a16="http://schemas.microsoft.com/office/drawing/2014/main" id="{C8D7AAF0-E8F8-28BF-7D46-405842FE9488}"/>
                    </a:ext>
                  </a:extLst>
                </p:cNvPr>
                <p:cNvGrpSpPr/>
                <p:nvPr/>
              </p:nvGrpSpPr>
              <p:grpSpPr>
                <a:xfrm>
                  <a:off x="10731080" y="4865442"/>
                  <a:ext cx="188163" cy="188192"/>
                  <a:chOff x="10731080" y="4865442"/>
                  <a:chExt cx="188163" cy="188192"/>
                </a:xfrm>
                <a:solidFill>
                  <a:srgbClr val="0052B4"/>
                </a:solidFill>
              </p:grpSpPr>
              <p:sp>
                <p:nvSpPr>
                  <p:cNvPr id="95" name="Graphic 31">
                    <a:extLst>
                      <a:ext uri="{FF2B5EF4-FFF2-40B4-BE49-F238E27FC236}">
                        <a16:creationId xmlns:a16="http://schemas.microsoft.com/office/drawing/2014/main" id="{2538AD54-2C04-E146-EAB4-A3481C5B3D8F}"/>
                      </a:ext>
                    </a:extLst>
                  </p:cNvPr>
                  <p:cNvSpPr/>
                  <p:nvPr/>
                </p:nvSpPr>
                <p:spPr>
                  <a:xfrm>
                    <a:off x="10731080" y="4953657"/>
                    <a:ext cx="171123" cy="99977"/>
                  </a:xfrm>
                  <a:custGeom>
                    <a:avLst/>
                    <a:gdLst>
                      <a:gd name="connsiteX0" fmla="*/ 47018 w 171123"/>
                      <a:gd name="connsiteY0" fmla="*/ 0 h 99977"/>
                      <a:gd name="connsiteX1" fmla="*/ 0 w 171123"/>
                      <a:gd name="connsiteY1" fmla="*/ 7107 h 99977"/>
                      <a:gd name="connsiteX2" fmla="*/ 94066 w 171123"/>
                      <a:gd name="connsiteY2" fmla="*/ 99978 h 99977"/>
                      <a:gd name="connsiteX3" fmla="*/ 171123 w 171123"/>
                      <a:gd name="connsiteY3" fmla="*/ 59855 h 99977"/>
                      <a:gd name="connsiteX4" fmla="*/ 47018 w 171123"/>
                      <a:gd name="connsiteY4" fmla="*/ 0 h 9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23" h="99977">
                        <a:moveTo>
                          <a:pt x="47018" y="0"/>
                        </a:moveTo>
                        <a:cubicBezTo>
                          <a:pt x="30655" y="0"/>
                          <a:pt x="14864" y="2489"/>
                          <a:pt x="0" y="7107"/>
                        </a:cubicBezTo>
                        <a:cubicBezTo>
                          <a:pt x="658" y="58507"/>
                          <a:pt x="42510" y="99978"/>
                          <a:pt x="94066" y="99978"/>
                        </a:cubicBezTo>
                        <a:cubicBezTo>
                          <a:pt x="125946" y="99978"/>
                          <a:pt x="154102" y="84109"/>
                          <a:pt x="171123" y="59855"/>
                        </a:cubicBezTo>
                        <a:cubicBezTo>
                          <a:pt x="142002" y="23401"/>
                          <a:pt x="97195" y="0"/>
                          <a:pt x="47018" y="0"/>
                        </a:cubicBezTo>
                        <a:close/>
                      </a:path>
                    </a:pathLst>
                  </a:custGeom>
                  <a:solidFill>
                    <a:srgbClr val="0052B4"/>
                  </a:solidFill>
                  <a:ln w="1042" cap="flat">
                    <a:noFill/>
                    <a:prstDash val="solid"/>
                    <a:miter/>
                  </a:ln>
                </p:spPr>
                <p:txBody>
                  <a:bodyPr rtlCol="0" anchor="ctr"/>
                  <a:lstStyle/>
                  <a:p>
                    <a:endParaRPr lang="en-US"/>
                  </a:p>
                </p:txBody>
              </p:sp>
              <p:sp>
                <p:nvSpPr>
                  <p:cNvPr id="96" name="Graphic 31">
                    <a:extLst>
                      <a:ext uri="{FF2B5EF4-FFF2-40B4-BE49-F238E27FC236}">
                        <a16:creationId xmlns:a16="http://schemas.microsoft.com/office/drawing/2014/main" id="{D40B105F-10C0-5266-90E7-8527C1592DA2}"/>
                      </a:ext>
                    </a:extLst>
                  </p:cNvPr>
                  <p:cNvSpPr/>
                  <p:nvPr/>
                </p:nvSpPr>
                <p:spPr>
                  <a:xfrm>
                    <a:off x="10738678" y="4865442"/>
                    <a:ext cx="180565" cy="112123"/>
                  </a:xfrm>
                  <a:custGeom>
                    <a:avLst/>
                    <a:gdLst>
                      <a:gd name="connsiteX0" fmla="*/ 178820 w 180565"/>
                      <a:gd name="connsiteY0" fmla="*/ 112124 h 112123"/>
                      <a:gd name="connsiteX1" fmla="*/ 180565 w 180565"/>
                      <a:gd name="connsiteY1" fmla="*/ 94096 h 112123"/>
                      <a:gd name="connsiteX2" fmla="*/ 86469 w 180565"/>
                      <a:gd name="connsiteY2" fmla="*/ 0 h 112123"/>
                      <a:gd name="connsiteX3" fmla="*/ 0 w 180565"/>
                      <a:gd name="connsiteY3" fmla="*/ 56958 h 112123"/>
                      <a:gd name="connsiteX4" fmla="*/ 39422 w 180565"/>
                      <a:gd name="connsiteY4" fmla="*/ 52929 h 112123"/>
                      <a:gd name="connsiteX5" fmla="*/ 178820 w 180565"/>
                      <a:gd name="connsiteY5" fmla="*/ 112124 h 1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65" h="112123">
                        <a:moveTo>
                          <a:pt x="178820" y="112124"/>
                        </a:moveTo>
                        <a:cubicBezTo>
                          <a:pt x="179953" y="106286"/>
                          <a:pt x="180565" y="100264"/>
                          <a:pt x="180565" y="94096"/>
                        </a:cubicBezTo>
                        <a:cubicBezTo>
                          <a:pt x="180565" y="42127"/>
                          <a:pt x="138437" y="0"/>
                          <a:pt x="86469" y="0"/>
                        </a:cubicBezTo>
                        <a:cubicBezTo>
                          <a:pt x="47693" y="0"/>
                          <a:pt x="14406" y="23461"/>
                          <a:pt x="0" y="56958"/>
                        </a:cubicBezTo>
                        <a:cubicBezTo>
                          <a:pt x="12734" y="54319"/>
                          <a:pt x="25918" y="52929"/>
                          <a:pt x="39422" y="52929"/>
                        </a:cubicBezTo>
                        <a:cubicBezTo>
                          <a:pt x="94074" y="52928"/>
                          <a:pt x="143515" y="75646"/>
                          <a:pt x="178820" y="112124"/>
                        </a:cubicBezTo>
                        <a:close/>
                      </a:path>
                    </a:pathLst>
                  </a:custGeom>
                  <a:solidFill>
                    <a:srgbClr val="0052B4"/>
                  </a:solidFill>
                  <a:ln w="1042" cap="flat">
                    <a:noFill/>
                    <a:prstDash val="solid"/>
                    <a:miter/>
                  </a:ln>
                </p:spPr>
                <p:txBody>
                  <a:bodyPr rtlCol="0" anchor="ctr"/>
                  <a:lstStyle/>
                  <a:p>
                    <a:endParaRPr lang="en-US"/>
                  </a:p>
                </p:txBody>
              </p:sp>
            </p:grpSp>
          </p:grpSp>
        </p:grpSp>
        <p:grpSp>
          <p:nvGrpSpPr>
            <p:cNvPr id="74" name="Group 73">
              <a:extLst>
                <a:ext uri="{FF2B5EF4-FFF2-40B4-BE49-F238E27FC236}">
                  <a16:creationId xmlns:a16="http://schemas.microsoft.com/office/drawing/2014/main" id="{89C08E6D-3ECB-1E1B-2857-8988FDF096E2}"/>
                </a:ext>
              </a:extLst>
            </p:cNvPr>
            <p:cNvGrpSpPr/>
            <p:nvPr/>
          </p:nvGrpSpPr>
          <p:grpSpPr>
            <a:xfrm>
              <a:off x="3267452" y="6125856"/>
              <a:ext cx="438638" cy="438638"/>
              <a:chOff x="10482466" y="4616179"/>
              <a:chExt cx="685362" cy="685362"/>
            </a:xfrm>
          </p:grpSpPr>
          <p:sp>
            <p:nvSpPr>
              <p:cNvPr id="84" name="Oval 83">
                <a:extLst>
                  <a:ext uri="{FF2B5EF4-FFF2-40B4-BE49-F238E27FC236}">
                    <a16:creationId xmlns:a16="http://schemas.microsoft.com/office/drawing/2014/main" id="{9F2A7C2B-C521-9CFA-0168-406F3036CE6C}"/>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7C272B05-1CD8-D2A1-0106-ECAE187CDF0D}"/>
                  </a:ext>
                </a:extLst>
              </p:cNvPr>
              <p:cNvGrpSpPr/>
              <p:nvPr/>
            </p:nvGrpSpPr>
            <p:grpSpPr>
              <a:xfrm>
                <a:off x="10556178" y="4689011"/>
                <a:ext cx="539496" cy="539495"/>
                <a:chOff x="10097863" y="5407399"/>
                <a:chExt cx="539496" cy="539495"/>
              </a:xfrm>
            </p:grpSpPr>
            <p:sp>
              <p:nvSpPr>
                <p:cNvPr id="86" name="Freeform 85">
                  <a:extLst>
                    <a:ext uri="{FF2B5EF4-FFF2-40B4-BE49-F238E27FC236}">
                      <a16:creationId xmlns:a16="http://schemas.microsoft.com/office/drawing/2014/main" id="{F255DBF2-1927-70FA-4FBC-72ED9AAFE6DE}"/>
                    </a:ext>
                  </a:extLst>
                </p:cNvPr>
                <p:cNvSpPr/>
                <p:nvPr/>
              </p:nvSpPr>
              <p:spPr>
                <a:xfrm>
                  <a:off x="10097863" y="5559865"/>
                  <a:ext cx="539496" cy="234562"/>
                </a:xfrm>
                <a:custGeom>
                  <a:avLst/>
                  <a:gdLst>
                    <a:gd name="connsiteX0" fmla="*/ 16778 w 539496"/>
                    <a:gd name="connsiteY0" fmla="*/ 23456 h 234562"/>
                    <a:gd name="connsiteX1" fmla="*/ 0 w 539496"/>
                    <a:gd name="connsiteY1" fmla="*/ 117281 h 234562"/>
                    <a:gd name="connsiteX2" fmla="*/ 16778 w 539496"/>
                    <a:gd name="connsiteY2" fmla="*/ 211106 h 234562"/>
                    <a:gd name="connsiteX3" fmla="*/ 269748 w 539496"/>
                    <a:gd name="connsiteY3" fmla="*/ 234563 h 234562"/>
                    <a:gd name="connsiteX4" fmla="*/ 522718 w 539496"/>
                    <a:gd name="connsiteY4" fmla="*/ 211106 h 234562"/>
                    <a:gd name="connsiteX5" fmla="*/ 539496 w 539496"/>
                    <a:gd name="connsiteY5" fmla="*/ 117281 h 234562"/>
                    <a:gd name="connsiteX6" fmla="*/ 522718 w 539496"/>
                    <a:gd name="connsiteY6" fmla="*/ 23456 h 234562"/>
                    <a:gd name="connsiteX7" fmla="*/ 269748 w 539496"/>
                    <a:gd name="connsiteY7" fmla="*/ 0 h 234562"/>
                    <a:gd name="connsiteX8" fmla="*/ 16778 w 539496"/>
                    <a:gd name="connsiteY8" fmla="*/ 23456 h 23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96" h="234562">
                      <a:moveTo>
                        <a:pt x="16778" y="23456"/>
                      </a:moveTo>
                      <a:cubicBezTo>
                        <a:pt x="5936" y="52680"/>
                        <a:pt x="0" y="84286"/>
                        <a:pt x="0" y="117281"/>
                      </a:cubicBezTo>
                      <a:cubicBezTo>
                        <a:pt x="0" y="150277"/>
                        <a:pt x="5936" y="181885"/>
                        <a:pt x="16778" y="211106"/>
                      </a:cubicBezTo>
                      <a:lnTo>
                        <a:pt x="269748" y="234563"/>
                      </a:lnTo>
                      <a:lnTo>
                        <a:pt x="522718" y="211106"/>
                      </a:lnTo>
                      <a:cubicBezTo>
                        <a:pt x="533561" y="181885"/>
                        <a:pt x="539496" y="150277"/>
                        <a:pt x="539496" y="117281"/>
                      </a:cubicBezTo>
                      <a:cubicBezTo>
                        <a:pt x="539496" y="84286"/>
                        <a:pt x="533561" y="52680"/>
                        <a:pt x="522718" y="23456"/>
                      </a:cubicBezTo>
                      <a:lnTo>
                        <a:pt x="269748" y="0"/>
                      </a:lnTo>
                      <a:lnTo>
                        <a:pt x="16778" y="23456"/>
                      </a:lnTo>
                      <a:close/>
                    </a:path>
                  </a:pathLst>
                </a:custGeom>
                <a:solidFill>
                  <a:srgbClr val="F0F0F0"/>
                </a:solidFill>
                <a:ln w="104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6D832C26-8B59-D020-E028-23E88DA9C696}"/>
                    </a:ext>
                  </a:extLst>
                </p:cNvPr>
                <p:cNvSpPr/>
                <p:nvPr/>
              </p:nvSpPr>
              <p:spPr>
                <a:xfrm>
                  <a:off x="10114642" y="5407399"/>
                  <a:ext cx="505940" cy="175923"/>
                </a:xfrm>
                <a:custGeom>
                  <a:avLst/>
                  <a:gdLst>
                    <a:gd name="connsiteX0" fmla="*/ 252969 w 505940"/>
                    <a:gd name="connsiteY0" fmla="*/ 0 h 175923"/>
                    <a:gd name="connsiteX1" fmla="*/ 0 w 505940"/>
                    <a:gd name="connsiteY1" fmla="*/ 175923 h 175923"/>
                    <a:gd name="connsiteX2" fmla="*/ 505941 w 505940"/>
                    <a:gd name="connsiteY2" fmla="*/ 175923 h 175923"/>
                    <a:gd name="connsiteX3" fmla="*/ 252969 w 505940"/>
                    <a:gd name="connsiteY3" fmla="*/ 0 h 175923"/>
                  </a:gdLst>
                  <a:ahLst/>
                  <a:cxnLst>
                    <a:cxn ang="0">
                      <a:pos x="connsiteX0" y="connsiteY0"/>
                    </a:cxn>
                    <a:cxn ang="0">
                      <a:pos x="connsiteX1" y="connsiteY1"/>
                    </a:cxn>
                    <a:cxn ang="0">
                      <a:pos x="connsiteX2" y="connsiteY2"/>
                    </a:cxn>
                    <a:cxn ang="0">
                      <a:pos x="connsiteX3" y="connsiteY3"/>
                    </a:cxn>
                  </a:cxnLst>
                  <a:rect l="l" t="t" r="r" b="b"/>
                  <a:pathLst>
                    <a:path w="505940" h="175923">
                      <a:moveTo>
                        <a:pt x="252969" y="0"/>
                      </a:moveTo>
                      <a:cubicBezTo>
                        <a:pt x="136988" y="0"/>
                        <a:pt x="38112" y="73203"/>
                        <a:pt x="0" y="175923"/>
                      </a:cubicBezTo>
                      <a:lnTo>
                        <a:pt x="505941" y="175923"/>
                      </a:lnTo>
                      <a:cubicBezTo>
                        <a:pt x="467825" y="73203"/>
                        <a:pt x="368952" y="0"/>
                        <a:pt x="252969" y="0"/>
                      </a:cubicBezTo>
                      <a:close/>
                    </a:path>
                  </a:pathLst>
                </a:custGeom>
                <a:solidFill>
                  <a:srgbClr val="D80027"/>
                </a:solidFill>
                <a:ln w="104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766A6943-E78B-E746-F929-1FD0AE723CF6}"/>
                    </a:ext>
                  </a:extLst>
                </p:cNvPr>
                <p:cNvSpPr/>
                <p:nvPr/>
              </p:nvSpPr>
              <p:spPr>
                <a:xfrm>
                  <a:off x="10114642" y="5770971"/>
                  <a:ext cx="505939" cy="175923"/>
                </a:xfrm>
                <a:custGeom>
                  <a:avLst/>
                  <a:gdLst>
                    <a:gd name="connsiteX0" fmla="*/ 252969 w 505939"/>
                    <a:gd name="connsiteY0" fmla="*/ 175923 h 175923"/>
                    <a:gd name="connsiteX1" fmla="*/ 505940 w 505939"/>
                    <a:gd name="connsiteY1" fmla="*/ 0 h 175923"/>
                    <a:gd name="connsiteX2" fmla="*/ 0 w 505939"/>
                    <a:gd name="connsiteY2" fmla="*/ 0 h 175923"/>
                    <a:gd name="connsiteX3" fmla="*/ 252969 w 505939"/>
                    <a:gd name="connsiteY3" fmla="*/ 175923 h 175923"/>
                  </a:gdLst>
                  <a:ahLst/>
                  <a:cxnLst>
                    <a:cxn ang="0">
                      <a:pos x="connsiteX0" y="connsiteY0"/>
                    </a:cxn>
                    <a:cxn ang="0">
                      <a:pos x="connsiteX1" y="connsiteY1"/>
                    </a:cxn>
                    <a:cxn ang="0">
                      <a:pos x="connsiteX2" y="connsiteY2"/>
                    </a:cxn>
                    <a:cxn ang="0">
                      <a:pos x="connsiteX3" y="connsiteY3"/>
                    </a:cxn>
                  </a:cxnLst>
                  <a:rect l="l" t="t" r="r" b="b"/>
                  <a:pathLst>
                    <a:path w="505939" h="175923">
                      <a:moveTo>
                        <a:pt x="252969" y="175923"/>
                      </a:moveTo>
                      <a:cubicBezTo>
                        <a:pt x="368952" y="175923"/>
                        <a:pt x="467825" y="102720"/>
                        <a:pt x="505940" y="0"/>
                      </a:cubicBezTo>
                      <a:lnTo>
                        <a:pt x="0" y="0"/>
                      </a:lnTo>
                      <a:cubicBezTo>
                        <a:pt x="38112" y="102720"/>
                        <a:pt x="136988" y="175923"/>
                        <a:pt x="252969" y="175923"/>
                      </a:cubicBezTo>
                      <a:close/>
                    </a:path>
                  </a:pathLst>
                </a:custGeom>
                <a:solidFill>
                  <a:srgbClr val="6DA544"/>
                </a:solidFill>
                <a:ln w="1042" cap="flat">
                  <a:noFill/>
                  <a:prstDash val="solid"/>
                  <a:miter/>
                </a:ln>
              </p:spPr>
              <p:txBody>
                <a:bodyPr rtlCol="0" anchor="ctr"/>
                <a:lstStyle/>
                <a:p>
                  <a:endParaRPr lang="en-US"/>
                </a:p>
              </p:txBody>
            </p:sp>
          </p:grpSp>
        </p:grpSp>
        <p:grpSp>
          <p:nvGrpSpPr>
            <p:cNvPr id="76" name="Group 75">
              <a:extLst>
                <a:ext uri="{FF2B5EF4-FFF2-40B4-BE49-F238E27FC236}">
                  <a16:creationId xmlns:a16="http://schemas.microsoft.com/office/drawing/2014/main" id="{7FCD1E60-E513-A7C9-5385-999192BF477E}"/>
                </a:ext>
              </a:extLst>
            </p:cNvPr>
            <p:cNvGrpSpPr/>
            <p:nvPr userDrawn="1"/>
          </p:nvGrpSpPr>
          <p:grpSpPr>
            <a:xfrm>
              <a:off x="3976787" y="6125856"/>
              <a:ext cx="438638" cy="438638"/>
              <a:chOff x="3976787" y="6125856"/>
              <a:chExt cx="438638" cy="438638"/>
            </a:xfrm>
          </p:grpSpPr>
          <p:sp>
            <p:nvSpPr>
              <p:cNvPr id="82" name="Oval 81">
                <a:extLst>
                  <a:ext uri="{FF2B5EF4-FFF2-40B4-BE49-F238E27FC236}">
                    <a16:creationId xmlns:a16="http://schemas.microsoft.com/office/drawing/2014/main" id="{A4F482EE-ABBB-7BDC-B6A2-72E389CFB98F}"/>
                  </a:ext>
                </a:extLst>
              </p:cNvPr>
              <p:cNvSpPr/>
              <p:nvPr/>
            </p:nvSpPr>
            <p:spPr>
              <a:xfrm>
                <a:off x="3976787"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a:extLst>
                  <a:ext uri="{FF2B5EF4-FFF2-40B4-BE49-F238E27FC236}">
                    <a16:creationId xmlns:a16="http://schemas.microsoft.com/office/drawing/2014/main" id="{6D2CE9D2-F17F-6708-B130-7609A4963F1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23963" y="6170279"/>
                <a:ext cx="347472" cy="347472"/>
              </a:xfrm>
              <a:prstGeom prst="rect">
                <a:avLst/>
              </a:prstGeom>
            </p:spPr>
          </p:pic>
        </p:grpSp>
        <p:grpSp>
          <p:nvGrpSpPr>
            <p:cNvPr id="77" name="Group 76">
              <a:extLst>
                <a:ext uri="{FF2B5EF4-FFF2-40B4-BE49-F238E27FC236}">
                  <a16:creationId xmlns:a16="http://schemas.microsoft.com/office/drawing/2014/main" id="{22E00FAC-7B52-A65A-05EF-476F168F6FED}"/>
                </a:ext>
              </a:extLst>
            </p:cNvPr>
            <p:cNvGrpSpPr/>
            <p:nvPr userDrawn="1"/>
          </p:nvGrpSpPr>
          <p:grpSpPr>
            <a:xfrm>
              <a:off x="4685412" y="6125856"/>
              <a:ext cx="438638" cy="438638"/>
              <a:chOff x="4685412" y="6125856"/>
              <a:chExt cx="438638" cy="438638"/>
            </a:xfrm>
          </p:grpSpPr>
          <p:sp>
            <p:nvSpPr>
              <p:cNvPr id="78" name="Oval 77">
                <a:extLst>
                  <a:ext uri="{FF2B5EF4-FFF2-40B4-BE49-F238E27FC236}">
                    <a16:creationId xmlns:a16="http://schemas.microsoft.com/office/drawing/2014/main" id="{86B2AFF8-EC3B-E9BA-92E1-435CF5F0AC04}"/>
                  </a:ext>
                </a:extLst>
              </p:cNvPr>
              <p:cNvSpPr/>
              <p:nvPr/>
            </p:nvSpPr>
            <p:spPr>
              <a:xfrm>
                <a:off x="4685412"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5E7AD23B-6814-A5E3-928A-D322F6C9ECDE}"/>
                  </a:ext>
                </a:extLst>
              </p:cNvPr>
              <p:cNvPicPr>
                <a:picLocks noChangeAspect="1"/>
              </p:cNvPicPr>
              <p:nvPr userDrawn="1"/>
            </p:nvPicPr>
            <p:blipFill>
              <a:blip r:embed="rId7"/>
              <a:srcRect l="7573" t="7573" r="7573" b="7573"/>
              <a:stretch>
                <a:fillRect/>
              </a:stretch>
            </p:blipFill>
            <p:spPr>
              <a:xfrm>
                <a:off x="4731806" y="6172469"/>
                <a:ext cx="347472" cy="347472"/>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p:spPr>
          </p:pic>
        </p:grpSp>
      </p:grpSp>
      <p:sp>
        <p:nvSpPr>
          <p:cNvPr id="134" name="TextBox 133">
            <a:extLst>
              <a:ext uri="{FF2B5EF4-FFF2-40B4-BE49-F238E27FC236}">
                <a16:creationId xmlns:a16="http://schemas.microsoft.com/office/drawing/2014/main" id="{C1227122-7562-39DD-86F3-D0499C4EFBE2}"/>
              </a:ext>
            </a:extLst>
          </p:cNvPr>
          <p:cNvSpPr txBox="1"/>
          <p:nvPr userDrawn="1"/>
        </p:nvSpPr>
        <p:spPr>
          <a:xfrm>
            <a:off x="433754" y="6427600"/>
            <a:ext cx="1263166"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C7CF5C-D224-8846-9E2C-570E8416FB07}" type="datetimeyyyy">
              <a:rPr lang="en-US" sz="1200" smtClean="0">
                <a:solidFill>
                  <a:schemeClr val="bg1">
                    <a:alpha val="80224"/>
                  </a:schemeClr>
                </a:solidFill>
              </a:rPr>
              <a:pPr marL="0" marR="0" lvl="0" indent="0" algn="l" defTabSz="914400" rtl="0" eaLnBrk="1" fontAlgn="auto" latinLnBrk="0" hangingPunct="1">
                <a:lnSpc>
                  <a:spcPct val="100000"/>
                </a:lnSpc>
                <a:spcBef>
                  <a:spcPts val="0"/>
                </a:spcBef>
                <a:spcAft>
                  <a:spcPts val="0"/>
                </a:spcAft>
                <a:buClrTx/>
                <a:buSzTx/>
                <a:buFontTx/>
                <a:buNone/>
                <a:tabLst/>
                <a:defRPr/>
              </a:pPr>
              <a:t>2025</a:t>
            </a:fld>
            <a:r>
              <a:rPr lang="en-GB" sz="1200">
                <a:solidFill>
                  <a:schemeClr val="bg1">
                    <a:alpha val="80224"/>
                  </a:schemeClr>
                </a:solidFill>
              </a:rPr>
              <a:t> © delaware</a:t>
            </a:r>
          </a:p>
        </p:txBody>
      </p:sp>
    </p:spTree>
    <p:extLst>
      <p:ext uri="{BB962C8B-B14F-4D97-AF65-F5344CB8AC3E}">
        <p14:creationId xmlns:p14="http://schemas.microsoft.com/office/powerpoint/2010/main" val="422770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ver Slide 1">
    <p:spTree>
      <p:nvGrpSpPr>
        <p:cNvPr id="1" name=""/>
        <p:cNvGrpSpPr/>
        <p:nvPr/>
      </p:nvGrpSpPr>
      <p:grpSpPr>
        <a:xfrm>
          <a:off x="0" y="0"/>
          <a:ext cx="0" cy="0"/>
          <a:chOff x="0" y="0"/>
          <a:chExt cx="0" cy="0"/>
        </a:xfrm>
      </p:grpSpPr>
      <p:pic>
        <p:nvPicPr>
          <p:cNvPr id="13" name="Picture 12" descr="A group of birds flying in the sky&#10;&#10;Description automatically generated with low confidence">
            <a:extLst>
              <a:ext uri="{FF2B5EF4-FFF2-40B4-BE49-F238E27FC236}">
                <a16:creationId xmlns:a16="http://schemas.microsoft.com/office/drawing/2014/main" id="{4498B7A1-19B3-9244-AFE6-40D5AFEA04A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 t="23020" r="8711"/>
          <a:stretch/>
        </p:blipFill>
        <p:spPr>
          <a:xfrm>
            <a:off x="0" y="0"/>
            <a:ext cx="12192000" cy="6858000"/>
          </a:xfrm>
          <a:prstGeom prst="rect">
            <a:avLst/>
          </a:prstGeom>
        </p:spPr>
      </p:pic>
      <p:sp>
        <p:nvSpPr>
          <p:cNvPr id="75" name="Rectangle 74">
            <a:extLst>
              <a:ext uri="{FF2B5EF4-FFF2-40B4-BE49-F238E27FC236}">
                <a16:creationId xmlns:a16="http://schemas.microsoft.com/office/drawing/2014/main" id="{785585C9-AC3C-C745-AFE1-2D470F0CC473}"/>
              </a:ext>
            </a:extLst>
          </p:cNvPr>
          <p:cNvSpPr/>
          <p:nvPr userDrawn="1"/>
        </p:nvSpPr>
        <p:spPr>
          <a:xfrm>
            <a:off x="0" y="-10"/>
            <a:ext cx="7713043" cy="6858000"/>
          </a:xfrm>
          <a:prstGeom prst="rect">
            <a:avLst/>
          </a:prstGeom>
          <a:gradFill flip="none" rotWithShape="1">
            <a:gsLst>
              <a:gs pos="73000">
                <a:srgbClr val="FFFFFF">
                  <a:alpha val="57437"/>
                </a:srgbClr>
              </a:gs>
              <a:gs pos="100000">
                <a:schemeClr val="bg1">
                  <a:alpha val="63927"/>
                </a:schemeClr>
              </a:gs>
              <a:gs pos="51000">
                <a:schemeClr val="bg1">
                  <a:alpha val="0"/>
                </a:schemeClr>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93A9687-5342-1E49-872F-2D8D3AC42402}"/>
              </a:ext>
            </a:extLst>
          </p:cNvPr>
          <p:cNvSpPr/>
          <p:nvPr userDrawn="1"/>
        </p:nvSpPr>
        <p:spPr>
          <a:xfrm rot="10800000">
            <a:off x="-1" y="-10"/>
            <a:ext cx="7302322" cy="5635834"/>
          </a:xfrm>
          <a:prstGeom prst="rect">
            <a:avLst/>
          </a:prstGeom>
          <a:gradFill flip="none" rotWithShape="1">
            <a:gsLst>
              <a:gs pos="54000">
                <a:srgbClr val="FFFFFF">
                  <a:alpha val="77718"/>
                </a:srgbClr>
              </a:gs>
              <a:gs pos="9000">
                <a:schemeClr val="bg1"/>
              </a:gs>
              <a:gs pos="95000">
                <a:schemeClr val="bg1">
                  <a:alpha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19D639D-899D-C743-9AC8-5B3BE3F7B227}"/>
              </a:ext>
            </a:extLst>
          </p:cNvPr>
          <p:cNvSpPr/>
          <p:nvPr userDrawn="1"/>
        </p:nvSpPr>
        <p:spPr>
          <a:xfrm>
            <a:off x="4833257" y="4611189"/>
            <a:ext cx="7358743" cy="2246811"/>
          </a:xfrm>
          <a:prstGeom prst="rect">
            <a:avLst/>
          </a:prstGeom>
          <a:gradFill flip="none" rotWithShape="1">
            <a:gsLst>
              <a:gs pos="0">
                <a:schemeClr val="tx1">
                  <a:lumMod val="0"/>
                </a:schemeClr>
              </a:gs>
              <a:gs pos="6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5050072D-645C-7049-9300-002BB71B4A5E}"/>
              </a:ext>
            </a:extLst>
          </p:cNvPr>
          <p:cNvSpPr>
            <a:spLocks noGrp="1"/>
          </p:cNvSpPr>
          <p:nvPr>
            <p:ph type="subTitle" idx="1" hasCustomPrompt="1"/>
          </p:nvPr>
        </p:nvSpPr>
        <p:spPr>
          <a:xfrm>
            <a:off x="433754" y="2922656"/>
            <a:ext cx="5013457" cy="1030242"/>
          </a:xfrm>
        </p:spPr>
        <p:txBody>
          <a:bodyPr lIns="0" tIns="0" rIns="0" bIns="0">
            <a:normAutofit/>
          </a:bodyPr>
          <a:lstStyle>
            <a:lvl1pPr marL="0" indent="0" algn="l">
              <a:lnSpc>
                <a:spcPct val="100000"/>
              </a:lnSpc>
              <a:buNone/>
              <a:defRPr sz="2000" b="0" i="0">
                <a:solidFill>
                  <a:schemeClr val="tx2"/>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4" name="Title 1">
            <a:extLst>
              <a:ext uri="{FF2B5EF4-FFF2-40B4-BE49-F238E27FC236}">
                <a16:creationId xmlns:a16="http://schemas.microsoft.com/office/drawing/2014/main" id="{02E85A13-DE3B-FA46-86C3-C04325393B55}"/>
              </a:ext>
            </a:extLst>
          </p:cNvPr>
          <p:cNvSpPr>
            <a:spLocks noGrp="1"/>
          </p:cNvSpPr>
          <p:nvPr>
            <p:ph type="ctrTitle" hasCustomPrompt="1"/>
          </p:nvPr>
        </p:nvSpPr>
        <p:spPr>
          <a:xfrm>
            <a:off x="433754" y="1072058"/>
            <a:ext cx="5013457" cy="1655762"/>
          </a:xfrm>
        </p:spPr>
        <p:txBody>
          <a:bodyPr lIns="0" tIns="0" rIns="0" bIns="0" anchor="b" anchorCtr="0">
            <a:normAutofit/>
          </a:bodyPr>
          <a:lstStyle>
            <a:lvl1pPr algn="l">
              <a:lnSpc>
                <a:spcPct val="90000"/>
              </a:lnSpc>
              <a:defRPr sz="5000" b="1" i="0" spc="-100" baseline="0">
                <a:solidFill>
                  <a:schemeClr val="tx1"/>
                </a:solidFill>
                <a:latin typeface="+mj-lt"/>
              </a:defRPr>
            </a:lvl1pPr>
          </a:lstStyle>
          <a:p>
            <a:r>
              <a:rPr lang="en-GB"/>
              <a:t>click to edit</a:t>
            </a:r>
            <a:br>
              <a:rPr lang="en-GB"/>
            </a:br>
            <a:r>
              <a:rPr lang="en-GB"/>
              <a:t>master title style</a:t>
            </a:r>
            <a:endParaRPr lang="en-US"/>
          </a:p>
        </p:txBody>
      </p:sp>
      <p:grpSp>
        <p:nvGrpSpPr>
          <p:cNvPr id="2" name="Graphic 12">
            <a:extLst>
              <a:ext uri="{FF2B5EF4-FFF2-40B4-BE49-F238E27FC236}">
                <a16:creationId xmlns:a16="http://schemas.microsoft.com/office/drawing/2014/main" id="{FFC9FC47-3290-5740-AB8A-3A979E8027E8}"/>
              </a:ext>
            </a:extLst>
          </p:cNvPr>
          <p:cNvGrpSpPr/>
          <p:nvPr/>
        </p:nvGrpSpPr>
        <p:grpSpPr>
          <a:xfrm>
            <a:off x="9566520" y="6132442"/>
            <a:ext cx="2320836" cy="430236"/>
            <a:chOff x="9566520" y="6132442"/>
            <a:chExt cx="2320836" cy="430236"/>
          </a:xfrm>
        </p:grpSpPr>
        <p:sp>
          <p:nvSpPr>
            <p:cNvPr id="3" name="Freeform 2">
              <a:extLst>
                <a:ext uri="{FF2B5EF4-FFF2-40B4-BE49-F238E27FC236}">
                  <a16:creationId xmlns:a16="http://schemas.microsoft.com/office/drawing/2014/main" id="{1EBC9CF3-0E13-524C-85D5-BC848C777E76}"/>
                </a:ext>
              </a:extLst>
            </p:cNvPr>
            <p:cNvSpPr/>
            <p:nvPr/>
          </p:nvSpPr>
          <p:spPr>
            <a:xfrm>
              <a:off x="9910919" y="6276496"/>
              <a:ext cx="278075" cy="286181"/>
            </a:xfrm>
            <a:custGeom>
              <a:avLst/>
              <a:gdLst>
                <a:gd name="connsiteX0" fmla="*/ 147117 w 278075"/>
                <a:gd name="connsiteY0" fmla="*/ 241617 h 286181"/>
                <a:gd name="connsiteX1" fmla="*/ 225500 w 278075"/>
                <a:gd name="connsiteY1" fmla="*/ 201869 h 286181"/>
                <a:gd name="connsiteX2" fmla="*/ 265776 w 278075"/>
                <a:gd name="connsiteY2" fmla="*/ 224754 h 286181"/>
                <a:gd name="connsiteX3" fmla="*/ 145911 w 278075"/>
                <a:gd name="connsiteY3" fmla="*/ 286182 h 286181"/>
                <a:gd name="connsiteX4" fmla="*/ 0 w 278075"/>
                <a:gd name="connsiteY4" fmla="*/ 143091 h 286181"/>
                <a:gd name="connsiteX5" fmla="*/ 142535 w 278075"/>
                <a:gd name="connsiteY5" fmla="*/ 0 h 286181"/>
                <a:gd name="connsiteX6" fmla="*/ 278076 w 278075"/>
                <a:gd name="connsiteY6" fmla="*/ 143573 h 286181"/>
                <a:gd name="connsiteX7" fmla="*/ 276388 w 278075"/>
                <a:gd name="connsiteY7" fmla="*/ 164771 h 286181"/>
                <a:gd name="connsiteX8" fmla="*/ 48718 w 278075"/>
                <a:gd name="connsiteY8" fmla="*/ 164771 h 286181"/>
                <a:gd name="connsiteX9" fmla="*/ 147117 w 278075"/>
                <a:gd name="connsiteY9" fmla="*/ 241617 h 286181"/>
                <a:gd name="connsiteX10" fmla="*/ 48718 w 278075"/>
                <a:gd name="connsiteY10" fmla="*/ 123338 h 286181"/>
                <a:gd name="connsiteX11" fmla="*/ 230564 w 278075"/>
                <a:gd name="connsiteY11" fmla="*/ 123338 h 286181"/>
                <a:gd name="connsiteX12" fmla="*/ 142776 w 278075"/>
                <a:gd name="connsiteY12" fmla="*/ 44565 h 286181"/>
                <a:gd name="connsiteX13" fmla="*/ 48718 w 278075"/>
                <a:gd name="connsiteY13" fmla="*/ 123338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075" h="286181">
                  <a:moveTo>
                    <a:pt x="147117" y="241617"/>
                  </a:moveTo>
                  <a:cubicBezTo>
                    <a:pt x="184741" y="241617"/>
                    <a:pt x="211994" y="224272"/>
                    <a:pt x="225500" y="201869"/>
                  </a:cubicBezTo>
                  <a:lnTo>
                    <a:pt x="265776" y="224754"/>
                  </a:lnTo>
                  <a:cubicBezTo>
                    <a:pt x="241900" y="261852"/>
                    <a:pt x="200417" y="286182"/>
                    <a:pt x="145911" y="286182"/>
                  </a:cubicBezTo>
                  <a:cubicBezTo>
                    <a:pt x="58365" y="286182"/>
                    <a:pt x="0" y="224754"/>
                    <a:pt x="0" y="143091"/>
                  </a:cubicBezTo>
                  <a:cubicBezTo>
                    <a:pt x="0" y="62632"/>
                    <a:pt x="57641" y="0"/>
                    <a:pt x="142535" y="0"/>
                  </a:cubicBezTo>
                  <a:cubicBezTo>
                    <a:pt x="224776" y="0"/>
                    <a:pt x="278076" y="67450"/>
                    <a:pt x="278076" y="143573"/>
                  </a:cubicBezTo>
                  <a:cubicBezTo>
                    <a:pt x="278076" y="150559"/>
                    <a:pt x="277594" y="157785"/>
                    <a:pt x="276388" y="164771"/>
                  </a:cubicBezTo>
                  <a:lnTo>
                    <a:pt x="48718" y="164771"/>
                  </a:lnTo>
                  <a:cubicBezTo>
                    <a:pt x="57882" y="213673"/>
                    <a:pt x="96712" y="241376"/>
                    <a:pt x="147117" y="241617"/>
                  </a:cubicBezTo>
                  <a:moveTo>
                    <a:pt x="48718" y="123338"/>
                  </a:moveTo>
                  <a:lnTo>
                    <a:pt x="230564" y="123338"/>
                  </a:lnTo>
                  <a:cubicBezTo>
                    <a:pt x="222364" y="69618"/>
                    <a:pt x="183535" y="44565"/>
                    <a:pt x="142776" y="44565"/>
                  </a:cubicBezTo>
                  <a:cubicBezTo>
                    <a:pt x="91647" y="44565"/>
                    <a:pt x="56194" y="76122"/>
                    <a:pt x="48718" y="123338"/>
                  </a:cubicBezTo>
                </a:path>
              </a:pathLst>
            </a:custGeom>
            <a:solidFill>
              <a:srgbClr val="FFFFFF"/>
            </a:solidFill>
            <a:ln w="240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BC149594-89E4-E84F-BD81-17151BA3F31D}"/>
                </a:ext>
              </a:extLst>
            </p:cNvPr>
            <p:cNvSpPr/>
            <p:nvPr/>
          </p:nvSpPr>
          <p:spPr>
            <a:xfrm>
              <a:off x="10243742" y="6132442"/>
              <a:ext cx="47270" cy="423009"/>
            </a:xfrm>
            <a:custGeom>
              <a:avLst/>
              <a:gdLst>
                <a:gd name="connsiteX0" fmla="*/ 0 w 47270"/>
                <a:gd name="connsiteY0" fmla="*/ 0 h 423009"/>
                <a:gd name="connsiteX1" fmla="*/ 47270 w 47270"/>
                <a:gd name="connsiteY1" fmla="*/ 0 h 423009"/>
                <a:gd name="connsiteX2" fmla="*/ 47270 w 47270"/>
                <a:gd name="connsiteY2" fmla="*/ 423010 h 423009"/>
                <a:gd name="connsiteX3" fmla="*/ 0 w 47270"/>
                <a:gd name="connsiteY3" fmla="*/ 423010 h 423009"/>
              </a:gdLst>
              <a:ahLst/>
              <a:cxnLst>
                <a:cxn ang="0">
                  <a:pos x="connsiteX0" y="connsiteY0"/>
                </a:cxn>
                <a:cxn ang="0">
                  <a:pos x="connsiteX1" y="connsiteY1"/>
                </a:cxn>
                <a:cxn ang="0">
                  <a:pos x="connsiteX2" y="connsiteY2"/>
                </a:cxn>
                <a:cxn ang="0">
                  <a:pos x="connsiteX3" y="connsiteY3"/>
                </a:cxn>
              </a:cxnLst>
              <a:rect l="l" t="t" r="r" b="b"/>
              <a:pathLst>
                <a:path w="47270" h="423009">
                  <a:moveTo>
                    <a:pt x="0" y="0"/>
                  </a:moveTo>
                  <a:lnTo>
                    <a:pt x="47270" y="0"/>
                  </a:lnTo>
                  <a:lnTo>
                    <a:pt x="47270" y="423010"/>
                  </a:lnTo>
                  <a:lnTo>
                    <a:pt x="0" y="423010"/>
                  </a:lnTo>
                  <a:close/>
                </a:path>
              </a:pathLst>
            </a:custGeom>
            <a:solidFill>
              <a:srgbClr val="FFFFFF"/>
            </a:solidFill>
            <a:ln w="2406"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FA2401DE-911B-7F4C-98EB-19E250839A92}"/>
                </a:ext>
              </a:extLst>
            </p:cNvPr>
            <p:cNvSpPr/>
            <p:nvPr/>
          </p:nvSpPr>
          <p:spPr>
            <a:xfrm>
              <a:off x="10348171" y="6276496"/>
              <a:ext cx="287964" cy="286181"/>
            </a:xfrm>
            <a:custGeom>
              <a:avLst/>
              <a:gdLst>
                <a:gd name="connsiteX0" fmla="*/ 287964 w 287964"/>
                <a:gd name="connsiteY0" fmla="*/ 7227 h 286181"/>
                <a:gd name="connsiteX1" fmla="*/ 287964 w 287964"/>
                <a:gd name="connsiteY1" fmla="*/ 278955 h 286181"/>
                <a:gd name="connsiteX2" fmla="*/ 240694 w 287964"/>
                <a:gd name="connsiteY2" fmla="*/ 278955 h 286181"/>
                <a:gd name="connsiteX3" fmla="*/ 240694 w 287964"/>
                <a:gd name="connsiteY3" fmla="*/ 232222 h 286181"/>
                <a:gd name="connsiteX4" fmla="*/ 137712 w 287964"/>
                <a:gd name="connsiteY4" fmla="*/ 286182 h 286181"/>
                <a:gd name="connsiteX5" fmla="*/ 0 w 287964"/>
                <a:gd name="connsiteY5" fmla="*/ 143091 h 286181"/>
                <a:gd name="connsiteX6" fmla="*/ 137712 w 287964"/>
                <a:gd name="connsiteY6" fmla="*/ 0 h 286181"/>
                <a:gd name="connsiteX7" fmla="*/ 240694 w 287964"/>
                <a:gd name="connsiteY7" fmla="*/ 53719 h 286181"/>
                <a:gd name="connsiteX8" fmla="*/ 240694 w 287964"/>
                <a:gd name="connsiteY8" fmla="*/ 7227 h 286181"/>
                <a:gd name="connsiteX9" fmla="*/ 287964 w 287964"/>
                <a:gd name="connsiteY9" fmla="*/ 7227 h 286181"/>
                <a:gd name="connsiteX10" fmla="*/ 240694 w 287964"/>
                <a:gd name="connsiteY10" fmla="*/ 143091 h 286181"/>
                <a:gd name="connsiteX11" fmla="*/ 143741 w 287964"/>
                <a:gd name="connsiteY11" fmla="*/ 45770 h 286181"/>
                <a:gd name="connsiteX12" fmla="*/ 47271 w 287964"/>
                <a:gd name="connsiteY12" fmla="*/ 143091 h 286181"/>
                <a:gd name="connsiteX13" fmla="*/ 143741 w 287964"/>
                <a:gd name="connsiteY13" fmla="*/ 240412 h 286181"/>
                <a:gd name="connsiteX14" fmla="*/ 240694 w 287964"/>
                <a:gd name="connsiteY14" fmla="*/ 143091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964" h="286181">
                  <a:moveTo>
                    <a:pt x="287964" y="7227"/>
                  </a:moveTo>
                  <a:lnTo>
                    <a:pt x="287964" y="278955"/>
                  </a:lnTo>
                  <a:lnTo>
                    <a:pt x="240694" y="278955"/>
                  </a:lnTo>
                  <a:lnTo>
                    <a:pt x="240694" y="232222"/>
                  </a:lnTo>
                  <a:cubicBezTo>
                    <a:pt x="218988" y="265465"/>
                    <a:pt x="184017" y="286182"/>
                    <a:pt x="137712" y="286182"/>
                  </a:cubicBezTo>
                  <a:cubicBezTo>
                    <a:pt x="61982" y="286182"/>
                    <a:pt x="0" y="223550"/>
                    <a:pt x="0" y="143091"/>
                  </a:cubicBezTo>
                  <a:cubicBezTo>
                    <a:pt x="0" y="62632"/>
                    <a:pt x="61982" y="0"/>
                    <a:pt x="137712" y="0"/>
                  </a:cubicBezTo>
                  <a:cubicBezTo>
                    <a:pt x="184017" y="0"/>
                    <a:pt x="218747" y="20717"/>
                    <a:pt x="240694" y="53719"/>
                  </a:cubicBezTo>
                  <a:lnTo>
                    <a:pt x="240694" y="7227"/>
                  </a:lnTo>
                  <a:lnTo>
                    <a:pt x="287964" y="7227"/>
                  </a:lnTo>
                  <a:close/>
                  <a:moveTo>
                    <a:pt x="240694" y="143091"/>
                  </a:moveTo>
                  <a:cubicBezTo>
                    <a:pt x="240694" y="87685"/>
                    <a:pt x="198729" y="45770"/>
                    <a:pt x="143741" y="45770"/>
                  </a:cubicBezTo>
                  <a:cubicBezTo>
                    <a:pt x="89235" y="45770"/>
                    <a:pt x="47271" y="87685"/>
                    <a:pt x="47271" y="143091"/>
                  </a:cubicBezTo>
                  <a:cubicBezTo>
                    <a:pt x="47271" y="198497"/>
                    <a:pt x="89235" y="240412"/>
                    <a:pt x="143741" y="240412"/>
                  </a:cubicBezTo>
                  <a:cubicBezTo>
                    <a:pt x="198729" y="240412"/>
                    <a:pt x="240452" y="198497"/>
                    <a:pt x="240694" y="143091"/>
                  </a:cubicBezTo>
                </a:path>
              </a:pathLst>
            </a:custGeom>
            <a:solidFill>
              <a:srgbClr val="FFFFFF"/>
            </a:solidFill>
            <a:ln w="240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4708B4EA-BC62-CB4C-9C0F-5E697DF8BCF2}"/>
                </a:ext>
              </a:extLst>
            </p:cNvPr>
            <p:cNvSpPr/>
            <p:nvPr/>
          </p:nvSpPr>
          <p:spPr>
            <a:xfrm>
              <a:off x="10685094" y="6283723"/>
              <a:ext cx="393116" cy="271728"/>
            </a:xfrm>
            <a:custGeom>
              <a:avLst/>
              <a:gdLst>
                <a:gd name="connsiteX0" fmla="*/ 393117 w 393116"/>
                <a:gd name="connsiteY0" fmla="*/ 0 h 271728"/>
                <a:gd name="connsiteX1" fmla="*/ 308705 w 393116"/>
                <a:gd name="connsiteY1" fmla="*/ 271728 h 271728"/>
                <a:gd name="connsiteX2" fmla="*/ 260229 w 393116"/>
                <a:gd name="connsiteY2" fmla="*/ 271728 h 271728"/>
                <a:gd name="connsiteX3" fmla="*/ 196558 w 393116"/>
                <a:gd name="connsiteY3" fmla="*/ 70582 h 271728"/>
                <a:gd name="connsiteX4" fmla="*/ 132888 w 393116"/>
                <a:gd name="connsiteY4" fmla="*/ 271728 h 271728"/>
                <a:gd name="connsiteX5" fmla="*/ 84412 w 393116"/>
                <a:gd name="connsiteY5" fmla="*/ 271728 h 271728"/>
                <a:gd name="connsiteX6" fmla="*/ 0 w 393116"/>
                <a:gd name="connsiteY6" fmla="*/ 0 h 271728"/>
                <a:gd name="connsiteX7" fmla="*/ 49441 w 393116"/>
                <a:gd name="connsiteY7" fmla="*/ 0 h 271728"/>
                <a:gd name="connsiteX8" fmla="*/ 109494 w 393116"/>
                <a:gd name="connsiteY8" fmla="*/ 206446 h 271728"/>
                <a:gd name="connsiteX9" fmla="*/ 173647 w 393116"/>
                <a:gd name="connsiteY9" fmla="*/ 0 h 271728"/>
                <a:gd name="connsiteX10" fmla="*/ 219470 w 393116"/>
                <a:gd name="connsiteY10" fmla="*/ 0 h 271728"/>
                <a:gd name="connsiteX11" fmla="*/ 283623 w 393116"/>
                <a:gd name="connsiteY11" fmla="*/ 207169 h 271728"/>
                <a:gd name="connsiteX12" fmla="*/ 343435 w 393116"/>
                <a:gd name="connsiteY12" fmla="*/ 0 h 27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3116" h="271728">
                  <a:moveTo>
                    <a:pt x="393117" y="0"/>
                  </a:moveTo>
                  <a:lnTo>
                    <a:pt x="308705" y="271728"/>
                  </a:lnTo>
                  <a:lnTo>
                    <a:pt x="260229" y="271728"/>
                  </a:lnTo>
                  <a:lnTo>
                    <a:pt x="196558" y="70582"/>
                  </a:lnTo>
                  <a:lnTo>
                    <a:pt x="132888" y="271728"/>
                  </a:lnTo>
                  <a:lnTo>
                    <a:pt x="84412" y="271728"/>
                  </a:lnTo>
                  <a:lnTo>
                    <a:pt x="0" y="0"/>
                  </a:lnTo>
                  <a:lnTo>
                    <a:pt x="49441" y="0"/>
                  </a:lnTo>
                  <a:lnTo>
                    <a:pt x="109494" y="206446"/>
                  </a:lnTo>
                  <a:lnTo>
                    <a:pt x="173647" y="0"/>
                  </a:lnTo>
                  <a:lnTo>
                    <a:pt x="219470" y="0"/>
                  </a:lnTo>
                  <a:lnTo>
                    <a:pt x="283623" y="207169"/>
                  </a:lnTo>
                  <a:lnTo>
                    <a:pt x="343435" y="0"/>
                  </a:lnTo>
                  <a:close/>
                </a:path>
              </a:pathLst>
            </a:custGeom>
            <a:solidFill>
              <a:srgbClr val="FFFFFF"/>
            </a:solidFill>
            <a:ln w="240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16A78AF8-4093-3E4D-8051-321EC55CD14E}"/>
                </a:ext>
              </a:extLst>
            </p:cNvPr>
            <p:cNvSpPr/>
            <p:nvPr/>
          </p:nvSpPr>
          <p:spPr>
            <a:xfrm>
              <a:off x="11100881" y="6276496"/>
              <a:ext cx="287964" cy="286181"/>
            </a:xfrm>
            <a:custGeom>
              <a:avLst/>
              <a:gdLst>
                <a:gd name="connsiteX0" fmla="*/ 287964 w 287964"/>
                <a:gd name="connsiteY0" fmla="*/ 7227 h 286181"/>
                <a:gd name="connsiteX1" fmla="*/ 287964 w 287964"/>
                <a:gd name="connsiteY1" fmla="*/ 278955 h 286181"/>
                <a:gd name="connsiteX2" fmla="*/ 240694 w 287964"/>
                <a:gd name="connsiteY2" fmla="*/ 278955 h 286181"/>
                <a:gd name="connsiteX3" fmla="*/ 240694 w 287964"/>
                <a:gd name="connsiteY3" fmla="*/ 232222 h 286181"/>
                <a:gd name="connsiteX4" fmla="*/ 137711 w 287964"/>
                <a:gd name="connsiteY4" fmla="*/ 286182 h 286181"/>
                <a:gd name="connsiteX5" fmla="*/ 0 w 287964"/>
                <a:gd name="connsiteY5" fmla="*/ 143091 h 286181"/>
                <a:gd name="connsiteX6" fmla="*/ 137711 w 287964"/>
                <a:gd name="connsiteY6" fmla="*/ 0 h 286181"/>
                <a:gd name="connsiteX7" fmla="*/ 240694 w 287964"/>
                <a:gd name="connsiteY7" fmla="*/ 53719 h 286181"/>
                <a:gd name="connsiteX8" fmla="*/ 240694 w 287964"/>
                <a:gd name="connsiteY8" fmla="*/ 7227 h 286181"/>
                <a:gd name="connsiteX9" fmla="*/ 287964 w 287964"/>
                <a:gd name="connsiteY9" fmla="*/ 7227 h 286181"/>
                <a:gd name="connsiteX10" fmla="*/ 240694 w 287964"/>
                <a:gd name="connsiteY10" fmla="*/ 143091 h 286181"/>
                <a:gd name="connsiteX11" fmla="*/ 143741 w 287964"/>
                <a:gd name="connsiteY11" fmla="*/ 45770 h 286181"/>
                <a:gd name="connsiteX12" fmla="*/ 47270 w 287964"/>
                <a:gd name="connsiteY12" fmla="*/ 143091 h 286181"/>
                <a:gd name="connsiteX13" fmla="*/ 143741 w 287964"/>
                <a:gd name="connsiteY13" fmla="*/ 240412 h 286181"/>
                <a:gd name="connsiteX14" fmla="*/ 240694 w 287964"/>
                <a:gd name="connsiteY14" fmla="*/ 143091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7964" h="286181">
                  <a:moveTo>
                    <a:pt x="287964" y="7227"/>
                  </a:moveTo>
                  <a:lnTo>
                    <a:pt x="287964" y="278955"/>
                  </a:lnTo>
                  <a:lnTo>
                    <a:pt x="240694" y="278955"/>
                  </a:lnTo>
                  <a:lnTo>
                    <a:pt x="240694" y="232222"/>
                  </a:lnTo>
                  <a:cubicBezTo>
                    <a:pt x="218988" y="265465"/>
                    <a:pt x="184017" y="286182"/>
                    <a:pt x="137711" y="286182"/>
                  </a:cubicBezTo>
                  <a:cubicBezTo>
                    <a:pt x="61982" y="286182"/>
                    <a:pt x="0" y="223550"/>
                    <a:pt x="0" y="143091"/>
                  </a:cubicBezTo>
                  <a:cubicBezTo>
                    <a:pt x="0" y="62632"/>
                    <a:pt x="62223" y="0"/>
                    <a:pt x="137711" y="0"/>
                  </a:cubicBezTo>
                  <a:cubicBezTo>
                    <a:pt x="184017" y="0"/>
                    <a:pt x="218747" y="20717"/>
                    <a:pt x="240694" y="53719"/>
                  </a:cubicBezTo>
                  <a:lnTo>
                    <a:pt x="240694" y="7227"/>
                  </a:lnTo>
                  <a:lnTo>
                    <a:pt x="287964" y="7227"/>
                  </a:lnTo>
                  <a:close/>
                  <a:moveTo>
                    <a:pt x="240694" y="143091"/>
                  </a:moveTo>
                  <a:cubicBezTo>
                    <a:pt x="240694" y="87685"/>
                    <a:pt x="198729" y="45770"/>
                    <a:pt x="143741" y="45770"/>
                  </a:cubicBezTo>
                  <a:cubicBezTo>
                    <a:pt x="89235" y="45770"/>
                    <a:pt x="47270" y="87685"/>
                    <a:pt x="47270" y="143091"/>
                  </a:cubicBezTo>
                  <a:cubicBezTo>
                    <a:pt x="47270" y="198497"/>
                    <a:pt x="89235" y="240412"/>
                    <a:pt x="143741" y="240412"/>
                  </a:cubicBezTo>
                  <a:cubicBezTo>
                    <a:pt x="198729" y="240412"/>
                    <a:pt x="240694" y="198497"/>
                    <a:pt x="240694" y="143091"/>
                  </a:cubicBezTo>
                </a:path>
              </a:pathLst>
            </a:custGeom>
            <a:solidFill>
              <a:srgbClr val="FFFFFF"/>
            </a:solidFill>
            <a:ln w="2406"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1C28A6DA-42FB-DC4F-8BB9-8680BA124F8E}"/>
                </a:ext>
              </a:extLst>
            </p:cNvPr>
            <p:cNvSpPr/>
            <p:nvPr/>
          </p:nvSpPr>
          <p:spPr>
            <a:xfrm>
              <a:off x="11460716" y="6278664"/>
              <a:ext cx="132164" cy="276546"/>
            </a:xfrm>
            <a:custGeom>
              <a:avLst/>
              <a:gdLst>
                <a:gd name="connsiteX0" fmla="*/ 132164 w 132164"/>
                <a:gd name="connsiteY0" fmla="*/ 0 h 276546"/>
                <a:gd name="connsiteX1" fmla="*/ 132164 w 132164"/>
                <a:gd name="connsiteY1" fmla="*/ 49383 h 276546"/>
                <a:gd name="connsiteX2" fmla="*/ 47270 w 132164"/>
                <a:gd name="connsiteY2" fmla="*/ 132492 h 276546"/>
                <a:gd name="connsiteX3" fmla="*/ 47270 w 132164"/>
                <a:gd name="connsiteY3" fmla="*/ 276546 h 276546"/>
                <a:gd name="connsiteX4" fmla="*/ 0 w 132164"/>
                <a:gd name="connsiteY4" fmla="*/ 276546 h 276546"/>
                <a:gd name="connsiteX5" fmla="*/ 0 w 132164"/>
                <a:gd name="connsiteY5" fmla="*/ 5059 h 276546"/>
                <a:gd name="connsiteX6" fmla="*/ 47270 w 132164"/>
                <a:gd name="connsiteY6" fmla="*/ 5059 h 276546"/>
                <a:gd name="connsiteX7" fmla="*/ 47270 w 132164"/>
                <a:gd name="connsiteY7" fmla="*/ 50829 h 276546"/>
                <a:gd name="connsiteX8" fmla="*/ 132164 w 132164"/>
                <a:gd name="connsiteY8" fmla="*/ 0 h 27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64" h="276546">
                  <a:moveTo>
                    <a:pt x="132164" y="0"/>
                  </a:moveTo>
                  <a:lnTo>
                    <a:pt x="132164" y="49383"/>
                  </a:lnTo>
                  <a:cubicBezTo>
                    <a:pt x="91406" y="47697"/>
                    <a:pt x="47270" y="68414"/>
                    <a:pt x="47270" y="132492"/>
                  </a:cubicBezTo>
                  <a:lnTo>
                    <a:pt x="47270" y="276546"/>
                  </a:lnTo>
                  <a:lnTo>
                    <a:pt x="0" y="276546"/>
                  </a:lnTo>
                  <a:lnTo>
                    <a:pt x="0" y="5059"/>
                  </a:lnTo>
                  <a:lnTo>
                    <a:pt x="47270" y="5059"/>
                  </a:lnTo>
                  <a:lnTo>
                    <a:pt x="47270" y="50829"/>
                  </a:lnTo>
                  <a:cubicBezTo>
                    <a:pt x="64635" y="12767"/>
                    <a:pt x="97917" y="241"/>
                    <a:pt x="132164" y="0"/>
                  </a:cubicBezTo>
                </a:path>
              </a:pathLst>
            </a:custGeom>
            <a:solidFill>
              <a:srgbClr val="FFFFFF"/>
            </a:solidFill>
            <a:ln w="2406"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B77877D-96D0-C745-A69D-B06DF04A632E}"/>
                </a:ext>
              </a:extLst>
            </p:cNvPr>
            <p:cNvSpPr/>
            <p:nvPr/>
          </p:nvSpPr>
          <p:spPr>
            <a:xfrm>
              <a:off x="11609280" y="6276496"/>
              <a:ext cx="278075" cy="286181"/>
            </a:xfrm>
            <a:custGeom>
              <a:avLst/>
              <a:gdLst>
                <a:gd name="connsiteX0" fmla="*/ 147117 w 278075"/>
                <a:gd name="connsiteY0" fmla="*/ 241617 h 286181"/>
                <a:gd name="connsiteX1" fmla="*/ 225500 w 278075"/>
                <a:gd name="connsiteY1" fmla="*/ 201869 h 286181"/>
                <a:gd name="connsiteX2" fmla="*/ 265776 w 278075"/>
                <a:gd name="connsiteY2" fmla="*/ 224754 h 286181"/>
                <a:gd name="connsiteX3" fmla="*/ 145911 w 278075"/>
                <a:gd name="connsiteY3" fmla="*/ 286182 h 286181"/>
                <a:gd name="connsiteX4" fmla="*/ 0 w 278075"/>
                <a:gd name="connsiteY4" fmla="*/ 143091 h 286181"/>
                <a:gd name="connsiteX5" fmla="*/ 142535 w 278075"/>
                <a:gd name="connsiteY5" fmla="*/ 0 h 286181"/>
                <a:gd name="connsiteX6" fmla="*/ 278076 w 278075"/>
                <a:gd name="connsiteY6" fmla="*/ 143573 h 286181"/>
                <a:gd name="connsiteX7" fmla="*/ 276388 w 278075"/>
                <a:gd name="connsiteY7" fmla="*/ 164771 h 286181"/>
                <a:gd name="connsiteX8" fmla="*/ 48235 w 278075"/>
                <a:gd name="connsiteY8" fmla="*/ 164771 h 286181"/>
                <a:gd name="connsiteX9" fmla="*/ 147117 w 278075"/>
                <a:gd name="connsiteY9" fmla="*/ 241617 h 286181"/>
                <a:gd name="connsiteX10" fmla="*/ 48476 w 278075"/>
                <a:gd name="connsiteY10" fmla="*/ 123338 h 286181"/>
                <a:gd name="connsiteX11" fmla="*/ 230323 w 278075"/>
                <a:gd name="connsiteY11" fmla="*/ 123338 h 286181"/>
                <a:gd name="connsiteX12" fmla="*/ 142776 w 278075"/>
                <a:gd name="connsiteY12" fmla="*/ 44565 h 286181"/>
                <a:gd name="connsiteX13" fmla="*/ 48476 w 278075"/>
                <a:gd name="connsiteY13" fmla="*/ 123338 h 28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075" h="286181">
                  <a:moveTo>
                    <a:pt x="147117" y="241617"/>
                  </a:moveTo>
                  <a:cubicBezTo>
                    <a:pt x="184741" y="241617"/>
                    <a:pt x="211994" y="224272"/>
                    <a:pt x="225500" y="201869"/>
                  </a:cubicBezTo>
                  <a:lnTo>
                    <a:pt x="265776" y="224754"/>
                  </a:lnTo>
                  <a:cubicBezTo>
                    <a:pt x="241899" y="261852"/>
                    <a:pt x="200417" y="286182"/>
                    <a:pt x="145911" y="286182"/>
                  </a:cubicBezTo>
                  <a:cubicBezTo>
                    <a:pt x="58365" y="286182"/>
                    <a:pt x="0" y="224754"/>
                    <a:pt x="0" y="143091"/>
                  </a:cubicBezTo>
                  <a:cubicBezTo>
                    <a:pt x="0" y="62632"/>
                    <a:pt x="57641" y="0"/>
                    <a:pt x="142535" y="0"/>
                  </a:cubicBezTo>
                  <a:cubicBezTo>
                    <a:pt x="224776" y="0"/>
                    <a:pt x="278076" y="67450"/>
                    <a:pt x="278076" y="143573"/>
                  </a:cubicBezTo>
                  <a:cubicBezTo>
                    <a:pt x="278076" y="150559"/>
                    <a:pt x="277594" y="157785"/>
                    <a:pt x="276388" y="164771"/>
                  </a:cubicBezTo>
                  <a:lnTo>
                    <a:pt x="48235" y="164771"/>
                  </a:lnTo>
                  <a:cubicBezTo>
                    <a:pt x="57641" y="213673"/>
                    <a:pt x="96470" y="241376"/>
                    <a:pt x="147117" y="241617"/>
                  </a:cubicBezTo>
                  <a:moveTo>
                    <a:pt x="48476" y="123338"/>
                  </a:moveTo>
                  <a:lnTo>
                    <a:pt x="230323" y="123338"/>
                  </a:lnTo>
                  <a:cubicBezTo>
                    <a:pt x="222123" y="69618"/>
                    <a:pt x="183535" y="44565"/>
                    <a:pt x="142776" y="44565"/>
                  </a:cubicBezTo>
                  <a:cubicBezTo>
                    <a:pt x="91406" y="44565"/>
                    <a:pt x="56194" y="76122"/>
                    <a:pt x="48476" y="123338"/>
                  </a:cubicBezTo>
                </a:path>
              </a:pathLst>
            </a:custGeom>
            <a:solidFill>
              <a:srgbClr val="FFFFFF"/>
            </a:solidFill>
            <a:ln w="240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C354477-3FC0-7A4A-81D1-EB1FD8A443A7}"/>
                </a:ext>
              </a:extLst>
            </p:cNvPr>
            <p:cNvSpPr/>
            <p:nvPr/>
          </p:nvSpPr>
          <p:spPr>
            <a:xfrm>
              <a:off x="9566520" y="6132442"/>
              <a:ext cx="287964" cy="430236"/>
            </a:xfrm>
            <a:custGeom>
              <a:avLst/>
              <a:gdLst>
                <a:gd name="connsiteX0" fmla="*/ 287964 w 287964"/>
                <a:gd name="connsiteY0" fmla="*/ 0 h 430236"/>
                <a:gd name="connsiteX1" fmla="*/ 287964 w 287964"/>
                <a:gd name="connsiteY1" fmla="*/ 287145 h 430236"/>
                <a:gd name="connsiteX2" fmla="*/ 137711 w 287964"/>
                <a:gd name="connsiteY2" fmla="*/ 430236 h 430236"/>
                <a:gd name="connsiteX3" fmla="*/ 0 w 287964"/>
                <a:gd name="connsiteY3" fmla="*/ 287145 h 430236"/>
                <a:gd name="connsiteX4" fmla="*/ 137711 w 287964"/>
                <a:gd name="connsiteY4" fmla="*/ 144055 h 430236"/>
                <a:gd name="connsiteX5" fmla="*/ 240694 w 287964"/>
                <a:gd name="connsiteY5" fmla="*/ 197774 h 430236"/>
                <a:gd name="connsiteX6" fmla="*/ 240694 w 287964"/>
                <a:gd name="connsiteY6" fmla="*/ 0 h 430236"/>
                <a:gd name="connsiteX7" fmla="*/ 287964 w 287964"/>
                <a:gd name="connsiteY7" fmla="*/ 0 h 430236"/>
                <a:gd name="connsiteX8" fmla="*/ 240694 w 287964"/>
                <a:gd name="connsiteY8" fmla="*/ 287145 h 430236"/>
                <a:gd name="connsiteX9" fmla="*/ 143741 w 287964"/>
                <a:gd name="connsiteY9" fmla="*/ 189824 h 430236"/>
                <a:gd name="connsiteX10" fmla="*/ 47512 w 287964"/>
                <a:gd name="connsiteY10" fmla="*/ 287145 h 430236"/>
                <a:gd name="connsiteX11" fmla="*/ 143741 w 287964"/>
                <a:gd name="connsiteY11" fmla="*/ 384467 h 430236"/>
                <a:gd name="connsiteX12" fmla="*/ 240694 w 287964"/>
                <a:gd name="connsiteY12" fmla="*/ 287145 h 4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964" h="430236">
                  <a:moveTo>
                    <a:pt x="287964" y="0"/>
                  </a:moveTo>
                  <a:lnTo>
                    <a:pt x="287964" y="287145"/>
                  </a:lnTo>
                  <a:cubicBezTo>
                    <a:pt x="287964" y="345442"/>
                    <a:pt x="244070" y="430236"/>
                    <a:pt x="137711" y="430236"/>
                  </a:cubicBezTo>
                  <a:cubicBezTo>
                    <a:pt x="61982" y="430236"/>
                    <a:pt x="0" y="367604"/>
                    <a:pt x="0" y="287145"/>
                  </a:cubicBezTo>
                  <a:cubicBezTo>
                    <a:pt x="0" y="206687"/>
                    <a:pt x="61982" y="144055"/>
                    <a:pt x="137711" y="144055"/>
                  </a:cubicBezTo>
                  <a:cubicBezTo>
                    <a:pt x="184017" y="144055"/>
                    <a:pt x="218747" y="164771"/>
                    <a:pt x="240694" y="197774"/>
                  </a:cubicBezTo>
                  <a:lnTo>
                    <a:pt x="240694" y="0"/>
                  </a:lnTo>
                  <a:lnTo>
                    <a:pt x="287964" y="0"/>
                  </a:lnTo>
                  <a:close/>
                  <a:moveTo>
                    <a:pt x="240694" y="287145"/>
                  </a:moveTo>
                  <a:cubicBezTo>
                    <a:pt x="240694" y="231740"/>
                    <a:pt x="198729" y="189824"/>
                    <a:pt x="143741" y="189824"/>
                  </a:cubicBezTo>
                  <a:cubicBezTo>
                    <a:pt x="89235" y="189824"/>
                    <a:pt x="47512" y="231740"/>
                    <a:pt x="47512" y="287145"/>
                  </a:cubicBezTo>
                  <a:cubicBezTo>
                    <a:pt x="47512" y="342551"/>
                    <a:pt x="89476" y="384467"/>
                    <a:pt x="143741" y="384467"/>
                  </a:cubicBezTo>
                  <a:cubicBezTo>
                    <a:pt x="198729" y="384467"/>
                    <a:pt x="240694" y="342551"/>
                    <a:pt x="240694" y="287145"/>
                  </a:cubicBezTo>
                </a:path>
              </a:pathLst>
            </a:custGeom>
            <a:solidFill>
              <a:srgbClr val="FFFFFF"/>
            </a:solidFill>
            <a:ln w="2406"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EEFB3D1-84C0-5C49-BEB2-CF0FC64C78D5}"/>
                </a:ext>
              </a:extLst>
            </p:cNvPr>
            <p:cNvSpPr/>
            <p:nvPr/>
          </p:nvSpPr>
          <p:spPr>
            <a:xfrm>
              <a:off x="9614031" y="6322266"/>
              <a:ext cx="193181" cy="194642"/>
            </a:xfrm>
            <a:custGeom>
              <a:avLst/>
              <a:gdLst>
                <a:gd name="connsiteX0" fmla="*/ 193182 w 193181"/>
                <a:gd name="connsiteY0" fmla="*/ 97321 h 194642"/>
                <a:gd name="connsiteX1" fmla="*/ 96229 w 193181"/>
                <a:gd name="connsiteY1" fmla="*/ 0 h 194642"/>
                <a:gd name="connsiteX2" fmla="*/ 0 w 193181"/>
                <a:gd name="connsiteY2" fmla="*/ 97321 h 194642"/>
                <a:gd name="connsiteX3" fmla="*/ 96229 w 193181"/>
                <a:gd name="connsiteY3" fmla="*/ 194642 h 194642"/>
                <a:gd name="connsiteX4" fmla="*/ 193182 w 193181"/>
                <a:gd name="connsiteY4" fmla="*/ 97321 h 19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81" h="194642">
                  <a:moveTo>
                    <a:pt x="193182" y="97321"/>
                  </a:moveTo>
                  <a:cubicBezTo>
                    <a:pt x="193182" y="41916"/>
                    <a:pt x="151217" y="0"/>
                    <a:pt x="96229" y="0"/>
                  </a:cubicBezTo>
                  <a:cubicBezTo>
                    <a:pt x="41723" y="0"/>
                    <a:pt x="0" y="41916"/>
                    <a:pt x="0" y="97321"/>
                  </a:cubicBezTo>
                  <a:cubicBezTo>
                    <a:pt x="0" y="152727"/>
                    <a:pt x="41965" y="194642"/>
                    <a:pt x="96229" y="194642"/>
                  </a:cubicBezTo>
                  <a:cubicBezTo>
                    <a:pt x="151217" y="194642"/>
                    <a:pt x="193182" y="152727"/>
                    <a:pt x="193182" y="97321"/>
                  </a:cubicBezTo>
                </a:path>
              </a:pathLst>
            </a:custGeom>
            <a:solidFill>
              <a:schemeClr val="bg2"/>
            </a:solidFill>
            <a:ln w="2406" cap="flat">
              <a:noFill/>
              <a:prstDash val="solid"/>
              <a:miter/>
            </a:ln>
          </p:spPr>
          <p:txBody>
            <a:bodyPr rtlCol="0" anchor="ctr"/>
            <a:lstStyle/>
            <a:p>
              <a:endParaRPr lang="en-US"/>
            </a:p>
          </p:txBody>
        </p:sp>
      </p:grpSp>
      <p:pic>
        <p:nvPicPr>
          <p:cNvPr id="76" name="Picture 75" descr="Shape&#10;&#10;Description automatically generated with medium confidence">
            <a:extLst>
              <a:ext uri="{FF2B5EF4-FFF2-40B4-BE49-F238E27FC236}">
                <a16:creationId xmlns:a16="http://schemas.microsoft.com/office/drawing/2014/main" id="{AFA4CCB4-47DF-594A-A3E7-9AAAF9732D8D}"/>
              </a:ext>
            </a:extLst>
          </p:cNvPr>
          <p:cNvPicPr>
            <a:picLocks noChangeAspect="1"/>
          </p:cNvPicPr>
          <p:nvPr userDrawn="1"/>
        </p:nvPicPr>
        <p:blipFill>
          <a:blip r:embed="rId3">
            <a:alphaModFix amt="61000"/>
          </a:blip>
          <a:stretch>
            <a:fillRect/>
          </a:stretch>
        </p:blipFill>
        <p:spPr>
          <a:xfrm>
            <a:off x="-297796" y="411412"/>
            <a:ext cx="4901324" cy="1016000"/>
          </a:xfrm>
          <a:prstGeom prst="rect">
            <a:avLst/>
          </a:prstGeom>
        </p:spPr>
      </p:pic>
      <p:sp>
        <p:nvSpPr>
          <p:cNvPr id="77" name="TextBox 76">
            <a:extLst>
              <a:ext uri="{FF2B5EF4-FFF2-40B4-BE49-F238E27FC236}">
                <a16:creationId xmlns:a16="http://schemas.microsoft.com/office/drawing/2014/main" id="{848B6744-10E9-CF4D-91F2-3DD6E0872AD5}"/>
              </a:ext>
            </a:extLst>
          </p:cNvPr>
          <p:cNvSpPr txBox="1"/>
          <p:nvPr userDrawn="1"/>
        </p:nvSpPr>
        <p:spPr>
          <a:xfrm>
            <a:off x="433753" y="270670"/>
            <a:ext cx="4836560" cy="477054"/>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500" b="1" spc="-70">
                <a:solidFill>
                  <a:schemeClr val="tx2"/>
                </a:solidFill>
              </a:rPr>
              <a:t>Global Delivery Centers</a:t>
            </a:r>
          </a:p>
        </p:txBody>
      </p:sp>
      <p:pic>
        <p:nvPicPr>
          <p:cNvPr id="9" name="Picture 8">
            <a:extLst>
              <a:ext uri="{FF2B5EF4-FFF2-40B4-BE49-F238E27FC236}">
                <a16:creationId xmlns:a16="http://schemas.microsoft.com/office/drawing/2014/main" id="{986BBDFF-2787-7267-3E3E-A79F907C1B9F}"/>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 y="4104516"/>
            <a:ext cx="12191997" cy="1353929"/>
          </a:xfrm>
          <a:prstGeom prst="rect">
            <a:avLst/>
          </a:prstGeom>
        </p:spPr>
      </p:pic>
      <p:grpSp>
        <p:nvGrpSpPr>
          <p:cNvPr id="16" name="Group 15">
            <a:extLst>
              <a:ext uri="{FF2B5EF4-FFF2-40B4-BE49-F238E27FC236}">
                <a16:creationId xmlns:a16="http://schemas.microsoft.com/office/drawing/2014/main" id="{521442E4-8B7D-90C5-B010-80B1662DF081}"/>
              </a:ext>
            </a:extLst>
          </p:cNvPr>
          <p:cNvGrpSpPr/>
          <p:nvPr userDrawn="1"/>
        </p:nvGrpSpPr>
        <p:grpSpPr>
          <a:xfrm>
            <a:off x="433754" y="5764731"/>
            <a:ext cx="4690296" cy="438638"/>
            <a:chOff x="433754" y="6125856"/>
            <a:chExt cx="4690296" cy="438638"/>
          </a:xfrm>
        </p:grpSpPr>
        <p:grpSp>
          <p:nvGrpSpPr>
            <p:cNvPr id="18" name="Group 17">
              <a:extLst>
                <a:ext uri="{FF2B5EF4-FFF2-40B4-BE49-F238E27FC236}">
                  <a16:creationId xmlns:a16="http://schemas.microsoft.com/office/drawing/2014/main" id="{F1CD19DD-6C00-F587-440D-FBA44900342F}"/>
                </a:ext>
              </a:extLst>
            </p:cNvPr>
            <p:cNvGrpSpPr/>
            <p:nvPr/>
          </p:nvGrpSpPr>
          <p:grpSpPr>
            <a:xfrm>
              <a:off x="433754" y="6125856"/>
              <a:ext cx="438638" cy="438638"/>
              <a:chOff x="4398530" y="4616179"/>
              <a:chExt cx="685362" cy="685362"/>
            </a:xfrm>
          </p:grpSpPr>
          <p:sp>
            <p:nvSpPr>
              <p:cNvPr id="116" name="Oval 115">
                <a:extLst>
                  <a:ext uri="{FF2B5EF4-FFF2-40B4-BE49-F238E27FC236}">
                    <a16:creationId xmlns:a16="http://schemas.microsoft.com/office/drawing/2014/main" id="{018B6983-3BF2-2FE9-4374-5A7AA766E528}"/>
                  </a:ext>
                </a:extLst>
              </p:cNvPr>
              <p:cNvSpPr/>
              <p:nvPr/>
            </p:nvSpPr>
            <p:spPr>
              <a:xfrm>
                <a:off x="439853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Group 116">
                <a:extLst>
                  <a:ext uri="{FF2B5EF4-FFF2-40B4-BE49-F238E27FC236}">
                    <a16:creationId xmlns:a16="http://schemas.microsoft.com/office/drawing/2014/main" id="{5F749CFB-2BB4-4EDA-2389-E6D339F70566}"/>
                  </a:ext>
                </a:extLst>
              </p:cNvPr>
              <p:cNvGrpSpPr/>
              <p:nvPr/>
            </p:nvGrpSpPr>
            <p:grpSpPr>
              <a:xfrm>
                <a:off x="4474562" y="4689011"/>
                <a:ext cx="541054" cy="539496"/>
                <a:chOff x="4474562" y="4689011"/>
                <a:chExt cx="541054" cy="541054"/>
              </a:xfrm>
            </p:grpSpPr>
            <p:sp>
              <p:nvSpPr>
                <p:cNvPr id="118" name="Graphic 22">
                  <a:extLst>
                    <a:ext uri="{FF2B5EF4-FFF2-40B4-BE49-F238E27FC236}">
                      <a16:creationId xmlns:a16="http://schemas.microsoft.com/office/drawing/2014/main" id="{C01D7998-550B-6C11-DC4C-43F315593362}"/>
                    </a:ext>
                  </a:extLst>
                </p:cNvPr>
                <p:cNvSpPr/>
                <p:nvPr/>
              </p:nvSpPr>
              <p:spPr>
                <a:xfrm>
                  <a:off x="4474562"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grpSp>
              <p:nvGrpSpPr>
                <p:cNvPr id="119" name="Graphic 22">
                  <a:extLst>
                    <a:ext uri="{FF2B5EF4-FFF2-40B4-BE49-F238E27FC236}">
                      <a16:creationId xmlns:a16="http://schemas.microsoft.com/office/drawing/2014/main" id="{5F421B52-CB34-2DC9-57D8-4181126A1824}"/>
                    </a:ext>
                  </a:extLst>
                </p:cNvPr>
                <p:cNvGrpSpPr/>
                <p:nvPr/>
              </p:nvGrpSpPr>
              <p:grpSpPr>
                <a:xfrm>
                  <a:off x="4483881" y="4747821"/>
                  <a:ext cx="531734" cy="482243"/>
                  <a:chOff x="4483881" y="4747821"/>
                  <a:chExt cx="531734" cy="482243"/>
                </a:xfrm>
                <a:solidFill>
                  <a:srgbClr val="D80027"/>
                </a:solidFill>
              </p:grpSpPr>
              <p:sp>
                <p:nvSpPr>
                  <p:cNvPr id="130" name="Graphic 22">
                    <a:extLst>
                      <a:ext uri="{FF2B5EF4-FFF2-40B4-BE49-F238E27FC236}">
                        <a16:creationId xmlns:a16="http://schemas.microsoft.com/office/drawing/2014/main" id="{9F4F827E-3A33-30CB-8592-D76C406B39AB}"/>
                      </a:ext>
                    </a:extLst>
                  </p:cNvPr>
                  <p:cNvSpPr/>
                  <p:nvPr/>
                </p:nvSpPr>
                <p:spPr>
                  <a:xfrm>
                    <a:off x="4733327" y="4888965"/>
                    <a:ext cx="282288" cy="70572"/>
                  </a:xfrm>
                  <a:custGeom>
                    <a:avLst/>
                    <a:gdLst>
                      <a:gd name="connsiteX0" fmla="*/ 0 w 282288"/>
                      <a:gd name="connsiteY0" fmla="*/ 70573 h 70572"/>
                      <a:gd name="connsiteX1" fmla="*/ 282289 w 282288"/>
                      <a:gd name="connsiteY1" fmla="*/ 70573 h 70572"/>
                      <a:gd name="connsiteX2" fmla="*/ 272969 w 282288"/>
                      <a:gd name="connsiteY2" fmla="*/ 0 h 70572"/>
                      <a:gd name="connsiteX3" fmla="*/ 0 w 282288"/>
                      <a:gd name="connsiteY3" fmla="*/ 0 h 70572"/>
                      <a:gd name="connsiteX4" fmla="*/ 0 w 282288"/>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88" h="70572">
                        <a:moveTo>
                          <a:pt x="0" y="70573"/>
                        </a:moveTo>
                        <a:lnTo>
                          <a:pt x="282289" y="70573"/>
                        </a:lnTo>
                        <a:cubicBezTo>
                          <a:pt x="282289" y="46154"/>
                          <a:pt x="279034" y="22502"/>
                          <a:pt x="272969"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31" name="Graphic 22">
                    <a:extLst>
                      <a:ext uri="{FF2B5EF4-FFF2-40B4-BE49-F238E27FC236}">
                        <a16:creationId xmlns:a16="http://schemas.microsoft.com/office/drawing/2014/main" id="{B8930566-6A37-98BE-0216-91F87BEA94E1}"/>
                      </a:ext>
                    </a:extLst>
                  </p:cNvPr>
                  <p:cNvSpPr/>
                  <p:nvPr/>
                </p:nvSpPr>
                <p:spPr>
                  <a:xfrm>
                    <a:off x="4733327" y="4747821"/>
                    <a:ext cx="242582" cy="70572"/>
                  </a:xfrm>
                  <a:custGeom>
                    <a:avLst/>
                    <a:gdLst>
                      <a:gd name="connsiteX0" fmla="*/ 0 w 242582"/>
                      <a:gd name="connsiteY0" fmla="*/ 70573 h 70572"/>
                      <a:gd name="connsiteX1" fmla="*/ 242582 w 242582"/>
                      <a:gd name="connsiteY1" fmla="*/ 70573 h 70572"/>
                      <a:gd name="connsiteX2" fmla="*/ 180161 w 242582"/>
                      <a:gd name="connsiteY2" fmla="*/ 0 h 70572"/>
                      <a:gd name="connsiteX3" fmla="*/ 0 w 242582"/>
                      <a:gd name="connsiteY3" fmla="*/ 0 h 70572"/>
                      <a:gd name="connsiteX4" fmla="*/ 0 w 242582"/>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2" h="70572">
                        <a:moveTo>
                          <a:pt x="0" y="70573"/>
                        </a:moveTo>
                        <a:lnTo>
                          <a:pt x="242582" y="70573"/>
                        </a:lnTo>
                        <a:cubicBezTo>
                          <a:pt x="226022" y="43550"/>
                          <a:pt x="204850" y="19664"/>
                          <a:pt x="180161"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32" name="Graphic 22">
                    <a:extLst>
                      <a:ext uri="{FF2B5EF4-FFF2-40B4-BE49-F238E27FC236}">
                        <a16:creationId xmlns:a16="http://schemas.microsoft.com/office/drawing/2014/main" id="{2F065450-F6BB-6DD0-104D-D0C94A0CA536}"/>
                      </a:ext>
                    </a:extLst>
                  </p:cNvPr>
                  <p:cNvSpPr/>
                  <p:nvPr/>
                </p:nvSpPr>
                <p:spPr>
                  <a:xfrm>
                    <a:off x="4576689" y="5171254"/>
                    <a:ext cx="336799" cy="58810"/>
                  </a:xfrm>
                  <a:custGeom>
                    <a:avLst/>
                    <a:gdLst>
                      <a:gd name="connsiteX0" fmla="*/ 168400 w 336799"/>
                      <a:gd name="connsiteY0" fmla="*/ 58810 h 58810"/>
                      <a:gd name="connsiteX1" fmla="*/ 336800 w 336799"/>
                      <a:gd name="connsiteY1" fmla="*/ 0 h 58810"/>
                      <a:gd name="connsiteX2" fmla="*/ 0 w 336799"/>
                      <a:gd name="connsiteY2" fmla="*/ 0 h 58810"/>
                      <a:gd name="connsiteX3" fmla="*/ 168400 w 336799"/>
                      <a:gd name="connsiteY3" fmla="*/ 58810 h 58810"/>
                    </a:gdLst>
                    <a:ahLst/>
                    <a:cxnLst>
                      <a:cxn ang="0">
                        <a:pos x="connsiteX0" y="connsiteY0"/>
                      </a:cxn>
                      <a:cxn ang="0">
                        <a:pos x="connsiteX1" y="connsiteY1"/>
                      </a:cxn>
                      <a:cxn ang="0">
                        <a:pos x="connsiteX2" y="connsiteY2"/>
                      </a:cxn>
                      <a:cxn ang="0">
                        <a:pos x="connsiteX3" y="connsiteY3"/>
                      </a:cxn>
                    </a:cxnLst>
                    <a:rect l="l" t="t" r="r" b="b"/>
                    <a:pathLst>
                      <a:path w="336799" h="58810">
                        <a:moveTo>
                          <a:pt x="168400" y="58810"/>
                        </a:moveTo>
                        <a:cubicBezTo>
                          <a:pt x="232068" y="58810"/>
                          <a:pt x="290587" y="36804"/>
                          <a:pt x="336800" y="0"/>
                        </a:cubicBezTo>
                        <a:lnTo>
                          <a:pt x="0" y="0"/>
                        </a:lnTo>
                        <a:cubicBezTo>
                          <a:pt x="46213" y="36804"/>
                          <a:pt x="104732" y="58810"/>
                          <a:pt x="168400" y="58810"/>
                        </a:cubicBezTo>
                        <a:close/>
                      </a:path>
                    </a:pathLst>
                  </a:custGeom>
                  <a:solidFill>
                    <a:srgbClr val="D80027"/>
                  </a:solidFill>
                  <a:ln w="1042" cap="flat">
                    <a:noFill/>
                    <a:prstDash val="solid"/>
                    <a:miter/>
                  </a:ln>
                </p:spPr>
                <p:txBody>
                  <a:bodyPr rtlCol="0" anchor="ctr"/>
                  <a:lstStyle/>
                  <a:p>
                    <a:endParaRPr lang="en-US"/>
                  </a:p>
                </p:txBody>
              </p:sp>
              <p:sp>
                <p:nvSpPr>
                  <p:cNvPr id="133" name="Graphic 22">
                    <a:extLst>
                      <a:ext uri="{FF2B5EF4-FFF2-40B4-BE49-F238E27FC236}">
                        <a16:creationId xmlns:a16="http://schemas.microsoft.com/office/drawing/2014/main" id="{86D9FBD9-9BA2-9C14-C202-35B2E26F319B}"/>
                      </a:ext>
                    </a:extLst>
                  </p:cNvPr>
                  <p:cNvSpPr/>
                  <p:nvPr/>
                </p:nvSpPr>
                <p:spPr>
                  <a:xfrm>
                    <a:off x="4483881" y="5030109"/>
                    <a:ext cx="522415" cy="70572"/>
                  </a:xfrm>
                  <a:custGeom>
                    <a:avLst/>
                    <a:gdLst>
                      <a:gd name="connsiteX0" fmla="*/ 30387 w 522415"/>
                      <a:gd name="connsiteY0" fmla="*/ 70573 h 70572"/>
                      <a:gd name="connsiteX1" fmla="*/ 492028 w 522415"/>
                      <a:gd name="connsiteY1" fmla="*/ 70573 h 70572"/>
                      <a:gd name="connsiteX2" fmla="*/ 522415 w 522415"/>
                      <a:gd name="connsiteY2" fmla="*/ 0 h 70572"/>
                      <a:gd name="connsiteX3" fmla="*/ 0 w 522415"/>
                      <a:gd name="connsiteY3" fmla="*/ 0 h 70572"/>
                      <a:gd name="connsiteX4" fmla="*/ 30387 w 522415"/>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15" h="70572">
                        <a:moveTo>
                          <a:pt x="30387" y="70573"/>
                        </a:moveTo>
                        <a:lnTo>
                          <a:pt x="492028" y="70573"/>
                        </a:lnTo>
                        <a:cubicBezTo>
                          <a:pt x="505323" y="48880"/>
                          <a:pt x="515633" y="25165"/>
                          <a:pt x="522415" y="0"/>
                        </a:cubicBezTo>
                        <a:lnTo>
                          <a:pt x="0" y="0"/>
                        </a:lnTo>
                        <a:cubicBezTo>
                          <a:pt x="6781" y="25165"/>
                          <a:pt x="17092" y="48880"/>
                          <a:pt x="30387" y="70573"/>
                        </a:cubicBezTo>
                        <a:close/>
                      </a:path>
                    </a:pathLst>
                  </a:custGeom>
                  <a:solidFill>
                    <a:srgbClr val="D80027"/>
                  </a:solidFill>
                  <a:ln w="1042" cap="flat">
                    <a:noFill/>
                    <a:prstDash val="solid"/>
                    <a:miter/>
                  </a:ln>
                </p:spPr>
                <p:txBody>
                  <a:bodyPr rtlCol="0" anchor="ctr"/>
                  <a:lstStyle/>
                  <a:p>
                    <a:endParaRPr lang="en-US"/>
                  </a:p>
                </p:txBody>
              </p:sp>
            </p:grpSp>
            <p:sp>
              <p:nvSpPr>
                <p:cNvPr id="120" name="Graphic 22">
                  <a:extLst>
                    <a:ext uri="{FF2B5EF4-FFF2-40B4-BE49-F238E27FC236}">
                      <a16:creationId xmlns:a16="http://schemas.microsoft.com/office/drawing/2014/main" id="{DC36D8FF-5271-5573-6DFC-790B4DF52BE2}"/>
                    </a:ext>
                  </a:extLst>
                </p:cNvPr>
                <p:cNvSpPr/>
                <p:nvPr/>
              </p:nvSpPr>
              <p:spPr>
                <a:xfrm>
                  <a:off x="4474562" y="4689011"/>
                  <a:ext cx="270527" cy="270527"/>
                </a:xfrm>
                <a:custGeom>
                  <a:avLst/>
                  <a:gdLst>
                    <a:gd name="connsiteX0" fmla="*/ 270527 w 270527"/>
                    <a:gd name="connsiteY0" fmla="*/ 270527 h 270527"/>
                    <a:gd name="connsiteX1" fmla="*/ 270527 w 270527"/>
                    <a:gd name="connsiteY1" fmla="*/ 0 h 270527"/>
                    <a:gd name="connsiteX2" fmla="*/ 0 w 270527"/>
                    <a:gd name="connsiteY2" fmla="*/ 270527 h 270527"/>
                    <a:gd name="connsiteX3" fmla="*/ 270527 w 270527"/>
                    <a:gd name="connsiteY3" fmla="*/ 270527 h 270527"/>
                  </a:gdLst>
                  <a:ahLst/>
                  <a:cxnLst>
                    <a:cxn ang="0">
                      <a:pos x="connsiteX0" y="connsiteY0"/>
                    </a:cxn>
                    <a:cxn ang="0">
                      <a:pos x="connsiteX1" y="connsiteY1"/>
                    </a:cxn>
                    <a:cxn ang="0">
                      <a:pos x="connsiteX2" y="connsiteY2"/>
                    </a:cxn>
                    <a:cxn ang="0">
                      <a:pos x="connsiteX3" y="connsiteY3"/>
                    </a:cxn>
                  </a:cxnLst>
                  <a:rect l="l" t="t" r="r" b="b"/>
                  <a:pathLst>
                    <a:path w="270527" h="270527">
                      <a:moveTo>
                        <a:pt x="270527" y="270527"/>
                      </a:moveTo>
                      <a:cubicBezTo>
                        <a:pt x="270527" y="121120"/>
                        <a:pt x="270527" y="103506"/>
                        <a:pt x="270527" y="0"/>
                      </a:cubicBezTo>
                      <a:cubicBezTo>
                        <a:pt x="121120" y="0"/>
                        <a:pt x="0" y="121120"/>
                        <a:pt x="0" y="270527"/>
                      </a:cubicBezTo>
                      <a:lnTo>
                        <a:pt x="270527" y="270527"/>
                      </a:lnTo>
                      <a:close/>
                    </a:path>
                  </a:pathLst>
                </a:custGeom>
                <a:solidFill>
                  <a:srgbClr val="0052B4"/>
                </a:solidFill>
                <a:ln w="1042" cap="flat">
                  <a:noFill/>
                  <a:prstDash val="solid"/>
                  <a:miter/>
                </a:ln>
              </p:spPr>
              <p:txBody>
                <a:bodyPr rtlCol="0" anchor="ctr"/>
                <a:lstStyle/>
                <a:p>
                  <a:endParaRPr lang="en-US"/>
                </a:p>
              </p:txBody>
            </p:sp>
            <p:grpSp>
              <p:nvGrpSpPr>
                <p:cNvPr id="121" name="Graphic 22">
                  <a:extLst>
                    <a:ext uri="{FF2B5EF4-FFF2-40B4-BE49-F238E27FC236}">
                      <a16:creationId xmlns:a16="http://schemas.microsoft.com/office/drawing/2014/main" id="{97FC74EA-03A7-3785-56A0-ADFDA450C28D}"/>
                    </a:ext>
                  </a:extLst>
                </p:cNvPr>
                <p:cNvGrpSpPr/>
                <p:nvPr/>
              </p:nvGrpSpPr>
              <p:grpSpPr>
                <a:xfrm>
                  <a:off x="4546392" y="4771346"/>
                  <a:ext cx="175172" cy="164668"/>
                  <a:chOff x="4546392" y="4771346"/>
                  <a:chExt cx="175172" cy="164668"/>
                </a:xfrm>
                <a:solidFill>
                  <a:srgbClr val="FFDA44"/>
                </a:solidFill>
              </p:grpSpPr>
              <p:sp>
                <p:nvSpPr>
                  <p:cNvPr id="122" name="Graphic 22">
                    <a:extLst>
                      <a:ext uri="{FF2B5EF4-FFF2-40B4-BE49-F238E27FC236}">
                        <a16:creationId xmlns:a16="http://schemas.microsoft.com/office/drawing/2014/main" id="{FD9BD85E-3FB5-381E-596F-DF199BC46B7F}"/>
                      </a:ext>
                    </a:extLst>
                  </p:cNvPr>
                  <p:cNvSpPr/>
                  <p:nvPr/>
                </p:nvSpPr>
                <p:spPr>
                  <a:xfrm>
                    <a:off x="4546392" y="4771346"/>
                    <a:ext cx="139885" cy="164668"/>
                  </a:xfrm>
                  <a:custGeom>
                    <a:avLst/>
                    <a:gdLst>
                      <a:gd name="connsiteX0" fmla="*/ 108064 w 139885"/>
                      <a:gd name="connsiteY0" fmla="*/ 149229 h 164668"/>
                      <a:gd name="connsiteX1" fmla="*/ 41168 w 139885"/>
                      <a:gd name="connsiteY1" fmla="*/ 82333 h 164668"/>
                      <a:gd name="connsiteX2" fmla="*/ 108064 w 139885"/>
                      <a:gd name="connsiteY2" fmla="*/ 15437 h 164668"/>
                      <a:gd name="connsiteX3" fmla="*/ 139886 w 139885"/>
                      <a:gd name="connsiteY3" fmla="*/ 23478 h 164668"/>
                      <a:gd name="connsiteX4" fmla="*/ 82334 w 139885"/>
                      <a:gd name="connsiteY4" fmla="*/ 0 h 164668"/>
                      <a:gd name="connsiteX5" fmla="*/ 0 w 139885"/>
                      <a:gd name="connsiteY5" fmla="*/ 82334 h 164668"/>
                      <a:gd name="connsiteX6" fmla="*/ 82334 w 139885"/>
                      <a:gd name="connsiteY6" fmla="*/ 164669 h 164668"/>
                      <a:gd name="connsiteX7" fmla="*/ 139886 w 139885"/>
                      <a:gd name="connsiteY7" fmla="*/ 141191 h 164668"/>
                      <a:gd name="connsiteX8" fmla="*/ 108064 w 139885"/>
                      <a:gd name="connsiteY8" fmla="*/ 149229 h 1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5" h="164668">
                        <a:moveTo>
                          <a:pt x="108064" y="149229"/>
                        </a:moveTo>
                        <a:cubicBezTo>
                          <a:pt x="71118" y="149229"/>
                          <a:pt x="41168" y="119278"/>
                          <a:pt x="41168" y="82333"/>
                        </a:cubicBezTo>
                        <a:cubicBezTo>
                          <a:pt x="41168" y="45388"/>
                          <a:pt x="71119" y="15437"/>
                          <a:pt x="108064" y="15437"/>
                        </a:cubicBezTo>
                        <a:cubicBezTo>
                          <a:pt x="119584" y="15437"/>
                          <a:pt x="130423" y="18350"/>
                          <a:pt x="139886" y="23478"/>
                        </a:cubicBezTo>
                        <a:cubicBezTo>
                          <a:pt x="125041" y="8961"/>
                          <a:pt x="104738" y="0"/>
                          <a:pt x="82334" y="0"/>
                        </a:cubicBezTo>
                        <a:cubicBezTo>
                          <a:pt x="36864" y="0"/>
                          <a:pt x="0" y="36862"/>
                          <a:pt x="0" y="82334"/>
                        </a:cubicBezTo>
                        <a:cubicBezTo>
                          <a:pt x="0" y="127806"/>
                          <a:pt x="36864" y="164669"/>
                          <a:pt x="82334" y="164669"/>
                        </a:cubicBezTo>
                        <a:cubicBezTo>
                          <a:pt x="104738" y="164669"/>
                          <a:pt x="125041" y="155707"/>
                          <a:pt x="139886" y="141191"/>
                        </a:cubicBezTo>
                        <a:cubicBezTo>
                          <a:pt x="130423" y="146316"/>
                          <a:pt x="119585" y="149229"/>
                          <a:pt x="108064" y="149229"/>
                        </a:cubicBezTo>
                        <a:close/>
                      </a:path>
                    </a:pathLst>
                  </a:custGeom>
                  <a:solidFill>
                    <a:srgbClr val="FFDA44"/>
                  </a:solidFill>
                  <a:ln w="1042" cap="flat">
                    <a:noFill/>
                    <a:prstDash val="solid"/>
                    <a:miter/>
                  </a:ln>
                </p:spPr>
                <p:txBody>
                  <a:bodyPr rtlCol="0" anchor="ctr"/>
                  <a:lstStyle/>
                  <a:p>
                    <a:endParaRPr lang="en-US"/>
                  </a:p>
                </p:txBody>
              </p:sp>
              <p:sp>
                <p:nvSpPr>
                  <p:cNvPr id="123" name="Graphic 22">
                    <a:extLst>
                      <a:ext uri="{FF2B5EF4-FFF2-40B4-BE49-F238E27FC236}">
                        <a16:creationId xmlns:a16="http://schemas.microsoft.com/office/drawing/2014/main" id="{FCD23C62-086F-76DC-CEFC-047AB8CC67F8}"/>
                      </a:ext>
                    </a:extLst>
                  </p:cNvPr>
                  <p:cNvSpPr/>
                  <p:nvPr/>
                </p:nvSpPr>
                <p:spPr>
                  <a:xfrm>
                    <a:off x="4625047" y="4806631"/>
                    <a:ext cx="96516" cy="94096"/>
                  </a:xfrm>
                  <a:custGeom>
                    <a:avLst/>
                    <a:gdLst>
                      <a:gd name="connsiteX0" fmla="*/ 48259 w 96516"/>
                      <a:gd name="connsiteY0" fmla="*/ 0 h 94096"/>
                      <a:gd name="connsiteX1" fmla="*/ 60136 w 96516"/>
                      <a:gd name="connsiteY1" fmla="*/ 24836 h 94096"/>
                      <a:gd name="connsiteX2" fmla="*/ 86958 w 96516"/>
                      <a:gd name="connsiteY2" fmla="*/ 18639 h 94096"/>
                      <a:gd name="connsiteX3" fmla="*/ 74947 w 96516"/>
                      <a:gd name="connsiteY3" fmla="*/ 43408 h 94096"/>
                      <a:gd name="connsiteX4" fmla="*/ 96517 w 96516"/>
                      <a:gd name="connsiteY4" fmla="*/ 60514 h 94096"/>
                      <a:gd name="connsiteX5" fmla="*/ 69661 w 96516"/>
                      <a:gd name="connsiteY5" fmla="*/ 66568 h 94096"/>
                      <a:gd name="connsiteX6" fmla="*/ 69736 w 96516"/>
                      <a:gd name="connsiteY6" fmla="*/ 94097 h 94096"/>
                      <a:gd name="connsiteX7" fmla="*/ 48259 w 96516"/>
                      <a:gd name="connsiteY7" fmla="*/ 76874 h 94096"/>
                      <a:gd name="connsiteX8" fmla="*/ 26782 w 96516"/>
                      <a:gd name="connsiteY8" fmla="*/ 94097 h 94096"/>
                      <a:gd name="connsiteX9" fmla="*/ 26856 w 96516"/>
                      <a:gd name="connsiteY9" fmla="*/ 66568 h 94096"/>
                      <a:gd name="connsiteX10" fmla="*/ 0 w 96516"/>
                      <a:gd name="connsiteY10" fmla="*/ 60514 h 94096"/>
                      <a:gd name="connsiteX11" fmla="*/ 21570 w 96516"/>
                      <a:gd name="connsiteY11" fmla="*/ 43408 h 94096"/>
                      <a:gd name="connsiteX12" fmla="*/ 9558 w 96516"/>
                      <a:gd name="connsiteY12" fmla="*/ 18639 h 94096"/>
                      <a:gd name="connsiteX13" fmla="*/ 36382 w 96516"/>
                      <a:gd name="connsiteY13" fmla="*/ 24836 h 9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16" h="94096">
                        <a:moveTo>
                          <a:pt x="48259" y="0"/>
                        </a:moveTo>
                        <a:lnTo>
                          <a:pt x="60136" y="24836"/>
                        </a:lnTo>
                        <a:lnTo>
                          <a:pt x="86958" y="18639"/>
                        </a:lnTo>
                        <a:lnTo>
                          <a:pt x="74947" y="43408"/>
                        </a:lnTo>
                        <a:lnTo>
                          <a:pt x="96517" y="60514"/>
                        </a:lnTo>
                        <a:lnTo>
                          <a:pt x="69661" y="66568"/>
                        </a:lnTo>
                        <a:lnTo>
                          <a:pt x="69736" y="94097"/>
                        </a:lnTo>
                        <a:lnTo>
                          <a:pt x="48259" y="76874"/>
                        </a:lnTo>
                        <a:lnTo>
                          <a:pt x="26782" y="94097"/>
                        </a:lnTo>
                        <a:lnTo>
                          <a:pt x="26856" y="66568"/>
                        </a:lnTo>
                        <a:lnTo>
                          <a:pt x="0" y="60514"/>
                        </a:lnTo>
                        <a:lnTo>
                          <a:pt x="21570" y="43408"/>
                        </a:lnTo>
                        <a:lnTo>
                          <a:pt x="9558" y="18639"/>
                        </a:lnTo>
                        <a:lnTo>
                          <a:pt x="36382" y="24836"/>
                        </a:lnTo>
                        <a:close/>
                      </a:path>
                    </a:pathLst>
                  </a:custGeom>
                  <a:solidFill>
                    <a:srgbClr val="FFDA44"/>
                  </a:solidFill>
                  <a:ln w="1042" cap="flat">
                    <a:noFill/>
                    <a:prstDash val="solid"/>
                    <a:miter/>
                  </a:ln>
                </p:spPr>
                <p:txBody>
                  <a:bodyPr rtlCol="0" anchor="ctr"/>
                  <a:lstStyle/>
                  <a:p>
                    <a:endParaRPr lang="en-US"/>
                  </a:p>
                </p:txBody>
              </p:sp>
            </p:grpSp>
          </p:grpSp>
        </p:grpSp>
        <p:grpSp>
          <p:nvGrpSpPr>
            <p:cNvPr id="71" name="Group 70">
              <a:extLst>
                <a:ext uri="{FF2B5EF4-FFF2-40B4-BE49-F238E27FC236}">
                  <a16:creationId xmlns:a16="http://schemas.microsoft.com/office/drawing/2014/main" id="{B27E94FD-0301-045D-788A-033C6596A032}"/>
                </a:ext>
              </a:extLst>
            </p:cNvPr>
            <p:cNvGrpSpPr/>
            <p:nvPr/>
          </p:nvGrpSpPr>
          <p:grpSpPr>
            <a:xfrm>
              <a:off x="1142467" y="6125856"/>
              <a:ext cx="438638" cy="438638"/>
              <a:chOff x="6429110" y="4616179"/>
              <a:chExt cx="685362" cy="685362"/>
            </a:xfrm>
          </p:grpSpPr>
          <p:sp>
            <p:nvSpPr>
              <p:cNvPr id="107" name="Oval 106">
                <a:extLst>
                  <a:ext uri="{FF2B5EF4-FFF2-40B4-BE49-F238E27FC236}">
                    <a16:creationId xmlns:a16="http://schemas.microsoft.com/office/drawing/2014/main" id="{6B35B7D9-E222-D1A5-D69F-00B69AE39DB2}"/>
                  </a:ext>
                </a:extLst>
              </p:cNvPr>
              <p:cNvSpPr/>
              <p:nvPr/>
            </p:nvSpPr>
            <p:spPr>
              <a:xfrm>
                <a:off x="642911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95476D2D-5A08-735E-5A48-4F7AB3C793B9}"/>
                  </a:ext>
                </a:extLst>
              </p:cNvPr>
              <p:cNvGrpSpPr/>
              <p:nvPr/>
            </p:nvGrpSpPr>
            <p:grpSpPr>
              <a:xfrm>
                <a:off x="6501264" y="4688333"/>
                <a:ext cx="541054" cy="541054"/>
                <a:chOff x="6449483" y="4838012"/>
                <a:chExt cx="541054" cy="541054"/>
              </a:xfrm>
            </p:grpSpPr>
            <p:sp>
              <p:nvSpPr>
                <p:cNvPr id="109" name="Graphic 28">
                  <a:extLst>
                    <a:ext uri="{FF2B5EF4-FFF2-40B4-BE49-F238E27FC236}">
                      <a16:creationId xmlns:a16="http://schemas.microsoft.com/office/drawing/2014/main" id="{38EB3C30-9817-ABC5-3479-30222A673896}"/>
                    </a:ext>
                  </a:extLst>
                </p:cNvPr>
                <p:cNvSpPr/>
                <p:nvPr/>
              </p:nvSpPr>
              <p:spPr>
                <a:xfrm>
                  <a:off x="6449483" y="4838012"/>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D80027"/>
                </a:solidFill>
                <a:ln w="1042" cap="flat">
                  <a:noFill/>
                  <a:prstDash val="solid"/>
                  <a:miter/>
                </a:ln>
              </p:spPr>
              <p:txBody>
                <a:bodyPr rtlCol="0" anchor="ctr"/>
                <a:lstStyle/>
                <a:p>
                  <a:endParaRPr lang="en-US"/>
                </a:p>
              </p:txBody>
            </p:sp>
            <p:grpSp>
              <p:nvGrpSpPr>
                <p:cNvPr id="110" name="Graphic 28">
                  <a:extLst>
                    <a:ext uri="{FF2B5EF4-FFF2-40B4-BE49-F238E27FC236}">
                      <a16:creationId xmlns:a16="http://schemas.microsoft.com/office/drawing/2014/main" id="{4EE54F79-464F-C481-479E-D51E78A4720F}"/>
                    </a:ext>
                  </a:extLst>
                </p:cNvPr>
                <p:cNvGrpSpPr/>
                <p:nvPr/>
              </p:nvGrpSpPr>
              <p:grpSpPr>
                <a:xfrm>
                  <a:off x="6498622" y="4959432"/>
                  <a:ext cx="366585" cy="297579"/>
                  <a:chOff x="6498622" y="4959432"/>
                  <a:chExt cx="366585" cy="297579"/>
                </a:xfrm>
                <a:solidFill>
                  <a:srgbClr val="FFDA44"/>
                </a:solidFill>
              </p:grpSpPr>
              <p:sp>
                <p:nvSpPr>
                  <p:cNvPr id="111" name="Graphic 28">
                    <a:extLst>
                      <a:ext uri="{FF2B5EF4-FFF2-40B4-BE49-F238E27FC236}">
                        <a16:creationId xmlns:a16="http://schemas.microsoft.com/office/drawing/2014/main" id="{3F302760-72A7-E51D-F0BD-A7B7DB3E3E05}"/>
                      </a:ext>
                    </a:extLst>
                  </p:cNvPr>
                  <p:cNvSpPr/>
                  <p:nvPr/>
                </p:nvSpPr>
                <p:spPr>
                  <a:xfrm>
                    <a:off x="6498622" y="5002653"/>
                    <a:ext cx="197822" cy="188206"/>
                  </a:xfrm>
                  <a:custGeom>
                    <a:avLst/>
                    <a:gdLst>
                      <a:gd name="connsiteX0" fmla="*/ 98911 w 197822"/>
                      <a:gd name="connsiteY0" fmla="*/ 0 h 188206"/>
                      <a:gd name="connsiteX1" fmla="*/ 122266 w 197822"/>
                      <a:gd name="connsiteY1" fmla="*/ 71859 h 188206"/>
                      <a:gd name="connsiteX2" fmla="*/ 197823 w 197822"/>
                      <a:gd name="connsiteY2" fmla="*/ 71859 h 188206"/>
                      <a:gd name="connsiteX3" fmla="*/ 136743 w 197822"/>
                      <a:gd name="connsiteY3" fmla="*/ 116348 h 188206"/>
                      <a:gd name="connsiteX4" fmla="*/ 160097 w 197822"/>
                      <a:gd name="connsiteY4" fmla="*/ 188206 h 188206"/>
                      <a:gd name="connsiteX5" fmla="*/ 98911 w 197822"/>
                      <a:gd name="connsiteY5" fmla="*/ 143823 h 188206"/>
                      <a:gd name="connsiteX6" fmla="*/ 37726 w 197822"/>
                      <a:gd name="connsiteY6" fmla="*/ 188206 h 188206"/>
                      <a:gd name="connsiteX7" fmla="*/ 61186 w 197822"/>
                      <a:gd name="connsiteY7" fmla="*/ 116348 h 188206"/>
                      <a:gd name="connsiteX8" fmla="*/ 0 w 197822"/>
                      <a:gd name="connsiteY8" fmla="*/ 71859 h 188206"/>
                      <a:gd name="connsiteX9" fmla="*/ 75557 w 197822"/>
                      <a:gd name="connsiteY9" fmla="*/ 71859 h 1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22" h="188206">
                        <a:moveTo>
                          <a:pt x="98911" y="0"/>
                        </a:moveTo>
                        <a:lnTo>
                          <a:pt x="122266" y="71859"/>
                        </a:lnTo>
                        <a:lnTo>
                          <a:pt x="197823" y="71859"/>
                        </a:lnTo>
                        <a:lnTo>
                          <a:pt x="136743" y="116348"/>
                        </a:lnTo>
                        <a:lnTo>
                          <a:pt x="160097" y="188206"/>
                        </a:lnTo>
                        <a:lnTo>
                          <a:pt x="98911" y="143823"/>
                        </a:lnTo>
                        <a:lnTo>
                          <a:pt x="37726" y="188206"/>
                        </a:lnTo>
                        <a:lnTo>
                          <a:pt x="61186" y="116348"/>
                        </a:lnTo>
                        <a:lnTo>
                          <a:pt x="0" y="71859"/>
                        </a:lnTo>
                        <a:lnTo>
                          <a:pt x="75557" y="71859"/>
                        </a:lnTo>
                        <a:close/>
                      </a:path>
                    </a:pathLst>
                  </a:custGeom>
                  <a:solidFill>
                    <a:srgbClr val="FFDA44"/>
                  </a:solidFill>
                  <a:ln w="1042" cap="flat">
                    <a:noFill/>
                    <a:prstDash val="solid"/>
                    <a:miter/>
                  </a:ln>
                </p:spPr>
                <p:txBody>
                  <a:bodyPr rtlCol="0" anchor="ctr"/>
                  <a:lstStyle/>
                  <a:p>
                    <a:endParaRPr lang="en-US"/>
                  </a:p>
                </p:txBody>
              </p:sp>
              <p:sp>
                <p:nvSpPr>
                  <p:cNvPr id="112" name="Graphic 28">
                    <a:extLst>
                      <a:ext uri="{FF2B5EF4-FFF2-40B4-BE49-F238E27FC236}">
                        <a16:creationId xmlns:a16="http://schemas.microsoft.com/office/drawing/2014/main" id="{7181E2E0-8D8D-1F07-D6B8-FDACFAD9917F}"/>
                      </a:ext>
                    </a:extLst>
                  </p:cNvPr>
                  <p:cNvSpPr/>
                  <p:nvPr/>
                </p:nvSpPr>
                <p:spPr>
                  <a:xfrm>
                    <a:off x="6723392" y="5182934"/>
                    <a:ext cx="71753" cy="74077"/>
                  </a:xfrm>
                  <a:custGeom>
                    <a:avLst/>
                    <a:gdLst>
                      <a:gd name="connsiteX0" fmla="*/ 46814 w 71753"/>
                      <a:gd name="connsiteY0" fmla="*/ 74078 h 74077"/>
                      <a:gd name="connsiteX1" fmla="*/ 28955 w 71753"/>
                      <a:gd name="connsiteY1" fmla="*/ 52098 h 74077"/>
                      <a:gd name="connsiteX2" fmla="*/ 2536 w 71753"/>
                      <a:gd name="connsiteY2" fmla="*/ 62348 h 74077"/>
                      <a:gd name="connsiteX3" fmla="*/ 17859 w 71753"/>
                      <a:gd name="connsiteY3" fmla="*/ 38571 h 74077"/>
                      <a:gd name="connsiteX4" fmla="*/ 0 w 71753"/>
                      <a:gd name="connsiteY4" fmla="*/ 16485 h 74077"/>
                      <a:gd name="connsiteX5" fmla="*/ 27370 w 71753"/>
                      <a:gd name="connsiteY5" fmla="*/ 23777 h 74077"/>
                      <a:gd name="connsiteX6" fmla="*/ 42798 w 71753"/>
                      <a:gd name="connsiteY6" fmla="*/ 0 h 74077"/>
                      <a:gd name="connsiteX7" fmla="*/ 44278 w 71753"/>
                      <a:gd name="connsiteY7" fmla="*/ 28321 h 74077"/>
                      <a:gd name="connsiteX8" fmla="*/ 71753 w 71753"/>
                      <a:gd name="connsiteY8" fmla="*/ 35612 h 74077"/>
                      <a:gd name="connsiteX9" fmla="*/ 45229 w 71753"/>
                      <a:gd name="connsiteY9" fmla="*/ 45757 h 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53" h="74077">
                        <a:moveTo>
                          <a:pt x="46814" y="74078"/>
                        </a:moveTo>
                        <a:lnTo>
                          <a:pt x="28955" y="52098"/>
                        </a:lnTo>
                        <a:lnTo>
                          <a:pt x="2536" y="62348"/>
                        </a:lnTo>
                        <a:lnTo>
                          <a:pt x="17859" y="38571"/>
                        </a:lnTo>
                        <a:lnTo>
                          <a:pt x="0" y="16485"/>
                        </a:lnTo>
                        <a:lnTo>
                          <a:pt x="27370" y="23777"/>
                        </a:lnTo>
                        <a:lnTo>
                          <a:pt x="42798" y="0"/>
                        </a:lnTo>
                        <a:lnTo>
                          <a:pt x="44278" y="28321"/>
                        </a:lnTo>
                        <a:lnTo>
                          <a:pt x="71753" y="35612"/>
                        </a:lnTo>
                        <a:lnTo>
                          <a:pt x="45229" y="45757"/>
                        </a:lnTo>
                        <a:close/>
                      </a:path>
                    </a:pathLst>
                  </a:custGeom>
                  <a:solidFill>
                    <a:srgbClr val="FFDA44"/>
                  </a:solidFill>
                  <a:ln w="1042" cap="flat">
                    <a:noFill/>
                    <a:prstDash val="solid"/>
                    <a:miter/>
                  </a:ln>
                </p:spPr>
                <p:txBody>
                  <a:bodyPr rtlCol="0" anchor="ctr"/>
                  <a:lstStyle/>
                  <a:p>
                    <a:endParaRPr lang="en-US"/>
                  </a:p>
                </p:txBody>
              </p:sp>
              <p:sp>
                <p:nvSpPr>
                  <p:cNvPr id="113" name="Graphic 28">
                    <a:extLst>
                      <a:ext uri="{FF2B5EF4-FFF2-40B4-BE49-F238E27FC236}">
                        <a16:creationId xmlns:a16="http://schemas.microsoft.com/office/drawing/2014/main" id="{D7F922BE-B236-1A66-4772-B4D2B131FD31}"/>
                      </a:ext>
                    </a:extLst>
                  </p:cNvPr>
                  <p:cNvSpPr/>
                  <p:nvPr/>
                </p:nvSpPr>
                <p:spPr>
                  <a:xfrm>
                    <a:off x="6791023" y="5121642"/>
                    <a:ext cx="74183" cy="70907"/>
                  </a:xfrm>
                  <a:custGeom>
                    <a:avLst/>
                    <a:gdLst>
                      <a:gd name="connsiteX0" fmla="*/ 14689 w 74183"/>
                      <a:gd name="connsiteY0" fmla="*/ 70908 h 70907"/>
                      <a:gd name="connsiteX1" fmla="*/ 23143 w 74183"/>
                      <a:gd name="connsiteY1" fmla="*/ 43855 h 70907"/>
                      <a:gd name="connsiteX2" fmla="*/ 0 w 74183"/>
                      <a:gd name="connsiteY2" fmla="*/ 27475 h 70907"/>
                      <a:gd name="connsiteX3" fmla="*/ 28321 w 74183"/>
                      <a:gd name="connsiteY3" fmla="*/ 27053 h 70907"/>
                      <a:gd name="connsiteX4" fmla="*/ 36669 w 74183"/>
                      <a:gd name="connsiteY4" fmla="*/ 0 h 70907"/>
                      <a:gd name="connsiteX5" fmla="*/ 45863 w 74183"/>
                      <a:gd name="connsiteY5" fmla="*/ 26841 h 70907"/>
                      <a:gd name="connsiteX6" fmla="*/ 74184 w 74183"/>
                      <a:gd name="connsiteY6" fmla="*/ 26524 h 70907"/>
                      <a:gd name="connsiteX7" fmla="*/ 51464 w 74183"/>
                      <a:gd name="connsiteY7" fmla="*/ 43432 h 70907"/>
                      <a:gd name="connsiteX8" fmla="*/ 60552 w 74183"/>
                      <a:gd name="connsiteY8" fmla="*/ 70274 h 70907"/>
                      <a:gd name="connsiteX9" fmla="*/ 37409 w 74183"/>
                      <a:gd name="connsiteY9" fmla="*/ 53894 h 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83" h="70907">
                        <a:moveTo>
                          <a:pt x="14689" y="70908"/>
                        </a:moveTo>
                        <a:lnTo>
                          <a:pt x="23143" y="43855"/>
                        </a:lnTo>
                        <a:lnTo>
                          <a:pt x="0" y="27475"/>
                        </a:lnTo>
                        <a:lnTo>
                          <a:pt x="28321" y="27053"/>
                        </a:lnTo>
                        <a:lnTo>
                          <a:pt x="36669" y="0"/>
                        </a:lnTo>
                        <a:lnTo>
                          <a:pt x="45863" y="26841"/>
                        </a:lnTo>
                        <a:lnTo>
                          <a:pt x="74184" y="26524"/>
                        </a:lnTo>
                        <a:lnTo>
                          <a:pt x="51464" y="43432"/>
                        </a:lnTo>
                        <a:lnTo>
                          <a:pt x="60552" y="70274"/>
                        </a:lnTo>
                        <a:lnTo>
                          <a:pt x="37409" y="53894"/>
                        </a:lnTo>
                        <a:close/>
                      </a:path>
                    </a:pathLst>
                  </a:custGeom>
                  <a:solidFill>
                    <a:srgbClr val="FFDA44"/>
                  </a:solidFill>
                  <a:ln w="1042" cap="flat">
                    <a:noFill/>
                    <a:prstDash val="solid"/>
                    <a:miter/>
                  </a:ln>
                </p:spPr>
                <p:txBody>
                  <a:bodyPr rtlCol="0" anchor="ctr"/>
                  <a:lstStyle/>
                  <a:p>
                    <a:endParaRPr lang="en-US"/>
                  </a:p>
                </p:txBody>
              </p:sp>
              <p:sp>
                <p:nvSpPr>
                  <p:cNvPr id="114" name="Graphic 28">
                    <a:extLst>
                      <a:ext uri="{FF2B5EF4-FFF2-40B4-BE49-F238E27FC236}">
                        <a16:creationId xmlns:a16="http://schemas.microsoft.com/office/drawing/2014/main" id="{1503F77C-1E7D-4B81-AB9B-AD8848BD9B14}"/>
                      </a:ext>
                    </a:extLst>
                  </p:cNvPr>
                  <p:cNvSpPr/>
                  <p:nvPr/>
                </p:nvSpPr>
                <p:spPr>
                  <a:xfrm>
                    <a:off x="6787959" y="5030022"/>
                    <a:ext cx="73443" cy="73126"/>
                  </a:xfrm>
                  <a:custGeom>
                    <a:avLst/>
                    <a:gdLst>
                      <a:gd name="connsiteX0" fmla="*/ 65624 w 73443"/>
                      <a:gd name="connsiteY0" fmla="*/ 6552 h 73126"/>
                      <a:gd name="connsiteX1" fmla="*/ 53154 w 73443"/>
                      <a:gd name="connsiteY1" fmla="*/ 32019 h 73126"/>
                      <a:gd name="connsiteX2" fmla="*/ 73444 w 73443"/>
                      <a:gd name="connsiteY2" fmla="*/ 51781 h 73126"/>
                      <a:gd name="connsiteX3" fmla="*/ 45440 w 73443"/>
                      <a:gd name="connsiteY3" fmla="*/ 47765 h 73126"/>
                      <a:gd name="connsiteX4" fmla="*/ 32970 w 73443"/>
                      <a:gd name="connsiteY4" fmla="*/ 73127 h 73126"/>
                      <a:gd name="connsiteX5" fmla="*/ 28109 w 73443"/>
                      <a:gd name="connsiteY5" fmla="*/ 45229 h 73126"/>
                      <a:gd name="connsiteX6" fmla="*/ 0 w 73443"/>
                      <a:gd name="connsiteY6" fmla="*/ 41213 h 73126"/>
                      <a:gd name="connsiteX7" fmla="*/ 25151 w 73443"/>
                      <a:gd name="connsiteY7" fmla="*/ 28004 h 73126"/>
                      <a:gd name="connsiteX8" fmla="*/ 20290 w 73443"/>
                      <a:gd name="connsiteY8" fmla="*/ 0 h 73126"/>
                      <a:gd name="connsiteX9" fmla="*/ 40579 w 73443"/>
                      <a:gd name="connsiteY9" fmla="*/ 19761 h 7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43" h="73126">
                        <a:moveTo>
                          <a:pt x="65624" y="6552"/>
                        </a:moveTo>
                        <a:lnTo>
                          <a:pt x="53154" y="32019"/>
                        </a:lnTo>
                        <a:lnTo>
                          <a:pt x="73444" y="51781"/>
                        </a:lnTo>
                        <a:lnTo>
                          <a:pt x="45440" y="47765"/>
                        </a:lnTo>
                        <a:lnTo>
                          <a:pt x="32970" y="73127"/>
                        </a:lnTo>
                        <a:lnTo>
                          <a:pt x="28109" y="45229"/>
                        </a:lnTo>
                        <a:lnTo>
                          <a:pt x="0" y="41213"/>
                        </a:lnTo>
                        <a:lnTo>
                          <a:pt x="25151" y="28004"/>
                        </a:lnTo>
                        <a:lnTo>
                          <a:pt x="20290" y="0"/>
                        </a:lnTo>
                        <a:lnTo>
                          <a:pt x="40579" y="19761"/>
                        </a:lnTo>
                        <a:close/>
                      </a:path>
                    </a:pathLst>
                  </a:custGeom>
                  <a:solidFill>
                    <a:srgbClr val="FFDA44"/>
                  </a:solidFill>
                  <a:ln w="1042" cap="flat">
                    <a:noFill/>
                    <a:prstDash val="solid"/>
                    <a:miter/>
                  </a:ln>
                </p:spPr>
                <p:txBody>
                  <a:bodyPr rtlCol="0" anchor="ctr"/>
                  <a:lstStyle/>
                  <a:p>
                    <a:endParaRPr lang="en-US"/>
                  </a:p>
                </p:txBody>
              </p:sp>
              <p:sp>
                <p:nvSpPr>
                  <p:cNvPr id="115" name="Graphic 28">
                    <a:extLst>
                      <a:ext uri="{FF2B5EF4-FFF2-40B4-BE49-F238E27FC236}">
                        <a16:creationId xmlns:a16="http://schemas.microsoft.com/office/drawing/2014/main" id="{BA94EA85-B66B-6090-E471-D43117A9865C}"/>
                      </a:ext>
                    </a:extLst>
                  </p:cNvPr>
                  <p:cNvSpPr/>
                  <p:nvPr/>
                </p:nvSpPr>
                <p:spPr>
                  <a:xfrm>
                    <a:off x="6723074" y="4959432"/>
                    <a:ext cx="72070" cy="73972"/>
                  </a:xfrm>
                  <a:custGeom>
                    <a:avLst/>
                    <a:gdLst>
                      <a:gd name="connsiteX0" fmla="*/ 47871 w 72070"/>
                      <a:gd name="connsiteY0" fmla="*/ 0 h 73972"/>
                      <a:gd name="connsiteX1" fmla="*/ 45757 w 72070"/>
                      <a:gd name="connsiteY1" fmla="*/ 28215 h 73972"/>
                      <a:gd name="connsiteX2" fmla="*/ 72070 w 72070"/>
                      <a:gd name="connsiteY2" fmla="*/ 38888 h 73972"/>
                      <a:gd name="connsiteX3" fmla="*/ 44489 w 72070"/>
                      <a:gd name="connsiteY3" fmla="*/ 45651 h 73972"/>
                      <a:gd name="connsiteX4" fmla="*/ 42481 w 72070"/>
                      <a:gd name="connsiteY4" fmla="*/ 73972 h 73972"/>
                      <a:gd name="connsiteX5" fmla="*/ 27581 w 72070"/>
                      <a:gd name="connsiteY5" fmla="*/ 49878 h 73972"/>
                      <a:gd name="connsiteX6" fmla="*/ 0 w 72070"/>
                      <a:gd name="connsiteY6" fmla="*/ 56642 h 73972"/>
                      <a:gd name="connsiteX7" fmla="*/ 18282 w 72070"/>
                      <a:gd name="connsiteY7" fmla="*/ 34978 h 73972"/>
                      <a:gd name="connsiteX8" fmla="*/ 3276 w 72070"/>
                      <a:gd name="connsiteY8" fmla="*/ 10990 h 73972"/>
                      <a:gd name="connsiteX9" fmla="*/ 29589 w 72070"/>
                      <a:gd name="connsiteY9" fmla="*/ 21663 h 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70" h="73972">
                        <a:moveTo>
                          <a:pt x="47871" y="0"/>
                        </a:moveTo>
                        <a:lnTo>
                          <a:pt x="45757" y="28215"/>
                        </a:lnTo>
                        <a:lnTo>
                          <a:pt x="72070" y="38888"/>
                        </a:lnTo>
                        <a:lnTo>
                          <a:pt x="44489" y="45651"/>
                        </a:lnTo>
                        <a:lnTo>
                          <a:pt x="42481" y="73972"/>
                        </a:lnTo>
                        <a:lnTo>
                          <a:pt x="27581" y="49878"/>
                        </a:lnTo>
                        <a:lnTo>
                          <a:pt x="0" y="56642"/>
                        </a:lnTo>
                        <a:lnTo>
                          <a:pt x="18282" y="34978"/>
                        </a:lnTo>
                        <a:lnTo>
                          <a:pt x="3276" y="10990"/>
                        </a:lnTo>
                        <a:lnTo>
                          <a:pt x="29589" y="21663"/>
                        </a:lnTo>
                        <a:close/>
                      </a:path>
                    </a:pathLst>
                  </a:custGeom>
                  <a:solidFill>
                    <a:srgbClr val="FFDA44"/>
                  </a:solidFill>
                  <a:ln w="1042" cap="flat">
                    <a:noFill/>
                    <a:prstDash val="solid"/>
                    <a:miter/>
                  </a:ln>
                </p:spPr>
                <p:txBody>
                  <a:bodyPr rtlCol="0" anchor="ctr"/>
                  <a:lstStyle/>
                  <a:p>
                    <a:endParaRPr lang="en-US"/>
                  </a:p>
                </p:txBody>
              </p:sp>
            </p:grpSp>
          </p:grpSp>
        </p:grpSp>
        <p:grpSp>
          <p:nvGrpSpPr>
            <p:cNvPr id="72" name="Group 71">
              <a:extLst>
                <a:ext uri="{FF2B5EF4-FFF2-40B4-BE49-F238E27FC236}">
                  <a16:creationId xmlns:a16="http://schemas.microsoft.com/office/drawing/2014/main" id="{5795D2DF-FEB4-7E34-98C7-F40E01EB0BCB}"/>
                </a:ext>
              </a:extLst>
            </p:cNvPr>
            <p:cNvGrpSpPr/>
            <p:nvPr/>
          </p:nvGrpSpPr>
          <p:grpSpPr>
            <a:xfrm>
              <a:off x="1848783" y="6125856"/>
              <a:ext cx="438638" cy="438638"/>
              <a:chOff x="8451886" y="4616179"/>
              <a:chExt cx="685362" cy="685362"/>
            </a:xfrm>
          </p:grpSpPr>
          <p:sp>
            <p:nvSpPr>
              <p:cNvPr id="97" name="Oval 96">
                <a:extLst>
                  <a:ext uri="{FF2B5EF4-FFF2-40B4-BE49-F238E27FC236}">
                    <a16:creationId xmlns:a16="http://schemas.microsoft.com/office/drawing/2014/main" id="{70D55759-4D7C-673C-6EEB-264DFECBA2F4}"/>
                  </a:ext>
                </a:extLst>
              </p:cNvPr>
              <p:cNvSpPr/>
              <p:nvPr/>
            </p:nvSpPr>
            <p:spPr>
              <a:xfrm>
                <a:off x="845188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855647DE-D64D-0F82-3857-10AE2F8B5EA7}"/>
                  </a:ext>
                </a:extLst>
              </p:cNvPr>
              <p:cNvGrpSpPr/>
              <p:nvPr/>
            </p:nvGrpSpPr>
            <p:grpSpPr>
              <a:xfrm>
                <a:off x="8524040" y="4689011"/>
                <a:ext cx="541054" cy="541054"/>
                <a:chOff x="8524040" y="4689011"/>
                <a:chExt cx="541054" cy="541054"/>
              </a:xfrm>
            </p:grpSpPr>
            <p:sp>
              <p:nvSpPr>
                <p:cNvPr id="99" name="Graphic 34">
                  <a:extLst>
                    <a:ext uri="{FF2B5EF4-FFF2-40B4-BE49-F238E27FC236}">
                      <a16:creationId xmlns:a16="http://schemas.microsoft.com/office/drawing/2014/main" id="{3092E7A6-B1F0-E527-B7A5-14ED223BAB6D}"/>
                    </a:ext>
                  </a:extLst>
                </p:cNvPr>
                <p:cNvSpPr/>
                <p:nvPr/>
              </p:nvSpPr>
              <p:spPr>
                <a:xfrm>
                  <a:off x="852404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sp>
              <p:nvSpPr>
                <p:cNvPr id="100" name="Graphic 34">
                  <a:extLst>
                    <a:ext uri="{FF2B5EF4-FFF2-40B4-BE49-F238E27FC236}">
                      <a16:creationId xmlns:a16="http://schemas.microsoft.com/office/drawing/2014/main" id="{687BEDA9-B976-EAB9-C63A-31E886C66F38}"/>
                    </a:ext>
                  </a:extLst>
                </p:cNvPr>
                <p:cNvSpPr/>
                <p:nvPr/>
              </p:nvSpPr>
              <p:spPr>
                <a:xfrm>
                  <a:off x="8603274" y="4689011"/>
                  <a:ext cx="461819" cy="541054"/>
                </a:xfrm>
                <a:custGeom>
                  <a:avLst/>
                  <a:gdLst>
                    <a:gd name="connsiteX0" fmla="*/ 191292 w 461819"/>
                    <a:gd name="connsiteY0" fmla="*/ 0 h 541054"/>
                    <a:gd name="connsiteX1" fmla="*/ 191292 w 461819"/>
                    <a:gd name="connsiteY1" fmla="*/ 270527 h 541054"/>
                    <a:gd name="connsiteX2" fmla="*/ 0 w 461819"/>
                    <a:gd name="connsiteY2" fmla="*/ 461819 h 541054"/>
                    <a:gd name="connsiteX3" fmla="*/ 191292 w 461819"/>
                    <a:gd name="connsiteY3" fmla="*/ 541054 h 541054"/>
                    <a:gd name="connsiteX4" fmla="*/ 461819 w 461819"/>
                    <a:gd name="connsiteY4" fmla="*/ 270527 h 541054"/>
                    <a:gd name="connsiteX5" fmla="*/ 191292 w 461819"/>
                    <a:gd name="connsiteY5" fmla="*/ 0 h 5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19" h="541054">
                      <a:moveTo>
                        <a:pt x="191292" y="0"/>
                      </a:moveTo>
                      <a:lnTo>
                        <a:pt x="191292" y="270527"/>
                      </a:lnTo>
                      <a:lnTo>
                        <a:pt x="0" y="461819"/>
                      </a:lnTo>
                      <a:cubicBezTo>
                        <a:pt x="48956" y="510774"/>
                        <a:pt x="116588" y="541054"/>
                        <a:pt x="191292" y="541054"/>
                      </a:cubicBezTo>
                      <a:cubicBezTo>
                        <a:pt x="340699" y="541054"/>
                        <a:pt x="461819" y="419934"/>
                        <a:pt x="461819" y="270527"/>
                      </a:cubicBezTo>
                      <a:cubicBezTo>
                        <a:pt x="461819" y="121120"/>
                        <a:pt x="191292" y="0"/>
                        <a:pt x="191292" y="0"/>
                      </a:cubicBezTo>
                      <a:close/>
                    </a:path>
                  </a:pathLst>
                </a:custGeom>
                <a:solidFill>
                  <a:srgbClr val="D80027"/>
                </a:solidFill>
                <a:ln w="1042" cap="flat">
                  <a:noFill/>
                  <a:prstDash val="solid"/>
                  <a:miter/>
                </a:ln>
              </p:spPr>
              <p:txBody>
                <a:bodyPr rtlCol="0" anchor="ctr"/>
                <a:lstStyle/>
                <a:p>
                  <a:endParaRPr lang="en-US"/>
                </a:p>
              </p:txBody>
            </p:sp>
            <p:sp>
              <p:nvSpPr>
                <p:cNvPr id="101" name="Graphic 34">
                  <a:extLst>
                    <a:ext uri="{FF2B5EF4-FFF2-40B4-BE49-F238E27FC236}">
                      <a16:creationId xmlns:a16="http://schemas.microsoft.com/office/drawing/2014/main" id="{FD0D45F5-C023-3D0F-98FD-CAAB19DED69A}"/>
                    </a:ext>
                  </a:extLst>
                </p:cNvPr>
                <p:cNvSpPr/>
                <p:nvPr/>
              </p:nvSpPr>
              <p:spPr>
                <a:xfrm>
                  <a:off x="8603274" y="4689011"/>
                  <a:ext cx="461819" cy="270527"/>
                </a:xfrm>
                <a:custGeom>
                  <a:avLst/>
                  <a:gdLst>
                    <a:gd name="connsiteX0" fmla="*/ 191292 w 461819"/>
                    <a:gd name="connsiteY0" fmla="*/ 0 h 270527"/>
                    <a:gd name="connsiteX1" fmla="*/ 0 w 461819"/>
                    <a:gd name="connsiteY1" fmla="*/ 79235 h 270527"/>
                    <a:gd name="connsiteX2" fmla="*/ 191292 w 461819"/>
                    <a:gd name="connsiteY2" fmla="*/ 270527 h 270527"/>
                    <a:gd name="connsiteX3" fmla="*/ 461819 w 461819"/>
                    <a:gd name="connsiteY3" fmla="*/ 270527 h 270527"/>
                    <a:gd name="connsiteX4" fmla="*/ 191292 w 461819"/>
                    <a:gd name="connsiteY4" fmla="*/ 0 h 27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19" h="270527">
                      <a:moveTo>
                        <a:pt x="191292" y="0"/>
                      </a:moveTo>
                      <a:cubicBezTo>
                        <a:pt x="116588" y="0"/>
                        <a:pt x="48956" y="30280"/>
                        <a:pt x="0" y="79235"/>
                      </a:cubicBezTo>
                      <a:cubicBezTo>
                        <a:pt x="66374" y="145609"/>
                        <a:pt x="89936" y="169172"/>
                        <a:pt x="191292" y="270527"/>
                      </a:cubicBezTo>
                      <a:lnTo>
                        <a:pt x="461819" y="270527"/>
                      </a:lnTo>
                      <a:cubicBezTo>
                        <a:pt x="461819" y="121120"/>
                        <a:pt x="340699" y="0"/>
                        <a:pt x="191292" y="0"/>
                      </a:cubicBezTo>
                      <a:close/>
                    </a:path>
                  </a:pathLst>
                </a:custGeom>
                <a:solidFill>
                  <a:srgbClr val="0052B4"/>
                </a:solidFill>
                <a:ln w="1042" cap="flat">
                  <a:noFill/>
                  <a:prstDash val="solid"/>
                  <a:miter/>
                </a:ln>
              </p:spPr>
              <p:txBody>
                <a:bodyPr rtlCol="0" anchor="ctr"/>
                <a:lstStyle/>
                <a:p>
                  <a:endParaRPr lang="en-US"/>
                </a:p>
              </p:txBody>
            </p:sp>
            <p:grpSp>
              <p:nvGrpSpPr>
                <p:cNvPr id="102" name="Graphic 34">
                  <a:extLst>
                    <a:ext uri="{FF2B5EF4-FFF2-40B4-BE49-F238E27FC236}">
                      <a16:creationId xmlns:a16="http://schemas.microsoft.com/office/drawing/2014/main" id="{58F49490-DA62-9DC2-7A3A-755092EE37B8}"/>
                    </a:ext>
                  </a:extLst>
                </p:cNvPr>
                <p:cNvGrpSpPr/>
                <p:nvPr/>
              </p:nvGrpSpPr>
              <p:grpSpPr>
                <a:xfrm>
                  <a:off x="8547564" y="4794869"/>
                  <a:ext cx="223591" cy="329337"/>
                  <a:chOff x="8547564" y="4794869"/>
                  <a:chExt cx="223591" cy="329337"/>
                </a:xfrm>
                <a:solidFill>
                  <a:srgbClr val="FFDA44"/>
                </a:solidFill>
              </p:grpSpPr>
              <p:sp>
                <p:nvSpPr>
                  <p:cNvPr id="103" name="Graphic 34">
                    <a:extLst>
                      <a:ext uri="{FF2B5EF4-FFF2-40B4-BE49-F238E27FC236}">
                        <a16:creationId xmlns:a16="http://schemas.microsoft.com/office/drawing/2014/main" id="{0CE3552B-CC61-AF90-4010-9910C632C1FB}"/>
                      </a:ext>
                    </a:extLst>
                  </p:cNvPr>
                  <p:cNvSpPr/>
                  <p:nvPr/>
                </p:nvSpPr>
                <p:spPr>
                  <a:xfrm>
                    <a:off x="8547564" y="4882620"/>
                    <a:ext cx="161713" cy="153834"/>
                  </a:xfrm>
                  <a:custGeom>
                    <a:avLst/>
                    <a:gdLst>
                      <a:gd name="connsiteX0" fmla="*/ 161714 w 161713"/>
                      <a:gd name="connsiteY0" fmla="*/ 76917 h 153834"/>
                      <a:gd name="connsiteX1" fmla="*/ 128676 w 161713"/>
                      <a:gd name="connsiteY1" fmla="*/ 61377 h 153834"/>
                      <a:gd name="connsiteX2" fmla="*/ 146270 w 161713"/>
                      <a:gd name="connsiteY2" fmla="*/ 29380 h 153834"/>
                      <a:gd name="connsiteX3" fmla="*/ 110393 w 161713"/>
                      <a:gd name="connsiteY3" fmla="*/ 36243 h 153834"/>
                      <a:gd name="connsiteX4" fmla="*/ 105847 w 161713"/>
                      <a:gd name="connsiteY4" fmla="*/ 0 h 153834"/>
                      <a:gd name="connsiteX5" fmla="*/ 80857 w 161713"/>
                      <a:gd name="connsiteY5" fmla="*/ 26655 h 153834"/>
                      <a:gd name="connsiteX6" fmla="*/ 55868 w 161713"/>
                      <a:gd name="connsiteY6" fmla="*/ 0 h 153834"/>
                      <a:gd name="connsiteX7" fmla="*/ 51321 w 161713"/>
                      <a:gd name="connsiteY7" fmla="*/ 36243 h 153834"/>
                      <a:gd name="connsiteX8" fmla="*/ 15445 w 161713"/>
                      <a:gd name="connsiteY8" fmla="*/ 29379 h 153834"/>
                      <a:gd name="connsiteX9" fmla="*/ 33039 w 161713"/>
                      <a:gd name="connsiteY9" fmla="*/ 61377 h 153834"/>
                      <a:gd name="connsiteX10" fmla="*/ 0 w 161713"/>
                      <a:gd name="connsiteY10" fmla="*/ 76917 h 153834"/>
                      <a:gd name="connsiteX11" fmla="*/ 33039 w 161713"/>
                      <a:gd name="connsiteY11" fmla="*/ 92458 h 153834"/>
                      <a:gd name="connsiteX12" fmla="*/ 15445 w 161713"/>
                      <a:gd name="connsiteY12" fmla="*/ 124455 h 153834"/>
                      <a:gd name="connsiteX13" fmla="*/ 51324 w 161713"/>
                      <a:gd name="connsiteY13" fmla="*/ 117593 h 153834"/>
                      <a:gd name="connsiteX14" fmla="*/ 55867 w 161713"/>
                      <a:gd name="connsiteY14" fmla="*/ 153835 h 153834"/>
                      <a:gd name="connsiteX15" fmla="*/ 80857 w 161713"/>
                      <a:gd name="connsiteY15" fmla="*/ 127179 h 153834"/>
                      <a:gd name="connsiteX16" fmla="*/ 105847 w 161713"/>
                      <a:gd name="connsiteY16" fmla="*/ 153835 h 153834"/>
                      <a:gd name="connsiteX17" fmla="*/ 110393 w 161713"/>
                      <a:gd name="connsiteY17" fmla="*/ 117593 h 153834"/>
                      <a:gd name="connsiteX18" fmla="*/ 146267 w 161713"/>
                      <a:gd name="connsiteY18" fmla="*/ 124456 h 153834"/>
                      <a:gd name="connsiteX19" fmla="*/ 128675 w 161713"/>
                      <a:gd name="connsiteY19" fmla="*/ 92459 h 15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713" h="153834">
                        <a:moveTo>
                          <a:pt x="161714" y="76917"/>
                        </a:moveTo>
                        <a:lnTo>
                          <a:pt x="128676" y="61377"/>
                        </a:lnTo>
                        <a:lnTo>
                          <a:pt x="146270" y="29380"/>
                        </a:lnTo>
                        <a:lnTo>
                          <a:pt x="110393" y="36243"/>
                        </a:lnTo>
                        <a:lnTo>
                          <a:pt x="105847" y="0"/>
                        </a:lnTo>
                        <a:lnTo>
                          <a:pt x="80857" y="26655"/>
                        </a:lnTo>
                        <a:lnTo>
                          <a:pt x="55868" y="0"/>
                        </a:lnTo>
                        <a:lnTo>
                          <a:pt x="51321" y="36243"/>
                        </a:lnTo>
                        <a:lnTo>
                          <a:pt x="15445" y="29379"/>
                        </a:lnTo>
                        <a:lnTo>
                          <a:pt x="33039" y="61377"/>
                        </a:lnTo>
                        <a:lnTo>
                          <a:pt x="0" y="76917"/>
                        </a:lnTo>
                        <a:lnTo>
                          <a:pt x="33039" y="92458"/>
                        </a:lnTo>
                        <a:lnTo>
                          <a:pt x="15445" y="124455"/>
                        </a:lnTo>
                        <a:lnTo>
                          <a:pt x="51324" y="117593"/>
                        </a:lnTo>
                        <a:lnTo>
                          <a:pt x="55867" y="153835"/>
                        </a:lnTo>
                        <a:lnTo>
                          <a:pt x="80857" y="127179"/>
                        </a:lnTo>
                        <a:lnTo>
                          <a:pt x="105847" y="153835"/>
                        </a:lnTo>
                        <a:lnTo>
                          <a:pt x="110393" y="117593"/>
                        </a:lnTo>
                        <a:lnTo>
                          <a:pt x="146267" y="124456"/>
                        </a:lnTo>
                        <a:lnTo>
                          <a:pt x="128675" y="92459"/>
                        </a:lnTo>
                        <a:close/>
                      </a:path>
                    </a:pathLst>
                  </a:custGeom>
                  <a:solidFill>
                    <a:srgbClr val="FFDA44"/>
                  </a:solidFill>
                  <a:ln w="1042" cap="flat">
                    <a:noFill/>
                    <a:prstDash val="solid"/>
                    <a:miter/>
                  </a:ln>
                </p:spPr>
                <p:txBody>
                  <a:bodyPr rtlCol="0" anchor="ctr"/>
                  <a:lstStyle/>
                  <a:p>
                    <a:endParaRPr lang="en-US"/>
                  </a:p>
                </p:txBody>
              </p:sp>
              <p:sp>
                <p:nvSpPr>
                  <p:cNvPr id="104" name="Graphic 34">
                    <a:extLst>
                      <a:ext uri="{FF2B5EF4-FFF2-40B4-BE49-F238E27FC236}">
                        <a16:creationId xmlns:a16="http://schemas.microsoft.com/office/drawing/2014/main" id="{A3726A54-0179-5D56-776B-548F5822843B}"/>
                      </a:ext>
                    </a:extLst>
                  </p:cNvPr>
                  <p:cNvSpPr/>
                  <p:nvPr/>
                </p:nvSpPr>
                <p:spPr>
                  <a:xfrm>
                    <a:off x="8578032" y="4794869"/>
                    <a:ext cx="47161" cy="49467"/>
                  </a:xfrm>
                  <a:custGeom>
                    <a:avLst/>
                    <a:gdLst>
                      <a:gd name="connsiteX0" fmla="*/ 18155 w 47161"/>
                      <a:gd name="connsiteY0" fmla="*/ 0 h 49467"/>
                      <a:gd name="connsiteX1" fmla="*/ 29149 w 47161"/>
                      <a:gd name="connsiteY1" fmla="*/ 15368 h 49467"/>
                      <a:gd name="connsiteX2" fmla="*/ 47162 w 47161"/>
                      <a:gd name="connsiteY2" fmla="*/ 9663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3"/>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105" name="Graphic 34">
                    <a:extLst>
                      <a:ext uri="{FF2B5EF4-FFF2-40B4-BE49-F238E27FC236}">
                        <a16:creationId xmlns:a16="http://schemas.microsoft.com/office/drawing/2014/main" id="{9F470600-1A25-A217-0B37-E3682598AE98}"/>
                      </a:ext>
                    </a:extLst>
                  </p:cNvPr>
                  <p:cNvSpPr/>
                  <p:nvPr/>
                </p:nvSpPr>
                <p:spPr>
                  <a:xfrm>
                    <a:off x="8578032" y="5074739"/>
                    <a:ext cx="47161" cy="49467"/>
                  </a:xfrm>
                  <a:custGeom>
                    <a:avLst/>
                    <a:gdLst>
                      <a:gd name="connsiteX0" fmla="*/ 18155 w 47161"/>
                      <a:gd name="connsiteY0" fmla="*/ 0 h 49467"/>
                      <a:gd name="connsiteX1" fmla="*/ 29149 w 47161"/>
                      <a:gd name="connsiteY1" fmla="*/ 15368 h 49467"/>
                      <a:gd name="connsiteX2" fmla="*/ 47162 w 47161"/>
                      <a:gd name="connsiteY2" fmla="*/ 9662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2"/>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106" name="Graphic 34">
                    <a:extLst>
                      <a:ext uri="{FF2B5EF4-FFF2-40B4-BE49-F238E27FC236}">
                        <a16:creationId xmlns:a16="http://schemas.microsoft.com/office/drawing/2014/main" id="{EEA9BC9B-17DC-B606-9053-EDD729747929}"/>
                      </a:ext>
                    </a:extLst>
                  </p:cNvPr>
                  <p:cNvSpPr/>
                  <p:nvPr/>
                </p:nvSpPr>
                <p:spPr>
                  <a:xfrm>
                    <a:off x="8723994" y="4934804"/>
                    <a:ext cx="47161" cy="49466"/>
                  </a:xfrm>
                  <a:custGeom>
                    <a:avLst/>
                    <a:gdLst>
                      <a:gd name="connsiteX0" fmla="*/ 29007 w 47161"/>
                      <a:gd name="connsiteY0" fmla="*/ 0 h 49466"/>
                      <a:gd name="connsiteX1" fmla="*/ 18013 w 47161"/>
                      <a:gd name="connsiteY1" fmla="*/ 15368 h 49466"/>
                      <a:gd name="connsiteX2" fmla="*/ 0 w 47161"/>
                      <a:gd name="connsiteY2" fmla="*/ 9661 h 49466"/>
                      <a:gd name="connsiteX3" fmla="*/ 11221 w 47161"/>
                      <a:gd name="connsiteY3" fmla="*/ 24866 h 49466"/>
                      <a:gd name="connsiteX4" fmla="*/ 226 w 47161"/>
                      <a:gd name="connsiteY4" fmla="*/ 40236 h 49466"/>
                      <a:gd name="connsiteX5" fmla="*/ 18155 w 47161"/>
                      <a:gd name="connsiteY5" fmla="*/ 34263 h 49466"/>
                      <a:gd name="connsiteX6" fmla="*/ 29375 w 47161"/>
                      <a:gd name="connsiteY6" fmla="*/ 49466 h 49466"/>
                      <a:gd name="connsiteX7" fmla="*/ 29234 w 47161"/>
                      <a:gd name="connsiteY7" fmla="*/ 30573 h 49466"/>
                      <a:gd name="connsiteX8" fmla="*/ 47162 w 47161"/>
                      <a:gd name="connsiteY8" fmla="*/ 24600 h 49466"/>
                      <a:gd name="connsiteX9" fmla="*/ 29147 w 47161"/>
                      <a:gd name="connsiteY9" fmla="*/ 18895 h 4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6">
                        <a:moveTo>
                          <a:pt x="29007" y="0"/>
                        </a:moveTo>
                        <a:lnTo>
                          <a:pt x="18013" y="15368"/>
                        </a:lnTo>
                        <a:lnTo>
                          <a:pt x="0" y="9661"/>
                        </a:lnTo>
                        <a:lnTo>
                          <a:pt x="11221" y="24866"/>
                        </a:lnTo>
                        <a:lnTo>
                          <a:pt x="226" y="40236"/>
                        </a:lnTo>
                        <a:lnTo>
                          <a:pt x="18155" y="34263"/>
                        </a:lnTo>
                        <a:lnTo>
                          <a:pt x="29375" y="49466"/>
                        </a:lnTo>
                        <a:lnTo>
                          <a:pt x="29234" y="30573"/>
                        </a:lnTo>
                        <a:lnTo>
                          <a:pt x="47162" y="24600"/>
                        </a:lnTo>
                        <a:lnTo>
                          <a:pt x="29147" y="18895"/>
                        </a:lnTo>
                        <a:close/>
                      </a:path>
                    </a:pathLst>
                  </a:custGeom>
                  <a:solidFill>
                    <a:srgbClr val="FFDA44"/>
                  </a:solidFill>
                  <a:ln w="1042" cap="flat">
                    <a:noFill/>
                    <a:prstDash val="solid"/>
                    <a:miter/>
                  </a:ln>
                </p:spPr>
                <p:txBody>
                  <a:bodyPr rtlCol="0" anchor="ctr"/>
                  <a:lstStyle/>
                  <a:p>
                    <a:endParaRPr lang="en-US"/>
                  </a:p>
                </p:txBody>
              </p:sp>
            </p:grpSp>
          </p:grpSp>
        </p:grpSp>
        <p:grpSp>
          <p:nvGrpSpPr>
            <p:cNvPr id="73" name="Group 72">
              <a:extLst>
                <a:ext uri="{FF2B5EF4-FFF2-40B4-BE49-F238E27FC236}">
                  <a16:creationId xmlns:a16="http://schemas.microsoft.com/office/drawing/2014/main" id="{BE77BED5-7D27-620D-7851-012BB6FEF02D}"/>
                </a:ext>
              </a:extLst>
            </p:cNvPr>
            <p:cNvGrpSpPr/>
            <p:nvPr/>
          </p:nvGrpSpPr>
          <p:grpSpPr>
            <a:xfrm>
              <a:off x="2558117" y="6125856"/>
              <a:ext cx="438638" cy="438638"/>
              <a:chOff x="10482466" y="4616179"/>
              <a:chExt cx="685362" cy="685362"/>
            </a:xfrm>
          </p:grpSpPr>
          <p:sp>
            <p:nvSpPr>
              <p:cNvPr id="89" name="Oval 88">
                <a:extLst>
                  <a:ext uri="{FF2B5EF4-FFF2-40B4-BE49-F238E27FC236}">
                    <a16:creationId xmlns:a16="http://schemas.microsoft.com/office/drawing/2014/main" id="{B73D6D3B-2D9E-A304-94D0-872C1FFFD00B}"/>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516962E9-658D-EB30-B6E9-8134703858E0}"/>
                  </a:ext>
                </a:extLst>
              </p:cNvPr>
              <p:cNvGrpSpPr/>
              <p:nvPr/>
            </p:nvGrpSpPr>
            <p:grpSpPr>
              <a:xfrm>
                <a:off x="10554620" y="4689011"/>
                <a:ext cx="541054" cy="541054"/>
                <a:chOff x="10554620" y="4689011"/>
                <a:chExt cx="541054" cy="541054"/>
              </a:xfrm>
            </p:grpSpPr>
            <p:sp>
              <p:nvSpPr>
                <p:cNvPr id="91" name="Graphic 31">
                  <a:extLst>
                    <a:ext uri="{FF2B5EF4-FFF2-40B4-BE49-F238E27FC236}">
                      <a16:creationId xmlns:a16="http://schemas.microsoft.com/office/drawing/2014/main" id="{775C8836-A80D-ACD3-53AC-D40D6F6A57A8}"/>
                    </a:ext>
                  </a:extLst>
                </p:cNvPr>
                <p:cNvSpPr/>
                <p:nvPr/>
              </p:nvSpPr>
              <p:spPr>
                <a:xfrm>
                  <a:off x="1055462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6DA544"/>
                </a:solidFill>
                <a:ln w="1042" cap="flat">
                  <a:noFill/>
                  <a:prstDash val="solid"/>
                  <a:miter/>
                </a:ln>
              </p:spPr>
              <p:txBody>
                <a:bodyPr rtlCol="0" anchor="ctr"/>
                <a:lstStyle/>
                <a:p>
                  <a:endParaRPr lang="en-US"/>
                </a:p>
              </p:txBody>
            </p:sp>
            <p:sp>
              <p:nvSpPr>
                <p:cNvPr id="92" name="Graphic 31">
                  <a:extLst>
                    <a:ext uri="{FF2B5EF4-FFF2-40B4-BE49-F238E27FC236}">
                      <a16:creationId xmlns:a16="http://schemas.microsoft.com/office/drawing/2014/main" id="{561D226B-8819-9D82-A6E5-3C96B2D54FD9}"/>
                    </a:ext>
                  </a:extLst>
                </p:cNvPr>
                <p:cNvSpPr/>
                <p:nvPr/>
              </p:nvSpPr>
              <p:spPr>
                <a:xfrm>
                  <a:off x="10601668" y="4794869"/>
                  <a:ext cx="446957" cy="329337"/>
                </a:xfrm>
                <a:custGeom>
                  <a:avLst/>
                  <a:gdLst>
                    <a:gd name="connsiteX0" fmla="*/ 223479 w 446957"/>
                    <a:gd name="connsiteY0" fmla="*/ 0 h 329337"/>
                    <a:gd name="connsiteX1" fmla="*/ 446957 w 446957"/>
                    <a:gd name="connsiteY1" fmla="*/ 164669 h 329337"/>
                    <a:gd name="connsiteX2" fmla="*/ 223479 w 446957"/>
                    <a:gd name="connsiteY2" fmla="*/ 329337 h 329337"/>
                    <a:gd name="connsiteX3" fmla="*/ 0 w 446957"/>
                    <a:gd name="connsiteY3" fmla="*/ 164669 h 329337"/>
                  </a:gdLst>
                  <a:ahLst/>
                  <a:cxnLst>
                    <a:cxn ang="0">
                      <a:pos x="connsiteX0" y="connsiteY0"/>
                    </a:cxn>
                    <a:cxn ang="0">
                      <a:pos x="connsiteX1" y="connsiteY1"/>
                    </a:cxn>
                    <a:cxn ang="0">
                      <a:pos x="connsiteX2" y="connsiteY2"/>
                    </a:cxn>
                    <a:cxn ang="0">
                      <a:pos x="connsiteX3" y="connsiteY3"/>
                    </a:cxn>
                  </a:cxnLst>
                  <a:rect l="l" t="t" r="r" b="b"/>
                  <a:pathLst>
                    <a:path w="446957" h="329337">
                      <a:moveTo>
                        <a:pt x="223479" y="0"/>
                      </a:moveTo>
                      <a:lnTo>
                        <a:pt x="446957" y="164669"/>
                      </a:lnTo>
                      <a:lnTo>
                        <a:pt x="223479" y="329337"/>
                      </a:lnTo>
                      <a:lnTo>
                        <a:pt x="0" y="164669"/>
                      </a:lnTo>
                      <a:close/>
                    </a:path>
                  </a:pathLst>
                </a:custGeom>
                <a:solidFill>
                  <a:srgbClr val="FFDA44"/>
                </a:solidFill>
                <a:ln w="1042" cap="flat">
                  <a:noFill/>
                  <a:prstDash val="solid"/>
                  <a:miter/>
                </a:ln>
              </p:spPr>
              <p:txBody>
                <a:bodyPr rtlCol="0" anchor="ctr"/>
                <a:lstStyle/>
                <a:p>
                  <a:endParaRPr lang="en-US"/>
                </a:p>
              </p:txBody>
            </p:sp>
            <p:sp>
              <p:nvSpPr>
                <p:cNvPr id="93" name="Graphic 31">
                  <a:extLst>
                    <a:ext uri="{FF2B5EF4-FFF2-40B4-BE49-F238E27FC236}">
                      <a16:creationId xmlns:a16="http://schemas.microsoft.com/office/drawing/2014/main" id="{FB74B85B-592D-16AD-3368-0A2AE1CF96FF}"/>
                    </a:ext>
                  </a:extLst>
                </p:cNvPr>
                <p:cNvSpPr/>
                <p:nvPr/>
              </p:nvSpPr>
              <p:spPr>
                <a:xfrm>
                  <a:off x="10731051" y="4865442"/>
                  <a:ext cx="188191" cy="188191"/>
                </a:xfrm>
                <a:custGeom>
                  <a:avLst/>
                  <a:gdLst>
                    <a:gd name="connsiteX0" fmla="*/ 188192 w 188191"/>
                    <a:gd name="connsiteY0" fmla="*/ 94096 h 188191"/>
                    <a:gd name="connsiteX1" fmla="*/ 94096 w 188191"/>
                    <a:gd name="connsiteY1" fmla="*/ 188192 h 188191"/>
                    <a:gd name="connsiteX2" fmla="*/ 0 w 188191"/>
                    <a:gd name="connsiteY2" fmla="*/ 94096 h 188191"/>
                    <a:gd name="connsiteX3" fmla="*/ 94096 w 188191"/>
                    <a:gd name="connsiteY3" fmla="*/ 0 h 188191"/>
                    <a:gd name="connsiteX4" fmla="*/ 188192 w 188191"/>
                    <a:gd name="connsiteY4" fmla="*/ 94096 h 18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1" h="188191">
                      <a:moveTo>
                        <a:pt x="188192" y="94096"/>
                      </a:moveTo>
                      <a:cubicBezTo>
                        <a:pt x="188192" y="146064"/>
                        <a:pt x="146064" y="188192"/>
                        <a:pt x="94096" y="188192"/>
                      </a:cubicBezTo>
                      <a:cubicBezTo>
                        <a:pt x="42128" y="188192"/>
                        <a:pt x="0" y="146064"/>
                        <a:pt x="0" y="94096"/>
                      </a:cubicBezTo>
                      <a:cubicBezTo>
                        <a:pt x="0" y="42128"/>
                        <a:pt x="42128" y="0"/>
                        <a:pt x="94096" y="0"/>
                      </a:cubicBezTo>
                      <a:cubicBezTo>
                        <a:pt x="146064" y="0"/>
                        <a:pt x="188192" y="42128"/>
                        <a:pt x="188192" y="94096"/>
                      </a:cubicBezTo>
                      <a:close/>
                    </a:path>
                  </a:pathLst>
                </a:custGeom>
                <a:solidFill>
                  <a:srgbClr val="F0F0F0"/>
                </a:solidFill>
                <a:ln w="1042" cap="flat">
                  <a:noFill/>
                  <a:prstDash val="solid"/>
                  <a:miter/>
                </a:ln>
              </p:spPr>
              <p:txBody>
                <a:bodyPr rtlCol="0" anchor="ctr"/>
                <a:lstStyle/>
                <a:p>
                  <a:endParaRPr lang="en-US"/>
                </a:p>
              </p:txBody>
            </p:sp>
            <p:grpSp>
              <p:nvGrpSpPr>
                <p:cNvPr id="94" name="Graphic 31">
                  <a:extLst>
                    <a:ext uri="{FF2B5EF4-FFF2-40B4-BE49-F238E27FC236}">
                      <a16:creationId xmlns:a16="http://schemas.microsoft.com/office/drawing/2014/main" id="{E205FA94-46E2-B349-4628-212383D4BF14}"/>
                    </a:ext>
                  </a:extLst>
                </p:cNvPr>
                <p:cNvGrpSpPr/>
                <p:nvPr/>
              </p:nvGrpSpPr>
              <p:grpSpPr>
                <a:xfrm>
                  <a:off x="10731080" y="4865442"/>
                  <a:ext cx="188163" cy="188192"/>
                  <a:chOff x="10731080" y="4865442"/>
                  <a:chExt cx="188163" cy="188192"/>
                </a:xfrm>
                <a:solidFill>
                  <a:srgbClr val="0052B4"/>
                </a:solidFill>
              </p:grpSpPr>
              <p:sp>
                <p:nvSpPr>
                  <p:cNvPr id="95" name="Graphic 31">
                    <a:extLst>
                      <a:ext uri="{FF2B5EF4-FFF2-40B4-BE49-F238E27FC236}">
                        <a16:creationId xmlns:a16="http://schemas.microsoft.com/office/drawing/2014/main" id="{E861ECBE-8CEB-6ABC-055F-3A5520D113AA}"/>
                      </a:ext>
                    </a:extLst>
                  </p:cNvPr>
                  <p:cNvSpPr/>
                  <p:nvPr/>
                </p:nvSpPr>
                <p:spPr>
                  <a:xfrm>
                    <a:off x="10731080" y="4953657"/>
                    <a:ext cx="171123" cy="99977"/>
                  </a:xfrm>
                  <a:custGeom>
                    <a:avLst/>
                    <a:gdLst>
                      <a:gd name="connsiteX0" fmla="*/ 47018 w 171123"/>
                      <a:gd name="connsiteY0" fmla="*/ 0 h 99977"/>
                      <a:gd name="connsiteX1" fmla="*/ 0 w 171123"/>
                      <a:gd name="connsiteY1" fmla="*/ 7107 h 99977"/>
                      <a:gd name="connsiteX2" fmla="*/ 94066 w 171123"/>
                      <a:gd name="connsiteY2" fmla="*/ 99978 h 99977"/>
                      <a:gd name="connsiteX3" fmla="*/ 171123 w 171123"/>
                      <a:gd name="connsiteY3" fmla="*/ 59855 h 99977"/>
                      <a:gd name="connsiteX4" fmla="*/ 47018 w 171123"/>
                      <a:gd name="connsiteY4" fmla="*/ 0 h 9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23" h="99977">
                        <a:moveTo>
                          <a:pt x="47018" y="0"/>
                        </a:moveTo>
                        <a:cubicBezTo>
                          <a:pt x="30655" y="0"/>
                          <a:pt x="14864" y="2489"/>
                          <a:pt x="0" y="7107"/>
                        </a:cubicBezTo>
                        <a:cubicBezTo>
                          <a:pt x="658" y="58507"/>
                          <a:pt x="42510" y="99978"/>
                          <a:pt x="94066" y="99978"/>
                        </a:cubicBezTo>
                        <a:cubicBezTo>
                          <a:pt x="125946" y="99978"/>
                          <a:pt x="154102" y="84109"/>
                          <a:pt x="171123" y="59855"/>
                        </a:cubicBezTo>
                        <a:cubicBezTo>
                          <a:pt x="142002" y="23401"/>
                          <a:pt x="97195" y="0"/>
                          <a:pt x="47018" y="0"/>
                        </a:cubicBezTo>
                        <a:close/>
                      </a:path>
                    </a:pathLst>
                  </a:custGeom>
                  <a:solidFill>
                    <a:srgbClr val="0052B4"/>
                  </a:solidFill>
                  <a:ln w="1042" cap="flat">
                    <a:noFill/>
                    <a:prstDash val="solid"/>
                    <a:miter/>
                  </a:ln>
                </p:spPr>
                <p:txBody>
                  <a:bodyPr rtlCol="0" anchor="ctr"/>
                  <a:lstStyle/>
                  <a:p>
                    <a:endParaRPr lang="en-US"/>
                  </a:p>
                </p:txBody>
              </p:sp>
              <p:sp>
                <p:nvSpPr>
                  <p:cNvPr id="96" name="Graphic 31">
                    <a:extLst>
                      <a:ext uri="{FF2B5EF4-FFF2-40B4-BE49-F238E27FC236}">
                        <a16:creationId xmlns:a16="http://schemas.microsoft.com/office/drawing/2014/main" id="{7474BCCE-4EFC-7476-DD3A-3ED0E1106B20}"/>
                      </a:ext>
                    </a:extLst>
                  </p:cNvPr>
                  <p:cNvSpPr/>
                  <p:nvPr/>
                </p:nvSpPr>
                <p:spPr>
                  <a:xfrm>
                    <a:off x="10738678" y="4865442"/>
                    <a:ext cx="180565" cy="112123"/>
                  </a:xfrm>
                  <a:custGeom>
                    <a:avLst/>
                    <a:gdLst>
                      <a:gd name="connsiteX0" fmla="*/ 178820 w 180565"/>
                      <a:gd name="connsiteY0" fmla="*/ 112124 h 112123"/>
                      <a:gd name="connsiteX1" fmla="*/ 180565 w 180565"/>
                      <a:gd name="connsiteY1" fmla="*/ 94096 h 112123"/>
                      <a:gd name="connsiteX2" fmla="*/ 86469 w 180565"/>
                      <a:gd name="connsiteY2" fmla="*/ 0 h 112123"/>
                      <a:gd name="connsiteX3" fmla="*/ 0 w 180565"/>
                      <a:gd name="connsiteY3" fmla="*/ 56958 h 112123"/>
                      <a:gd name="connsiteX4" fmla="*/ 39422 w 180565"/>
                      <a:gd name="connsiteY4" fmla="*/ 52929 h 112123"/>
                      <a:gd name="connsiteX5" fmla="*/ 178820 w 180565"/>
                      <a:gd name="connsiteY5" fmla="*/ 112124 h 1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65" h="112123">
                        <a:moveTo>
                          <a:pt x="178820" y="112124"/>
                        </a:moveTo>
                        <a:cubicBezTo>
                          <a:pt x="179953" y="106286"/>
                          <a:pt x="180565" y="100264"/>
                          <a:pt x="180565" y="94096"/>
                        </a:cubicBezTo>
                        <a:cubicBezTo>
                          <a:pt x="180565" y="42127"/>
                          <a:pt x="138437" y="0"/>
                          <a:pt x="86469" y="0"/>
                        </a:cubicBezTo>
                        <a:cubicBezTo>
                          <a:pt x="47693" y="0"/>
                          <a:pt x="14406" y="23461"/>
                          <a:pt x="0" y="56958"/>
                        </a:cubicBezTo>
                        <a:cubicBezTo>
                          <a:pt x="12734" y="54319"/>
                          <a:pt x="25918" y="52929"/>
                          <a:pt x="39422" y="52929"/>
                        </a:cubicBezTo>
                        <a:cubicBezTo>
                          <a:pt x="94074" y="52928"/>
                          <a:pt x="143515" y="75646"/>
                          <a:pt x="178820" y="112124"/>
                        </a:cubicBezTo>
                        <a:close/>
                      </a:path>
                    </a:pathLst>
                  </a:custGeom>
                  <a:solidFill>
                    <a:srgbClr val="0052B4"/>
                  </a:solidFill>
                  <a:ln w="1042" cap="flat">
                    <a:noFill/>
                    <a:prstDash val="solid"/>
                    <a:miter/>
                  </a:ln>
                </p:spPr>
                <p:txBody>
                  <a:bodyPr rtlCol="0" anchor="ctr"/>
                  <a:lstStyle/>
                  <a:p>
                    <a:endParaRPr lang="en-US"/>
                  </a:p>
                </p:txBody>
              </p:sp>
            </p:grpSp>
          </p:grpSp>
        </p:grpSp>
        <p:grpSp>
          <p:nvGrpSpPr>
            <p:cNvPr id="74" name="Group 73">
              <a:extLst>
                <a:ext uri="{FF2B5EF4-FFF2-40B4-BE49-F238E27FC236}">
                  <a16:creationId xmlns:a16="http://schemas.microsoft.com/office/drawing/2014/main" id="{3A5911F3-7CAD-0FFC-151D-8CCBAE7AE092}"/>
                </a:ext>
              </a:extLst>
            </p:cNvPr>
            <p:cNvGrpSpPr/>
            <p:nvPr/>
          </p:nvGrpSpPr>
          <p:grpSpPr>
            <a:xfrm>
              <a:off x="3267452" y="6125856"/>
              <a:ext cx="438638" cy="438638"/>
              <a:chOff x="10482466" y="4616179"/>
              <a:chExt cx="685362" cy="685362"/>
            </a:xfrm>
          </p:grpSpPr>
          <p:sp>
            <p:nvSpPr>
              <p:cNvPr id="84" name="Oval 83">
                <a:extLst>
                  <a:ext uri="{FF2B5EF4-FFF2-40B4-BE49-F238E27FC236}">
                    <a16:creationId xmlns:a16="http://schemas.microsoft.com/office/drawing/2014/main" id="{18C5C809-BFF5-E527-F394-0B4A604B395F}"/>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197EEC0C-9D9A-06AE-C1F5-B1533FEA44E0}"/>
                  </a:ext>
                </a:extLst>
              </p:cNvPr>
              <p:cNvGrpSpPr/>
              <p:nvPr/>
            </p:nvGrpSpPr>
            <p:grpSpPr>
              <a:xfrm>
                <a:off x="10556178" y="4689011"/>
                <a:ext cx="539496" cy="539495"/>
                <a:chOff x="10097863" y="5407399"/>
                <a:chExt cx="539496" cy="539495"/>
              </a:xfrm>
            </p:grpSpPr>
            <p:sp>
              <p:nvSpPr>
                <p:cNvPr id="86" name="Freeform 85">
                  <a:extLst>
                    <a:ext uri="{FF2B5EF4-FFF2-40B4-BE49-F238E27FC236}">
                      <a16:creationId xmlns:a16="http://schemas.microsoft.com/office/drawing/2014/main" id="{B7276163-2ED3-E4CE-B9CC-D2D179A7188D}"/>
                    </a:ext>
                  </a:extLst>
                </p:cNvPr>
                <p:cNvSpPr/>
                <p:nvPr/>
              </p:nvSpPr>
              <p:spPr>
                <a:xfrm>
                  <a:off x="10097863" y="5559865"/>
                  <a:ext cx="539496" cy="234562"/>
                </a:xfrm>
                <a:custGeom>
                  <a:avLst/>
                  <a:gdLst>
                    <a:gd name="connsiteX0" fmla="*/ 16778 w 539496"/>
                    <a:gd name="connsiteY0" fmla="*/ 23456 h 234562"/>
                    <a:gd name="connsiteX1" fmla="*/ 0 w 539496"/>
                    <a:gd name="connsiteY1" fmla="*/ 117281 h 234562"/>
                    <a:gd name="connsiteX2" fmla="*/ 16778 w 539496"/>
                    <a:gd name="connsiteY2" fmla="*/ 211106 h 234562"/>
                    <a:gd name="connsiteX3" fmla="*/ 269748 w 539496"/>
                    <a:gd name="connsiteY3" fmla="*/ 234563 h 234562"/>
                    <a:gd name="connsiteX4" fmla="*/ 522718 w 539496"/>
                    <a:gd name="connsiteY4" fmla="*/ 211106 h 234562"/>
                    <a:gd name="connsiteX5" fmla="*/ 539496 w 539496"/>
                    <a:gd name="connsiteY5" fmla="*/ 117281 h 234562"/>
                    <a:gd name="connsiteX6" fmla="*/ 522718 w 539496"/>
                    <a:gd name="connsiteY6" fmla="*/ 23456 h 234562"/>
                    <a:gd name="connsiteX7" fmla="*/ 269748 w 539496"/>
                    <a:gd name="connsiteY7" fmla="*/ 0 h 234562"/>
                    <a:gd name="connsiteX8" fmla="*/ 16778 w 539496"/>
                    <a:gd name="connsiteY8" fmla="*/ 23456 h 23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96" h="234562">
                      <a:moveTo>
                        <a:pt x="16778" y="23456"/>
                      </a:moveTo>
                      <a:cubicBezTo>
                        <a:pt x="5936" y="52680"/>
                        <a:pt x="0" y="84286"/>
                        <a:pt x="0" y="117281"/>
                      </a:cubicBezTo>
                      <a:cubicBezTo>
                        <a:pt x="0" y="150277"/>
                        <a:pt x="5936" y="181885"/>
                        <a:pt x="16778" y="211106"/>
                      </a:cubicBezTo>
                      <a:lnTo>
                        <a:pt x="269748" y="234563"/>
                      </a:lnTo>
                      <a:lnTo>
                        <a:pt x="522718" y="211106"/>
                      </a:lnTo>
                      <a:cubicBezTo>
                        <a:pt x="533561" y="181885"/>
                        <a:pt x="539496" y="150277"/>
                        <a:pt x="539496" y="117281"/>
                      </a:cubicBezTo>
                      <a:cubicBezTo>
                        <a:pt x="539496" y="84286"/>
                        <a:pt x="533561" y="52680"/>
                        <a:pt x="522718" y="23456"/>
                      </a:cubicBezTo>
                      <a:lnTo>
                        <a:pt x="269748" y="0"/>
                      </a:lnTo>
                      <a:lnTo>
                        <a:pt x="16778" y="23456"/>
                      </a:lnTo>
                      <a:close/>
                    </a:path>
                  </a:pathLst>
                </a:custGeom>
                <a:solidFill>
                  <a:srgbClr val="F0F0F0"/>
                </a:solidFill>
                <a:ln w="104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85448012-5FE2-43DF-15B0-8A40BA6B65DF}"/>
                    </a:ext>
                  </a:extLst>
                </p:cNvPr>
                <p:cNvSpPr/>
                <p:nvPr/>
              </p:nvSpPr>
              <p:spPr>
                <a:xfrm>
                  <a:off x="10114642" y="5407399"/>
                  <a:ext cx="505940" cy="175923"/>
                </a:xfrm>
                <a:custGeom>
                  <a:avLst/>
                  <a:gdLst>
                    <a:gd name="connsiteX0" fmla="*/ 252969 w 505940"/>
                    <a:gd name="connsiteY0" fmla="*/ 0 h 175923"/>
                    <a:gd name="connsiteX1" fmla="*/ 0 w 505940"/>
                    <a:gd name="connsiteY1" fmla="*/ 175923 h 175923"/>
                    <a:gd name="connsiteX2" fmla="*/ 505941 w 505940"/>
                    <a:gd name="connsiteY2" fmla="*/ 175923 h 175923"/>
                    <a:gd name="connsiteX3" fmla="*/ 252969 w 505940"/>
                    <a:gd name="connsiteY3" fmla="*/ 0 h 175923"/>
                  </a:gdLst>
                  <a:ahLst/>
                  <a:cxnLst>
                    <a:cxn ang="0">
                      <a:pos x="connsiteX0" y="connsiteY0"/>
                    </a:cxn>
                    <a:cxn ang="0">
                      <a:pos x="connsiteX1" y="connsiteY1"/>
                    </a:cxn>
                    <a:cxn ang="0">
                      <a:pos x="connsiteX2" y="connsiteY2"/>
                    </a:cxn>
                    <a:cxn ang="0">
                      <a:pos x="connsiteX3" y="connsiteY3"/>
                    </a:cxn>
                  </a:cxnLst>
                  <a:rect l="l" t="t" r="r" b="b"/>
                  <a:pathLst>
                    <a:path w="505940" h="175923">
                      <a:moveTo>
                        <a:pt x="252969" y="0"/>
                      </a:moveTo>
                      <a:cubicBezTo>
                        <a:pt x="136988" y="0"/>
                        <a:pt x="38112" y="73203"/>
                        <a:pt x="0" y="175923"/>
                      </a:cubicBezTo>
                      <a:lnTo>
                        <a:pt x="505941" y="175923"/>
                      </a:lnTo>
                      <a:cubicBezTo>
                        <a:pt x="467825" y="73203"/>
                        <a:pt x="368952" y="0"/>
                        <a:pt x="252969" y="0"/>
                      </a:cubicBezTo>
                      <a:close/>
                    </a:path>
                  </a:pathLst>
                </a:custGeom>
                <a:solidFill>
                  <a:srgbClr val="D80027"/>
                </a:solidFill>
                <a:ln w="104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330AABD9-E026-2A6F-3D5C-F67E945A7A87}"/>
                    </a:ext>
                  </a:extLst>
                </p:cNvPr>
                <p:cNvSpPr/>
                <p:nvPr/>
              </p:nvSpPr>
              <p:spPr>
                <a:xfrm>
                  <a:off x="10114642" y="5770971"/>
                  <a:ext cx="505939" cy="175923"/>
                </a:xfrm>
                <a:custGeom>
                  <a:avLst/>
                  <a:gdLst>
                    <a:gd name="connsiteX0" fmla="*/ 252969 w 505939"/>
                    <a:gd name="connsiteY0" fmla="*/ 175923 h 175923"/>
                    <a:gd name="connsiteX1" fmla="*/ 505940 w 505939"/>
                    <a:gd name="connsiteY1" fmla="*/ 0 h 175923"/>
                    <a:gd name="connsiteX2" fmla="*/ 0 w 505939"/>
                    <a:gd name="connsiteY2" fmla="*/ 0 h 175923"/>
                    <a:gd name="connsiteX3" fmla="*/ 252969 w 505939"/>
                    <a:gd name="connsiteY3" fmla="*/ 175923 h 175923"/>
                  </a:gdLst>
                  <a:ahLst/>
                  <a:cxnLst>
                    <a:cxn ang="0">
                      <a:pos x="connsiteX0" y="connsiteY0"/>
                    </a:cxn>
                    <a:cxn ang="0">
                      <a:pos x="connsiteX1" y="connsiteY1"/>
                    </a:cxn>
                    <a:cxn ang="0">
                      <a:pos x="connsiteX2" y="connsiteY2"/>
                    </a:cxn>
                    <a:cxn ang="0">
                      <a:pos x="connsiteX3" y="connsiteY3"/>
                    </a:cxn>
                  </a:cxnLst>
                  <a:rect l="l" t="t" r="r" b="b"/>
                  <a:pathLst>
                    <a:path w="505939" h="175923">
                      <a:moveTo>
                        <a:pt x="252969" y="175923"/>
                      </a:moveTo>
                      <a:cubicBezTo>
                        <a:pt x="368952" y="175923"/>
                        <a:pt x="467825" y="102720"/>
                        <a:pt x="505940" y="0"/>
                      </a:cubicBezTo>
                      <a:lnTo>
                        <a:pt x="0" y="0"/>
                      </a:lnTo>
                      <a:cubicBezTo>
                        <a:pt x="38112" y="102720"/>
                        <a:pt x="136988" y="175923"/>
                        <a:pt x="252969" y="175923"/>
                      </a:cubicBezTo>
                      <a:close/>
                    </a:path>
                  </a:pathLst>
                </a:custGeom>
                <a:solidFill>
                  <a:srgbClr val="6DA544"/>
                </a:solidFill>
                <a:ln w="1042" cap="flat">
                  <a:noFill/>
                  <a:prstDash val="solid"/>
                  <a:miter/>
                </a:ln>
              </p:spPr>
              <p:txBody>
                <a:bodyPr rtlCol="0" anchor="ctr"/>
                <a:lstStyle/>
                <a:p>
                  <a:endParaRPr lang="en-US"/>
                </a:p>
              </p:txBody>
            </p:sp>
          </p:grpSp>
        </p:grpSp>
        <p:grpSp>
          <p:nvGrpSpPr>
            <p:cNvPr id="78" name="Group 77">
              <a:extLst>
                <a:ext uri="{FF2B5EF4-FFF2-40B4-BE49-F238E27FC236}">
                  <a16:creationId xmlns:a16="http://schemas.microsoft.com/office/drawing/2014/main" id="{DE4B1331-9EEF-90A2-4215-DEA4198E5E2D}"/>
                </a:ext>
              </a:extLst>
            </p:cNvPr>
            <p:cNvGrpSpPr/>
            <p:nvPr userDrawn="1"/>
          </p:nvGrpSpPr>
          <p:grpSpPr>
            <a:xfrm>
              <a:off x="3976787" y="6125856"/>
              <a:ext cx="438638" cy="438638"/>
              <a:chOff x="3976787" y="6125856"/>
              <a:chExt cx="438638" cy="438638"/>
            </a:xfrm>
          </p:grpSpPr>
          <p:sp>
            <p:nvSpPr>
              <p:cNvPr id="82" name="Oval 81">
                <a:extLst>
                  <a:ext uri="{FF2B5EF4-FFF2-40B4-BE49-F238E27FC236}">
                    <a16:creationId xmlns:a16="http://schemas.microsoft.com/office/drawing/2014/main" id="{7B675AFF-2F88-8507-6359-28CF59C99E3C}"/>
                  </a:ext>
                </a:extLst>
              </p:cNvPr>
              <p:cNvSpPr/>
              <p:nvPr/>
            </p:nvSpPr>
            <p:spPr>
              <a:xfrm>
                <a:off x="3976787"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a:extLst>
                  <a:ext uri="{FF2B5EF4-FFF2-40B4-BE49-F238E27FC236}">
                    <a16:creationId xmlns:a16="http://schemas.microsoft.com/office/drawing/2014/main" id="{0BA15F57-C1A8-2169-C047-40BE76527BE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23963" y="6170279"/>
                <a:ext cx="347472" cy="347472"/>
              </a:xfrm>
              <a:prstGeom prst="rect">
                <a:avLst/>
              </a:prstGeom>
            </p:spPr>
          </p:pic>
        </p:grpSp>
        <p:grpSp>
          <p:nvGrpSpPr>
            <p:cNvPr id="79" name="Group 78">
              <a:extLst>
                <a:ext uri="{FF2B5EF4-FFF2-40B4-BE49-F238E27FC236}">
                  <a16:creationId xmlns:a16="http://schemas.microsoft.com/office/drawing/2014/main" id="{80364247-C241-E2A4-56C0-D31A1AE42157}"/>
                </a:ext>
              </a:extLst>
            </p:cNvPr>
            <p:cNvGrpSpPr/>
            <p:nvPr userDrawn="1"/>
          </p:nvGrpSpPr>
          <p:grpSpPr>
            <a:xfrm>
              <a:off x="4685412" y="6125856"/>
              <a:ext cx="438638" cy="438638"/>
              <a:chOff x="4685412" y="6125856"/>
              <a:chExt cx="438638" cy="438638"/>
            </a:xfrm>
          </p:grpSpPr>
          <p:sp>
            <p:nvSpPr>
              <p:cNvPr id="80" name="Oval 79">
                <a:extLst>
                  <a:ext uri="{FF2B5EF4-FFF2-40B4-BE49-F238E27FC236}">
                    <a16:creationId xmlns:a16="http://schemas.microsoft.com/office/drawing/2014/main" id="{B5BFC87A-ECDA-3D70-2D05-354354AB9B8E}"/>
                  </a:ext>
                </a:extLst>
              </p:cNvPr>
              <p:cNvSpPr/>
              <p:nvPr/>
            </p:nvSpPr>
            <p:spPr>
              <a:xfrm>
                <a:off x="4685412"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BAE057D7-7642-F3C2-DC17-0182E998E645}"/>
                  </a:ext>
                </a:extLst>
              </p:cNvPr>
              <p:cNvPicPr>
                <a:picLocks noChangeAspect="1"/>
              </p:cNvPicPr>
              <p:nvPr userDrawn="1"/>
            </p:nvPicPr>
            <p:blipFill>
              <a:blip r:embed="rId7"/>
              <a:srcRect l="7573" t="7573" r="7573" b="7573"/>
              <a:stretch>
                <a:fillRect/>
              </a:stretch>
            </p:blipFill>
            <p:spPr>
              <a:xfrm>
                <a:off x="4731806" y="6172469"/>
                <a:ext cx="347472" cy="347472"/>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p:spPr>
          </p:pic>
        </p:grpSp>
      </p:grpSp>
      <p:sp>
        <p:nvSpPr>
          <p:cNvPr id="134" name="TextBox 133">
            <a:extLst>
              <a:ext uri="{FF2B5EF4-FFF2-40B4-BE49-F238E27FC236}">
                <a16:creationId xmlns:a16="http://schemas.microsoft.com/office/drawing/2014/main" id="{91B8FA4E-354D-EE30-A2B6-5D4E81072A2D}"/>
              </a:ext>
            </a:extLst>
          </p:cNvPr>
          <p:cNvSpPr txBox="1"/>
          <p:nvPr userDrawn="1"/>
        </p:nvSpPr>
        <p:spPr>
          <a:xfrm>
            <a:off x="433754" y="6427600"/>
            <a:ext cx="1263166" cy="18466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C7CF5C-D224-8846-9E2C-570E8416FB07}" type="datetimeyyyy">
              <a:rPr lang="en-US" sz="1200" smtClean="0">
                <a:solidFill>
                  <a:schemeClr val="bg1">
                    <a:alpha val="80224"/>
                  </a:schemeClr>
                </a:solidFill>
              </a:rPr>
              <a:pPr marL="0" marR="0" lvl="0" indent="0" algn="l" defTabSz="914400" rtl="0" eaLnBrk="1" fontAlgn="auto" latinLnBrk="0" hangingPunct="1">
                <a:lnSpc>
                  <a:spcPct val="100000"/>
                </a:lnSpc>
                <a:spcBef>
                  <a:spcPts val="0"/>
                </a:spcBef>
                <a:spcAft>
                  <a:spcPts val="0"/>
                </a:spcAft>
                <a:buClrTx/>
                <a:buSzTx/>
                <a:buFontTx/>
                <a:buNone/>
                <a:tabLst/>
                <a:defRPr/>
              </a:pPr>
              <a:t>2025</a:t>
            </a:fld>
            <a:r>
              <a:rPr lang="en-GB" sz="1200">
                <a:solidFill>
                  <a:schemeClr val="bg1">
                    <a:alpha val="80224"/>
                  </a:schemeClr>
                </a:solidFill>
              </a:rPr>
              <a:t> © delaware</a:t>
            </a:r>
          </a:p>
        </p:txBody>
      </p:sp>
    </p:spTree>
    <p:extLst>
      <p:ext uri="{BB962C8B-B14F-4D97-AF65-F5344CB8AC3E}">
        <p14:creationId xmlns:p14="http://schemas.microsoft.com/office/powerpoint/2010/main" val="195134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lide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09"/>
            <a:ext cx="10234246" cy="1022713"/>
          </a:xfrm>
        </p:spPr>
        <p:txBody>
          <a:bodyPr lIns="0" tIns="0" rIns="0" bIns="0" anchor="t" anchorCtr="0">
            <a:normAutofit/>
          </a:bodyPr>
          <a:lstStyle>
            <a:lvl1pPr algn="l">
              <a:lnSpc>
                <a:spcPct val="90000"/>
              </a:lnSpc>
              <a:defRPr sz="4000" b="0" i="0" spc="-100" baseline="0">
                <a:solidFill>
                  <a:schemeClr val="bg2"/>
                </a:solidFill>
                <a:latin typeface="+mj-lt"/>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AD76A9D1-7996-FB4E-AD88-AF662C8F51AB}"/>
              </a:ext>
            </a:extLst>
          </p:cNvPr>
          <p:cNvSpPr>
            <a:spLocks noGrp="1"/>
          </p:cNvSpPr>
          <p:nvPr>
            <p:ph type="body" sz="quarter" idx="13"/>
          </p:nvPr>
        </p:nvSpPr>
        <p:spPr>
          <a:xfrm>
            <a:off x="1265274" y="1509031"/>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BB5BDC-E8CB-104A-96C8-391B643ECD3E}"/>
              </a:ext>
            </a:extLst>
          </p:cNvPr>
          <p:cNvSpPr>
            <a:spLocks noGrp="1"/>
          </p:cNvSpPr>
          <p:nvPr>
            <p:ph type="body" sz="quarter" idx="15" hasCustomPrompt="1"/>
          </p:nvPr>
        </p:nvSpPr>
        <p:spPr>
          <a:xfrm>
            <a:off x="1265274" y="1853038"/>
            <a:ext cx="4725218" cy="32469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19" name="Text Placeholder 9">
            <a:extLst>
              <a:ext uri="{FF2B5EF4-FFF2-40B4-BE49-F238E27FC236}">
                <a16:creationId xmlns:a16="http://schemas.microsoft.com/office/drawing/2014/main" id="{9E3B5E94-8F96-CE48-AD94-15CBCDE55A1F}"/>
              </a:ext>
            </a:extLst>
          </p:cNvPr>
          <p:cNvSpPr>
            <a:spLocks noGrp="1"/>
          </p:cNvSpPr>
          <p:nvPr>
            <p:ph type="body" sz="quarter" idx="22"/>
          </p:nvPr>
        </p:nvSpPr>
        <p:spPr>
          <a:xfrm>
            <a:off x="1265274" y="2359409"/>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20" name="Text Placeholder 9">
            <a:extLst>
              <a:ext uri="{FF2B5EF4-FFF2-40B4-BE49-F238E27FC236}">
                <a16:creationId xmlns:a16="http://schemas.microsoft.com/office/drawing/2014/main" id="{E423171E-B2C1-AF4A-84D6-01D55D9E5F1F}"/>
              </a:ext>
            </a:extLst>
          </p:cNvPr>
          <p:cNvSpPr>
            <a:spLocks noGrp="1"/>
          </p:cNvSpPr>
          <p:nvPr>
            <p:ph type="body" sz="quarter" idx="23" hasCustomPrompt="1"/>
          </p:nvPr>
        </p:nvSpPr>
        <p:spPr>
          <a:xfrm>
            <a:off x="1265274" y="2703416"/>
            <a:ext cx="4725218" cy="32469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Avenir Next" panose="020B0503020202020204" pitchFamily="34" charset="0"/>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22" name="Text Placeholder 9">
            <a:extLst>
              <a:ext uri="{FF2B5EF4-FFF2-40B4-BE49-F238E27FC236}">
                <a16:creationId xmlns:a16="http://schemas.microsoft.com/office/drawing/2014/main" id="{2588210A-C9A9-B14A-81F9-D090790DD74C}"/>
              </a:ext>
            </a:extLst>
          </p:cNvPr>
          <p:cNvSpPr>
            <a:spLocks noGrp="1"/>
          </p:cNvSpPr>
          <p:nvPr>
            <p:ph type="body" sz="quarter" idx="24"/>
          </p:nvPr>
        </p:nvSpPr>
        <p:spPr>
          <a:xfrm>
            <a:off x="1265274" y="3209978"/>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23" name="Text Placeholder 9">
            <a:extLst>
              <a:ext uri="{FF2B5EF4-FFF2-40B4-BE49-F238E27FC236}">
                <a16:creationId xmlns:a16="http://schemas.microsoft.com/office/drawing/2014/main" id="{B7128D18-7049-D248-A43A-C1194CBAD383}"/>
              </a:ext>
            </a:extLst>
          </p:cNvPr>
          <p:cNvSpPr>
            <a:spLocks noGrp="1"/>
          </p:cNvSpPr>
          <p:nvPr>
            <p:ph type="body" sz="quarter" idx="25" hasCustomPrompt="1"/>
          </p:nvPr>
        </p:nvSpPr>
        <p:spPr>
          <a:xfrm>
            <a:off x="1265274" y="3553985"/>
            <a:ext cx="4725218" cy="324699"/>
          </a:xfrm>
        </p:spPr>
        <p:txBody>
          <a:bodyPr lIns="0" tIns="0" rIns="0" bIns="0">
            <a:noAutofit/>
          </a:bodyPr>
          <a:lstStyle>
            <a:lvl1pPr marL="0" indent="0">
              <a:spcBef>
                <a:spcPts val="0"/>
              </a:spcBef>
              <a:spcAft>
                <a:spcPts val="500"/>
              </a:spcAft>
              <a:buNone/>
              <a:defRPr sz="1400" b="0" i="0">
                <a:solidFill>
                  <a:schemeClr val="tx1"/>
                </a:solidFill>
                <a:latin typeface="+mj-lt"/>
              </a:defRPr>
            </a:lvl1pPr>
            <a:lvl2pPr marL="0" indent="0">
              <a:spcBef>
                <a:spcPts val="0"/>
              </a:spcBef>
              <a:spcAft>
                <a:spcPts val="500"/>
              </a:spcAft>
              <a:buNone/>
              <a:defRPr sz="2000" b="0" i="0">
                <a:solidFill>
                  <a:schemeClr val="tx1"/>
                </a:solidFill>
                <a:latin typeface="+mj-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25" name="Text Placeholder 9">
            <a:extLst>
              <a:ext uri="{FF2B5EF4-FFF2-40B4-BE49-F238E27FC236}">
                <a16:creationId xmlns:a16="http://schemas.microsoft.com/office/drawing/2014/main" id="{5C0D8C43-D084-1044-8C10-CAD98AA42E5C}"/>
              </a:ext>
            </a:extLst>
          </p:cNvPr>
          <p:cNvSpPr>
            <a:spLocks noGrp="1"/>
          </p:cNvSpPr>
          <p:nvPr>
            <p:ph type="body" sz="quarter" idx="26"/>
          </p:nvPr>
        </p:nvSpPr>
        <p:spPr>
          <a:xfrm>
            <a:off x="1265274" y="4060356"/>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26" name="Text Placeholder 9">
            <a:extLst>
              <a:ext uri="{FF2B5EF4-FFF2-40B4-BE49-F238E27FC236}">
                <a16:creationId xmlns:a16="http://schemas.microsoft.com/office/drawing/2014/main" id="{02ADA6AC-4AA5-B14B-9104-D9BEED46459E}"/>
              </a:ext>
            </a:extLst>
          </p:cNvPr>
          <p:cNvSpPr>
            <a:spLocks noGrp="1"/>
          </p:cNvSpPr>
          <p:nvPr>
            <p:ph type="body" sz="quarter" idx="27" hasCustomPrompt="1"/>
          </p:nvPr>
        </p:nvSpPr>
        <p:spPr>
          <a:xfrm>
            <a:off x="1265274" y="4404363"/>
            <a:ext cx="4725218" cy="32469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29" name="Text Placeholder 9">
            <a:extLst>
              <a:ext uri="{FF2B5EF4-FFF2-40B4-BE49-F238E27FC236}">
                <a16:creationId xmlns:a16="http://schemas.microsoft.com/office/drawing/2014/main" id="{2C07E0E3-7F04-7649-8009-8624AEED9C22}"/>
              </a:ext>
            </a:extLst>
          </p:cNvPr>
          <p:cNvSpPr>
            <a:spLocks noGrp="1"/>
          </p:cNvSpPr>
          <p:nvPr>
            <p:ph type="body" sz="quarter" idx="28"/>
          </p:nvPr>
        </p:nvSpPr>
        <p:spPr>
          <a:xfrm>
            <a:off x="1265274" y="4957781"/>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30" name="Text Placeholder 9">
            <a:extLst>
              <a:ext uri="{FF2B5EF4-FFF2-40B4-BE49-F238E27FC236}">
                <a16:creationId xmlns:a16="http://schemas.microsoft.com/office/drawing/2014/main" id="{E12A44C9-DDDB-1D4E-9C64-326823B42D7F}"/>
              </a:ext>
            </a:extLst>
          </p:cNvPr>
          <p:cNvSpPr>
            <a:spLocks noGrp="1"/>
          </p:cNvSpPr>
          <p:nvPr>
            <p:ph type="body" sz="quarter" idx="29" hasCustomPrompt="1"/>
          </p:nvPr>
        </p:nvSpPr>
        <p:spPr>
          <a:xfrm>
            <a:off x="1265274" y="5301788"/>
            <a:ext cx="4725218" cy="32469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16" name="Picture Placeholder 11">
            <a:extLst>
              <a:ext uri="{FF2B5EF4-FFF2-40B4-BE49-F238E27FC236}">
                <a16:creationId xmlns:a16="http://schemas.microsoft.com/office/drawing/2014/main" id="{E0DED5B0-81C0-044A-AE5E-006860988CFC}"/>
              </a:ext>
            </a:extLst>
          </p:cNvPr>
          <p:cNvSpPr>
            <a:spLocks noGrp="1"/>
          </p:cNvSpPr>
          <p:nvPr>
            <p:ph type="pic" sz="quarter" idx="30"/>
          </p:nvPr>
        </p:nvSpPr>
        <p:spPr>
          <a:xfrm>
            <a:off x="7969369" y="0"/>
            <a:ext cx="6800483" cy="6800483"/>
          </a:xfrm>
          <a:prstGeom prst="ellipse">
            <a:avLst/>
          </a:prstGeom>
          <a:solidFill>
            <a:schemeClr val="accent6"/>
          </a:solidFill>
        </p:spPr>
        <p:txBody>
          <a:bodyPr>
            <a:normAutofit/>
          </a:bodyPr>
          <a:lstStyle>
            <a:lvl1pPr marL="0" indent="0">
              <a:buFontTx/>
              <a:buNone/>
              <a:defRPr sz="1400" b="0" i="0">
                <a:latin typeface="+mn-lt"/>
              </a:defRPr>
            </a:lvl1pPr>
          </a:lstStyle>
          <a:p>
            <a:r>
              <a:rPr lang="en-GB"/>
              <a:t>Click icon to add picture</a:t>
            </a:r>
            <a:endParaRPr lang="en-US"/>
          </a:p>
        </p:txBody>
      </p:sp>
    </p:spTree>
    <p:extLst>
      <p:ext uri="{BB962C8B-B14F-4D97-AF65-F5344CB8AC3E}">
        <p14:creationId xmlns:p14="http://schemas.microsoft.com/office/powerpoint/2010/main" val="46139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AD9949-42AE-0E43-BDB0-437EAD35A37F}"/>
              </a:ext>
            </a:extLst>
          </p:cNvPr>
          <p:cNvSpPr>
            <a:spLocks noGrp="1"/>
          </p:cNvSpPr>
          <p:nvPr>
            <p:ph type="ctrTitle" hasCustomPrompt="1"/>
          </p:nvPr>
        </p:nvSpPr>
        <p:spPr>
          <a:xfrm>
            <a:off x="433754" y="360609"/>
            <a:ext cx="10234246" cy="1022713"/>
          </a:xfrm>
        </p:spPr>
        <p:txBody>
          <a:bodyPr lIns="0" tIns="0" rIns="0" bIns="0" anchor="t" anchorCtr="0">
            <a:normAutofit/>
          </a:bodyPr>
          <a:lstStyle>
            <a:lvl1pPr algn="l">
              <a:lnSpc>
                <a:spcPct val="90000"/>
              </a:lnSpc>
              <a:defRPr sz="4000" b="0" i="0" spc="-100" baseline="0">
                <a:solidFill>
                  <a:schemeClr val="bg2"/>
                </a:solidFill>
                <a:latin typeface="+mj-lt"/>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AD76A9D1-7996-FB4E-AD88-AF662C8F51AB}"/>
              </a:ext>
            </a:extLst>
          </p:cNvPr>
          <p:cNvSpPr>
            <a:spLocks noGrp="1"/>
          </p:cNvSpPr>
          <p:nvPr>
            <p:ph type="body" sz="quarter" idx="13"/>
          </p:nvPr>
        </p:nvSpPr>
        <p:spPr>
          <a:xfrm>
            <a:off x="1265274" y="1509031"/>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BB5BDC-E8CB-104A-96C8-391B643ECD3E}"/>
              </a:ext>
            </a:extLst>
          </p:cNvPr>
          <p:cNvSpPr>
            <a:spLocks noGrp="1"/>
          </p:cNvSpPr>
          <p:nvPr>
            <p:ph type="body" sz="quarter" idx="15" hasCustomPrompt="1"/>
          </p:nvPr>
        </p:nvSpPr>
        <p:spPr>
          <a:xfrm>
            <a:off x="1265274" y="1853038"/>
            <a:ext cx="4725218" cy="32469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19" name="Text Placeholder 9">
            <a:extLst>
              <a:ext uri="{FF2B5EF4-FFF2-40B4-BE49-F238E27FC236}">
                <a16:creationId xmlns:a16="http://schemas.microsoft.com/office/drawing/2014/main" id="{9E3B5E94-8F96-CE48-AD94-15CBCDE55A1F}"/>
              </a:ext>
            </a:extLst>
          </p:cNvPr>
          <p:cNvSpPr>
            <a:spLocks noGrp="1"/>
          </p:cNvSpPr>
          <p:nvPr>
            <p:ph type="body" sz="quarter" idx="22"/>
          </p:nvPr>
        </p:nvSpPr>
        <p:spPr>
          <a:xfrm>
            <a:off x="1265274" y="2359409"/>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20" name="Text Placeholder 9">
            <a:extLst>
              <a:ext uri="{FF2B5EF4-FFF2-40B4-BE49-F238E27FC236}">
                <a16:creationId xmlns:a16="http://schemas.microsoft.com/office/drawing/2014/main" id="{E423171E-B2C1-AF4A-84D6-01D55D9E5F1F}"/>
              </a:ext>
            </a:extLst>
          </p:cNvPr>
          <p:cNvSpPr>
            <a:spLocks noGrp="1"/>
          </p:cNvSpPr>
          <p:nvPr>
            <p:ph type="body" sz="quarter" idx="23" hasCustomPrompt="1"/>
          </p:nvPr>
        </p:nvSpPr>
        <p:spPr>
          <a:xfrm>
            <a:off x="1265274" y="2703416"/>
            <a:ext cx="4725218" cy="32469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Avenir Next" panose="020B0503020202020204" pitchFamily="34" charset="0"/>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22" name="Text Placeholder 9">
            <a:extLst>
              <a:ext uri="{FF2B5EF4-FFF2-40B4-BE49-F238E27FC236}">
                <a16:creationId xmlns:a16="http://schemas.microsoft.com/office/drawing/2014/main" id="{2588210A-C9A9-B14A-81F9-D090790DD74C}"/>
              </a:ext>
            </a:extLst>
          </p:cNvPr>
          <p:cNvSpPr>
            <a:spLocks noGrp="1"/>
          </p:cNvSpPr>
          <p:nvPr>
            <p:ph type="body" sz="quarter" idx="24"/>
          </p:nvPr>
        </p:nvSpPr>
        <p:spPr>
          <a:xfrm>
            <a:off x="1265274" y="3209978"/>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23" name="Text Placeholder 9">
            <a:extLst>
              <a:ext uri="{FF2B5EF4-FFF2-40B4-BE49-F238E27FC236}">
                <a16:creationId xmlns:a16="http://schemas.microsoft.com/office/drawing/2014/main" id="{B7128D18-7049-D248-A43A-C1194CBAD383}"/>
              </a:ext>
            </a:extLst>
          </p:cNvPr>
          <p:cNvSpPr>
            <a:spLocks noGrp="1"/>
          </p:cNvSpPr>
          <p:nvPr>
            <p:ph type="body" sz="quarter" idx="25" hasCustomPrompt="1"/>
          </p:nvPr>
        </p:nvSpPr>
        <p:spPr>
          <a:xfrm>
            <a:off x="1265274" y="3553985"/>
            <a:ext cx="4725218" cy="324699"/>
          </a:xfrm>
        </p:spPr>
        <p:txBody>
          <a:bodyPr lIns="0" tIns="0" rIns="0" bIns="0">
            <a:noAutofit/>
          </a:bodyPr>
          <a:lstStyle>
            <a:lvl1pPr marL="0" indent="0">
              <a:spcBef>
                <a:spcPts val="0"/>
              </a:spcBef>
              <a:spcAft>
                <a:spcPts val="500"/>
              </a:spcAft>
              <a:buNone/>
              <a:defRPr sz="1400" b="0" i="0">
                <a:solidFill>
                  <a:schemeClr val="tx1"/>
                </a:solidFill>
                <a:latin typeface="+mj-lt"/>
              </a:defRPr>
            </a:lvl1pPr>
            <a:lvl2pPr marL="0" indent="0">
              <a:spcBef>
                <a:spcPts val="0"/>
              </a:spcBef>
              <a:spcAft>
                <a:spcPts val="500"/>
              </a:spcAft>
              <a:buNone/>
              <a:defRPr sz="2000" b="0" i="0">
                <a:solidFill>
                  <a:schemeClr val="tx1"/>
                </a:solidFill>
                <a:latin typeface="+mj-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25" name="Text Placeholder 9">
            <a:extLst>
              <a:ext uri="{FF2B5EF4-FFF2-40B4-BE49-F238E27FC236}">
                <a16:creationId xmlns:a16="http://schemas.microsoft.com/office/drawing/2014/main" id="{5C0D8C43-D084-1044-8C10-CAD98AA42E5C}"/>
              </a:ext>
            </a:extLst>
          </p:cNvPr>
          <p:cNvSpPr>
            <a:spLocks noGrp="1"/>
          </p:cNvSpPr>
          <p:nvPr>
            <p:ph type="body" sz="quarter" idx="26"/>
          </p:nvPr>
        </p:nvSpPr>
        <p:spPr>
          <a:xfrm>
            <a:off x="1265274" y="4060356"/>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26" name="Text Placeholder 9">
            <a:extLst>
              <a:ext uri="{FF2B5EF4-FFF2-40B4-BE49-F238E27FC236}">
                <a16:creationId xmlns:a16="http://schemas.microsoft.com/office/drawing/2014/main" id="{02ADA6AC-4AA5-B14B-9104-D9BEED46459E}"/>
              </a:ext>
            </a:extLst>
          </p:cNvPr>
          <p:cNvSpPr>
            <a:spLocks noGrp="1"/>
          </p:cNvSpPr>
          <p:nvPr>
            <p:ph type="body" sz="quarter" idx="27" hasCustomPrompt="1"/>
          </p:nvPr>
        </p:nvSpPr>
        <p:spPr>
          <a:xfrm>
            <a:off x="1265274" y="4404363"/>
            <a:ext cx="4725218" cy="32469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29" name="Text Placeholder 9">
            <a:extLst>
              <a:ext uri="{FF2B5EF4-FFF2-40B4-BE49-F238E27FC236}">
                <a16:creationId xmlns:a16="http://schemas.microsoft.com/office/drawing/2014/main" id="{2C07E0E3-7F04-7649-8009-8624AEED9C22}"/>
              </a:ext>
            </a:extLst>
          </p:cNvPr>
          <p:cNvSpPr>
            <a:spLocks noGrp="1"/>
          </p:cNvSpPr>
          <p:nvPr>
            <p:ph type="body" sz="quarter" idx="28"/>
          </p:nvPr>
        </p:nvSpPr>
        <p:spPr>
          <a:xfrm>
            <a:off x="1265274" y="4957781"/>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30" name="Text Placeholder 9">
            <a:extLst>
              <a:ext uri="{FF2B5EF4-FFF2-40B4-BE49-F238E27FC236}">
                <a16:creationId xmlns:a16="http://schemas.microsoft.com/office/drawing/2014/main" id="{E12A44C9-DDDB-1D4E-9C64-326823B42D7F}"/>
              </a:ext>
            </a:extLst>
          </p:cNvPr>
          <p:cNvSpPr>
            <a:spLocks noGrp="1"/>
          </p:cNvSpPr>
          <p:nvPr>
            <p:ph type="body" sz="quarter" idx="29" hasCustomPrompt="1"/>
          </p:nvPr>
        </p:nvSpPr>
        <p:spPr>
          <a:xfrm>
            <a:off x="1265274" y="5301788"/>
            <a:ext cx="4725218" cy="32469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pic>
        <p:nvPicPr>
          <p:cNvPr id="18" name="Picture 17">
            <a:extLst>
              <a:ext uri="{FF2B5EF4-FFF2-40B4-BE49-F238E27FC236}">
                <a16:creationId xmlns:a16="http://schemas.microsoft.com/office/drawing/2014/main" id="{DAFB7D6B-1715-6D4A-8073-364E65416A4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9967" r="24021"/>
          <a:stretch/>
        </p:blipFill>
        <p:spPr>
          <a:xfrm>
            <a:off x="10757784" y="5130614"/>
            <a:ext cx="1452712" cy="976572"/>
          </a:xfrm>
          <a:prstGeom prst="rect">
            <a:avLst/>
          </a:prstGeom>
        </p:spPr>
      </p:pic>
      <p:sp>
        <p:nvSpPr>
          <p:cNvPr id="21" name="Text Placeholder 9">
            <a:extLst>
              <a:ext uri="{FF2B5EF4-FFF2-40B4-BE49-F238E27FC236}">
                <a16:creationId xmlns:a16="http://schemas.microsoft.com/office/drawing/2014/main" id="{9D4C6AE9-2AEB-624C-BAAA-7DE3F6418D1E}"/>
              </a:ext>
            </a:extLst>
          </p:cNvPr>
          <p:cNvSpPr>
            <a:spLocks noGrp="1"/>
          </p:cNvSpPr>
          <p:nvPr>
            <p:ph type="body" sz="quarter" idx="30"/>
          </p:nvPr>
        </p:nvSpPr>
        <p:spPr>
          <a:xfrm>
            <a:off x="6921979" y="1509031"/>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24" name="Text Placeholder 9">
            <a:extLst>
              <a:ext uri="{FF2B5EF4-FFF2-40B4-BE49-F238E27FC236}">
                <a16:creationId xmlns:a16="http://schemas.microsoft.com/office/drawing/2014/main" id="{C44D8EFA-34F0-5547-B61D-CDEC39927A2E}"/>
              </a:ext>
            </a:extLst>
          </p:cNvPr>
          <p:cNvSpPr>
            <a:spLocks noGrp="1"/>
          </p:cNvSpPr>
          <p:nvPr>
            <p:ph type="body" sz="quarter" idx="31" hasCustomPrompt="1"/>
          </p:nvPr>
        </p:nvSpPr>
        <p:spPr>
          <a:xfrm>
            <a:off x="6921979" y="1853038"/>
            <a:ext cx="4725218" cy="32469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27" name="Text Placeholder 9">
            <a:extLst>
              <a:ext uri="{FF2B5EF4-FFF2-40B4-BE49-F238E27FC236}">
                <a16:creationId xmlns:a16="http://schemas.microsoft.com/office/drawing/2014/main" id="{F3318093-8CE0-874F-BB3F-86F8056EAFD5}"/>
              </a:ext>
            </a:extLst>
          </p:cNvPr>
          <p:cNvSpPr>
            <a:spLocks noGrp="1"/>
          </p:cNvSpPr>
          <p:nvPr>
            <p:ph type="body" sz="quarter" idx="32"/>
          </p:nvPr>
        </p:nvSpPr>
        <p:spPr>
          <a:xfrm>
            <a:off x="6921979" y="2359409"/>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28" name="Text Placeholder 9">
            <a:extLst>
              <a:ext uri="{FF2B5EF4-FFF2-40B4-BE49-F238E27FC236}">
                <a16:creationId xmlns:a16="http://schemas.microsoft.com/office/drawing/2014/main" id="{444F61FA-81DF-B748-822D-D34AAD41E736}"/>
              </a:ext>
            </a:extLst>
          </p:cNvPr>
          <p:cNvSpPr>
            <a:spLocks noGrp="1"/>
          </p:cNvSpPr>
          <p:nvPr>
            <p:ph type="body" sz="quarter" idx="33" hasCustomPrompt="1"/>
          </p:nvPr>
        </p:nvSpPr>
        <p:spPr>
          <a:xfrm>
            <a:off x="6921979" y="2703416"/>
            <a:ext cx="4725218" cy="32469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Avenir Next" panose="020B0503020202020204" pitchFamily="34" charset="0"/>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31" name="Text Placeholder 9">
            <a:extLst>
              <a:ext uri="{FF2B5EF4-FFF2-40B4-BE49-F238E27FC236}">
                <a16:creationId xmlns:a16="http://schemas.microsoft.com/office/drawing/2014/main" id="{36E22C4E-6F21-2A47-973D-482E5AE540DC}"/>
              </a:ext>
            </a:extLst>
          </p:cNvPr>
          <p:cNvSpPr>
            <a:spLocks noGrp="1"/>
          </p:cNvSpPr>
          <p:nvPr>
            <p:ph type="body" sz="quarter" idx="34"/>
          </p:nvPr>
        </p:nvSpPr>
        <p:spPr>
          <a:xfrm>
            <a:off x="6921979" y="3209978"/>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32" name="Text Placeholder 9">
            <a:extLst>
              <a:ext uri="{FF2B5EF4-FFF2-40B4-BE49-F238E27FC236}">
                <a16:creationId xmlns:a16="http://schemas.microsoft.com/office/drawing/2014/main" id="{A82178C6-BB11-0B4E-9618-DCEACB99CCD3}"/>
              </a:ext>
            </a:extLst>
          </p:cNvPr>
          <p:cNvSpPr>
            <a:spLocks noGrp="1"/>
          </p:cNvSpPr>
          <p:nvPr>
            <p:ph type="body" sz="quarter" idx="35" hasCustomPrompt="1"/>
          </p:nvPr>
        </p:nvSpPr>
        <p:spPr>
          <a:xfrm>
            <a:off x="6921979" y="3553985"/>
            <a:ext cx="4725218" cy="324699"/>
          </a:xfrm>
        </p:spPr>
        <p:txBody>
          <a:bodyPr lIns="0" tIns="0" rIns="0" bIns="0">
            <a:noAutofit/>
          </a:bodyPr>
          <a:lstStyle>
            <a:lvl1pPr marL="0" indent="0">
              <a:spcBef>
                <a:spcPts val="0"/>
              </a:spcBef>
              <a:spcAft>
                <a:spcPts val="500"/>
              </a:spcAft>
              <a:buNone/>
              <a:defRPr sz="1400" b="0" i="0">
                <a:solidFill>
                  <a:schemeClr val="tx1"/>
                </a:solidFill>
                <a:latin typeface="+mj-lt"/>
              </a:defRPr>
            </a:lvl1pPr>
            <a:lvl2pPr marL="0" indent="0">
              <a:spcBef>
                <a:spcPts val="0"/>
              </a:spcBef>
              <a:spcAft>
                <a:spcPts val="500"/>
              </a:spcAft>
              <a:buNone/>
              <a:defRPr sz="2000" b="0" i="0">
                <a:solidFill>
                  <a:schemeClr val="tx1"/>
                </a:solidFill>
                <a:latin typeface="+mj-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33" name="Text Placeholder 9">
            <a:extLst>
              <a:ext uri="{FF2B5EF4-FFF2-40B4-BE49-F238E27FC236}">
                <a16:creationId xmlns:a16="http://schemas.microsoft.com/office/drawing/2014/main" id="{1C80A4B6-4392-6940-BB5E-5A37144841EC}"/>
              </a:ext>
            </a:extLst>
          </p:cNvPr>
          <p:cNvSpPr>
            <a:spLocks noGrp="1"/>
          </p:cNvSpPr>
          <p:nvPr>
            <p:ph type="body" sz="quarter" idx="36"/>
          </p:nvPr>
        </p:nvSpPr>
        <p:spPr>
          <a:xfrm>
            <a:off x="6921979" y="4060356"/>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34" name="Text Placeholder 9">
            <a:extLst>
              <a:ext uri="{FF2B5EF4-FFF2-40B4-BE49-F238E27FC236}">
                <a16:creationId xmlns:a16="http://schemas.microsoft.com/office/drawing/2014/main" id="{8717ED19-BACB-FB40-9E89-8830877D63C8}"/>
              </a:ext>
            </a:extLst>
          </p:cNvPr>
          <p:cNvSpPr>
            <a:spLocks noGrp="1"/>
          </p:cNvSpPr>
          <p:nvPr>
            <p:ph type="body" sz="quarter" idx="37" hasCustomPrompt="1"/>
          </p:nvPr>
        </p:nvSpPr>
        <p:spPr>
          <a:xfrm>
            <a:off x="6921979" y="4404363"/>
            <a:ext cx="4725218" cy="32469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
        <p:nvSpPr>
          <p:cNvPr id="35" name="Text Placeholder 9">
            <a:extLst>
              <a:ext uri="{FF2B5EF4-FFF2-40B4-BE49-F238E27FC236}">
                <a16:creationId xmlns:a16="http://schemas.microsoft.com/office/drawing/2014/main" id="{3C822450-6D28-7243-8466-098FED1A0AA5}"/>
              </a:ext>
            </a:extLst>
          </p:cNvPr>
          <p:cNvSpPr>
            <a:spLocks noGrp="1"/>
          </p:cNvSpPr>
          <p:nvPr>
            <p:ph type="body" sz="quarter" idx="38"/>
          </p:nvPr>
        </p:nvSpPr>
        <p:spPr>
          <a:xfrm>
            <a:off x="6921979" y="4957781"/>
            <a:ext cx="4725218" cy="367201"/>
          </a:xfrm>
        </p:spPr>
        <p:txBody>
          <a:bodyPr lIns="0" tIns="0" rIns="0" bIns="0">
            <a:noAutofit/>
          </a:bodyPr>
          <a:lstStyle>
            <a:lvl1pPr marL="0" indent="0">
              <a:spcBef>
                <a:spcPts val="0"/>
              </a:spcBef>
              <a:spcAft>
                <a:spcPts val="1000"/>
              </a:spcAft>
              <a:buNone/>
              <a:defRPr sz="2000" b="1" i="0">
                <a:solidFill>
                  <a:schemeClr val="tx2"/>
                </a:solidFill>
                <a:latin typeface="+mn-lt"/>
              </a:defRPr>
            </a:lvl1pPr>
            <a:lvl2pPr marL="0" indent="0">
              <a:spcBef>
                <a:spcPts val="0"/>
              </a:spcBef>
              <a:spcAft>
                <a:spcPts val="1000"/>
              </a:spcAft>
              <a:buNone/>
              <a:defRPr sz="2000" b="0" i="0">
                <a:solidFill>
                  <a:schemeClr val="bg1"/>
                </a:solidFill>
                <a:latin typeface="Avenir Light" panose="020B0402020203020204" pitchFamily="34" charset="77"/>
              </a:defRPr>
            </a:lvl2pPr>
            <a:lvl3pPr marL="180000" indent="-180000">
              <a:spcBef>
                <a:spcPts val="0"/>
              </a:spcBef>
              <a:spcAft>
                <a:spcPts val="1000"/>
              </a:spcAft>
              <a:buClr>
                <a:schemeClr val="bg1"/>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bg1"/>
              </a:buClr>
              <a:defRPr sz="1400" b="0" i="0">
                <a:solidFill>
                  <a:schemeClr val="bg1"/>
                </a:solidFill>
                <a:latin typeface="Avenir Light" panose="020B0402020203020204" pitchFamily="34" charset="77"/>
              </a:defRPr>
            </a:lvl5pPr>
          </a:lstStyle>
          <a:p>
            <a:pPr lvl="0"/>
            <a:r>
              <a:rPr lang="en-GB"/>
              <a:t>Click to edit Master text styles</a:t>
            </a:r>
          </a:p>
        </p:txBody>
      </p:sp>
      <p:sp>
        <p:nvSpPr>
          <p:cNvPr id="36" name="Text Placeholder 9">
            <a:extLst>
              <a:ext uri="{FF2B5EF4-FFF2-40B4-BE49-F238E27FC236}">
                <a16:creationId xmlns:a16="http://schemas.microsoft.com/office/drawing/2014/main" id="{86343BE5-8199-654C-8B98-2A541415E87F}"/>
              </a:ext>
            </a:extLst>
          </p:cNvPr>
          <p:cNvSpPr>
            <a:spLocks noGrp="1"/>
          </p:cNvSpPr>
          <p:nvPr>
            <p:ph type="body" sz="quarter" idx="39" hasCustomPrompt="1"/>
          </p:nvPr>
        </p:nvSpPr>
        <p:spPr>
          <a:xfrm>
            <a:off x="6921979" y="5301788"/>
            <a:ext cx="4725218" cy="324699"/>
          </a:xfrm>
        </p:spPr>
        <p:txBody>
          <a:bodyPr lIns="0" tIns="0" rIns="0" bIns="0">
            <a:noAutofit/>
          </a:bodyPr>
          <a:lstStyle>
            <a:lvl1pPr marL="0" indent="0">
              <a:spcBef>
                <a:spcPts val="0"/>
              </a:spcBef>
              <a:spcAft>
                <a:spcPts val="500"/>
              </a:spcAft>
              <a:buNone/>
              <a:defRPr sz="1400" b="0" i="0">
                <a:solidFill>
                  <a:schemeClr val="tx1"/>
                </a:solidFill>
                <a:latin typeface="+mn-lt"/>
              </a:defRPr>
            </a:lvl1pPr>
            <a:lvl2pPr marL="0" indent="0">
              <a:spcBef>
                <a:spcPts val="0"/>
              </a:spcBef>
              <a:spcAft>
                <a:spcPts val="500"/>
              </a:spcAft>
              <a:buNone/>
              <a:defRPr sz="2000" b="0" i="0">
                <a:solidFill>
                  <a:schemeClr val="tx1"/>
                </a:solidFill>
                <a:latin typeface="+mn-lt"/>
              </a:defRPr>
            </a:lvl2pPr>
            <a:lvl3pPr marL="180000" indent="-180000">
              <a:spcBef>
                <a:spcPts val="0"/>
              </a:spcBef>
              <a:spcAft>
                <a:spcPts val="1000"/>
              </a:spcAft>
              <a:buClr>
                <a:schemeClr val="tx2"/>
              </a:buClr>
              <a:defRPr sz="2000" b="0" i="0">
                <a:solidFill>
                  <a:schemeClr val="bg1"/>
                </a:solidFill>
                <a:latin typeface="Avenir Light" panose="020B0402020203020204" pitchFamily="34" charset="77"/>
              </a:defRPr>
            </a:lvl3pPr>
            <a:lvl4pPr marL="0" indent="0">
              <a:spcBef>
                <a:spcPts val="0"/>
              </a:spcBef>
              <a:spcAft>
                <a:spcPts val="1000"/>
              </a:spcAft>
              <a:buFontTx/>
              <a:buNone/>
              <a:defRPr sz="1400" b="0" i="0">
                <a:solidFill>
                  <a:schemeClr val="bg1"/>
                </a:solidFill>
                <a:latin typeface="Avenir Light" panose="020B0402020203020204" pitchFamily="34" charset="77"/>
              </a:defRPr>
            </a:lvl4pPr>
            <a:lvl5pPr marL="180000" indent="-180000">
              <a:spcBef>
                <a:spcPts val="0"/>
              </a:spcBef>
              <a:spcAft>
                <a:spcPts val="1000"/>
              </a:spcAft>
              <a:buClr>
                <a:schemeClr val="tx2"/>
              </a:buClr>
              <a:defRPr sz="1400" b="0" i="0">
                <a:solidFill>
                  <a:schemeClr val="bg1"/>
                </a:solidFill>
                <a:latin typeface="Avenir Light" panose="020B0402020203020204" pitchFamily="34" charset="77"/>
              </a:defRPr>
            </a:lvl5pPr>
          </a:lstStyle>
          <a:p>
            <a:pPr lvl="0"/>
            <a:r>
              <a:rPr lang="en-GB"/>
              <a:t>Click to edit master text styles</a:t>
            </a:r>
          </a:p>
          <a:p>
            <a:pPr lvl="1"/>
            <a:endParaRPr lang="en-US"/>
          </a:p>
        </p:txBody>
      </p:sp>
    </p:spTree>
    <p:extLst>
      <p:ext uri="{BB962C8B-B14F-4D97-AF65-F5344CB8AC3E}">
        <p14:creationId xmlns:p14="http://schemas.microsoft.com/office/powerpoint/2010/main" val="305707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solidFill>
          <a:schemeClr val="bg1"/>
        </a:solidFill>
        <a:effectLst/>
      </p:bgPr>
    </p:bg>
    <p:spTree>
      <p:nvGrpSpPr>
        <p:cNvPr id="1" name=""/>
        <p:cNvGrpSpPr/>
        <p:nvPr/>
      </p:nvGrpSpPr>
      <p:grpSpPr>
        <a:xfrm>
          <a:off x="0" y="0"/>
          <a:ext cx="0" cy="0"/>
          <a:chOff x="0" y="0"/>
          <a:chExt cx="0" cy="0"/>
        </a:xfrm>
      </p:grpSpPr>
      <p:pic>
        <p:nvPicPr>
          <p:cNvPr id="16" name="Picture 15" descr="A picture containing person, indoor, person&#10;&#10;Description automatically generated">
            <a:extLst>
              <a:ext uri="{FF2B5EF4-FFF2-40B4-BE49-F238E27FC236}">
                <a16:creationId xmlns:a16="http://schemas.microsoft.com/office/drawing/2014/main" id="{D92C5245-6E18-6B4C-BB20-EF0C67E9C17A}"/>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harpenSoften amount="8000"/>
                    </a14:imgEffect>
                    <a14:imgEffect>
                      <a14:brightnessContrast contrast="11000"/>
                    </a14:imgEffect>
                  </a14:imgLayer>
                </a14:imgProps>
              </a:ext>
              <a:ext uri="{28A0092B-C50C-407E-A947-70E740481C1C}">
                <a14:useLocalDpi xmlns:a14="http://schemas.microsoft.com/office/drawing/2010/main"/>
              </a:ext>
            </a:extLst>
          </a:blip>
          <a:srcRect/>
          <a:stretch/>
        </p:blipFill>
        <p:spPr>
          <a:xfrm>
            <a:off x="0" y="3898"/>
            <a:ext cx="12192000" cy="6850203"/>
          </a:xfrm>
          <a:prstGeom prst="rect">
            <a:avLst/>
          </a:prstGeom>
        </p:spPr>
      </p:pic>
      <p:sp>
        <p:nvSpPr>
          <p:cNvPr id="17" name="Rectangle 16">
            <a:extLst>
              <a:ext uri="{FF2B5EF4-FFF2-40B4-BE49-F238E27FC236}">
                <a16:creationId xmlns:a16="http://schemas.microsoft.com/office/drawing/2014/main" id="{701A0AA6-2ABE-E646-9416-1A51A8890C81}"/>
              </a:ext>
            </a:extLst>
          </p:cNvPr>
          <p:cNvSpPr/>
          <p:nvPr userDrawn="1"/>
        </p:nvSpPr>
        <p:spPr>
          <a:xfrm flipH="1">
            <a:off x="0" y="4611189"/>
            <a:ext cx="7358743" cy="2246811"/>
          </a:xfrm>
          <a:prstGeom prst="rect">
            <a:avLst/>
          </a:prstGeom>
          <a:gradFill flip="none" rotWithShape="1">
            <a:gsLst>
              <a:gs pos="0">
                <a:schemeClr val="tx1">
                  <a:lumMod val="0"/>
                  <a:alpha val="43000"/>
                </a:schemeClr>
              </a:gs>
              <a:gs pos="6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1024BDD-0343-204B-B3EE-D2B16826B5DD}"/>
              </a:ext>
            </a:extLst>
          </p:cNvPr>
          <p:cNvSpPr/>
          <p:nvPr userDrawn="1"/>
        </p:nvSpPr>
        <p:spPr>
          <a:xfrm>
            <a:off x="-5" y="-5"/>
            <a:ext cx="7912613" cy="6858005"/>
          </a:xfrm>
          <a:prstGeom prst="rect">
            <a:avLst/>
          </a:prstGeom>
          <a:gradFill>
            <a:gsLst>
              <a:gs pos="43000">
                <a:schemeClr val="bg1">
                  <a:lumMod val="95000"/>
                  <a:alpha val="0"/>
                </a:schemeClr>
              </a:gs>
              <a:gs pos="97000">
                <a:schemeClr val="bg1">
                  <a:lumMod val="95000"/>
                </a:schemeClr>
              </a:gs>
              <a:gs pos="65000">
                <a:schemeClr val="bg1">
                  <a:lumMod val="95000"/>
                  <a:alpha val="64759"/>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BE5AE18-CF85-F542-B202-89C6CB5B3364}"/>
              </a:ext>
            </a:extLst>
          </p:cNvPr>
          <p:cNvSpPr/>
          <p:nvPr userDrawn="1"/>
        </p:nvSpPr>
        <p:spPr>
          <a:xfrm rot="10800000">
            <a:off x="-6" y="-6"/>
            <a:ext cx="7358742" cy="5308276"/>
          </a:xfrm>
          <a:prstGeom prst="rect">
            <a:avLst/>
          </a:prstGeom>
          <a:gradFill flip="none" rotWithShape="1">
            <a:gsLst>
              <a:gs pos="0">
                <a:schemeClr val="bg1"/>
              </a:gs>
              <a:gs pos="9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038CBED-F722-3041-9C75-24F906291F13}"/>
              </a:ext>
            </a:extLst>
          </p:cNvPr>
          <p:cNvSpPr/>
          <p:nvPr userDrawn="1"/>
        </p:nvSpPr>
        <p:spPr>
          <a:xfrm>
            <a:off x="4833257" y="4611189"/>
            <a:ext cx="7358743" cy="2246811"/>
          </a:xfrm>
          <a:prstGeom prst="rect">
            <a:avLst/>
          </a:prstGeom>
          <a:gradFill flip="none" rotWithShape="1">
            <a:gsLst>
              <a:gs pos="0">
                <a:schemeClr val="tx1">
                  <a:lumMod val="0"/>
                  <a:alpha val="63000"/>
                </a:schemeClr>
              </a:gs>
              <a:gs pos="60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picture containing clock, drawing&#10;&#10;Description automatically generated">
            <a:extLst>
              <a:ext uri="{FF2B5EF4-FFF2-40B4-BE49-F238E27FC236}">
                <a16:creationId xmlns:a16="http://schemas.microsoft.com/office/drawing/2014/main" id="{235B7888-12EC-2445-A542-6C2A49DD456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59301"/>
          <a:stretch/>
        </p:blipFill>
        <p:spPr>
          <a:xfrm>
            <a:off x="0" y="209133"/>
            <a:ext cx="1545452" cy="1168405"/>
          </a:xfrm>
          <a:prstGeom prst="rect">
            <a:avLst/>
          </a:prstGeom>
        </p:spPr>
      </p:pic>
      <p:sp>
        <p:nvSpPr>
          <p:cNvPr id="30" name="Title 1">
            <a:extLst>
              <a:ext uri="{FF2B5EF4-FFF2-40B4-BE49-F238E27FC236}">
                <a16:creationId xmlns:a16="http://schemas.microsoft.com/office/drawing/2014/main" id="{0A6D12D6-D3C4-EA40-91ED-754398FA7383}"/>
              </a:ext>
            </a:extLst>
          </p:cNvPr>
          <p:cNvSpPr>
            <a:spLocks noGrp="1"/>
          </p:cNvSpPr>
          <p:nvPr>
            <p:ph type="ctrTitle" hasCustomPrompt="1"/>
          </p:nvPr>
        </p:nvSpPr>
        <p:spPr>
          <a:xfrm>
            <a:off x="433754" y="1104828"/>
            <a:ext cx="5662246" cy="1655762"/>
          </a:xfrm>
        </p:spPr>
        <p:txBody>
          <a:bodyPr lIns="0" tIns="0" rIns="0" bIns="0" anchor="b" anchorCtr="0">
            <a:normAutofit/>
          </a:bodyPr>
          <a:lstStyle>
            <a:lvl1pPr algn="l">
              <a:lnSpc>
                <a:spcPct val="90000"/>
              </a:lnSpc>
              <a:defRPr sz="5000" b="1" i="0" spc="-100" baseline="0">
                <a:solidFill>
                  <a:schemeClr val="tx1"/>
                </a:solidFill>
                <a:latin typeface="+mj-lt"/>
              </a:defRPr>
            </a:lvl1pPr>
          </a:lstStyle>
          <a:p>
            <a:r>
              <a:rPr lang="en-GB"/>
              <a:t>click to edit master title style</a:t>
            </a:r>
            <a:endParaRPr lang="en-US"/>
          </a:p>
        </p:txBody>
      </p:sp>
      <p:sp>
        <p:nvSpPr>
          <p:cNvPr id="31" name="Subtitle 2">
            <a:extLst>
              <a:ext uri="{FF2B5EF4-FFF2-40B4-BE49-F238E27FC236}">
                <a16:creationId xmlns:a16="http://schemas.microsoft.com/office/drawing/2014/main" id="{7FC0691C-7A1E-8F4B-AF10-3DC2EAE2EAF3}"/>
              </a:ext>
            </a:extLst>
          </p:cNvPr>
          <p:cNvSpPr>
            <a:spLocks noGrp="1"/>
          </p:cNvSpPr>
          <p:nvPr>
            <p:ph type="subTitle" idx="1" hasCustomPrompt="1"/>
          </p:nvPr>
        </p:nvSpPr>
        <p:spPr>
          <a:xfrm>
            <a:off x="433754" y="2955426"/>
            <a:ext cx="5662246" cy="1655762"/>
          </a:xfrm>
        </p:spPr>
        <p:txBody>
          <a:bodyPr lIns="0" tIns="0" rIns="0" bIns="0">
            <a:normAutofit/>
          </a:bodyPr>
          <a:lstStyle>
            <a:lvl1pPr marL="0" indent="0" algn="l">
              <a:lnSpc>
                <a:spcPct val="100000"/>
              </a:lnSpc>
              <a:buNone/>
              <a:defRPr sz="20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32" name="Espace réservé du numéro de diapositive 3">
            <a:extLst>
              <a:ext uri="{FF2B5EF4-FFF2-40B4-BE49-F238E27FC236}">
                <a16:creationId xmlns:a16="http://schemas.microsoft.com/office/drawing/2014/main" id="{A5CE912B-6754-F240-AC3F-4E01294038D5}"/>
              </a:ext>
            </a:extLst>
          </p:cNvPr>
          <p:cNvSpPr txBox="1">
            <a:spLocks/>
          </p:cNvSpPr>
          <p:nvPr userDrawn="1"/>
        </p:nvSpPr>
        <p:spPr>
          <a:xfrm>
            <a:off x="340330" y="6208831"/>
            <a:ext cx="544253"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03064"/>
            <a:fld id="{1C96AA6D-8347-412D-BE88-10FF9D73003A}" type="slidenum">
              <a:rPr lang="nl-BE" sz="800" smtClean="0">
                <a:solidFill>
                  <a:schemeClr val="bg1"/>
                </a:solidFill>
                <a:latin typeface="+mn-lt"/>
              </a:rPr>
              <a:pPr algn="l" defTabSz="903064"/>
              <a:t>‹#›</a:t>
            </a:fld>
            <a:endParaRPr lang="nl-BE" sz="800">
              <a:solidFill>
                <a:schemeClr val="bg1"/>
              </a:solidFill>
              <a:latin typeface="+mn-lt"/>
            </a:endParaRPr>
          </a:p>
        </p:txBody>
      </p:sp>
      <p:sp>
        <p:nvSpPr>
          <p:cNvPr id="33" name="Espace réservé du numéro de diapositive 3">
            <a:extLst>
              <a:ext uri="{FF2B5EF4-FFF2-40B4-BE49-F238E27FC236}">
                <a16:creationId xmlns:a16="http://schemas.microsoft.com/office/drawing/2014/main" id="{E9A40D34-3092-D941-94B0-452CFF373FD9}"/>
              </a:ext>
            </a:extLst>
          </p:cNvPr>
          <p:cNvSpPr txBox="1">
            <a:spLocks/>
          </p:cNvSpPr>
          <p:nvPr userDrawn="1"/>
        </p:nvSpPr>
        <p:spPr>
          <a:xfrm>
            <a:off x="602592" y="6196956"/>
            <a:ext cx="2948129"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a:solidFill>
                  <a:schemeClr val="bg1"/>
                </a:solidFill>
                <a:latin typeface="+mn-lt"/>
              </a:rPr>
              <a:t>we commit. we deliver.</a:t>
            </a:r>
          </a:p>
        </p:txBody>
      </p:sp>
      <p:grpSp>
        <p:nvGrpSpPr>
          <p:cNvPr id="34" name="Graphic 17">
            <a:extLst>
              <a:ext uri="{FF2B5EF4-FFF2-40B4-BE49-F238E27FC236}">
                <a16:creationId xmlns:a16="http://schemas.microsoft.com/office/drawing/2014/main" id="{CA388D67-27CC-8A40-82E4-2A4A14925DF5}"/>
              </a:ext>
            </a:extLst>
          </p:cNvPr>
          <p:cNvGrpSpPr/>
          <p:nvPr userDrawn="1"/>
        </p:nvGrpSpPr>
        <p:grpSpPr>
          <a:xfrm>
            <a:off x="11631758" y="6265489"/>
            <a:ext cx="239815" cy="356979"/>
            <a:chOff x="11607408" y="6132443"/>
            <a:chExt cx="290229" cy="432023"/>
          </a:xfrm>
        </p:grpSpPr>
        <p:sp>
          <p:nvSpPr>
            <p:cNvPr id="35" name="Freeform 34">
              <a:extLst>
                <a:ext uri="{FF2B5EF4-FFF2-40B4-BE49-F238E27FC236}">
                  <a16:creationId xmlns:a16="http://schemas.microsoft.com/office/drawing/2014/main" id="{D9773210-3FE5-0441-83FD-74CC88FF36A1}"/>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42CD4872-6826-5847-A406-699232CB7E2E}"/>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397566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solidFill>
          <a:schemeClr val="bg1"/>
        </a:solidFill>
        <a:effectLst/>
      </p:bgPr>
    </p:bg>
    <p:spTree>
      <p:nvGrpSpPr>
        <p:cNvPr id="1" name=""/>
        <p:cNvGrpSpPr/>
        <p:nvPr/>
      </p:nvGrpSpPr>
      <p:grpSpPr>
        <a:xfrm>
          <a:off x="0" y="0"/>
          <a:ext cx="0" cy="0"/>
          <a:chOff x="0" y="0"/>
          <a:chExt cx="0" cy="0"/>
        </a:xfrm>
      </p:grpSpPr>
      <p:pic>
        <p:nvPicPr>
          <p:cNvPr id="16" name="Picture 15" descr="A group of people sitting at a table using a computer&#10;&#10;Description automatically generated">
            <a:extLst>
              <a:ext uri="{FF2B5EF4-FFF2-40B4-BE49-F238E27FC236}">
                <a16:creationId xmlns:a16="http://schemas.microsoft.com/office/drawing/2014/main" id="{88AB2AA1-5C1D-5142-AAF3-4B1271BF75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29"/>
          <a:stretch/>
        </p:blipFill>
        <p:spPr>
          <a:xfrm>
            <a:off x="-1" y="0"/>
            <a:ext cx="12192001" cy="6858000"/>
          </a:xfrm>
          <a:prstGeom prst="rect">
            <a:avLst/>
          </a:prstGeom>
        </p:spPr>
      </p:pic>
      <p:sp>
        <p:nvSpPr>
          <p:cNvPr id="14" name="Rectangle 13">
            <a:extLst>
              <a:ext uri="{FF2B5EF4-FFF2-40B4-BE49-F238E27FC236}">
                <a16:creationId xmlns:a16="http://schemas.microsoft.com/office/drawing/2014/main" id="{01157414-BD07-3649-AC43-88869A408D9F}"/>
              </a:ext>
            </a:extLst>
          </p:cNvPr>
          <p:cNvSpPr/>
          <p:nvPr userDrawn="1"/>
        </p:nvSpPr>
        <p:spPr>
          <a:xfrm flipH="1">
            <a:off x="0" y="4611189"/>
            <a:ext cx="7358743" cy="2246811"/>
          </a:xfrm>
          <a:prstGeom prst="rect">
            <a:avLst/>
          </a:prstGeom>
          <a:gradFill flip="none" rotWithShape="1">
            <a:gsLst>
              <a:gs pos="0">
                <a:schemeClr val="tx1">
                  <a:lumMod val="0"/>
                  <a:alpha val="43000"/>
                </a:schemeClr>
              </a:gs>
              <a:gs pos="6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56FE5C-D795-A242-A87D-5A3E5C69F579}"/>
              </a:ext>
            </a:extLst>
          </p:cNvPr>
          <p:cNvSpPr/>
          <p:nvPr userDrawn="1"/>
        </p:nvSpPr>
        <p:spPr>
          <a:xfrm>
            <a:off x="-5" y="-5"/>
            <a:ext cx="9267991" cy="6858005"/>
          </a:xfrm>
          <a:prstGeom prst="rect">
            <a:avLst/>
          </a:prstGeom>
          <a:gradFill>
            <a:gsLst>
              <a:gs pos="45000">
                <a:schemeClr val="bg1">
                  <a:lumMod val="95000"/>
                  <a:alpha val="0"/>
                </a:schemeClr>
              </a:gs>
              <a:gs pos="97000">
                <a:schemeClr val="bg1">
                  <a:lumMod val="95000"/>
                </a:schemeClr>
              </a:gs>
              <a:gs pos="67000">
                <a:schemeClr val="bg1">
                  <a:lumMod val="95000"/>
                  <a:alpha val="77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06548CF-31B7-6548-A7BC-0F4E6D3D6955}"/>
              </a:ext>
            </a:extLst>
          </p:cNvPr>
          <p:cNvSpPr/>
          <p:nvPr userDrawn="1"/>
        </p:nvSpPr>
        <p:spPr>
          <a:xfrm rot="10800000">
            <a:off x="-6" y="-6"/>
            <a:ext cx="8234255" cy="5308276"/>
          </a:xfrm>
          <a:prstGeom prst="rect">
            <a:avLst/>
          </a:prstGeom>
          <a:gradFill flip="none" rotWithShape="1">
            <a:gsLst>
              <a:gs pos="0">
                <a:schemeClr val="bg1"/>
              </a:gs>
              <a:gs pos="91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A2DAD92-8850-3C41-89A7-C01B0295E8BE}"/>
              </a:ext>
            </a:extLst>
          </p:cNvPr>
          <p:cNvSpPr/>
          <p:nvPr userDrawn="1"/>
        </p:nvSpPr>
        <p:spPr>
          <a:xfrm>
            <a:off x="4833257" y="4611189"/>
            <a:ext cx="7358743" cy="2246811"/>
          </a:xfrm>
          <a:prstGeom prst="rect">
            <a:avLst/>
          </a:prstGeom>
          <a:gradFill flip="none" rotWithShape="1">
            <a:gsLst>
              <a:gs pos="0">
                <a:schemeClr val="tx1">
                  <a:lumMod val="0"/>
                  <a:alpha val="63000"/>
                </a:schemeClr>
              </a:gs>
              <a:gs pos="60000">
                <a:schemeClr val="bg1">
                  <a:alpha val="0"/>
                  <a:lumMod val="0"/>
                </a:schemeClr>
              </a:gs>
            </a:gsLst>
            <a:path path="rect">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clock, drawing&#10;&#10;Description automatically generated">
            <a:extLst>
              <a:ext uri="{FF2B5EF4-FFF2-40B4-BE49-F238E27FC236}">
                <a16:creationId xmlns:a16="http://schemas.microsoft.com/office/drawing/2014/main" id="{5A3051E7-80A5-EA41-8208-BDFDF47291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9301"/>
          <a:stretch/>
        </p:blipFill>
        <p:spPr>
          <a:xfrm>
            <a:off x="0" y="209133"/>
            <a:ext cx="1545452" cy="1168405"/>
          </a:xfrm>
          <a:prstGeom prst="rect">
            <a:avLst/>
          </a:prstGeom>
        </p:spPr>
      </p:pic>
      <p:sp>
        <p:nvSpPr>
          <p:cNvPr id="2" name="Title 1">
            <a:extLst>
              <a:ext uri="{FF2B5EF4-FFF2-40B4-BE49-F238E27FC236}">
                <a16:creationId xmlns:a16="http://schemas.microsoft.com/office/drawing/2014/main" id="{CE8BAB30-02AF-B04D-833C-3121DC7DDB60}"/>
              </a:ext>
            </a:extLst>
          </p:cNvPr>
          <p:cNvSpPr>
            <a:spLocks noGrp="1"/>
          </p:cNvSpPr>
          <p:nvPr>
            <p:ph type="ctrTitle" hasCustomPrompt="1"/>
          </p:nvPr>
        </p:nvSpPr>
        <p:spPr>
          <a:xfrm>
            <a:off x="433754" y="1104828"/>
            <a:ext cx="5662246" cy="1655762"/>
          </a:xfrm>
        </p:spPr>
        <p:txBody>
          <a:bodyPr lIns="0" tIns="0" rIns="0" bIns="0" anchor="b" anchorCtr="0">
            <a:normAutofit/>
          </a:bodyPr>
          <a:lstStyle>
            <a:lvl1pPr algn="l">
              <a:lnSpc>
                <a:spcPct val="90000"/>
              </a:lnSpc>
              <a:defRPr sz="5000" b="1" i="0" spc="-100" baseline="0">
                <a:solidFill>
                  <a:schemeClr val="tx1"/>
                </a:solidFill>
                <a:latin typeface="+mj-lt"/>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C192CA4-6B7B-884B-B4DC-BFB8E4485BB4}"/>
              </a:ext>
            </a:extLst>
          </p:cNvPr>
          <p:cNvSpPr>
            <a:spLocks noGrp="1"/>
          </p:cNvSpPr>
          <p:nvPr>
            <p:ph type="subTitle" idx="1" hasCustomPrompt="1"/>
          </p:nvPr>
        </p:nvSpPr>
        <p:spPr>
          <a:xfrm>
            <a:off x="433754" y="2955426"/>
            <a:ext cx="5662246" cy="1655762"/>
          </a:xfrm>
        </p:spPr>
        <p:txBody>
          <a:bodyPr lIns="0" tIns="0" rIns="0" bIns="0">
            <a:normAutofit/>
          </a:bodyPr>
          <a:lstStyle>
            <a:lvl1pPr marL="0" indent="0" algn="l">
              <a:lnSpc>
                <a:spcPct val="100000"/>
              </a:lnSpc>
              <a:buNone/>
              <a:defRPr sz="2000" b="0" i="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22" name="Espace réservé du numéro de diapositive 3">
            <a:extLst>
              <a:ext uri="{FF2B5EF4-FFF2-40B4-BE49-F238E27FC236}">
                <a16:creationId xmlns:a16="http://schemas.microsoft.com/office/drawing/2014/main" id="{8D1C0BB0-C497-CB49-83E4-0B137CC9F664}"/>
              </a:ext>
            </a:extLst>
          </p:cNvPr>
          <p:cNvSpPr txBox="1">
            <a:spLocks/>
          </p:cNvSpPr>
          <p:nvPr userDrawn="1"/>
        </p:nvSpPr>
        <p:spPr>
          <a:xfrm>
            <a:off x="340330" y="6208831"/>
            <a:ext cx="544253"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03064"/>
            <a:fld id="{1C96AA6D-8347-412D-BE88-10FF9D73003A}" type="slidenum">
              <a:rPr lang="nl-BE" sz="800" smtClean="0">
                <a:solidFill>
                  <a:schemeClr val="bg1"/>
                </a:solidFill>
                <a:latin typeface="+mn-lt"/>
              </a:rPr>
              <a:pPr algn="l" defTabSz="903064"/>
              <a:t>‹#›</a:t>
            </a:fld>
            <a:endParaRPr lang="nl-BE" sz="800">
              <a:solidFill>
                <a:schemeClr val="bg1"/>
              </a:solidFill>
              <a:latin typeface="+mn-lt"/>
            </a:endParaRPr>
          </a:p>
        </p:txBody>
      </p:sp>
      <p:sp>
        <p:nvSpPr>
          <p:cNvPr id="23" name="Espace réservé du numéro de diapositive 3">
            <a:extLst>
              <a:ext uri="{FF2B5EF4-FFF2-40B4-BE49-F238E27FC236}">
                <a16:creationId xmlns:a16="http://schemas.microsoft.com/office/drawing/2014/main" id="{E07458C1-C3AF-5448-AA24-D9C0554AFDAC}"/>
              </a:ext>
            </a:extLst>
          </p:cNvPr>
          <p:cNvSpPr txBox="1">
            <a:spLocks/>
          </p:cNvSpPr>
          <p:nvPr userDrawn="1"/>
        </p:nvSpPr>
        <p:spPr>
          <a:xfrm>
            <a:off x="602592" y="6196956"/>
            <a:ext cx="2948129"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a:solidFill>
                  <a:schemeClr val="bg1"/>
                </a:solidFill>
                <a:latin typeface="+mn-lt"/>
              </a:rPr>
              <a:t>we commit. we deliver.</a:t>
            </a:r>
          </a:p>
        </p:txBody>
      </p:sp>
      <p:grpSp>
        <p:nvGrpSpPr>
          <p:cNvPr id="24" name="Graphic 17">
            <a:extLst>
              <a:ext uri="{FF2B5EF4-FFF2-40B4-BE49-F238E27FC236}">
                <a16:creationId xmlns:a16="http://schemas.microsoft.com/office/drawing/2014/main" id="{1BEBA78E-2B92-CE4B-B975-09E890C7DA2A}"/>
              </a:ext>
            </a:extLst>
          </p:cNvPr>
          <p:cNvGrpSpPr/>
          <p:nvPr userDrawn="1"/>
        </p:nvGrpSpPr>
        <p:grpSpPr>
          <a:xfrm>
            <a:off x="11631758" y="6265489"/>
            <a:ext cx="239815" cy="356979"/>
            <a:chOff x="11607408" y="6132443"/>
            <a:chExt cx="290229" cy="432023"/>
          </a:xfrm>
        </p:grpSpPr>
        <p:sp>
          <p:nvSpPr>
            <p:cNvPr id="25" name="Freeform 24">
              <a:extLst>
                <a:ext uri="{FF2B5EF4-FFF2-40B4-BE49-F238E27FC236}">
                  <a16:creationId xmlns:a16="http://schemas.microsoft.com/office/drawing/2014/main" id="{38C2160D-0E38-A64E-9C6F-1BB143E79668}"/>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E0C749B3-8322-CE4C-9DCD-1956F8EECC21}"/>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298811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B20BC1-7F33-0D49-BF42-A05261E3F1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4D79E7-5DB4-7140-A69D-97EF6CE08D0C}"/>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Espace réservé du numéro de diapositive 3">
            <a:extLst>
              <a:ext uri="{FF2B5EF4-FFF2-40B4-BE49-F238E27FC236}">
                <a16:creationId xmlns:a16="http://schemas.microsoft.com/office/drawing/2014/main" id="{8EEC510E-D9AB-194F-AD9C-DC96214D982A}"/>
              </a:ext>
            </a:extLst>
          </p:cNvPr>
          <p:cNvSpPr txBox="1">
            <a:spLocks/>
          </p:cNvSpPr>
          <p:nvPr userDrawn="1"/>
        </p:nvSpPr>
        <p:spPr>
          <a:xfrm>
            <a:off x="340330" y="6208831"/>
            <a:ext cx="544253"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03064"/>
            <a:fld id="{1C96AA6D-8347-412D-BE88-10FF9D73003A}" type="slidenum">
              <a:rPr lang="nl-BE" sz="800" smtClean="0">
                <a:solidFill>
                  <a:schemeClr val="accent2"/>
                </a:solidFill>
                <a:latin typeface="+mn-lt"/>
              </a:rPr>
              <a:pPr algn="l" defTabSz="903064"/>
              <a:t>‹#›</a:t>
            </a:fld>
            <a:endParaRPr lang="nl-BE" sz="800">
              <a:solidFill>
                <a:schemeClr val="accent2"/>
              </a:solidFill>
              <a:latin typeface="+mn-lt"/>
            </a:endParaRPr>
          </a:p>
        </p:txBody>
      </p:sp>
      <p:sp>
        <p:nvSpPr>
          <p:cNvPr id="9" name="Espace réservé du numéro de diapositive 3">
            <a:extLst>
              <a:ext uri="{FF2B5EF4-FFF2-40B4-BE49-F238E27FC236}">
                <a16:creationId xmlns:a16="http://schemas.microsoft.com/office/drawing/2014/main" id="{137E5B9B-99B2-614B-AD1A-51906B616D72}"/>
              </a:ext>
            </a:extLst>
          </p:cNvPr>
          <p:cNvSpPr txBox="1">
            <a:spLocks/>
          </p:cNvSpPr>
          <p:nvPr userDrawn="1"/>
        </p:nvSpPr>
        <p:spPr>
          <a:xfrm>
            <a:off x="602592" y="6196956"/>
            <a:ext cx="2948129" cy="365125"/>
          </a:xfrm>
          <a:prstGeom prst="rect">
            <a:avLst/>
          </a:prstGeom>
        </p:spPr>
        <p:txBody>
          <a:bodyPr r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0">
                <a:solidFill>
                  <a:schemeClr val="tx2"/>
                </a:solidFill>
                <a:latin typeface="+mn-lt"/>
              </a:rPr>
              <a:t>we commit. we deliver.</a:t>
            </a:r>
          </a:p>
        </p:txBody>
      </p:sp>
      <p:grpSp>
        <p:nvGrpSpPr>
          <p:cNvPr id="10" name="Graphic 12">
            <a:extLst>
              <a:ext uri="{FF2B5EF4-FFF2-40B4-BE49-F238E27FC236}">
                <a16:creationId xmlns:a16="http://schemas.microsoft.com/office/drawing/2014/main" id="{1E472CD0-9B14-0345-8A15-8E7C50DF47B7}"/>
              </a:ext>
            </a:extLst>
          </p:cNvPr>
          <p:cNvGrpSpPr/>
          <p:nvPr userDrawn="1"/>
        </p:nvGrpSpPr>
        <p:grpSpPr>
          <a:xfrm>
            <a:off x="11631155" y="6261617"/>
            <a:ext cx="239815" cy="358508"/>
            <a:chOff x="5681378" y="2802294"/>
            <a:chExt cx="837801" cy="1252460"/>
          </a:xfrm>
        </p:grpSpPr>
        <p:sp>
          <p:nvSpPr>
            <p:cNvPr id="11" name="Freeform 10">
              <a:extLst>
                <a:ext uri="{FF2B5EF4-FFF2-40B4-BE49-F238E27FC236}">
                  <a16:creationId xmlns:a16="http://schemas.microsoft.com/office/drawing/2014/main" id="{4BD9DBD0-66E1-4943-BC15-31BB7A89C092}"/>
                </a:ext>
              </a:extLst>
            </p:cNvPr>
            <p:cNvSpPr/>
            <p:nvPr/>
          </p:nvSpPr>
          <p:spPr>
            <a:xfrm>
              <a:off x="5681378" y="2802294"/>
              <a:ext cx="837801" cy="1252460"/>
            </a:xfrm>
            <a:custGeom>
              <a:avLst/>
              <a:gdLst>
                <a:gd name="connsiteX0" fmla="*/ 837801 w 837801"/>
                <a:gd name="connsiteY0" fmla="*/ 0 h 1252460"/>
                <a:gd name="connsiteX1" fmla="*/ 837801 w 837801"/>
                <a:gd name="connsiteY1" fmla="*/ 835925 h 1252460"/>
                <a:gd name="connsiteX2" fmla="*/ 400357 w 837801"/>
                <a:gd name="connsiteY2" fmla="*/ 1252461 h 1252460"/>
                <a:gd name="connsiteX3" fmla="*/ 0 w 837801"/>
                <a:gd name="connsiteY3" fmla="*/ 835925 h 1252460"/>
                <a:gd name="connsiteX4" fmla="*/ 400357 w 837801"/>
                <a:gd name="connsiteY4" fmla="*/ 419389 h 1252460"/>
                <a:gd name="connsiteX5" fmla="*/ 699911 w 837801"/>
                <a:gd name="connsiteY5" fmla="*/ 576303 h 1252460"/>
                <a:gd name="connsiteX6" fmla="*/ 699911 w 837801"/>
                <a:gd name="connsiteY6" fmla="*/ 0 h 1252460"/>
                <a:gd name="connsiteX7" fmla="*/ 837801 w 837801"/>
                <a:gd name="connsiteY7" fmla="*/ 0 h 1252460"/>
                <a:gd name="connsiteX8" fmla="*/ 699911 w 837801"/>
                <a:gd name="connsiteY8" fmla="*/ 836876 h 1252460"/>
                <a:gd name="connsiteX9" fmla="*/ 418425 w 837801"/>
                <a:gd name="connsiteY9" fmla="*/ 553479 h 1252460"/>
                <a:gd name="connsiteX10" fmla="*/ 137890 w 837801"/>
                <a:gd name="connsiteY10" fmla="*/ 836876 h 1252460"/>
                <a:gd name="connsiteX11" fmla="*/ 418425 w 837801"/>
                <a:gd name="connsiteY11" fmla="*/ 1120272 h 1252460"/>
                <a:gd name="connsiteX12" fmla="*/ 699911 w 837801"/>
                <a:gd name="connsiteY12" fmla="*/ 836876 h 125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7801" h="1252460">
                  <a:moveTo>
                    <a:pt x="837801" y="0"/>
                  </a:moveTo>
                  <a:cubicBezTo>
                    <a:pt x="837801" y="0"/>
                    <a:pt x="837801" y="654285"/>
                    <a:pt x="837801" y="835925"/>
                  </a:cubicBezTo>
                  <a:cubicBezTo>
                    <a:pt x="837801" y="1006153"/>
                    <a:pt x="710372" y="1252461"/>
                    <a:pt x="400357" y="1252461"/>
                  </a:cubicBezTo>
                  <a:cubicBezTo>
                    <a:pt x="180684" y="1252461"/>
                    <a:pt x="0" y="1070821"/>
                    <a:pt x="0" y="835925"/>
                  </a:cubicBezTo>
                  <a:cubicBezTo>
                    <a:pt x="0" y="601029"/>
                    <a:pt x="180684" y="419389"/>
                    <a:pt x="400357" y="419389"/>
                  </a:cubicBezTo>
                  <a:cubicBezTo>
                    <a:pt x="535394" y="419389"/>
                    <a:pt x="636196" y="479302"/>
                    <a:pt x="699911" y="576303"/>
                  </a:cubicBezTo>
                  <a:lnTo>
                    <a:pt x="699911" y="0"/>
                  </a:lnTo>
                  <a:lnTo>
                    <a:pt x="837801" y="0"/>
                  </a:lnTo>
                  <a:close/>
                  <a:moveTo>
                    <a:pt x="699911" y="836876"/>
                  </a:moveTo>
                  <a:cubicBezTo>
                    <a:pt x="699911" y="675207"/>
                    <a:pt x="578187" y="553479"/>
                    <a:pt x="418425" y="553479"/>
                  </a:cubicBezTo>
                  <a:cubicBezTo>
                    <a:pt x="259614" y="553479"/>
                    <a:pt x="137890" y="675207"/>
                    <a:pt x="137890" y="836876"/>
                  </a:cubicBezTo>
                  <a:cubicBezTo>
                    <a:pt x="137890" y="998545"/>
                    <a:pt x="259614" y="1120272"/>
                    <a:pt x="418425" y="1120272"/>
                  </a:cubicBezTo>
                  <a:cubicBezTo>
                    <a:pt x="578187" y="1120272"/>
                    <a:pt x="699911" y="998545"/>
                    <a:pt x="699911" y="836876"/>
                  </a:cubicBezTo>
                  <a:close/>
                </a:path>
              </a:pathLst>
            </a:custGeom>
            <a:solidFill>
              <a:srgbClr val="3C3C3C"/>
            </a:solidFill>
            <a:ln w="947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CF9ED60E-EE15-404C-AC76-A327626BDE13}"/>
                </a:ext>
              </a:extLst>
            </p:cNvPr>
            <p:cNvSpPr/>
            <p:nvPr/>
          </p:nvSpPr>
          <p:spPr>
            <a:xfrm>
              <a:off x="5819268" y="3355773"/>
              <a:ext cx="562020" cy="566793"/>
            </a:xfrm>
            <a:custGeom>
              <a:avLst/>
              <a:gdLst>
                <a:gd name="connsiteX0" fmla="*/ 562021 w 562020"/>
                <a:gd name="connsiteY0" fmla="*/ 283397 h 566793"/>
                <a:gd name="connsiteX1" fmla="*/ 280535 w 562020"/>
                <a:gd name="connsiteY1" fmla="*/ 0 h 566793"/>
                <a:gd name="connsiteX2" fmla="*/ 0 w 562020"/>
                <a:gd name="connsiteY2" fmla="*/ 283397 h 566793"/>
                <a:gd name="connsiteX3" fmla="*/ 280535 w 562020"/>
                <a:gd name="connsiteY3" fmla="*/ 566793 h 566793"/>
                <a:gd name="connsiteX4" fmla="*/ 562021 w 562020"/>
                <a:gd name="connsiteY4" fmla="*/ 283397 h 56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020" h="566793">
                  <a:moveTo>
                    <a:pt x="562021" y="283397"/>
                  </a:moveTo>
                  <a:cubicBezTo>
                    <a:pt x="562021" y="121727"/>
                    <a:pt x="440297" y="0"/>
                    <a:pt x="280535" y="0"/>
                  </a:cubicBezTo>
                  <a:cubicBezTo>
                    <a:pt x="121724" y="0"/>
                    <a:pt x="0" y="121727"/>
                    <a:pt x="0" y="283397"/>
                  </a:cubicBezTo>
                  <a:cubicBezTo>
                    <a:pt x="0" y="445066"/>
                    <a:pt x="121724" y="566793"/>
                    <a:pt x="280535" y="566793"/>
                  </a:cubicBezTo>
                  <a:cubicBezTo>
                    <a:pt x="440297" y="566793"/>
                    <a:pt x="562021" y="445066"/>
                    <a:pt x="562021" y="283397"/>
                  </a:cubicBezTo>
                  <a:close/>
                </a:path>
              </a:pathLst>
            </a:custGeom>
            <a:solidFill>
              <a:srgbClr val="EF463C"/>
            </a:solidFill>
            <a:ln w="9479" cap="flat">
              <a:noFill/>
              <a:prstDash val="solid"/>
              <a:miter/>
            </a:ln>
          </p:spPr>
          <p:txBody>
            <a:bodyPr rtlCol="0" anchor="ctr"/>
            <a:lstStyle/>
            <a:p>
              <a:endParaRPr lang="en-US"/>
            </a:p>
          </p:txBody>
        </p:sp>
      </p:grpSp>
    </p:spTree>
    <p:extLst>
      <p:ext uri="{BB962C8B-B14F-4D97-AF65-F5344CB8AC3E}">
        <p14:creationId xmlns:p14="http://schemas.microsoft.com/office/powerpoint/2010/main" val="1600620063"/>
      </p:ext>
    </p:extLst>
  </p:cSld>
  <p:clrMap bg1="lt1" tx1="dk1" bg2="lt2" tx2="dk2" accent1="accent1" accent2="accent2" accent3="accent3" accent4="accent4" accent5="accent5" accent6="accent6" hlink="hlink" folHlink="folHlink"/>
  <p:sldLayoutIdLst>
    <p:sldLayoutId id="2147483662" r:id="rId1"/>
    <p:sldLayoutId id="2147483711" r:id="rId2"/>
    <p:sldLayoutId id="2147483708" r:id="rId3"/>
    <p:sldLayoutId id="2147483709" r:id="rId4"/>
    <p:sldLayoutId id="2147483710" r:id="rId5"/>
    <p:sldLayoutId id="2147483666" r:id="rId6"/>
    <p:sldLayoutId id="2147483698" r:id="rId7"/>
    <p:sldLayoutId id="2147483691" r:id="rId8"/>
    <p:sldLayoutId id="2147483693" r:id="rId9"/>
    <p:sldLayoutId id="2147483696" r:id="rId10"/>
    <p:sldLayoutId id="2147483697" r:id="rId11"/>
    <p:sldLayoutId id="2147483700" r:id="rId12"/>
    <p:sldLayoutId id="2147483701" r:id="rId13"/>
    <p:sldLayoutId id="2147483705" r:id="rId14"/>
    <p:sldLayoutId id="2147483650" r:id="rId15"/>
    <p:sldLayoutId id="2147483652" r:id="rId16"/>
    <p:sldLayoutId id="2147483676" r:id="rId17"/>
    <p:sldLayoutId id="2147483699" r:id="rId18"/>
    <p:sldLayoutId id="2147483683" r:id="rId19"/>
    <p:sldLayoutId id="2147483712" r:id="rId20"/>
    <p:sldLayoutId id="2147483689" r:id="rId21"/>
    <p:sldLayoutId id="2147483690" r:id="rId22"/>
    <p:sldLayoutId id="2147483694" r:id="rId23"/>
    <p:sldLayoutId id="2147483692" r:id="rId24"/>
    <p:sldLayoutId id="2147483671" r:id="rId25"/>
    <p:sldLayoutId id="2147483678" r:id="rId26"/>
    <p:sldLayoutId id="2147483656" r:id="rId27"/>
    <p:sldLayoutId id="2147483686" r:id="rId28"/>
    <p:sldLayoutId id="2147483664" r:id="rId29"/>
    <p:sldLayoutId id="2147483703" r:id="rId3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5.xml"/><Relationship Id="rId1" Type="http://schemas.openxmlformats.org/officeDocument/2006/relationships/tags" Target="../tags/tag7.xml"/><Relationship Id="rId5" Type="http://schemas.openxmlformats.org/officeDocument/2006/relationships/image" Target="../media/image30.sv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7.svg"/><Relationship Id="rId2" Type="http://schemas.openxmlformats.org/officeDocument/2006/relationships/slideLayout" Target="../slideLayouts/slideLayout19.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19.xml"/><Relationship Id="rId1" Type="http://schemas.openxmlformats.org/officeDocument/2006/relationships/tags" Target="../tags/tag1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7.svg"/><Relationship Id="rId2" Type="http://schemas.openxmlformats.org/officeDocument/2006/relationships/slideLayout" Target="../slideLayouts/slideLayout19.xm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image" Target="../media/image30.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9.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5.png"/><Relationship Id="rId2" Type="http://schemas.openxmlformats.org/officeDocument/2006/relationships/slideLayout" Target="../slideLayouts/slideLayout19.xml"/><Relationship Id="rId1" Type="http://schemas.openxmlformats.org/officeDocument/2006/relationships/tags" Target="../tags/tag1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9.xml"/><Relationship Id="rId4" Type="http://schemas.openxmlformats.org/officeDocument/2006/relationships/hyperlink" Target="https://delaware.eu1.sapbusinessobjects.cloud/sap/fpa/ui/tenants/003/app.html#/story&amp;/s/D7A8FA80EA4C9EB7C86BC3A11FD777E0/?mode=view&amp;view_id=story&amp;page=fff64633-3dda-4369-9e3d-726fc8867ef8&amp;isOVM=fals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9.jpeg"/><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30.svg"/></Relationships>
</file>

<file path=ppt/slides/_rels/slide23.xml.rels><?xml version="1.0" encoding="UTF-8" standalone="yes"?>
<Relationships xmlns="http://schemas.openxmlformats.org/package/2006/relationships"><Relationship Id="rId2" Type="http://schemas.microsoft.com/office/2018/10/relationships/comments" Target="../comments/modernComment_7D853F06_79125295.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7FFFD61C_52762A2F.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7FFFCF92_6E200065.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2.png"/><Relationship Id="rId5" Type="http://schemas.openxmlformats.org/officeDocument/2006/relationships/image" Target="../media/image30.sv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7FE4EB00_8B36B322.xml"/><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hyperlink" Target="https://delawareconsulting.sharepoint.com/:w:/r/sites/Intercompanycollaboration/Shared%20Documents/GDC/2023/How%20do%20I%20operate%20in%20dlw%20GDC.docx?d=w82d7e55a50d4404ba30dae218ff68626&amp;csf=1&amp;web=1&amp;e=cyZm6b"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30.svg"/><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slideLayout" Target="../slideLayouts/slideLayout19.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7D853ED4_10B5F39E.xm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7.jpeg"/><Relationship Id="rId1" Type="http://schemas.openxmlformats.org/officeDocument/2006/relationships/slideLayout" Target="../slideLayouts/slideLayout17.xml"/><Relationship Id="rId4" Type="http://schemas.openxmlformats.org/officeDocument/2006/relationships/image" Target="../media/image30.svg"/></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8.jpeg"/><Relationship Id="rId1" Type="http://schemas.openxmlformats.org/officeDocument/2006/relationships/slideLayout" Target="../slideLayouts/slideLayout17.xml"/><Relationship Id="rId4" Type="http://schemas.openxmlformats.org/officeDocument/2006/relationships/image" Target="../media/image30.svg"/></Relationships>
</file>

<file path=ppt/slides/_rels/slide58.xml.rels><?xml version="1.0" encoding="UTF-8" standalone="yes"?>
<Relationships xmlns="http://schemas.openxmlformats.org/package/2006/relationships"><Relationship Id="rId3" Type="http://schemas.microsoft.com/office/2018/10/relationships/comments" Target="../comments/modernComment_7FFFD624_B19A1AA9.xml"/><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9.xml"/><Relationship Id="rId1" Type="http://schemas.openxmlformats.org/officeDocument/2006/relationships/tags" Target="../tags/tag4.xml"/><Relationship Id="rId5" Type="http://schemas.openxmlformats.org/officeDocument/2006/relationships/image" Target="../media/image30.sv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0.jpeg"/><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30.svg"/></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hyperlink" Target="https://delaware.eu1.sapbusinessobjects.cloud/sap/fpa/ui/tenants/003/app.html#/story&amp;/s/60A262F457EF833945E2FB0E8F2FE408/?isOVM=false&amp;page=e205bff4-d438-4e6c-9df8-e7a44f8bdd6b&amp;view_id=story&amp;mode=view" TargetMode="External"/><Relationship Id="rId7"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hyperlink" Target="https://delaware.eu1.sapbusinessobjects.cloud/sap/fpa/ui/tenants/003/app.html#/story&amp;/s/2C004A59A64D9326E10000000A78A054/?isOVM=false&amp;page=ca06b532-15bc-435c-aac8-bfc1c540bc05&amp;view_id=story&amp;mode=view"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elaware.eu1.sapbusinessobjects.cloud/sap/fpa/ui/tenants/003/app.html#/story&amp;/s/D7A8FA80EA4C9EB7C86BC3A11FD777E0/?isOVM=false&amp;page=fff64633-3dda-4369-9e3d-726fc8867ef8&amp;view_id=story&amp;mode=view" TargetMode="External"/><Relationship Id="rId2" Type="http://schemas.openxmlformats.org/officeDocument/2006/relationships/hyperlink" Target="https://delaware.eu1.sapbusinessobjects.cloud/sap/fpa/ui/tenants/003/app.html#/story&amp;/s/9CBB73044F23C1E4E081AFD78F78DD09/?mode=view&amp;view_id=story&amp;page=11577304-957d-4f9c-a239-dff430198134&amp;isOVM=false" TargetMode="External"/><Relationship Id="rId1" Type="http://schemas.openxmlformats.org/officeDocument/2006/relationships/slideLayout" Target="../slideLayouts/slideLayout19.xml"/><Relationship Id="rId5" Type="http://schemas.openxmlformats.org/officeDocument/2006/relationships/image" Target="../media/image73.png"/><Relationship Id="rId4" Type="http://schemas.openxmlformats.org/officeDocument/2006/relationships/hyperlink" Target="https://delaware.eu1.sapbusinessobjects.cloud/sap/fpa/ui/tenants/003/app.html#/story&amp;/s/FE4011059CC8C3AF9B7DC7EA8B70E759/?isOVM=false&amp;page=67582a5d-f559-408c-aefd-8d3c79757af9&amp;view_id=story&amp;mode=vie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9.xml"/><Relationship Id="rId1" Type="http://schemas.openxmlformats.org/officeDocument/2006/relationships/tags" Target="../tags/tag5.xml"/><Relationship Id="rId5" Type="http://schemas.openxmlformats.org/officeDocument/2006/relationships/image" Target="../media/image37.png"/><Relationship Id="rId4" Type="http://schemas.openxmlformats.org/officeDocument/2006/relationships/image" Target="../media/image30.svg"/></Relationships>
</file>

<file path=ppt/slides/_rels/slide70.xml.rels><?xml version="1.0" encoding="UTF-8" standalone="yes"?>
<Relationships xmlns="http://schemas.openxmlformats.org/package/2006/relationships"><Relationship Id="rId3" Type="http://schemas.openxmlformats.org/officeDocument/2006/relationships/hyperlink" Target="https://app.powerbi.com/signin" TargetMode="External"/><Relationship Id="rId2" Type="http://schemas.openxmlformats.org/officeDocument/2006/relationships/hyperlink" Target="https://delaware.eu1.sapbusinessobjects.cloud/sap/fpa/ui/tenants/003/app.html#/story&amp;/s/23B25783C9D66DB54C63DCCBE09FD2A2/?isOVM=false&amp;page=2c6ba103-0168-43f1-a13c-b0b8c0aaa2c7&amp;view_id=story&amp;mode=view" TargetMode="External"/><Relationship Id="rId1" Type="http://schemas.openxmlformats.org/officeDocument/2006/relationships/slideLayout" Target="../slideLayouts/slideLayout19.xml"/><Relationship Id="rId5" Type="http://schemas.openxmlformats.org/officeDocument/2006/relationships/image" Target="../media/image73.png"/><Relationship Id="rId4" Type="http://schemas.openxmlformats.org/officeDocument/2006/relationships/hyperlink" Target="https://app.powerbi.com/groups/2da16c9e-56c6-42c1-b486-33646ddff405/reports/7f86a80d-e82f-4f9b-9c0e-d940d770d6de/ReportSection2cea50131d13d0434c88?experience=power-bi"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9.xml"/><Relationship Id="rId4" Type="http://schemas.openxmlformats.org/officeDocument/2006/relationships/image" Target="../media/image82.png"/></Relationships>
</file>

<file path=ppt/slides/_rels/slide75.xml.rels><?xml version="1.0" encoding="UTF-8" standalone="yes"?>
<Relationships xmlns="http://schemas.openxmlformats.org/package/2006/relationships"><Relationship Id="rId3" Type="http://schemas.openxmlformats.org/officeDocument/2006/relationships/hyperlink" Target="https://youtu.be/yBbOg8JCXek" TargetMode="External"/><Relationship Id="rId2" Type="http://schemas.openxmlformats.org/officeDocument/2006/relationships/image" Target="../media/image83.png"/><Relationship Id="rId1" Type="http://schemas.openxmlformats.org/officeDocument/2006/relationships/slideLayout" Target="../slideLayouts/slideLayout19.xml"/><Relationship Id="rId5" Type="http://schemas.openxmlformats.org/officeDocument/2006/relationships/image" Target="../media/image85.svg"/><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hyperlink" Target="https://youtu.be/yBbOg8JCXek" TargetMode="External"/><Relationship Id="rId2" Type="http://schemas.openxmlformats.org/officeDocument/2006/relationships/image" Target="../media/image86.png"/><Relationship Id="rId1" Type="http://schemas.openxmlformats.org/officeDocument/2006/relationships/slideLayout" Target="../slideLayouts/slideLayout19.xml"/><Relationship Id="rId5" Type="http://schemas.openxmlformats.org/officeDocument/2006/relationships/image" Target="../media/image85.svg"/><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3" Type="http://schemas.openxmlformats.org/officeDocument/2006/relationships/hyperlink" Target="https://youtu.be/yBbOg8JCXek" TargetMode="External"/><Relationship Id="rId2" Type="http://schemas.openxmlformats.org/officeDocument/2006/relationships/image" Target="../media/image87.png"/><Relationship Id="rId1" Type="http://schemas.openxmlformats.org/officeDocument/2006/relationships/slideLayout" Target="../slideLayouts/slideLayout19.xml"/><Relationship Id="rId5" Type="http://schemas.openxmlformats.org/officeDocument/2006/relationships/image" Target="../media/image85.svg"/><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0.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microsoft.com/office/2018/10/relationships/comments" Target="../comments/modernComment_7FE4EB07_E863FE08.xml"/><Relationship Id="rId1" Type="http://schemas.openxmlformats.org/officeDocument/2006/relationships/slideLayout" Target="../slideLayouts/slideLayout17.xml"/><Relationship Id="rId5" Type="http://schemas.openxmlformats.org/officeDocument/2006/relationships/image" Target="../media/image30.sv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youtu.be/yBbOg8JCXek" TargetMode="External"/><Relationship Id="rId1" Type="http://schemas.openxmlformats.org/officeDocument/2006/relationships/slideLayout" Target="../slideLayouts/slideLayout19.xml"/><Relationship Id="rId5" Type="http://schemas.openxmlformats.org/officeDocument/2006/relationships/image" Target="../media/image90.png"/><Relationship Id="rId4" Type="http://schemas.openxmlformats.org/officeDocument/2006/relationships/image" Target="../media/image85.svg"/></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youtu.be/yBbOg8JCXek" TargetMode="External"/><Relationship Id="rId1" Type="http://schemas.openxmlformats.org/officeDocument/2006/relationships/slideLayout" Target="../slideLayouts/slideLayout19.xml"/><Relationship Id="rId5" Type="http://schemas.openxmlformats.org/officeDocument/2006/relationships/image" Target="../media/image91.png"/><Relationship Id="rId4" Type="http://schemas.openxmlformats.org/officeDocument/2006/relationships/image" Target="../media/image85.svg"/></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youtu.be/yBbOg8JCXek" TargetMode="External"/><Relationship Id="rId1" Type="http://schemas.openxmlformats.org/officeDocument/2006/relationships/slideLayout" Target="../slideLayouts/slideLayout19.xml"/><Relationship Id="rId5" Type="http://schemas.openxmlformats.org/officeDocument/2006/relationships/image" Target="../media/image92.png"/><Relationship Id="rId4" Type="http://schemas.openxmlformats.org/officeDocument/2006/relationships/image" Target="../media/image85.svg"/></Relationships>
</file>

<file path=ppt/slides/_rels/slide83.xml.rels><?xml version="1.0" encoding="UTF-8" standalone="yes"?>
<Relationships xmlns="http://schemas.openxmlformats.org/package/2006/relationships"><Relationship Id="rId3" Type="http://schemas.openxmlformats.org/officeDocument/2006/relationships/hyperlink" Target="https://youtu.be/yBbOg8JCXek" TargetMode="External"/><Relationship Id="rId2" Type="http://schemas.openxmlformats.org/officeDocument/2006/relationships/image" Target="../media/image93.png"/><Relationship Id="rId1" Type="http://schemas.openxmlformats.org/officeDocument/2006/relationships/slideLayout" Target="../slideLayouts/slideLayout19.xml"/><Relationship Id="rId6" Type="http://schemas.openxmlformats.org/officeDocument/2006/relationships/image" Target="../media/image94.png"/><Relationship Id="rId5" Type="http://schemas.openxmlformats.org/officeDocument/2006/relationships/image" Target="../media/image85.svg"/><Relationship Id="rId4" Type="http://schemas.openxmlformats.org/officeDocument/2006/relationships/image" Target="../media/image84.png"/></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9.xm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9.xml"/><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9.jpe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85.svg"/><Relationship Id="rId2" Type="http://schemas.openxmlformats.org/officeDocument/2006/relationships/image" Target="../media/image101.png"/><Relationship Id="rId1" Type="http://schemas.openxmlformats.org/officeDocument/2006/relationships/slideLayout" Target="../slideLayouts/slideLayout19.xml"/><Relationship Id="rId6" Type="http://schemas.openxmlformats.org/officeDocument/2006/relationships/image" Target="../media/image84.png"/><Relationship Id="rId5" Type="http://schemas.openxmlformats.org/officeDocument/2006/relationships/hyperlink" Target="https://youtu.be/yBbOg8JCXek" TargetMode="External"/><Relationship Id="rId4" Type="http://schemas.openxmlformats.org/officeDocument/2006/relationships/image" Target="../media/image30.svg"/></Relationships>
</file>

<file path=ppt/slides/_rels/slide8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9.xml"/><Relationship Id="rId1" Type="http://schemas.openxmlformats.org/officeDocument/2006/relationships/tags" Target="../tags/tag6.xml"/><Relationship Id="rId5" Type="http://schemas.openxmlformats.org/officeDocument/2006/relationships/image" Target="../media/image38.png"/><Relationship Id="rId4" Type="http://schemas.openxmlformats.org/officeDocument/2006/relationships/image" Target="../media/image30.svg"/></Relationships>
</file>

<file path=ppt/slides/_rels/slide9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youtu.be/yBbOg8JCXek" TargetMode="External"/><Relationship Id="rId1" Type="http://schemas.openxmlformats.org/officeDocument/2006/relationships/slideLayout" Target="../slideLayouts/slideLayout19.xml"/><Relationship Id="rId5" Type="http://schemas.openxmlformats.org/officeDocument/2006/relationships/image" Target="../media/image105.png"/><Relationship Id="rId4" Type="http://schemas.openxmlformats.org/officeDocument/2006/relationships/image" Target="../media/image85.svg"/></Relationships>
</file>

<file path=ppt/slides/_rels/slide94.xml.rels><?xml version="1.0" encoding="UTF-8" standalone="yes"?>
<Relationships xmlns="http://schemas.openxmlformats.org/package/2006/relationships"><Relationship Id="rId3" Type="http://schemas.openxmlformats.org/officeDocument/2006/relationships/hyperlink" Target="https://youtu.be/yBbOg8JCXek" TargetMode="External"/><Relationship Id="rId2" Type="http://schemas.openxmlformats.org/officeDocument/2006/relationships/image" Target="../media/image106.png"/><Relationship Id="rId1" Type="http://schemas.openxmlformats.org/officeDocument/2006/relationships/slideLayout" Target="../slideLayouts/slideLayout19.xml"/><Relationship Id="rId5" Type="http://schemas.openxmlformats.org/officeDocument/2006/relationships/image" Target="../media/image85.svg"/><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CC148F8-F110-61AB-DCE4-8F954E9D6BBF}"/>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7F86BB97-C605-1609-7DB5-A54987DDB3C3}"/>
              </a:ext>
            </a:extLst>
          </p:cNvPr>
          <p:cNvSpPr>
            <a:spLocks noGrp="1"/>
          </p:cNvSpPr>
          <p:nvPr>
            <p:ph type="ctrTitle"/>
          </p:nvPr>
        </p:nvSpPr>
        <p:spPr/>
        <p:txBody>
          <a:bodyPr>
            <a:normAutofit/>
          </a:bodyPr>
          <a:lstStyle/>
          <a:p>
            <a:r>
              <a:rPr lang="nl-BE"/>
              <a:t>GDC 2025</a:t>
            </a:r>
            <a:br>
              <a:rPr lang="nl-BE" sz="5400"/>
            </a:br>
            <a:r>
              <a:rPr lang="en-US" sz="3300"/>
              <a:t>Global Delivery Center</a:t>
            </a:r>
          </a:p>
        </p:txBody>
      </p:sp>
    </p:spTree>
    <p:extLst>
      <p:ext uri="{BB962C8B-B14F-4D97-AF65-F5344CB8AC3E}">
        <p14:creationId xmlns:p14="http://schemas.microsoft.com/office/powerpoint/2010/main" val="1018871545"/>
      </p:ext>
    </p:extLst>
  </p:cSld>
  <p:clrMapOvr>
    <a:masterClrMapping/>
  </p:clrMapOvr>
  <mc:AlternateContent xmlns:mc="http://schemas.openxmlformats.org/markup-compatibility/2006" xmlns:p14="http://schemas.microsoft.com/office/powerpoint/2010/main">
    <mc:Choice Requires="p14">
      <p:transition spd="med" p14:dur="700" advTm="34399">
        <p:fade/>
      </p:transition>
    </mc:Choice>
    <mc:Fallback xmlns="">
      <p:transition spd="med" advTm="3439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CDF6-6796-5728-CAC8-8F3F7C8E7E48}"/>
              </a:ext>
            </a:extLst>
          </p:cNvPr>
          <p:cNvSpPr>
            <a:spLocks noGrp="1"/>
          </p:cNvSpPr>
          <p:nvPr>
            <p:ph type="ctrTitle"/>
          </p:nvPr>
        </p:nvSpPr>
        <p:spPr/>
        <p:txBody>
          <a:bodyPr/>
          <a:lstStyle/>
          <a:p>
            <a:r>
              <a:rPr lang="en-US"/>
              <a:t>Conclusion – what’s really new</a:t>
            </a:r>
          </a:p>
        </p:txBody>
      </p:sp>
      <p:pic>
        <p:nvPicPr>
          <p:cNvPr id="23" name="Picture Placeholder 22" descr="A group of people holding a globe&#10;&#10;Description automatically generated">
            <a:extLst>
              <a:ext uri="{FF2B5EF4-FFF2-40B4-BE49-F238E27FC236}">
                <a16:creationId xmlns:a16="http://schemas.microsoft.com/office/drawing/2014/main" id="{67BA7570-C082-2C74-ED0C-A67891C5CAD4}"/>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l="17" r="17"/>
          <a:stretch/>
        </p:blipFill>
        <p:spPr/>
      </p:pic>
      <p:sp>
        <p:nvSpPr>
          <p:cNvPr id="5" name="Text Placeholder 4">
            <a:extLst>
              <a:ext uri="{FF2B5EF4-FFF2-40B4-BE49-F238E27FC236}">
                <a16:creationId xmlns:a16="http://schemas.microsoft.com/office/drawing/2014/main" id="{1882ECB1-243B-4795-364F-CCDA585819DF}"/>
              </a:ext>
            </a:extLst>
          </p:cNvPr>
          <p:cNvSpPr>
            <a:spLocks noGrp="1"/>
          </p:cNvSpPr>
          <p:nvPr>
            <p:ph type="body" sz="quarter" idx="15"/>
          </p:nvPr>
        </p:nvSpPr>
        <p:spPr>
          <a:xfrm>
            <a:off x="990522" y="1237647"/>
            <a:ext cx="5662612" cy="4908320"/>
          </a:xfrm>
        </p:spPr>
        <p:txBody>
          <a:bodyPr/>
          <a:lstStyle/>
          <a:p>
            <a:pPr>
              <a:lnSpc>
                <a:spcPct val="100000"/>
              </a:lnSpc>
              <a:spcAft>
                <a:spcPts val="2200"/>
              </a:spcAft>
            </a:pPr>
            <a:r>
              <a:rPr lang="en-US" sz="1800" b="0">
                <a:solidFill>
                  <a:schemeClr val="tx1"/>
                </a:solidFill>
              </a:rPr>
              <a:t>GDC is centrally and globally managed: </a:t>
            </a:r>
            <a:br>
              <a:rPr lang="en-US" sz="1800" b="0">
                <a:solidFill>
                  <a:schemeClr val="tx1"/>
                </a:solidFill>
              </a:rPr>
            </a:br>
            <a:r>
              <a:rPr lang="en-US" sz="1800" b="0">
                <a:solidFill>
                  <a:schemeClr val="tx1"/>
                </a:solidFill>
              </a:rPr>
              <a:t>One GDC = one P&amp;L </a:t>
            </a:r>
          </a:p>
          <a:p>
            <a:pPr>
              <a:lnSpc>
                <a:spcPct val="100000"/>
              </a:lnSpc>
              <a:spcAft>
                <a:spcPts val="0"/>
              </a:spcAft>
            </a:pPr>
            <a:r>
              <a:rPr lang="en-US" sz="1800" b="0">
                <a:solidFill>
                  <a:schemeClr val="tx1"/>
                </a:solidFill>
              </a:rPr>
              <a:t>Operating models : 2 new operating models : </a:t>
            </a:r>
          </a:p>
          <a:p>
            <a:pPr marL="182880" lvl="2" indent="-182880">
              <a:lnSpc>
                <a:spcPct val="100000"/>
              </a:lnSpc>
              <a:spcAft>
                <a:spcPts val="0"/>
              </a:spcAft>
              <a:buClr>
                <a:schemeClr val="tx2"/>
              </a:buClr>
            </a:pPr>
            <a:r>
              <a:rPr lang="en-US" sz="1800">
                <a:latin typeface="+mn-lt"/>
              </a:rPr>
              <a:t>Team Extension (GDC resource)</a:t>
            </a:r>
          </a:p>
          <a:p>
            <a:pPr marL="182880" lvl="2" indent="-182880">
              <a:lnSpc>
                <a:spcPct val="100000"/>
              </a:lnSpc>
              <a:spcAft>
                <a:spcPts val="2200"/>
              </a:spcAft>
              <a:buClr>
                <a:schemeClr val="tx2"/>
              </a:buClr>
            </a:pPr>
            <a:r>
              <a:rPr lang="en-US" sz="1800">
                <a:latin typeface="+mn-lt"/>
              </a:rPr>
              <a:t>Packaged Services</a:t>
            </a:r>
          </a:p>
          <a:p>
            <a:pPr>
              <a:lnSpc>
                <a:spcPct val="100000"/>
              </a:lnSpc>
              <a:spcAft>
                <a:spcPts val="2200"/>
              </a:spcAft>
            </a:pPr>
            <a:r>
              <a:rPr lang="en-US" sz="1800" b="0" err="1">
                <a:solidFill>
                  <a:schemeClr val="tx1"/>
                </a:solidFill>
              </a:rPr>
              <a:t>Ratecard</a:t>
            </a:r>
            <a:r>
              <a:rPr lang="en-US" sz="1800" b="0">
                <a:solidFill>
                  <a:schemeClr val="tx1"/>
                </a:solidFill>
              </a:rPr>
              <a:t> : target utilization and transfer factor defined per country and approved by DI.</a:t>
            </a:r>
          </a:p>
          <a:p>
            <a:pPr>
              <a:lnSpc>
                <a:spcPct val="100000"/>
              </a:lnSpc>
              <a:spcAft>
                <a:spcPts val="2200"/>
              </a:spcAft>
            </a:pPr>
            <a:r>
              <a:rPr lang="en-US" sz="1800" b="0">
                <a:solidFill>
                  <a:schemeClr val="tx1"/>
                </a:solidFill>
              </a:rPr>
              <a:t>AMS settlement : per team </a:t>
            </a:r>
            <a:r>
              <a:rPr lang="en-US" sz="1800" b="0" u="sng">
                <a:solidFill>
                  <a:schemeClr val="tx1"/>
                </a:solidFill>
              </a:rPr>
              <a:t>across</a:t>
            </a:r>
            <a:r>
              <a:rPr lang="en-US" sz="1800" b="0">
                <a:solidFill>
                  <a:schemeClr val="tx1"/>
                </a:solidFill>
              </a:rPr>
              <a:t> hosting entities (vs. 2024 per hosting entity)</a:t>
            </a:r>
          </a:p>
          <a:p>
            <a:pPr>
              <a:lnSpc>
                <a:spcPct val="100000"/>
              </a:lnSpc>
              <a:spcAft>
                <a:spcPts val="2200"/>
              </a:spcAft>
            </a:pPr>
            <a:r>
              <a:rPr lang="en-US" sz="1800" b="1">
                <a:solidFill>
                  <a:schemeClr val="tx1"/>
                </a:solidFill>
              </a:rPr>
              <a:t>Not new, but empowered:</a:t>
            </a:r>
            <a:r>
              <a:rPr lang="en-US" sz="1800">
                <a:solidFill>
                  <a:schemeClr val="tx1"/>
                </a:solidFill>
              </a:rPr>
              <a:t> </a:t>
            </a:r>
            <a:r>
              <a:rPr lang="en-US" sz="1800" b="0">
                <a:solidFill>
                  <a:schemeClr val="tx1"/>
                </a:solidFill>
              </a:rPr>
              <a:t>GDC is centrally and globally managed. The global solution leads are </a:t>
            </a:r>
            <a:r>
              <a:rPr lang="en-GB" sz="1800" b="0">
                <a:solidFill>
                  <a:schemeClr val="tx1"/>
                </a:solidFill>
              </a:rPr>
              <a:t>fully accountable for the supply and demand for their global solution</a:t>
            </a:r>
            <a:endParaRPr lang="en-US" sz="1800">
              <a:solidFill>
                <a:schemeClr val="tx1"/>
              </a:solidFill>
            </a:endParaRPr>
          </a:p>
          <a:p>
            <a:pPr>
              <a:lnSpc>
                <a:spcPct val="100000"/>
              </a:lnSpc>
              <a:spcAft>
                <a:spcPts val="2200"/>
              </a:spcAft>
            </a:pPr>
            <a:endParaRPr lang="en-US" sz="1800" b="0">
              <a:solidFill>
                <a:schemeClr val="tx1"/>
              </a:solidFill>
            </a:endParaRPr>
          </a:p>
        </p:txBody>
      </p:sp>
      <p:grpSp>
        <p:nvGrpSpPr>
          <p:cNvPr id="7" name="Group 6">
            <a:extLst>
              <a:ext uri="{FF2B5EF4-FFF2-40B4-BE49-F238E27FC236}">
                <a16:creationId xmlns:a16="http://schemas.microsoft.com/office/drawing/2014/main" id="{DA2BD32C-F573-B6B0-8B55-BCE5BB7E48D9}"/>
              </a:ext>
            </a:extLst>
          </p:cNvPr>
          <p:cNvGrpSpPr/>
          <p:nvPr/>
        </p:nvGrpSpPr>
        <p:grpSpPr>
          <a:xfrm>
            <a:off x="433387" y="1282613"/>
            <a:ext cx="381304" cy="381304"/>
            <a:chOff x="9376522" y="3738088"/>
            <a:chExt cx="381304" cy="381304"/>
          </a:xfrm>
        </p:grpSpPr>
        <p:sp>
          <p:nvSpPr>
            <p:cNvPr id="8" name="Oval 7">
              <a:extLst>
                <a:ext uri="{FF2B5EF4-FFF2-40B4-BE49-F238E27FC236}">
                  <a16:creationId xmlns:a16="http://schemas.microsoft.com/office/drawing/2014/main" id="{CCF1D04D-C400-1CCB-07B1-5D9786E20FFC}"/>
                </a:ext>
              </a:extLst>
            </p:cNvPr>
            <p:cNvSpPr/>
            <p:nvPr/>
          </p:nvSpPr>
          <p:spPr>
            <a:xfrm>
              <a:off x="9376522" y="3738088"/>
              <a:ext cx="381304" cy="3813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2174154A-CC89-B8DD-8B22-9CDBAA6F45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0" name="Group 9">
            <a:extLst>
              <a:ext uri="{FF2B5EF4-FFF2-40B4-BE49-F238E27FC236}">
                <a16:creationId xmlns:a16="http://schemas.microsoft.com/office/drawing/2014/main" id="{283D6801-DD0F-0C22-0EE5-BD26A2E74401}"/>
              </a:ext>
            </a:extLst>
          </p:cNvPr>
          <p:cNvGrpSpPr/>
          <p:nvPr/>
        </p:nvGrpSpPr>
        <p:grpSpPr>
          <a:xfrm>
            <a:off x="433387" y="2122062"/>
            <a:ext cx="381304" cy="381304"/>
            <a:chOff x="9376522" y="3738088"/>
            <a:chExt cx="381304" cy="381304"/>
          </a:xfrm>
        </p:grpSpPr>
        <p:sp>
          <p:nvSpPr>
            <p:cNvPr id="11" name="Oval 10">
              <a:extLst>
                <a:ext uri="{FF2B5EF4-FFF2-40B4-BE49-F238E27FC236}">
                  <a16:creationId xmlns:a16="http://schemas.microsoft.com/office/drawing/2014/main" id="{F4AC72D8-45AB-1171-BC33-D2E0620557FB}"/>
                </a:ext>
              </a:extLst>
            </p:cNvPr>
            <p:cNvSpPr/>
            <p:nvPr/>
          </p:nvSpPr>
          <p:spPr>
            <a:xfrm>
              <a:off x="9376522" y="3738088"/>
              <a:ext cx="381304" cy="3813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50F15E5-020A-035C-9816-67A7195B58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3" name="Group 12">
            <a:extLst>
              <a:ext uri="{FF2B5EF4-FFF2-40B4-BE49-F238E27FC236}">
                <a16:creationId xmlns:a16="http://schemas.microsoft.com/office/drawing/2014/main" id="{4848175F-A490-FACC-A835-9AF3EC671E5F}"/>
              </a:ext>
            </a:extLst>
          </p:cNvPr>
          <p:cNvGrpSpPr/>
          <p:nvPr/>
        </p:nvGrpSpPr>
        <p:grpSpPr>
          <a:xfrm>
            <a:off x="433387" y="3246325"/>
            <a:ext cx="381304" cy="381304"/>
            <a:chOff x="9376522" y="3738088"/>
            <a:chExt cx="381304" cy="381304"/>
          </a:xfrm>
        </p:grpSpPr>
        <p:sp>
          <p:nvSpPr>
            <p:cNvPr id="14" name="Oval 13">
              <a:extLst>
                <a:ext uri="{FF2B5EF4-FFF2-40B4-BE49-F238E27FC236}">
                  <a16:creationId xmlns:a16="http://schemas.microsoft.com/office/drawing/2014/main" id="{E1757D7A-8C8F-53F5-C473-F8E5E39BC9A6}"/>
                </a:ext>
              </a:extLst>
            </p:cNvPr>
            <p:cNvSpPr/>
            <p:nvPr/>
          </p:nvSpPr>
          <p:spPr>
            <a:xfrm>
              <a:off x="9376522" y="3738088"/>
              <a:ext cx="381304" cy="3813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1960F603-70C4-AA88-D9ED-C33A8F0BB7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6" name="Group 15">
            <a:extLst>
              <a:ext uri="{FF2B5EF4-FFF2-40B4-BE49-F238E27FC236}">
                <a16:creationId xmlns:a16="http://schemas.microsoft.com/office/drawing/2014/main" id="{F09C55A4-822F-1653-56E5-B0968E99A9D8}"/>
              </a:ext>
            </a:extLst>
          </p:cNvPr>
          <p:cNvGrpSpPr/>
          <p:nvPr/>
        </p:nvGrpSpPr>
        <p:grpSpPr>
          <a:xfrm>
            <a:off x="433387" y="4085774"/>
            <a:ext cx="381304" cy="381304"/>
            <a:chOff x="9376522" y="3738088"/>
            <a:chExt cx="381304" cy="381304"/>
          </a:xfrm>
        </p:grpSpPr>
        <p:sp>
          <p:nvSpPr>
            <p:cNvPr id="17" name="Oval 16">
              <a:extLst>
                <a:ext uri="{FF2B5EF4-FFF2-40B4-BE49-F238E27FC236}">
                  <a16:creationId xmlns:a16="http://schemas.microsoft.com/office/drawing/2014/main" id="{DA791615-58A1-8A91-FCC9-B374AB54A55D}"/>
                </a:ext>
              </a:extLst>
            </p:cNvPr>
            <p:cNvSpPr/>
            <p:nvPr/>
          </p:nvSpPr>
          <p:spPr>
            <a:xfrm>
              <a:off x="9376522" y="3738088"/>
              <a:ext cx="381304" cy="3813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8F49B9FF-405C-1A82-E09A-E6C1897363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9" name="Group 18">
            <a:extLst>
              <a:ext uri="{FF2B5EF4-FFF2-40B4-BE49-F238E27FC236}">
                <a16:creationId xmlns:a16="http://schemas.microsoft.com/office/drawing/2014/main" id="{ADC0B3DB-5A2D-0CCF-D709-9823E9C77689}"/>
              </a:ext>
            </a:extLst>
          </p:cNvPr>
          <p:cNvGrpSpPr/>
          <p:nvPr/>
        </p:nvGrpSpPr>
        <p:grpSpPr>
          <a:xfrm>
            <a:off x="433387" y="4880253"/>
            <a:ext cx="381304" cy="381304"/>
            <a:chOff x="9376522" y="3738088"/>
            <a:chExt cx="381304" cy="381304"/>
          </a:xfrm>
        </p:grpSpPr>
        <p:sp>
          <p:nvSpPr>
            <p:cNvPr id="20" name="Oval 19">
              <a:extLst>
                <a:ext uri="{FF2B5EF4-FFF2-40B4-BE49-F238E27FC236}">
                  <a16:creationId xmlns:a16="http://schemas.microsoft.com/office/drawing/2014/main" id="{10781A54-0D01-21BE-489E-503D780D6400}"/>
                </a:ext>
              </a:extLst>
            </p:cNvPr>
            <p:cNvSpPr/>
            <p:nvPr/>
          </p:nvSpPr>
          <p:spPr>
            <a:xfrm>
              <a:off x="9376522" y="3738088"/>
              <a:ext cx="381304" cy="3813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4E0F5ED8-AC88-445D-D86A-EA684F5433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sp>
        <p:nvSpPr>
          <p:cNvPr id="24" name="Graphic 6">
            <a:extLst>
              <a:ext uri="{FF2B5EF4-FFF2-40B4-BE49-F238E27FC236}">
                <a16:creationId xmlns:a16="http://schemas.microsoft.com/office/drawing/2014/main" id="{B188C30F-E2D4-B112-7FC5-00527F88E732}"/>
              </a:ext>
            </a:extLst>
          </p:cNvPr>
          <p:cNvSpPr>
            <a:spLocks noChangeAspect="1"/>
          </p:cNvSpPr>
          <p:nvPr/>
        </p:nvSpPr>
        <p:spPr>
          <a:xfrm rot="13500000">
            <a:off x="8845614" y="1835585"/>
            <a:ext cx="2509836" cy="5019616"/>
          </a:xfrm>
          <a:custGeom>
            <a:avLst/>
            <a:gdLst>
              <a:gd name="connsiteX0" fmla="*/ 1615506 w 1615506"/>
              <a:gd name="connsiteY0" fmla="*/ 3230265 h 3230264"/>
              <a:gd name="connsiteX1" fmla="*/ 0 w 1615506"/>
              <a:gd name="connsiteY1" fmla="*/ 1615132 h 3230264"/>
              <a:gd name="connsiteX2" fmla="*/ 1615506 w 1615506"/>
              <a:gd name="connsiteY2" fmla="*/ 0 h 3230264"/>
              <a:gd name="connsiteX3" fmla="*/ 1615506 w 1615506"/>
              <a:gd name="connsiteY3" fmla="*/ 265523 h 3230264"/>
              <a:gd name="connsiteX4" fmla="*/ 265585 w 1615506"/>
              <a:gd name="connsiteY4" fmla="*/ 1615132 h 3230264"/>
              <a:gd name="connsiteX5" fmla="*/ 1615506 w 1615506"/>
              <a:gd name="connsiteY5" fmla="*/ 2964741 h 3230264"/>
              <a:gd name="connsiteX6" fmla="*/ 1615506 w 1615506"/>
              <a:gd name="connsiteY6" fmla="*/ 3230265 h 323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5506" h="3230264">
                <a:moveTo>
                  <a:pt x="1615506" y="3230265"/>
                </a:moveTo>
                <a:cubicBezTo>
                  <a:pt x="725063" y="3230265"/>
                  <a:pt x="0" y="2505369"/>
                  <a:pt x="0" y="1615132"/>
                </a:cubicBezTo>
                <a:cubicBezTo>
                  <a:pt x="0" y="724896"/>
                  <a:pt x="725063" y="0"/>
                  <a:pt x="1615506" y="0"/>
                </a:cubicBezTo>
                <a:lnTo>
                  <a:pt x="1615506" y="265523"/>
                </a:lnTo>
                <a:cubicBezTo>
                  <a:pt x="870891" y="265523"/>
                  <a:pt x="265585" y="870689"/>
                  <a:pt x="265585" y="1615132"/>
                </a:cubicBezTo>
                <a:cubicBezTo>
                  <a:pt x="265585" y="2359576"/>
                  <a:pt x="870891" y="2964741"/>
                  <a:pt x="1615506" y="2964741"/>
                </a:cubicBezTo>
                <a:lnTo>
                  <a:pt x="1615506" y="3230265"/>
                </a:lnTo>
                <a:close/>
              </a:path>
            </a:pathLst>
          </a:custGeom>
          <a:solidFill>
            <a:schemeClr val="bg2"/>
          </a:solidFill>
          <a:ln w="8132" cap="flat">
            <a:noFill/>
            <a:prstDash val="solid"/>
            <a:miter/>
          </a:ln>
        </p:spPr>
        <p:txBody>
          <a:bodyPr rtlCol="0" anchor="ctr"/>
          <a:lstStyle/>
          <a:p>
            <a:endParaRPr lang="en-BE"/>
          </a:p>
        </p:txBody>
      </p:sp>
    </p:spTree>
    <p:custDataLst>
      <p:tags r:id="rId1"/>
    </p:custDataLst>
    <p:extLst>
      <p:ext uri="{BB962C8B-B14F-4D97-AF65-F5344CB8AC3E}">
        <p14:creationId xmlns:p14="http://schemas.microsoft.com/office/powerpoint/2010/main" val="4015300716"/>
      </p:ext>
    </p:extLst>
  </p:cSld>
  <p:clrMapOvr>
    <a:masterClrMapping/>
  </p:clrMapOvr>
  <mc:AlternateContent xmlns:mc="http://schemas.openxmlformats.org/markup-compatibility/2006" xmlns:p14="http://schemas.microsoft.com/office/powerpoint/2010/main">
    <mc:Choice Requires="p14">
      <p:transition spd="med" p14:dur="700" advTm="77238">
        <p:fade/>
      </p:transition>
    </mc:Choice>
    <mc:Fallback xmlns="">
      <p:transition spd="med" advTm="772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fade">
                                      <p:cBhvr>
                                        <p:cTn id="45" dur="500"/>
                                        <p:tgtEl>
                                          <p:spTgt spid="5">
                                            <p:txEl>
                                              <p:pRg st="6" end="6"/>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3A126-7888-2665-78C3-F1F3CFC25A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3C1D79-DC8A-5236-21AF-816F17E5AA9F}"/>
              </a:ext>
            </a:extLst>
          </p:cNvPr>
          <p:cNvSpPr>
            <a:spLocks noGrp="1"/>
          </p:cNvSpPr>
          <p:nvPr>
            <p:ph type="ctrTitle"/>
          </p:nvPr>
        </p:nvSpPr>
        <p:spPr/>
        <p:txBody>
          <a:bodyPr/>
          <a:lstStyle/>
          <a:p>
            <a:r>
              <a:rPr lang="en-US"/>
              <a:t>Governance and roles</a:t>
            </a:r>
          </a:p>
        </p:txBody>
      </p:sp>
      <p:pic>
        <p:nvPicPr>
          <p:cNvPr id="11" name="Picture Placeholder 10" descr="A group of people having a discussion&#10;&#10;Description automatically generated">
            <a:extLst>
              <a:ext uri="{FF2B5EF4-FFF2-40B4-BE49-F238E27FC236}">
                <a16:creationId xmlns:a16="http://schemas.microsoft.com/office/drawing/2014/main" id="{5F484D5A-6A18-7019-5C96-424D4DAD2A32}"/>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t="7622" b="7622"/>
          <a:stretch/>
        </p:blipFill>
        <p:spPr/>
      </p:pic>
      <p:sp>
        <p:nvSpPr>
          <p:cNvPr id="14" name="Text Placeholder 4">
            <a:extLst>
              <a:ext uri="{FF2B5EF4-FFF2-40B4-BE49-F238E27FC236}">
                <a16:creationId xmlns:a16="http://schemas.microsoft.com/office/drawing/2014/main" id="{66CC90F0-A5FF-5E1F-EE4A-D401EF9CEDA5}"/>
              </a:ext>
            </a:extLst>
          </p:cNvPr>
          <p:cNvSpPr txBox="1">
            <a:spLocks/>
          </p:cNvSpPr>
          <p:nvPr/>
        </p:nvSpPr>
        <p:spPr>
          <a:xfrm>
            <a:off x="1370782" y="1506876"/>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GDC Management Team (MT)</a:t>
            </a:r>
            <a:endParaRPr lang="en-BE"/>
          </a:p>
        </p:txBody>
      </p:sp>
      <p:sp>
        <p:nvSpPr>
          <p:cNvPr id="16" name="Text Placeholder 7">
            <a:extLst>
              <a:ext uri="{FF2B5EF4-FFF2-40B4-BE49-F238E27FC236}">
                <a16:creationId xmlns:a16="http://schemas.microsoft.com/office/drawing/2014/main" id="{BD06772B-9947-3DCA-EA6F-DA921F3D5925}"/>
              </a:ext>
            </a:extLst>
          </p:cNvPr>
          <p:cNvSpPr txBox="1">
            <a:spLocks/>
          </p:cNvSpPr>
          <p:nvPr/>
        </p:nvSpPr>
        <p:spPr>
          <a:xfrm>
            <a:off x="1370782" y="2438899"/>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GDC Solution Lead Role</a:t>
            </a:r>
            <a:endParaRPr lang="en-BE"/>
          </a:p>
        </p:txBody>
      </p:sp>
      <p:sp>
        <p:nvSpPr>
          <p:cNvPr id="18" name="Text Placeholder 9">
            <a:extLst>
              <a:ext uri="{FF2B5EF4-FFF2-40B4-BE49-F238E27FC236}">
                <a16:creationId xmlns:a16="http://schemas.microsoft.com/office/drawing/2014/main" id="{0A7B63A2-672F-D50B-F873-8B38545EA460}"/>
              </a:ext>
            </a:extLst>
          </p:cNvPr>
          <p:cNvSpPr txBox="1">
            <a:spLocks/>
          </p:cNvSpPr>
          <p:nvPr/>
        </p:nvSpPr>
        <p:spPr>
          <a:xfrm>
            <a:off x="1370782" y="3371113"/>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GDC Management Committee (MC)</a:t>
            </a:r>
            <a:endParaRPr lang="en-BE"/>
          </a:p>
        </p:txBody>
      </p:sp>
      <p:sp>
        <p:nvSpPr>
          <p:cNvPr id="20" name="Text Placeholder 11">
            <a:extLst>
              <a:ext uri="{FF2B5EF4-FFF2-40B4-BE49-F238E27FC236}">
                <a16:creationId xmlns:a16="http://schemas.microsoft.com/office/drawing/2014/main" id="{C64E0965-F747-9AFC-30E8-5C3222C28F60}"/>
              </a:ext>
            </a:extLst>
          </p:cNvPr>
          <p:cNvSpPr txBox="1">
            <a:spLocks/>
          </p:cNvSpPr>
          <p:nvPr/>
        </p:nvSpPr>
        <p:spPr>
          <a:xfrm>
            <a:off x="1370782" y="4338761"/>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Scheduling Taskforce</a:t>
            </a:r>
            <a:endParaRPr lang="en-BE"/>
          </a:p>
        </p:txBody>
      </p:sp>
      <p:grpSp>
        <p:nvGrpSpPr>
          <p:cNvPr id="24" name="Group 23">
            <a:extLst>
              <a:ext uri="{FF2B5EF4-FFF2-40B4-BE49-F238E27FC236}">
                <a16:creationId xmlns:a16="http://schemas.microsoft.com/office/drawing/2014/main" id="{A7640DCD-20BA-B1A2-3DF5-7BA8EF1594CF}"/>
              </a:ext>
            </a:extLst>
          </p:cNvPr>
          <p:cNvGrpSpPr/>
          <p:nvPr/>
        </p:nvGrpSpPr>
        <p:grpSpPr>
          <a:xfrm>
            <a:off x="481369" y="1369177"/>
            <a:ext cx="731003" cy="604135"/>
            <a:chOff x="9221221" y="4838015"/>
            <a:chExt cx="1584255" cy="1309302"/>
          </a:xfrm>
        </p:grpSpPr>
        <p:pic>
          <p:nvPicPr>
            <p:cNvPr id="25" name="Picture 24">
              <a:extLst>
                <a:ext uri="{FF2B5EF4-FFF2-40B4-BE49-F238E27FC236}">
                  <a16:creationId xmlns:a16="http://schemas.microsoft.com/office/drawing/2014/main" id="{C9A448AD-F0D0-1AF2-BC28-8F7C487BB96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58698" y="4838015"/>
              <a:ext cx="1309302" cy="1309302"/>
            </a:xfrm>
            <a:prstGeom prst="rect">
              <a:avLst/>
            </a:prstGeom>
          </p:spPr>
        </p:pic>
        <p:sp>
          <p:nvSpPr>
            <p:cNvPr id="26" name="Text Placeholder 8">
              <a:extLst>
                <a:ext uri="{FF2B5EF4-FFF2-40B4-BE49-F238E27FC236}">
                  <a16:creationId xmlns:a16="http://schemas.microsoft.com/office/drawing/2014/main" id="{1B768E98-54F2-3DA9-3086-D54BF0F5254D}"/>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1</a:t>
              </a:r>
            </a:p>
          </p:txBody>
        </p:sp>
      </p:grpSp>
      <p:grpSp>
        <p:nvGrpSpPr>
          <p:cNvPr id="27" name="Group 26">
            <a:extLst>
              <a:ext uri="{FF2B5EF4-FFF2-40B4-BE49-F238E27FC236}">
                <a16:creationId xmlns:a16="http://schemas.microsoft.com/office/drawing/2014/main" id="{DE101442-7740-724C-F18F-D0824D2F08F3}"/>
              </a:ext>
            </a:extLst>
          </p:cNvPr>
          <p:cNvGrpSpPr/>
          <p:nvPr/>
        </p:nvGrpSpPr>
        <p:grpSpPr>
          <a:xfrm>
            <a:off x="481369" y="2300551"/>
            <a:ext cx="731003" cy="604135"/>
            <a:chOff x="9221221" y="4838015"/>
            <a:chExt cx="1584255" cy="1309302"/>
          </a:xfrm>
        </p:grpSpPr>
        <p:pic>
          <p:nvPicPr>
            <p:cNvPr id="28" name="Picture 27">
              <a:extLst>
                <a:ext uri="{FF2B5EF4-FFF2-40B4-BE49-F238E27FC236}">
                  <a16:creationId xmlns:a16="http://schemas.microsoft.com/office/drawing/2014/main" id="{F2BB30A1-FBDC-EEEA-B08E-8D445AE0A62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5400000">
              <a:off x="9358698" y="4838015"/>
              <a:ext cx="1309302" cy="1309302"/>
            </a:xfrm>
            <a:prstGeom prst="rect">
              <a:avLst/>
            </a:prstGeom>
          </p:spPr>
        </p:pic>
        <p:sp>
          <p:nvSpPr>
            <p:cNvPr id="29" name="Text Placeholder 8">
              <a:extLst>
                <a:ext uri="{FF2B5EF4-FFF2-40B4-BE49-F238E27FC236}">
                  <a16:creationId xmlns:a16="http://schemas.microsoft.com/office/drawing/2014/main" id="{5E5C2E6D-DD47-1E35-A205-EC4EE5D12CEC}"/>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2</a:t>
              </a:r>
            </a:p>
          </p:txBody>
        </p:sp>
      </p:grpSp>
      <p:grpSp>
        <p:nvGrpSpPr>
          <p:cNvPr id="30" name="Group 29">
            <a:extLst>
              <a:ext uri="{FF2B5EF4-FFF2-40B4-BE49-F238E27FC236}">
                <a16:creationId xmlns:a16="http://schemas.microsoft.com/office/drawing/2014/main" id="{D415876F-5BC5-7031-8B65-0CF0F2DD0259}"/>
              </a:ext>
            </a:extLst>
          </p:cNvPr>
          <p:cNvGrpSpPr/>
          <p:nvPr/>
        </p:nvGrpSpPr>
        <p:grpSpPr>
          <a:xfrm>
            <a:off x="481369" y="3262449"/>
            <a:ext cx="731003" cy="604135"/>
            <a:chOff x="9221221" y="4838015"/>
            <a:chExt cx="1584255" cy="1309302"/>
          </a:xfrm>
        </p:grpSpPr>
        <p:pic>
          <p:nvPicPr>
            <p:cNvPr id="31" name="Picture 30">
              <a:extLst>
                <a:ext uri="{FF2B5EF4-FFF2-40B4-BE49-F238E27FC236}">
                  <a16:creationId xmlns:a16="http://schemas.microsoft.com/office/drawing/2014/main" id="{4D400E55-E4C9-A7A6-34C5-D89EB1FC779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a:off x="9358697" y="4838015"/>
              <a:ext cx="1309302" cy="1309302"/>
            </a:xfrm>
            <a:prstGeom prst="rect">
              <a:avLst/>
            </a:prstGeom>
          </p:spPr>
        </p:pic>
        <p:sp>
          <p:nvSpPr>
            <p:cNvPr id="32" name="Text Placeholder 8">
              <a:extLst>
                <a:ext uri="{FF2B5EF4-FFF2-40B4-BE49-F238E27FC236}">
                  <a16:creationId xmlns:a16="http://schemas.microsoft.com/office/drawing/2014/main" id="{9659C052-29FF-2C2A-16D6-4ACE81E8A260}"/>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3</a:t>
              </a:r>
            </a:p>
          </p:txBody>
        </p:sp>
      </p:grpSp>
      <p:grpSp>
        <p:nvGrpSpPr>
          <p:cNvPr id="33" name="Group 32">
            <a:extLst>
              <a:ext uri="{FF2B5EF4-FFF2-40B4-BE49-F238E27FC236}">
                <a16:creationId xmlns:a16="http://schemas.microsoft.com/office/drawing/2014/main" id="{73B5EAB2-1521-4895-1140-4A5591EB753F}"/>
              </a:ext>
            </a:extLst>
          </p:cNvPr>
          <p:cNvGrpSpPr/>
          <p:nvPr/>
        </p:nvGrpSpPr>
        <p:grpSpPr>
          <a:xfrm>
            <a:off x="481369" y="4208940"/>
            <a:ext cx="731003" cy="604135"/>
            <a:chOff x="9221221" y="4838015"/>
            <a:chExt cx="1584255" cy="1309302"/>
          </a:xfrm>
        </p:grpSpPr>
        <p:pic>
          <p:nvPicPr>
            <p:cNvPr id="34" name="Picture 33">
              <a:extLst>
                <a:ext uri="{FF2B5EF4-FFF2-40B4-BE49-F238E27FC236}">
                  <a16:creationId xmlns:a16="http://schemas.microsoft.com/office/drawing/2014/main" id="{13E50F16-ADB4-766C-0624-3E2DA2EDB6B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6200000">
              <a:off x="9358698" y="4838015"/>
              <a:ext cx="1309302" cy="1309302"/>
            </a:xfrm>
            <a:prstGeom prst="rect">
              <a:avLst/>
            </a:prstGeom>
          </p:spPr>
        </p:pic>
        <p:sp>
          <p:nvSpPr>
            <p:cNvPr id="35" name="Text Placeholder 8">
              <a:extLst>
                <a:ext uri="{FF2B5EF4-FFF2-40B4-BE49-F238E27FC236}">
                  <a16:creationId xmlns:a16="http://schemas.microsoft.com/office/drawing/2014/main" id="{9DA9A8AD-5DD9-2D71-D05F-75CB16CE2465}"/>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4</a:t>
              </a:r>
            </a:p>
          </p:txBody>
        </p:sp>
      </p:grpSp>
      <p:cxnSp>
        <p:nvCxnSpPr>
          <p:cNvPr id="39" name="Straight Connector 38">
            <a:extLst>
              <a:ext uri="{FF2B5EF4-FFF2-40B4-BE49-F238E27FC236}">
                <a16:creationId xmlns:a16="http://schemas.microsoft.com/office/drawing/2014/main" id="{18BBFABA-99DB-51D6-49E3-B0A51698F702}"/>
              </a:ext>
            </a:extLst>
          </p:cNvPr>
          <p:cNvCxnSpPr>
            <a:cxnSpLocks/>
          </p:cNvCxnSpPr>
          <p:nvPr/>
        </p:nvCxnSpPr>
        <p:spPr>
          <a:xfrm>
            <a:off x="1453242" y="2144923"/>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DC4625E-7D19-A691-3FE1-F1460D9A7FE2}"/>
              </a:ext>
            </a:extLst>
          </p:cNvPr>
          <p:cNvCxnSpPr>
            <a:cxnSpLocks/>
          </p:cNvCxnSpPr>
          <p:nvPr/>
        </p:nvCxnSpPr>
        <p:spPr>
          <a:xfrm>
            <a:off x="1453242" y="3075652"/>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F4D10AE-CB2C-96E6-84E2-5F83C2B1D1C6}"/>
              </a:ext>
            </a:extLst>
          </p:cNvPr>
          <p:cNvCxnSpPr>
            <a:cxnSpLocks/>
          </p:cNvCxnSpPr>
          <p:nvPr/>
        </p:nvCxnSpPr>
        <p:spPr>
          <a:xfrm>
            <a:off x="1453242" y="4051351"/>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7819283A-18AD-BE5F-B46F-29D45AC1C63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9967"/>
          <a:stretch/>
        </p:blipFill>
        <p:spPr>
          <a:xfrm>
            <a:off x="7343441" y="5100562"/>
            <a:ext cx="2617690" cy="1055611"/>
          </a:xfrm>
          <a:prstGeom prst="rect">
            <a:avLst/>
          </a:prstGeom>
        </p:spPr>
      </p:pic>
      <p:sp>
        <p:nvSpPr>
          <p:cNvPr id="3" name="Text Placeholder 11">
            <a:extLst>
              <a:ext uri="{FF2B5EF4-FFF2-40B4-BE49-F238E27FC236}">
                <a16:creationId xmlns:a16="http://schemas.microsoft.com/office/drawing/2014/main" id="{BCD51FB9-87D4-0038-ED66-1F539CAE1023}"/>
              </a:ext>
            </a:extLst>
          </p:cNvPr>
          <p:cNvSpPr txBox="1">
            <a:spLocks/>
          </p:cNvSpPr>
          <p:nvPr/>
        </p:nvSpPr>
        <p:spPr>
          <a:xfrm>
            <a:off x="1370781" y="5294903"/>
            <a:ext cx="6036093"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Local Resource &amp; Scheduling </a:t>
            </a:r>
            <a:r>
              <a:rPr lang="en-US" err="1"/>
              <a:t>Responsibles</a:t>
            </a:r>
            <a:endParaRPr lang="en-BE"/>
          </a:p>
        </p:txBody>
      </p:sp>
      <p:grpSp>
        <p:nvGrpSpPr>
          <p:cNvPr id="4" name="Group 3">
            <a:extLst>
              <a:ext uri="{FF2B5EF4-FFF2-40B4-BE49-F238E27FC236}">
                <a16:creationId xmlns:a16="http://schemas.microsoft.com/office/drawing/2014/main" id="{D39F2E44-E404-3A77-573C-D9AC2BACE8FD}"/>
              </a:ext>
            </a:extLst>
          </p:cNvPr>
          <p:cNvGrpSpPr/>
          <p:nvPr/>
        </p:nvGrpSpPr>
        <p:grpSpPr>
          <a:xfrm>
            <a:off x="481369" y="5165082"/>
            <a:ext cx="731003" cy="604135"/>
            <a:chOff x="9221221" y="4838015"/>
            <a:chExt cx="1584255" cy="1309302"/>
          </a:xfrm>
        </p:grpSpPr>
        <p:pic>
          <p:nvPicPr>
            <p:cNvPr id="5" name="Picture 4">
              <a:extLst>
                <a:ext uri="{FF2B5EF4-FFF2-40B4-BE49-F238E27FC236}">
                  <a16:creationId xmlns:a16="http://schemas.microsoft.com/office/drawing/2014/main" id="{57F5A44F-2DBE-F9FB-CFF3-0A19F23D1B7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58697" y="4838015"/>
              <a:ext cx="1309302" cy="1309302"/>
            </a:xfrm>
            <a:prstGeom prst="rect">
              <a:avLst/>
            </a:prstGeom>
          </p:spPr>
        </p:pic>
        <p:sp>
          <p:nvSpPr>
            <p:cNvPr id="6" name="Text Placeholder 8">
              <a:extLst>
                <a:ext uri="{FF2B5EF4-FFF2-40B4-BE49-F238E27FC236}">
                  <a16:creationId xmlns:a16="http://schemas.microsoft.com/office/drawing/2014/main" id="{DCA8427E-084D-CD80-2631-3AD1FC9032C2}"/>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5</a:t>
              </a:r>
            </a:p>
          </p:txBody>
        </p:sp>
      </p:grpSp>
      <p:cxnSp>
        <p:nvCxnSpPr>
          <p:cNvPr id="7" name="Straight Connector 6">
            <a:extLst>
              <a:ext uri="{FF2B5EF4-FFF2-40B4-BE49-F238E27FC236}">
                <a16:creationId xmlns:a16="http://schemas.microsoft.com/office/drawing/2014/main" id="{4BED5FBF-01FA-61DA-BE95-889366A988FE}"/>
              </a:ext>
            </a:extLst>
          </p:cNvPr>
          <p:cNvCxnSpPr>
            <a:cxnSpLocks/>
          </p:cNvCxnSpPr>
          <p:nvPr/>
        </p:nvCxnSpPr>
        <p:spPr>
          <a:xfrm>
            <a:off x="1453242" y="5007493"/>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12" name="Graphic 17">
            <a:extLst>
              <a:ext uri="{FF2B5EF4-FFF2-40B4-BE49-F238E27FC236}">
                <a16:creationId xmlns:a16="http://schemas.microsoft.com/office/drawing/2014/main" id="{F24A1A7E-61B7-45E3-04E8-C6CC6510FE20}"/>
              </a:ext>
            </a:extLst>
          </p:cNvPr>
          <p:cNvGrpSpPr/>
          <p:nvPr/>
        </p:nvGrpSpPr>
        <p:grpSpPr>
          <a:xfrm>
            <a:off x="11631758" y="6265489"/>
            <a:ext cx="239815" cy="356979"/>
            <a:chOff x="11607408" y="6132443"/>
            <a:chExt cx="290229" cy="432023"/>
          </a:xfrm>
        </p:grpSpPr>
        <p:sp>
          <p:nvSpPr>
            <p:cNvPr id="13" name="Freeform 12">
              <a:extLst>
                <a:ext uri="{FF2B5EF4-FFF2-40B4-BE49-F238E27FC236}">
                  <a16:creationId xmlns:a16="http://schemas.microsoft.com/office/drawing/2014/main" id="{1BF6F6DC-5E00-6958-F55F-C95DB6B21C53}"/>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8C05814-ADB4-CC4B-6F9E-F543E5B5EAF0}"/>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1442703914"/>
      </p:ext>
    </p:extLst>
  </p:cSld>
  <p:clrMapOvr>
    <a:masterClrMapping/>
  </p:clrMapOvr>
  <mc:AlternateContent xmlns:mc="http://schemas.openxmlformats.org/markup-compatibility/2006" xmlns:p14="http://schemas.microsoft.com/office/powerpoint/2010/main">
    <mc:Choice Requires="p14">
      <p:transition spd="med" p14:dur="700" advTm="26009">
        <p:fade/>
      </p:transition>
    </mc:Choice>
    <mc:Fallback xmlns="">
      <p:transition spd="med" advTm="26009">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5E2D0DD-BE9A-F34F-0F39-DC4D70BEDD76}"/>
              </a:ext>
            </a:extLst>
          </p:cNvPr>
          <p:cNvGrpSpPr/>
          <p:nvPr/>
        </p:nvGrpSpPr>
        <p:grpSpPr>
          <a:xfrm>
            <a:off x="2998155" y="1073426"/>
            <a:ext cx="914118" cy="5784573"/>
            <a:chOff x="5281817" y="2825052"/>
            <a:chExt cx="914818" cy="3674103"/>
          </a:xfrm>
        </p:grpSpPr>
        <p:sp>
          <p:nvSpPr>
            <p:cNvPr id="23" name="Oval 22">
              <a:extLst>
                <a:ext uri="{FF2B5EF4-FFF2-40B4-BE49-F238E27FC236}">
                  <a16:creationId xmlns:a16="http://schemas.microsoft.com/office/drawing/2014/main" id="{456FE21D-5EAB-9AC5-7159-D7C3C7B4ED98}"/>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1D817FE-2AAF-C4BA-B861-3CF9547B669E}"/>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75FEFC0-C416-3CC0-664B-4E65E421F6DE}"/>
              </a:ext>
            </a:extLst>
          </p:cNvPr>
          <p:cNvSpPr/>
          <p:nvPr/>
        </p:nvSpPr>
        <p:spPr>
          <a:xfrm>
            <a:off x="0" y="0"/>
            <a:ext cx="12192000" cy="1205948"/>
          </a:xfrm>
          <a:prstGeom prst="rect">
            <a:avLst/>
          </a:prstGeom>
          <a:gradFill>
            <a:gsLst>
              <a:gs pos="0">
                <a:schemeClr val="bg1">
                  <a:lumMod val="95000"/>
                  <a:alpha val="0"/>
                </a:schemeClr>
              </a:gs>
              <a:gs pos="99000">
                <a:schemeClr val="bg1">
                  <a:lumMod val="9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9551AE-C50D-1B75-F863-0F2370EFDE91}"/>
              </a:ext>
            </a:extLst>
          </p:cNvPr>
          <p:cNvSpPr>
            <a:spLocks noGrp="1"/>
          </p:cNvSpPr>
          <p:nvPr>
            <p:ph type="ctrTitle"/>
          </p:nvPr>
        </p:nvSpPr>
        <p:spPr/>
        <p:txBody>
          <a:bodyPr/>
          <a:lstStyle/>
          <a:p>
            <a:r>
              <a:rPr lang="en-MY"/>
              <a:t>GDC management team </a:t>
            </a:r>
            <a:endParaRPr lang="en-US"/>
          </a:p>
        </p:txBody>
      </p:sp>
      <p:sp>
        <p:nvSpPr>
          <p:cNvPr id="3" name="Text Placeholder 2">
            <a:extLst>
              <a:ext uri="{FF2B5EF4-FFF2-40B4-BE49-F238E27FC236}">
                <a16:creationId xmlns:a16="http://schemas.microsoft.com/office/drawing/2014/main" id="{DA1E1E68-D794-1915-A36C-5571C057A0E0}"/>
              </a:ext>
            </a:extLst>
          </p:cNvPr>
          <p:cNvSpPr>
            <a:spLocks noGrp="1"/>
          </p:cNvSpPr>
          <p:nvPr>
            <p:ph type="body" sz="quarter" idx="15"/>
          </p:nvPr>
        </p:nvSpPr>
        <p:spPr>
          <a:xfrm>
            <a:off x="433388" y="1473793"/>
            <a:ext cx="3727795" cy="341756"/>
          </a:xfrm>
        </p:spPr>
        <p:txBody>
          <a:bodyPr/>
          <a:lstStyle/>
          <a:p>
            <a:pPr>
              <a:lnSpc>
                <a:spcPct val="100000"/>
              </a:lnSpc>
              <a:spcAft>
                <a:spcPts val="1200"/>
              </a:spcAft>
            </a:pPr>
            <a:r>
              <a:rPr lang="en-GB" sz="1600" b="1">
                <a:solidFill>
                  <a:schemeClr val="tx2"/>
                </a:solidFill>
              </a:rPr>
              <a:t>Responsibilities: </a:t>
            </a:r>
          </a:p>
        </p:txBody>
      </p:sp>
      <p:sp>
        <p:nvSpPr>
          <p:cNvPr id="6" name="Text Placeholder 2">
            <a:extLst>
              <a:ext uri="{FF2B5EF4-FFF2-40B4-BE49-F238E27FC236}">
                <a16:creationId xmlns:a16="http://schemas.microsoft.com/office/drawing/2014/main" id="{83B14291-0209-F2AB-5B99-78B8B5045CF2}"/>
              </a:ext>
            </a:extLst>
          </p:cNvPr>
          <p:cNvSpPr txBox="1">
            <a:spLocks/>
          </p:cNvSpPr>
          <p:nvPr/>
        </p:nvSpPr>
        <p:spPr>
          <a:xfrm>
            <a:off x="927653" y="1985532"/>
            <a:ext cx="2679679" cy="441909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800"/>
              </a:spcAft>
            </a:pPr>
            <a:r>
              <a:rPr lang="en-GB" sz="1400" b="0">
                <a:solidFill>
                  <a:schemeClr val="tx1"/>
                </a:solidFill>
              </a:rPr>
              <a:t>GDC Go To Market, status solution ambitions/plans</a:t>
            </a:r>
          </a:p>
          <a:p>
            <a:pPr>
              <a:lnSpc>
                <a:spcPct val="100000"/>
              </a:lnSpc>
              <a:spcAft>
                <a:spcPts val="1800"/>
              </a:spcAft>
            </a:pPr>
            <a:r>
              <a:rPr lang="en-GB" sz="1400" b="0">
                <a:solidFill>
                  <a:schemeClr val="tx1"/>
                </a:solidFill>
              </a:rPr>
              <a:t>Manage GDC Supply and Demand. Actual Utilization, Scheduling, Open Resource Requests</a:t>
            </a:r>
          </a:p>
          <a:p>
            <a:pPr>
              <a:lnSpc>
                <a:spcPct val="100000"/>
              </a:lnSpc>
              <a:spcAft>
                <a:spcPts val="1800"/>
              </a:spcAft>
            </a:pPr>
            <a:r>
              <a:rPr lang="en-GB" sz="1400" b="0">
                <a:solidFill>
                  <a:schemeClr val="tx1"/>
                </a:solidFill>
              </a:rPr>
              <a:t>Adoption of a Global Delivery Methodology (as defined by the </a:t>
            </a:r>
            <a:r>
              <a:rPr lang="en-GB" sz="1400" b="0" err="1">
                <a:solidFill>
                  <a:schemeClr val="tx1"/>
                </a:solidFill>
              </a:rPr>
              <a:t>Promar</a:t>
            </a:r>
            <a:r>
              <a:rPr lang="en-GB" sz="1400" b="0">
                <a:solidFill>
                  <a:schemeClr val="tx1"/>
                </a:solidFill>
              </a:rPr>
              <a:t> and global AMS GCC)</a:t>
            </a:r>
          </a:p>
          <a:p>
            <a:pPr>
              <a:lnSpc>
                <a:spcPct val="100000"/>
              </a:lnSpc>
              <a:spcAft>
                <a:spcPts val="1800"/>
              </a:spcAft>
            </a:pPr>
            <a:r>
              <a:rPr lang="en-GB" sz="1400" b="0">
                <a:solidFill>
                  <a:schemeClr val="tx1"/>
                </a:solidFill>
              </a:rPr>
              <a:t>GDC Feedback and Escalations</a:t>
            </a:r>
          </a:p>
          <a:p>
            <a:pPr>
              <a:lnSpc>
                <a:spcPct val="100000"/>
              </a:lnSpc>
              <a:spcAft>
                <a:spcPts val="1800"/>
              </a:spcAft>
            </a:pPr>
            <a:r>
              <a:rPr lang="en-GB" sz="1400" b="0">
                <a:solidFill>
                  <a:schemeClr val="tx1"/>
                </a:solidFill>
              </a:rPr>
              <a:t>AMS is a global business line across solutions</a:t>
            </a:r>
          </a:p>
          <a:p>
            <a:pPr>
              <a:lnSpc>
                <a:spcPct val="100000"/>
              </a:lnSpc>
              <a:spcAft>
                <a:spcPts val="1800"/>
              </a:spcAft>
            </a:pPr>
            <a:endParaRPr lang="en-US" sz="1400"/>
          </a:p>
        </p:txBody>
      </p:sp>
      <p:grpSp>
        <p:nvGrpSpPr>
          <p:cNvPr id="7" name="Group 6">
            <a:extLst>
              <a:ext uri="{FF2B5EF4-FFF2-40B4-BE49-F238E27FC236}">
                <a16:creationId xmlns:a16="http://schemas.microsoft.com/office/drawing/2014/main" id="{765BEEFE-3988-2FDA-615A-6FDA624AD4A9}"/>
              </a:ext>
            </a:extLst>
          </p:cNvPr>
          <p:cNvGrpSpPr/>
          <p:nvPr/>
        </p:nvGrpSpPr>
        <p:grpSpPr>
          <a:xfrm>
            <a:off x="406883" y="2017133"/>
            <a:ext cx="381304" cy="381304"/>
            <a:chOff x="9376522" y="3751340"/>
            <a:chExt cx="381304" cy="381304"/>
          </a:xfrm>
        </p:grpSpPr>
        <p:sp>
          <p:nvSpPr>
            <p:cNvPr id="8" name="Oval 7">
              <a:extLst>
                <a:ext uri="{FF2B5EF4-FFF2-40B4-BE49-F238E27FC236}">
                  <a16:creationId xmlns:a16="http://schemas.microsoft.com/office/drawing/2014/main" id="{1B80BE87-6B24-4286-E76B-3A2ED6941946}"/>
                </a:ext>
              </a:extLst>
            </p:cNvPr>
            <p:cNvSpPr/>
            <p:nvPr/>
          </p:nvSpPr>
          <p:spPr>
            <a:xfrm>
              <a:off x="9376522" y="3751340"/>
              <a:ext cx="381304" cy="3813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E834280B-FD6C-BDAB-B894-96E4E52E66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0" name="Group 9">
            <a:extLst>
              <a:ext uri="{FF2B5EF4-FFF2-40B4-BE49-F238E27FC236}">
                <a16:creationId xmlns:a16="http://schemas.microsoft.com/office/drawing/2014/main" id="{6C3E8A74-AE5B-63E7-6126-1D19271C9CE5}"/>
              </a:ext>
            </a:extLst>
          </p:cNvPr>
          <p:cNvGrpSpPr/>
          <p:nvPr/>
        </p:nvGrpSpPr>
        <p:grpSpPr>
          <a:xfrm>
            <a:off x="406883" y="2671095"/>
            <a:ext cx="381304" cy="381304"/>
            <a:chOff x="9376522" y="3751340"/>
            <a:chExt cx="381304" cy="381304"/>
          </a:xfrm>
        </p:grpSpPr>
        <p:sp>
          <p:nvSpPr>
            <p:cNvPr id="11" name="Oval 10">
              <a:extLst>
                <a:ext uri="{FF2B5EF4-FFF2-40B4-BE49-F238E27FC236}">
                  <a16:creationId xmlns:a16="http://schemas.microsoft.com/office/drawing/2014/main" id="{9BEC1246-AE70-362F-1967-A0C488F40A09}"/>
                </a:ext>
              </a:extLst>
            </p:cNvPr>
            <p:cNvSpPr/>
            <p:nvPr/>
          </p:nvSpPr>
          <p:spPr>
            <a:xfrm>
              <a:off x="9376522" y="3751340"/>
              <a:ext cx="381304" cy="3813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A9E5C726-F65F-80AD-3FA0-512111BF8D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3" name="Group 12">
            <a:extLst>
              <a:ext uri="{FF2B5EF4-FFF2-40B4-BE49-F238E27FC236}">
                <a16:creationId xmlns:a16="http://schemas.microsoft.com/office/drawing/2014/main" id="{7F1BB585-708D-1113-5206-19C2A95C4085}"/>
              </a:ext>
            </a:extLst>
          </p:cNvPr>
          <p:cNvGrpSpPr/>
          <p:nvPr/>
        </p:nvGrpSpPr>
        <p:grpSpPr>
          <a:xfrm>
            <a:off x="406883" y="3772782"/>
            <a:ext cx="381304" cy="381304"/>
            <a:chOff x="9376522" y="3751340"/>
            <a:chExt cx="381304" cy="381304"/>
          </a:xfrm>
        </p:grpSpPr>
        <p:sp>
          <p:nvSpPr>
            <p:cNvPr id="14" name="Oval 13">
              <a:extLst>
                <a:ext uri="{FF2B5EF4-FFF2-40B4-BE49-F238E27FC236}">
                  <a16:creationId xmlns:a16="http://schemas.microsoft.com/office/drawing/2014/main" id="{3B05A43E-6D7B-263C-EA96-C2732678A08F}"/>
                </a:ext>
              </a:extLst>
            </p:cNvPr>
            <p:cNvSpPr/>
            <p:nvPr/>
          </p:nvSpPr>
          <p:spPr>
            <a:xfrm>
              <a:off x="9376522" y="3751340"/>
              <a:ext cx="381304" cy="3813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FC290180-3CDA-FCC8-D9FB-B30439C9EE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6" name="Group 15">
            <a:extLst>
              <a:ext uri="{FF2B5EF4-FFF2-40B4-BE49-F238E27FC236}">
                <a16:creationId xmlns:a16="http://schemas.microsoft.com/office/drawing/2014/main" id="{2072000A-1452-1055-5D83-D06262AF22F1}"/>
              </a:ext>
            </a:extLst>
          </p:cNvPr>
          <p:cNvGrpSpPr/>
          <p:nvPr/>
        </p:nvGrpSpPr>
        <p:grpSpPr>
          <a:xfrm>
            <a:off x="406883" y="4837725"/>
            <a:ext cx="381304" cy="381304"/>
            <a:chOff x="9376522" y="3751340"/>
            <a:chExt cx="381304" cy="381304"/>
          </a:xfrm>
        </p:grpSpPr>
        <p:sp>
          <p:nvSpPr>
            <p:cNvPr id="17" name="Oval 16">
              <a:extLst>
                <a:ext uri="{FF2B5EF4-FFF2-40B4-BE49-F238E27FC236}">
                  <a16:creationId xmlns:a16="http://schemas.microsoft.com/office/drawing/2014/main" id="{C5B9402A-506E-E16E-43BF-0F551098EF6C}"/>
                </a:ext>
              </a:extLst>
            </p:cNvPr>
            <p:cNvSpPr/>
            <p:nvPr/>
          </p:nvSpPr>
          <p:spPr>
            <a:xfrm>
              <a:off x="9376522" y="3751340"/>
              <a:ext cx="381304" cy="3813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3E2E6399-27EC-4861-6604-BEA0CD4E85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9" name="Group 18">
            <a:extLst>
              <a:ext uri="{FF2B5EF4-FFF2-40B4-BE49-F238E27FC236}">
                <a16:creationId xmlns:a16="http://schemas.microsoft.com/office/drawing/2014/main" id="{CB4BF74A-6E6D-6D4C-2D1F-5269131D8F65}"/>
              </a:ext>
            </a:extLst>
          </p:cNvPr>
          <p:cNvGrpSpPr/>
          <p:nvPr/>
        </p:nvGrpSpPr>
        <p:grpSpPr>
          <a:xfrm>
            <a:off x="406883" y="5484788"/>
            <a:ext cx="381304" cy="381304"/>
            <a:chOff x="9376522" y="3751340"/>
            <a:chExt cx="381304" cy="381304"/>
          </a:xfrm>
        </p:grpSpPr>
        <p:sp>
          <p:nvSpPr>
            <p:cNvPr id="20" name="Oval 19">
              <a:extLst>
                <a:ext uri="{FF2B5EF4-FFF2-40B4-BE49-F238E27FC236}">
                  <a16:creationId xmlns:a16="http://schemas.microsoft.com/office/drawing/2014/main" id="{AB1E8234-5E34-12F0-158A-9F4AD1F85E76}"/>
                </a:ext>
              </a:extLst>
            </p:cNvPr>
            <p:cNvSpPr/>
            <p:nvPr/>
          </p:nvSpPr>
          <p:spPr>
            <a:xfrm>
              <a:off x="9376522" y="3751340"/>
              <a:ext cx="381304" cy="3813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4126D865-08C8-A672-78D2-8F859FC497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cxnSp>
        <p:nvCxnSpPr>
          <p:cNvPr id="25" name="Straight Connector 24">
            <a:extLst>
              <a:ext uri="{FF2B5EF4-FFF2-40B4-BE49-F238E27FC236}">
                <a16:creationId xmlns:a16="http://schemas.microsoft.com/office/drawing/2014/main" id="{9B4F1488-AE1B-0485-BFAE-35C14D9A9E9C}"/>
              </a:ext>
            </a:extLst>
          </p:cNvPr>
          <p:cNvCxnSpPr>
            <a:cxnSpLocks/>
          </p:cNvCxnSpPr>
          <p:nvPr/>
        </p:nvCxnSpPr>
        <p:spPr>
          <a:xfrm rot="5400000">
            <a:off x="2267493" y="1212621"/>
            <a:ext cx="0" cy="2679679"/>
          </a:xfrm>
          <a:prstGeom prst="line">
            <a:avLst/>
          </a:prstGeom>
          <a:ln w="12700">
            <a:gradFill>
              <a:gsLst>
                <a:gs pos="0">
                  <a:schemeClr val="bg1">
                    <a:lumMod val="85000"/>
                    <a:alpha val="0"/>
                  </a:schemeClr>
                </a:gs>
                <a:gs pos="100000">
                  <a:srgbClr val="D9D9D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CDF5DC-0915-9B4A-BBAD-119AE25F6775}"/>
              </a:ext>
            </a:extLst>
          </p:cNvPr>
          <p:cNvCxnSpPr>
            <a:cxnSpLocks/>
          </p:cNvCxnSpPr>
          <p:nvPr/>
        </p:nvCxnSpPr>
        <p:spPr>
          <a:xfrm rot="5400000">
            <a:off x="2267493" y="2273325"/>
            <a:ext cx="0" cy="2679679"/>
          </a:xfrm>
          <a:prstGeom prst="line">
            <a:avLst/>
          </a:prstGeom>
          <a:ln w="12700">
            <a:gradFill>
              <a:gsLst>
                <a:gs pos="0">
                  <a:schemeClr val="bg1">
                    <a:lumMod val="85000"/>
                    <a:alpha val="0"/>
                  </a:schemeClr>
                </a:gs>
                <a:gs pos="100000">
                  <a:srgbClr val="D9D9D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D17F80D-6EDF-7270-0103-62C415040AD6}"/>
              </a:ext>
            </a:extLst>
          </p:cNvPr>
          <p:cNvCxnSpPr>
            <a:cxnSpLocks/>
          </p:cNvCxnSpPr>
          <p:nvPr/>
        </p:nvCxnSpPr>
        <p:spPr>
          <a:xfrm rot="5400000">
            <a:off x="2267493" y="3346221"/>
            <a:ext cx="0" cy="2679679"/>
          </a:xfrm>
          <a:prstGeom prst="line">
            <a:avLst/>
          </a:prstGeom>
          <a:ln w="12700">
            <a:gradFill>
              <a:gsLst>
                <a:gs pos="0">
                  <a:schemeClr val="bg1">
                    <a:lumMod val="85000"/>
                    <a:alpha val="0"/>
                  </a:schemeClr>
                </a:gs>
                <a:gs pos="100000">
                  <a:srgbClr val="D9D9D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054FFED-B7E6-2F3E-FCBC-58134FDD3073}"/>
              </a:ext>
            </a:extLst>
          </p:cNvPr>
          <p:cNvCxnSpPr>
            <a:cxnSpLocks/>
          </p:cNvCxnSpPr>
          <p:nvPr/>
        </p:nvCxnSpPr>
        <p:spPr>
          <a:xfrm rot="5400000">
            <a:off x="2267493" y="4004589"/>
            <a:ext cx="0" cy="2679679"/>
          </a:xfrm>
          <a:prstGeom prst="line">
            <a:avLst/>
          </a:prstGeom>
          <a:ln w="12700">
            <a:gradFill>
              <a:gsLst>
                <a:gs pos="0">
                  <a:schemeClr val="bg1">
                    <a:lumMod val="85000"/>
                    <a:alpha val="0"/>
                  </a:schemeClr>
                </a:gs>
                <a:gs pos="100000">
                  <a:srgbClr val="D9D9D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6D22DB5C-7ABF-17DF-908F-E11D0B2E2F0A}"/>
              </a:ext>
            </a:extLst>
          </p:cNvPr>
          <p:cNvGrpSpPr/>
          <p:nvPr/>
        </p:nvGrpSpPr>
        <p:grpSpPr>
          <a:xfrm>
            <a:off x="5577933" y="1423914"/>
            <a:ext cx="4690296" cy="438638"/>
            <a:chOff x="433754" y="6125856"/>
            <a:chExt cx="4690296" cy="438638"/>
          </a:xfrm>
        </p:grpSpPr>
        <p:grpSp>
          <p:nvGrpSpPr>
            <p:cNvPr id="96" name="Group 95">
              <a:extLst>
                <a:ext uri="{FF2B5EF4-FFF2-40B4-BE49-F238E27FC236}">
                  <a16:creationId xmlns:a16="http://schemas.microsoft.com/office/drawing/2014/main" id="{E49B967C-EB42-F35F-2B9C-66023BDD8450}"/>
                </a:ext>
              </a:extLst>
            </p:cNvPr>
            <p:cNvGrpSpPr/>
            <p:nvPr/>
          </p:nvGrpSpPr>
          <p:grpSpPr>
            <a:xfrm>
              <a:off x="433754" y="6125856"/>
              <a:ext cx="438638" cy="438638"/>
              <a:chOff x="4398530" y="4616179"/>
              <a:chExt cx="685362" cy="685362"/>
            </a:xfrm>
          </p:grpSpPr>
          <p:sp>
            <p:nvSpPr>
              <p:cNvPr id="139" name="Oval 138">
                <a:extLst>
                  <a:ext uri="{FF2B5EF4-FFF2-40B4-BE49-F238E27FC236}">
                    <a16:creationId xmlns:a16="http://schemas.microsoft.com/office/drawing/2014/main" id="{5A168AE2-F79E-CD27-38EC-FD1784B4C6EC}"/>
                  </a:ext>
                </a:extLst>
              </p:cNvPr>
              <p:cNvSpPr/>
              <p:nvPr/>
            </p:nvSpPr>
            <p:spPr>
              <a:xfrm>
                <a:off x="439853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a:extLst>
                  <a:ext uri="{FF2B5EF4-FFF2-40B4-BE49-F238E27FC236}">
                    <a16:creationId xmlns:a16="http://schemas.microsoft.com/office/drawing/2014/main" id="{44616F5E-C525-5867-AA79-65050BEFD149}"/>
                  </a:ext>
                </a:extLst>
              </p:cNvPr>
              <p:cNvGrpSpPr/>
              <p:nvPr/>
            </p:nvGrpSpPr>
            <p:grpSpPr>
              <a:xfrm>
                <a:off x="4474562" y="4689011"/>
                <a:ext cx="541054" cy="539496"/>
                <a:chOff x="4474562" y="4689011"/>
                <a:chExt cx="541054" cy="541054"/>
              </a:xfrm>
            </p:grpSpPr>
            <p:sp>
              <p:nvSpPr>
                <p:cNvPr id="141" name="Graphic 22">
                  <a:extLst>
                    <a:ext uri="{FF2B5EF4-FFF2-40B4-BE49-F238E27FC236}">
                      <a16:creationId xmlns:a16="http://schemas.microsoft.com/office/drawing/2014/main" id="{DFB46CC0-126D-1450-2AE1-F779846FB8C0}"/>
                    </a:ext>
                  </a:extLst>
                </p:cNvPr>
                <p:cNvSpPr/>
                <p:nvPr/>
              </p:nvSpPr>
              <p:spPr>
                <a:xfrm>
                  <a:off x="4474562"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grpSp>
              <p:nvGrpSpPr>
                <p:cNvPr id="142" name="Graphic 22">
                  <a:extLst>
                    <a:ext uri="{FF2B5EF4-FFF2-40B4-BE49-F238E27FC236}">
                      <a16:creationId xmlns:a16="http://schemas.microsoft.com/office/drawing/2014/main" id="{D4F911E6-A5D6-1CFB-3CF3-0D440AC28695}"/>
                    </a:ext>
                  </a:extLst>
                </p:cNvPr>
                <p:cNvGrpSpPr/>
                <p:nvPr/>
              </p:nvGrpSpPr>
              <p:grpSpPr>
                <a:xfrm>
                  <a:off x="4483881" y="4747821"/>
                  <a:ext cx="531734" cy="482243"/>
                  <a:chOff x="4483881" y="4747821"/>
                  <a:chExt cx="531734" cy="482243"/>
                </a:xfrm>
                <a:solidFill>
                  <a:srgbClr val="D80027"/>
                </a:solidFill>
              </p:grpSpPr>
              <p:sp>
                <p:nvSpPr>
                  <p:cNvPr id="147" name="Graphic 22">
                    <a:extLst>
                      <a:ext uri="{FF2B5EF4-FFF2-40B4-BE49-F238E27FC236}">
                        <a16:creationId xmlns:a16="http://schemas.microsoft.com/office/drawing/2014/main" id="{199421CE-0CCE-8EE3-EF34-42C64DAB66D7}"/>
                      </a:ext>
                    </a:extLst>
                  </p:cNvPr>
                  <p:cNvSpPr/>
                  <p:nvPr/>
                </p:nvSpPr>
                <p:spPr>
                  <a:xfrm>
                    <a:off x="4733327" y="4888965"/>
                    <a:ext cx="282288" cy="70572"/>
                  </a:xfrm>
                  <a:custGeom>
                    <a:avLst/>
                    <a:gdLst>
                      <a:gd name="connsiteX0" fmla="*/ 0 w 282288"/>
                      <a:gd name="connsiteY0" fmla="*/ 70573 h 70572"/>
                      <a:gd name="connsiteX1" fmla="*/ 282289 w 282288"/>
                      <a:gd name="connsiteY1" fmla="*/ 70573 h 70572"/>
                      <a:gd name="connsiteX2" fmla="*/ 272969 w 282288"/>
                      <a:gd name="connsiteY2" fmla="*/ 0 h 70572"/>
                      <a:gd name="connsiteX3" fmla="*/ 0 w 282288"/>
                      <a:gd name="connsiteY3" fmla="*/ 0 h 70572"/>
                      <a:gd name="connsiteX4" fmla="*/ 0 w 282288"/>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88" h="70572">
                        <a:moveTo>
                          <a:pt x="0" y="70573"/>
                        </a:moveTo>
                        <a:lnTo>
                          <a:pt x="282289" y="70573"/>
                        </a:lnTo>
                        <a:cubicBezTo>
                          <a:pt x="282289" y="46154"/>
                          <a:pt x="279034" y="22502"/>
                          <a:pt x="272969"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48" name="Graphic 22">
                    <a:extLst>
                      <a:ext uri="{FF2B5EF4-FFF2-40B4-BE49-F238E27FC236}">
                        <a16:creationId xmlns:a16="http://schemas.microsoft.com/office/drawing/2014/main" id="{5D9E8EDB-FEE5-2522-AEA2-EBCE0D7BBF47}"/>
                      </a:ext>
                    </a:extLst>
                  </p:cNvPr>
                  <p:cNvSpPr/>
                  <p:nvPr/>
                </p:nvSpPr>
                <p:spPr>
                  <a:xfrm>
                    <a:off x="4733327" y="4747821"/>
                    <a:ext cx="242582" cy="70572"/>
                  </a:xfrm>
                  <a:custGeom>
                    <a:avLst/>
                    <a:gdLst>
                      <a:gd name="connsiteX0" fmla="*/ 0 w 242582"/>
                      <a:gd name="connsiteY0" fmla="*/ 70573 h 70572"/>
                      <a:gd name="connsiteX1" fmla="*/ 242582 w 242582"/>
                      <a:gd name="connsiteY1" fmla="*/ 70573 h 70572"/>
                      <a:gd name="connsiteX2" fmla="*/ 180161 w 242582"/>
                      <a:gd name="connsiteY2" fmla="*/ 0 h 70572"/>
                      <a:gd name="connsiteX3" fmla="*/ 0 w 242582"/>
                      <a:gd name="connsiteY3" fmla="*/ 0 h 70572"/>
                      <a:gd name="connsiteX4" fmla="*/ 0 w 242582"/>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2" h="70572">
                        <a:moveTo>
                          <a:pt x="0" y="70573"/>
                        </a:moveTo>
                        <a:lnTo>
                          <a:pt x="242582" y="70573"/>
                        </a:lnTo>
                        <a:cubicBezTo>
                          <a:pt x="226022" y="43550"/>
                          <a:pt x="204850" y="19664"/>
                          <a:pt x="180161"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49" name="Graphic 22">
                    <a:extLst>
                      <a:ext uri="{FF2B5EF4-FFF2-40B4-BE49-F238E27FC236}">
                        <a16:creationId xmlns:a16="http://schemas.microsoft.com/office/drawing/2014/main" id="{85E2673B-1F89-675C-4A25-C215FA37C026}"/>
                      </a:ext>
                    </a:extLst>
                  </p:cNvPr>
                  <p:cNvSpPr/>
                  <p:nvPr/>
                </p:nvSpPr>
                <p:spPr>
                  <a:xfrm>
                    <a:off x="4576689" y="5171254"/>
                    <a:ext cx="336799" cy="58810"/>
                  </a:xfrm>
                  <a:custGeom>
                    <a:avLst/>
                    <a:gdLst>
                      <a:gd name="connsiteX0" fmla="*/ 168400 w 336799"/>
                      <a:gd name="connsiteY0" fmla="*/ 58810 h 58810"/>
                      <a:gd name="connsiteX1" fmla="*/ 336800 w 336799"/>
                      <a:gd name="connsiteY1" fmla="*/ 0 h 58810"/>
                      <a:gd name="connsiteX2" fmla="*/ 0 w 336799"/>
                      <a:gd name="connsiteY2" fmla="*/ 0 h 58810"/>
                      <a:gd name="connsiteX3" fmla="*/ 168400 w 336799"/>
                      <a:gd name="connsiteY3" fmla="*/ 58810 h 58810"/>
                    </a:gdLst>
                    <a:ahLst/>
                    <a:cxnLst>
                      <a:cxn ang="0">
                        <a:pos x="connsiteX0" y="connsiteY0"/>
                      </a:cxn>
                      <a:cxn ang="0">
                        <a:pos x="connsiteX1" y="connsiteY1"/>
                      </a:cxn>
                      <a:cxn ang="0">
                        <a:pos x="connsiteX2" y="connsiteY2"/>
                      </a:cxn>
                      <a:cxn ang="0">
                        <a:pos x="connsiteX3" y="connsiteY3"/>
                      </a:cxn>
                    </a:cxnLst>
                    <a:rect l="l" t="t" r="r" b="b"/>
                    <a:pathLst>
                      <a:path w="336799" h="58810">
                        <a:moveTo>
                          <a:pt x="168400" y="58810"/>
                        </a:moveTo>
                        <a:cubicBezTo>
                          <a:pt x="232068" y="58810"/>
                          <a:pt x="290587" y="36804"/>
                          <a:pt x="336800" y="0"/>
                        </a:cubicBezTo>
                        <a:lnTo>
                          <a:pt x="0" y="0"/>
                        </a:lnTo>
                        <a:cubicBezTo>
                          <a:pt x="46213" y="36804"/>
                          <a:pt x="104732" y="58810"/>
                          <a:pt x="168400" y="58810"/>
                        </a:cubicBezTo>
                        <a:close/>
                      </a:path>
                    </a:pathLst>
                  </a:custGeom>
                  <a:solidFill>
                    <a:srgbClr val="D80027"/>
                  </a:solidFill>
                  <a:ln w="1042" cap="flat">
                    <a:noFill/>
                    <a:prstDash val="solid"/>
                    <a:miter/>
                  </a:ln>
                </p:spPr>
                <p:txBody>
                  <a:bodyPr rtlCol="0" anchor="ctr"/>
                  <a:lstStyle/>
                  <a:p>
                    <a:endParaRPr lang="en-US"/>
                  </a:p>
                </p:txBody>
              </p:sp>
              <p:sp>
                <p:nvSpPr>
                  <p:cNvPr id="150" name="Graphic 22">
                    <a:extLst>
                      <a:ext uri="{FF2B5EF4-FFF2-40B4-BE49-F238E27FC236}">
                        <a16:creationId xmlns:a16="http://schemas.microsoft.com/office/drawing/2014/main" id="{C07FD731-273A-5ECF-1A31-451421424521}"/>
                      </a:ext>
                    </a:extLst>
                  </p:cNvPr>
                  <p:cNvSpPr/>
                  <p:nvPr/>
                </p:nvSpPr>
                <p:spPr>
                  <a:xfrm>
                    <a:off x="4483881" y="5030109"/>
                    <a:ext cx="522415" cy="70572"/>
                  </a:xfrm>
                  <a:custGeom>
                    <a:avLst/>
                    <a:gdLst>
                      <a:gd name="connsiteX0" fmla="*/ 30387 w 522415"/>
                      <a:gd name="connsiteY0" fmla="*/ 70573 h 70572"/>
                      <a:gd name="connsiteX1" fmla="*/ 492028 w 522415"/>
                      <a:gd name="connsiteY1" fmla="*/ 70573 h 70572"/>
                      <a:gd name="connsiteX2" fmla="*/ 522415 w 522415"/>
                      <a:gd name="connsiteY2" fmla="*/ 0 h 70572"/>
                      <a:gd name="connsiteX3" fmla="*/ 0 w 522415"/>
                      <a:gd name="connsiteY3" fmla="*/ 0 h 70572"/>
                      <a:gd name="connsiteX4" fmla="*/ 30387 w 522415"/>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15" h="70572">
                        <a:moveTo>
                          <a:pt x="30387" y="70573"/>
                        </a:moveTo>
                        <a:lnTo>
                          <a:pt x="492028" y="70573"/>
                        </a:lnTo>
                        <a:cubicBezTo>
                          <a:pt x="505323" y="48880"/>
                          <a:pt x="515633" y="25165"/>
                          <a:pt x="522415" y="0"/>
                        </a:cubicBezTo>
                        <a:lnTo>
                          <a:pt x="0" y="0"/>
                        </a:lnTo>
                        <a:cubicBezTo>
                          <a:pt x="6781" y="25165"/>
                          <a:pt x="17092" y="48880"/>
                          <a:pt x="30387" y="70573"/>
                        </a:cubicBezTo>
                        <a:close/>
                      </a:path>
                    </a:pathLst>
                  </a:custGeom>
                  <a:solidFill>
                    <a:srgbClr val="D80027"/>
                  </a:solidFill>
                  <a:ln w="1042" cap="flat">
                    <a:noFill/>
                    <a:prstDash val="solid"/>
                    <a:miter/>
                  </a:ln>
                </p:spPr>
                <p:txBody>
                  <a:bodyPr rtlCol="0" anchor="ctr"/>
                  <a:lstStyle/>
                  <a:p>
                    <a:endParaRPr lang="en-US"/>
                  </a:p>
                </p:txBody>
              </p:sp>
            </p:grpSp>
            <p:sp>
              <p:nvSpPr>
                <p:cNvPr id="143" name="Graphic 22">
                  <a:extLst>
                    <a:ext uri="{FF2B5EF4-FFF2-40B4-BE49-F238E27FC236}">
                      <a16:creationId xmlns:a16="http://schemas.microsoft.com/office/drawing/2014/main" id="{DB00695F-7E2A-8123-1A2C-71B2E3D490FE}"/>
                    </a:ext>
                  </a:extLst>
                </p:cNvPr>
                <p:cNvSpPr/>
                <p:nvPr/>
              </p:nvSpPr>
              <p:spPr>
                <a:xfrm>
                  <a:off x="4474562" y="4689011"/>
                  <a:ext cx="270527" cy="270527"/>
                </a:xfrm>
                <a:custGeom>
                  <a:avLst/>
                  <a:gdLst>
                    <a:gd name="connsiteX0" fmla="*/ 270527 w 270527"/>
                    <a:gd name="connsiteY0" fmla="*/ 270527 h 270527"/>
                    <a:gd name="connsiteX1" fmla="*/ 270527 w 270527"/>
                    <a:gd name="connsiteY1" fmla="*/ 0 h 270527"/>
                    <a:gd name="connsiteX2" fmla="*/ 0 w 270527"/>
                    <a:gd name="connsiteY2" fmla="*/ 270527 h 270527"/>
                    <a:gd name="connsiteX3" fmla="*/ 270527 w 270527"/>
                    <a:gd name="connsiteY3" fmla="*/ 270527 h 270527"/>
                  </a:gdLst>
                  <a:ahLst/>
                  <a:cxnLst>
                    <a:cxn ang="0">
                      <a:pos x="connsiteX0" y="connsiteY0"/>
                    </a:cxn>
                    <a:cxn ang="0">
                      <a:pos x="connsiteX1" y="connsiteY1"/>
                    </a:cxn>
                    <a:cxn ang="0">
                      <a:pos x="connsiteX2" y="connsiteY2"/>
                    </a:cxn>
                    <a:cxn ang="0">
                      <a:pos x="connsiteX3" y="connsiteY3"/>
                    </a:cxn>
                  </a:cxnLst>
                  <a:rect l="l" t="t" r="r" b="b"/>
                  <a:pathLst>
                    <a:path w="270527" h="270527">
                      <a:moveTo>
                        <a:pt x="270527" y="270527"/>
                      </a:moveTo>
                      <a:cubicBezTo>
                        <a:pt x="270527" y="121120"/>
                        <a:pt x="270527" y="103506"/>
                        <a:pt x="270527" y="0"/>
                      </a:cubicBezTo>
                      <a:cubicBezTo>
                        <a:pt x="121120" y="0"/>
                        <a:pt x="0" y="121120"/>
                        <a:pt x="0" y="270527"/>
                      </a:cubicBezTo>
                      <a:lnTo>
                        <a:pt x="270527" y="270527"/>
                      </a:lnTo>
                      <a:close/>
                    </a:path>
                  </a:pathLst>
                </a:custGeom>
                <a:solidFill>
                  <a:srgbClr val="0052B4"/>
                </a:solidFill>
                <a:ln w="1042" cap="flat">
                  <a:noFill/>
                  <a:prstDash val="solid"/>
                  <a:miter/>
                </a:ln>
              </p:spPr>
              <p:txBody>
                <a:bodyPr rtlCol="0" anchor="ctr"/>
                <a:lstStyle/>
                <a:p>
                  <a:endParaRPr lang="en-US"/>
                </a:p>
              </p:txBody>
            </p:sp>
            <p:grpSp>
              <p:nvGrpSpPr>
                <p:cNvPr id="144" name="Graphic 22">
                  <a:extLst>
                    <a:ext uri="{FF2B5EF4-FFF2-40B4-BE49-F238E27FC236}">
                      <a16:creationId xmlns:a16="http://schemas.microsoft.com/office/drawing/2014/main" id="{89C314AB-2870-9536-C299-8CB11BBB5D26}"/>
                    </a:ext>
                  </a:extLst>
                </p:cNvPr>
                <p:cNvGrpSpPr/>
                <p:nvPr/>
              </p:nvGrpSpPr>
              <p:grpSpPr>
                <a:xfrm>
                  <a:off x="4546392" y="4771346"/>
                  <a:ext cx="175172" cy="164668"/>
                  <a:chOff x="4546392" y="4771346"/>
                  <a:chExt cx="175172" cy="164668"/>
                </a:xfrm>
                <a:solidFill>
                  <a:srgbClr val="FFDA44"/>
                </a:solidFill>
              </p:grpSpPr>
              <p:sp>
                <p:nvSpPr>
                  <p:cNvPr id="145" name="Graphic 22">
                    <a:extLst>
                      <a:ext uri="{FF2B5EF4-FFF2-40B4-BE49-F238E27FC236}">
                        <a16:creationId xmlns:a16="http://schemas.microsoft.com/office/drawing/2014/main" id="{D30857F1-EF72-B410-3D83-2B26CBCD51F8}"/>
                      </a:ext>
                    </a:extLst>
                  </p:cNvPr>
                  <p:cNvSpPr/>
                  <p:nvPr/>
                </p:nvSpPr>
                <p:spPr>
                  <a:xfrm>
                    <a:off x="4546392" y="4771346"/>
                    <a:ext cx="139885" cy="164668"/>
                  </a:xfrm>
                  <a:custGeom>
                    <a:avLst/>
                    <a:gdLst>
                      <a:gd name="connsiteX0" fmla="*/ 108064 w 139885"/>
                      <a:gd name="connsiteY0" fmla="*/ 149229 h 164668"/>
                      <a:gd name="connsiteX1" fmla="*/ 41168 w 139885"/>
                      <a:gd name="connsiteY1" fmla="*/ 82333 h 164668"/>
                      <a:gd name="connsiteX2" fmla="*/ 108064 w 139885"/>
                      <a:gd name="connsiteY2" fmla="*/ 15437 h 164668"/>
                      <a:gd name="connsiteX3" fmla="*/ 139886 w 139885"/>
                      <a:gd name="connsiteY3" fmla="*/ 23478 h 164668"/>
                      <a:gd name="connsiteX4" fmla="*/ 82334 w 139885"/>
                      <a:gd name="connsiteY4" fmla="*/ 0 h 164668"/>
                      <a:gd name="connsiteX5" fmla="*/ 0 w 139885"/>
                      <a:gd name="connsiteY5" fmla="*/ 82334 h 164668"/>
                      <a:gd name="connsiteX6" fmla="*/ 82334 w 139885"/>
                      <a:gd name="connsiteY6" fmla="*/ 164669 h 164668"/>
                      <a:gd name="connsiteX7" fmla="*/ 139886 w 139885"/>
                      <a:gd name="connsiteY7" fmla="*/ 141191 h 164668"/>
                      <a:gd name="connsiteX8" fmla="*/ 108064 w 139885"/>
                      <a:gd name="connsiteY8" fmla="*/ 149229 h 1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5" h="164668">
                        <a:moveTo>
                          <a:pt x="108064" y="149229"/>
                        </a:moveTo>
                        <a:cubicBezTo>
                          <a:pt x="71118" y="149229"/>
                          <a:pt x="41168" y="119278"/>
                          <a:pt x="41168" y="82333"/>
                        </a:cubicBezTo>
                        <a:cubicBezTo>
                          <a:pt x="41168" y="45388"/>
                          <a:pt x="71119" y="15437"/>
                          <a:pt x="108064" y="15437"/>
                        </a:cubicBezTo>
                        <a:cubicBezTo>
                          <a:pt x="119584" y="15437"/>
                          <a:pt x="130423" y="18350"/>
                          <a:pt x="139886" y="23478"/>
                        </a:cubicBezTo>
                        <a:cubicBezTo>
                          <a:pt x="125041" y="8961"/>
                          <a:pt x="104738" y="0"/>
                          <a:pt x="82334" y="0"/>
                        </a:cubicBezTo>
                        <a:cubicBezTo>
                          <a:pt x="36864" y="0"/>
                          <a:pt x="0" y="36862"/>
                          <a:pt x="0" y="82334"/>
                        </a:cubicBezTo>
                        <a:cubicBezTo>
                          <a:pt x="0" y="127806"/>
                          <a:pt x="36864" y="164669"/>
                          <a:pt x="82334" y="164669"/>
                        </a:cubicBezTo>
                        <a:cubicBezTo>
                          <a:pt x="104738" y="164669"/>
                          <a:pt x="125041" y="155707"/>
                          <a:pt x="139886" y="141191"/>
                        </a:cubicBezTo>
                        <a:cubicBezTo>
                          <a:pt x="130423" y="146316"/>
                          <a:pt x="119585" y="149229"/>
                          <a:pt x="108064" y="149229"/>
                        </a:cubicBezTo>
                        <a:close/>
                      </a:path>
                    </a:pathLst>
                  </a:custGeom>
                  <a:solidFill>
                    <a:srgbClr val="FFDA44"/>
                  </a:solidFill>
                  <a:ln w="1042" cap="flat">
                    <a:noFill/>
                    <a:prstDash val="solid"/>
                    <a:miter/>
                  </a:ln>
                </p:spPr>
                <p:txBody>
                  <a:bodyPr rtlCol="0" anchor="ctr"/>
                  <a:lstStyle/>
                  <a:p>
                    <a:endParaRPr lang="en-US"/>
                  </a:p>
                </p:txBody>
              </p:sp>
              <p:sp>
                <p:nvSpPr>
                  <p:cNvPr id="146" name="Graphic 22">
                    <a:extLst>
                      <a:ext uri="{FF2B5EF4-FFF2-40B4-BE49-F238E27FC236}">
                        <a16:creationId xmlns:a16="http://schemas.microsoft.com/office/drawing/2014/main" id="{0FA7F0E5-0061-3378-BE19-B634AB2DCBC4}"/>
                      </a:ext>
                    </a:extLst>
                  </p:cNvPr>
                  <p:cNvSpPr/>
                  <p:nvPr/>
                </p:nvSpPr>
                <p:spPr>
                  <a:xfrm>
                    <a:off x="4625047" y="4806631"/>
                    <a:ext cx="96516" cy="94096"/>
                  </a:xfrm>
                  <a:custGeom>
                    <a:avLst/>
                    <a:gdLst>
                      <a:gd name="connsiteX0" fmla="*/ 48259 w 96516"/>
                      <a:gd name="connsiteY0" fmla="*/ 0 h 94096"/>
                      <a:gd name="connsiteX1" fmla="*/ 60136 w 96516"/>
                      <a:gd name="connsiteY1" fmla="*/ 24836 h 94096"/>
                      <a:gd name="connsiteX2" fmla="*/ 86958 w 96516"/>
                      <a:gd name="connsiteY2" fmla="*/ 18639 h 94096"/>
                      <a:gd name="connsiteX3" fmla="*/ 74947 w 96516"/>
                      <a:gd name="connsiteY3" fmla="*/ 43408 h 94096"/>
                      <a:gd name="connsiteX4" fmla="*/ 96517 w 96516"/>
                      <a:gd name="connsiteY4" fmla="*/ 60514 h 94096"/>
                      <a:gd name="connsiteX5" fmla="*/ 69661 w 96516"/>
                      <a:gd name="connsiteY5" fmla="*/ 66568 h 94096"/>
                      <a:gd name="connsiteX6" fmla="*/ 69736 w 96516"/>
                      <a:gd name="connsiteY6" fmla="*/ 94097 h 94096"/>
                      <a:gd name="connsiteX7" fmla="*/ 48259 w 96516"/>
                      <a:gd name="connsiteY7" fmla="*/ 76874 h 94096"/>
                      <a:gd name="connsiteX8" fmla="*/ 26782 w 96516"/>
                      <a:gd name="connsiteY8" fmla="*/ 94097 h 94096"/>
                      <a:gd name="connsiteX9" fmla="*/ 26856 w 96516"/>
                      <a:gd name="connsiteY9" fmla="*/ 66568 h 94096"/>
                      <a:gd name="connsiteX10" fmla="*/ 0 w 96516"/>
                      <a:gd name="connsiteY10" fmla="*/ 60514 h 94096"/>
                      <a:gd name="connsiteX11" fmla="*/ 21570 w 96516"/>
                      <a:gd name="connsiteY11" fmla="*/ 43408 h 94096"/>
                      <a:gd name="connsiteX12" fmla="*/ 9558 w 96516"/>
                      <a:gd name="connsiteY12" fmla="*/ 18639 h 94096"/>
                      <a:gd name="connsiteX13" fmla="*/ 36382 w 96516"/>
                      <a:gd name="connsiteY13" fmla="*/ 24836 h 9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16" h="94096">
                        <a:moveTo>
                          <a:pt x="48259" y="0"/>
                        </a:moveTo>
                        <a:lnTo>
                          <a:pt x="60136" y="24836"/>
                        </a:lnTo>
                        <a:lnTo>
                          <a:pt x="86958" y="18639"/>
                        </a:lnTo>
                        <a:lnTo>
                          <a:pt x="74947" y="43408"/>
                        </a:lnTo>
                        <a:lnTo>
                          <a:pt x="96517" y="60514"/>
                        </a:lnTo>
                        <a:lnTo>
                          <a:pt x="69661" y="66568"/>
                        </a:lnTo>
                        <a:lnTo>
                          <a:pt x="69736" y="94097"/>
                        </a:lnTo>
                        <a:lnTo>
                          <a:pt x="48259" y="76874"/>
                        </a:lnTo>
                        <a:lnTo>
                          <a:pt x="26782" y="94097"/>
                        </a:lnTo>
                        <a:lnTo>
                          <a:pt x="26856" y="66568"/>
                        </a:lnTo>
                        <a:lnTo>
                          <a:pt x="0" y="60514"/>
                        </a:lnTo>
                        <a:lnTo>
                          <a:pt x="21570" y="43408"/>
                        </a:lnTo>
                        <a:lnTo>
                          <a:pt x="9558" y="18639"/>
                        </a:lnTo>
                        <a:lnTo>
                          <a:pt x="36382" y="24836"/>
                        </a:lnTo>
                        <a:close/>
                      </a:path>
                    </a:pathLst>
                  </a:custGeom>
                  <a:solidFill>
                    <a:srgbClr val="FFDA44"/>
                  </a:solidFill>
                  <a:ln w="1042" cap="flat">
                    <a:noFill/>
                    <a:prstDash val="solid"/>
                    <a:miter/>
                  </a:ln>
                </p:spPr>
                <p:txBody>
                  <a:bodyPr rtlCol="0" anchor="ctr"/>
                  <a:lstStyle/>
                  <a:p>
                    <a:endParaRPr lang="en-US"/>
                  </a:p>
                </p:txBody>
              </p:sp>
            </p:grpSp>
          </p:grpSp>
        </p:grpSp>
        <p:grpSp>
          <p:nvGrpSpPr>
            <p:cNvPr id="97" name="Group 96">
              <a:extLst>
                <a:ext uri="{FF2B5EF4-FFF2-40B4-BE49-F238E27FC236}">
                  <a16:creationId xmlns:a16="http://schemas.microsoft.com/office/drawing/2014/main" id="{C1525BB7-E799-A522-30C3-B4118940DFCC}"/>
                </a:ext>
              </a:extLst>
            </p:cNvPr>
            <p:cNvGrpSpPr/>
            <p:nvPr/>
          </p:nvGrpSpPr>
          <p:grpSpPr>
            <a:xfrm>
              <a:off x="1142467" y="6125856"/>
              <a:ext cx="438638" cy="438638"/>
              <a:chOff x="6429110" y="4616179"/>
              <a:chExt cx="685362" cy="685362"/>
            </a:xfrm>
          </p:grpSpPr>
          <p:sp>
            <p:nvSpPr>
              <p:cNvPr id="130" name="Oval 129">
                <a:extLst>
                  <a:ext uri="{FF2B5EF4-FFF2-40B4-BE49-F238E27FC236}">
                    <a16:creationId xmlns:a16="http://schemas.microsoft.com/office/drawing/2014/main" id="{2A494C93-35F5-56B1-340C-5EBC9F23E9D9}"/>
                  </a:ext>
                </a:extLst>
              </p:cNvPr>
              <p:cNvSpPr/>
              <p:nvPr/>
            </p:nvSpPr>
            <p:spPr>
              <a:xfrm>
                <a:off x="642911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D905A70C-21D8-2488-851A-B814643413D3}"/>
                  </a:ext>
                </a:extLst>
              </p:cNvPr>
              <p:cNvGrpSpPr/>
              <p:nvPr/>
            </p:nvGrpSpPr>
            <p:grpSpPr>
              <a:xfrm>
                <a:off x="6501264" y="4688333"/>
                <a:ext cx="541054" cy="541054"/>
                <a:chOff x="6449483" y="4838012"/>
                <a:chExt cx="541054" cy="541054"/>
              </a:xfrm>
            </p:grpSpPr>
            <p:sp>
              <p:nvSpPr>
                <p:cNvPr id="132" name="Graphic 28">
                  <a:extLst>
                    <a:ext uri="{FF2B5EF4-FFF2-40B4-BE49-F238E27FC236}">
                      <a16:creationId xmlns:a16="http://schemas.microsoft.com/office/drawing/2014/main" id="{27A3C0A0-AD84-778A-3576-2452CFDC438E}"/>
                    </a:ext>
                  </a:extLst>
                </p:cNvPr>
                <p:cNvSpPr/>
                <p:nvPr/>
              </p:nvSpPr>
              <p:spPr>
                <a:xfrm>
                  <a:off x="6449483" y="4838012"/>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D80027"/>
                </a:solidFill>
                <a:ln w="1042" cap="flat">
                  <a:noFill/>
                  <a:prstDash val="solid"/>
                  <a:miter/>
                </a:ln>
              </p:spPr>
              <p:txBody>
                <a:bodyPr rtlCol="0" anchor="ctr"/>
                <a:lstStyle/>
                <a:p>
                  <a:endParaRPr lang="en-US"/>
                </a:p>
              </p:txBody>
            </p:sp>
            <p:grpSp>
              <p:nvGrpSpPr>
                <p:cNvPr id="133" name="Graphic 28">
                  <a:extLst>
                    <a:ext uri="{FF2B5EF4-FFF2-40B4-BE49-F238E27FC236}">
                      <a16:creationId xmlns:a16="http://schemas.microsoft.com/office/drawing/2014/main" id="{25BE2E0D-E5CB-8190-82BA-2560442F9D7C}"/>
                    </a:ext>
                  </a:extLst>
                </p:cNvPr>
                <p:cNvGrpSpPr/>
                <p:nvPr/>
              </p:nvGrpSpPr>
              <p:grpSpPr>
                <a:xfrm>
                  <a:off x="6498622" y="4959432"/>
                  <a:ext cx="366585" cy="297579"/>
                  <a:chOff x="6498622" y="4959432"/>
                  <a:chExt cx="366585" cy="297579"/>
                </a:xfrm>
                <a:solidFill>
                  <a:srgbClr val="FFDA44"/>
                </a:solidFill>
              </p:grpSpPr>
              <p:sp>
                <p:nvSpPr>
                  <p:cNvPr id="134" name="Graphic 28">
                    <a:extLst>
                      <a:ext uri="{FF2B5EF4-FFF2-40B4-BE49-F238E27FC236}">
                        <a16:creationId xmlns:a16="http://schemas.microsoft.com/office/drawing/2014/main" id="{09DBF43F-1A1C-A858-59C6-DB26E4993A26}"/>
                      </a:ext>
                    </a:extLst>
                  </p:cNvPr>
                  <p:cNvSpPr/>
                  <p:nvPr/>
                </p:nvSpPr>
                <p:spPr>
                  <a:xfrm>
                    <a:off x="6498622" y="5002653"/>
                    <a:ext cx="197822" cy="188206"/>
                  </a:xfrm>
                  <a:custGeom>
                    <a:avLst/>
                    <a:gdLst>
                      <a:gd name="connsiteX0" fmla="*/ 98911 w 197822"/>
                      <a:gd name="connsiteY0" fmla="*/ 0 h 188206"/>
                      <a:gd name="connsiteX1" fmla="*/ 122266 w 197822"/>
                      <a:gd name="connsiteY1" fmla="*/ 71859 h 188206"/>
                      <a:gd name="connsiteX2" fmla="*/ 197823 w 197822"/>
                      <a:gd name="connsiteY2" fmla="*/ 71859 h 188206"/>
                      <a:gd name="connsiteX3" fmla="*/ 136743 w 197822"/>
                      <a:gd name="connsiteY3" fmla="*/ 116348 h 188206"/>
                      <a:gd name="connsiteX4" fmla="*/ 160097 w 197822"/>
                      <a:gd name="connsiteY4" fmla="*/ 188206 h 188206"/>
                      <a:gd name="connsiteX5" fmla="*/ 98911 w 197822"/>
                      <a:gd name="connsiteY5" fmla="*/ 143823 h 188206"/>
                      <a:gd name="connsiteX6" fmla="*/ 37726 w 197822"/>
                      <a:gd name="connsiteY6" fmla="*/ 188206 h 188206"/>
                      <a:gd name="connsiteX7" fmla="*/ 61186 w 197822"/>
                      <a:gd name="connsiteY7" fmla="*/ 116348 h 188206"/>
                      <a:gd name="connsiteX8" fmla="*/ 0 w 197822"/>
                      <a:gd name="connsiteY8" fmla="*/ 71859 h 188206"/>
                      <a:gd name="connsiteX9" fmla="*/ 75557 w 197822"/>
                      <a:gd name="connsiteY9" fmla="*/ 71859 h 1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22" h="188206">
                        <a:moveTo>
                          <a:pt x="98911" y="0"/>
                        </a:moveTo>
                        <a:lnTo>
                          <a:pt x="122266" y="71859"/>
                        </a:lnTo>
                        <a:lnTo>
                          <a:pt x="197823" y="71859"/>
                        </a:lnTo>
                        <a:lnTo>
                          <a:pt x="136743" y="116348"/>
                        </a:lnTo>
                        <a:lnTo>
                          <a:pt x="160097" y="188206"/>
                        </a:lnTo>
                        <a:lnTo>
                          <a:pt x="98911" y="143823"/>
                        </a:lnTo>
                        <a:lnTo>
                          <a:pt x="37726" y="188206"/>
                        </a:lnTo>
                        <a:lnTo>
                          <a:pt x="61186" y="116348"/>
                        </a:lnTo>
                        <a:lnTo>
                          <a:pt x="0" y="71859"/>
                        </a:lnTo>
                        <a:lnTo>
                          <a:pt x="75557" y="71859"/>
                        </a:lnTo>
                        <a:close/>
                      </a:path>
                    </a:pathLst>
                  </a:custGeom>
                  <a:solidFill>
                    <a:srgbClr val="FFDA44"/>
                  </a:solidFill>
                  <a:ln w="1042" cap="flat">
                    <a:noFill/>
                    <a:prstDash val="solid"/>
                    <a:miter/>
                  </a:ln>
                </p:spPr>
                <p:txBody>
                  <a:bodyPr rtlCol="0" anchor="ctr"/>
                  <a:lstStyle/>
                  <a:p>
                    <a:endParaRPr lang="en-US"/>
                  </a:p>
                </p:txBody>
              </p:sp>
              <p:sp>
                <p:nvSpPr>
                  <p:cNvPr id="135" name="Graphic 28">
                    <a:extLst>
                      <a:ext uri="{FF2B5EF4-FFF2-40B4-BE49-F238E27FC236}">
                        <a16:creationId xmlns:a16="http://schemas.microsoft.com/office/drawing/2014/main" id="{2198F732-8D6E-F107-6AF7-BABA2B4A31BE}"/>
                      </a:ext>
                    </a:extLst>
                  </p:cNvPr>
                  <p:cNvSpPr/>
                  <p:nvPr/>
                </p:nvSpPr>
                <p:spPr>
                  <a:xfrm>
                    <a:off x="6723392" y="5182934"/>
                    <a:ext cx="71753" cy="74077"/>
                  </a:xfrm>
                  <a:custGeom>
                    <a:avLst/>
                    <a:gdLst>
                      <a:gd name="connsiteX0" fmla="*/ 46814 w 71753"/>
                      <a:gd name="connsiteY0" fmla="*/ 74078 h 74077"/>
                      <a:gd name="connsiteX1" fmla="*/ 28955 w 71753"/>
                      <a:gd name="connsiteY1" fmla="*/ 52098 h 74077"/>
                      <a:gd name="connsiteX2" fmla="*/ 2536 w 71753"/>
                      <a:gd name="connsiteY2" fmla="*/ 62348 h 74077"/>
                      <a:gd name="connsiteX3" fmla="*/ 17859 w 71753"/>
                      <a:gd name="connsiteY3" fmla="*/ 38571 h 74077"/>
                      <a:gd name="connsiteX4" fmla="*/ 0 w 71753"/>
                      <a:gd name="connsiteY4" fmla="*/ 16485 h 74077"/>
                      <a:gd name="connsiteX5" fmla="*/ 27370 w 71753"/>
                      <a:gd name="connsiteY5" fmla="*/ 23777 h 74077"/>
                      <a:gd name="connsiteX6" fmla="*/ 42798 w 71753"/>
                      <a:gd name="connsiteY6" fmla="*/ 0 h 74077"/>
                      <a:gd name="connsiteX7" fmla="*/ 44278 w 71753"/>
                      <a:gd name="connsiteY7" fmla="*/ 28321 h 74077"/>
                      <a:gd name="connsiteX8" fmla="*/ 71753 w 71753"/>
                      <a:gd name="connsiteY8" fmla="*/ 35612 h 74077"/>
                      <a:gd name="connsiteX9" fmla="*/ 45229 w 71753"/>
                      <a:gd name="connsiteY9" fmla="*/ 45757 h 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53" h="74077">
                        <a:moveTo>
                          <a:pt x="46814" y="74078"/>
                        </a:moveTo>
                        <a:lnTo>
                          <a:pt x="28955" y="52098"/>
                        </a:lnTo>
                        <a:lnTo>
                          <a:pt x="2536" y="62348"/>
                        </a:lnTo>
                        <a:lnTo>
                          <a:pt x="17859" y="38571"/>
                        </a:lnTo>
                        <a:lnTo>
                          <a:pt x="0" y="16485"/>
                        </a:lnTo>
                        <a:lnTo>
                          <a:pt x="27370" y="23777"/>
                        </a:lnTo>
                        <a:lnTo>
                          <a:pt x="42798" y="0"/>
                        </a:lnTo>
                        <a:lnTo>
                          <a:pt x="44278" y="28321"/>
                        </a:lnTo>
                        <a:lnTo>
                          <a:pt x="71753" y="35612"/>
                        </a:lnTo>
                        <a:lnTo>
                          <a:pt x="45229" y="45757"/>
                        </a:lnTo>
                        <a:close/>
                      </a:path>
                    </a:pathLst>
                  </a:custGeom>
                  <a:solidFill>
                    <a:srgbClr val="FFDA44"/>
                  </a:solidFill>
                  <a:ln w="1042" cap="flat">
                    <a:noFill/>
                    <a:prstDash val="solid"/>
                    <a:miter/>
                  </a:ln>
                </p:spPr>
                <p:txBody>
                  <a:bodyPr rtlCol="0" anchor="ctr"/>
                  <a:lstStyle/>
                  <a:p>
                    <a:endParaRPr lang="en-US"/>
                  </a:p>
                </p:txBody>
              </p:sp>
              <p:sp>
                <p:nvSpPr>
                  <p:cNvPr id="136" name="Graphic 28">
                    <a:extLst>
                      <a:ext uri="{FF2B5EF4-FFF2-40B4-BE49-F238E27FC236}">
                        <a16:creationId xmlns:a16="http://schemas.microsoft.com/office/drawing/2014/main" id="{D085B38A-F07B-FC16-4E76-8426ECA1E843}"/>
                      </a:ext>
                    </a:extLst>
                  </p:cNvPr>
                  <p:cNvSpPr/>
                  <p:nvPr/>
                </p:nvSpPr>
                <p:spPr>
                  <a:xfrm>
                    <a:off x="6791023" y="5121642"/>
                    <a:ext cx="74183" cy="70907"/>
                  </a:xfrm>
                  <a:custGeom>
                    <a:avLst/>
                    <a:gdLst>
                      <a:gd name="connsiteX0" fmla="*/ 14689 w 74183"/>
                      <a:gd name="connsiteY0" fmla="*/ 70908 h 70907"/>
                      <a:gd name="connsiteX1" fmla="*/ 23143 w 74183"/>
                      <a:gd name="connsiteY1" fmla="*/ 43855 h 70907"/>
                      <a:gd name="connsiteX2" fmla="*/ 0 w 74183"/>
                      <a:gd name="connsiteY2" fmla="*/ 27475 h 70907"/>
                      <a:gd name="connsiteX3" fmla="*/ 28321 w 74183"/>
                      <a:gd name="connsiteY3" fmla="*/ 27053 h 70907"/>
                      <a:gd name="connsiteX4" fmla="*/ 36669 w 74183"/>
                      <a:gd name="connsiteY4" fmla="*/ 0 h 70907"/>
                      <a:gd name="connsiteX5" fmla="*/ 45863 w 74183"/>
                      <a:gd name="connsiteY5" fmla="*/ 26841 h 70907"/>
                      <a:gd name="connsiteX6" fmla="*/ 74184 w 74183"/>
                      <a:gd name="connsiteY6" fmla="*/ 26524 h 70907"/>
                      <a:gd name="connsiteX7" fmla="*/ 51464 w 74183"/>
                      <a:gd name="connsiteY7" fmla="*/ 43432 h 70907"/>
                      <a:gd name="connsiteX8" fmla="*/ 60552 w 74183"/>
                      <a:gd name="connsiteY8" fmla="*/ 70274 h 70907"/>
                      <a:gd name="connsiteX9" fmla="*/ 37409 w 74183"/>
                      <a:gd name="connsiteY9" fmla="*/ 53894 h 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83" h="70907">
                        <a:moveTo>
                          <a:pt x="14689" y="70908"/>
                        </a:moveTo>
                        <a:lnTo>
                          <a:pt x="23143" y="43855"/>
                        </a:lnTo>
                        <a:lnTo>
                          <a:pt x="0" y="27475"/>
                        </a:lnTo>
                        <a:lnTo>
                          <a:pt x="28321" y="27053"/>
                        </a:lnTo>
                        <a:lnTo>
                          <a:pt x="36669" y="0"/>
                        </a:lnTo>
                        <a:lnTo>
                          <a:pt x="45863" y="26841"/>
                        </a:lnTo>
                        <a:lnTo>
                          <a:pt x="74184" y="26524"/>
                        </a:lnTo>
                        <a:lnTo>
                          <a:pt x="51464" y="43432"/>
                        </a:lnTo>
                        <a:lnTo>
                          <a:pt x="60552" y="70274"/>
                        </a:lnTo>
                        <a:lnTo>
                          <a:pt x="37409" y="53894"/>
                        </a:lnTo>
                        <a:close/>
                      </a:path>
                    </a:pathLst>
                  </a:custGeom>
                  <a:solidFill>
                    <a:srgbClr val="FFDA44"/>
                  </a:solidFill>
                  <a:ln w="1042" cap="flat">
                    <a:noFill/>
                    <a:prstDash val="solid"/>
                    <a:miter/>
                  </a:ln>
                </p:spPr>
                <p:txBody>
                  <a:bodyPr rtlCol="0" anchor="ctr"/>
                  <a:lstStyle/>
                  <a:p>
                    <a:endParaRPr lang="en-US"/>
                  </a:p>
                </p:txBody>
              </p:sp>
              <p:sp>
                <p:nvSpPr>
                  <p:cNvPr id="137" name="Graphic 28">
                    <a:extLst>
                      <a:ext uri="{FF2B5EF4-FFF2-40B4-BE49-F238E27FC236}">
                        <a16:creationId xmlns:a16="http://schemas.microsoft.com/office/drawing/2014/main" id="{DFAF9ACF-4D20-06EE-034F-49E8356FC307}"/>
                      </a:ext>
                    </a:extLst>
                  </p:cNvPr>
                  <p:cNvSpPr/>
                  <p:nvPr/>
                </p:nvSpPr>
                <p:spPr>
                  <a:xfrm>
                    <a:off x="6787959" y="5030022"/>
                    <a:ext cx="73443" cy="73126"/>
                  </a:xfrm>
                  <a:custGeom>
                    <a:avLst/>
                    <a:gdLst>
                      <a:gd name="connsiteX0" fmla="*/ 65624 w 73443"/>
                      <a:gd name="connsiteY0" fmla="*/ 6552 h 73126"/>
                      <a:gd name="connsiteX1" fmla="*/ 53154 w 73443"/>
                      <a:gd name="connsiteY1" fmla="*/ 32019 h 73126"/>
                      <a:gd name="connsiteX2" fmla="*/ 73444 w 73443"/>
                      <a:gd name="connsiteY2" fmla="*/ 51781 h 73126"/>
                      <a:gd name="connsiteX3" fmla="*/ 45440 w 73443"/>
                      <a:gd name="connsiteY3" fmla="*/ 47765 h 73126"/>
                      <a:gd name="connsiteX4" fmla="*/ 32970 w 73443"/>
                      <a:gd name="connsiteY4" fmla="*/ 73127 h 73126"/>
                      <a:gd name="connsiteX5" fmla="*/ 28109 w 73443"/>
                      <a:gd name="connsiteY5" fmla="*/ 45229 h 73126"/>
                      <a:gd name="connsiteX6" fmla="*/ 0 w 73443"/>
                      <a:gd name="connsiteY6" fmla="*/ 41213 h 73126"/>
                      <a:gd name="connsiteX7" fmla="*/ 25151 w 73443"/>
                      <a:gd name="connsiteY7" fmla="*/ 28004 h 73126"/>
                      <a:gd name="connsiteX8" fmla="*/ 20290 w 73443"/>
                      <a:gd name="connsiteY8" fmla="*/ 0 h 73126"/>
                      <a:gd name="connsiteX9" fmla="*/ 40579 w 73443"/>
                      <a:gd name="connsiteY9" fmla="*/ 19761 h 7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43" h="73126">
                        <a:moveTo>
                          <a:pt x="65624" y="6552"/>
                        </a:moveTo>
                        <a:lnTo>
                          <a:pt x="53154" y="32019"/>
                        </a:lnTo>
                        <a:lnTo>
                          <a:pt x="73444" y="51781"/>
                        </a:lnTo>
                        <a:lnTo>
                          <a:pt x="45440" y="47765"/>
                        </a:lnTo>
                        <a:lnTo>
                          <a:pt x="32970" y="73127"/>
                        </a:lnTo>
                        <a:lnTo>
                          <a:pt x="28109" y="45229"/>
                        </a:lnTo>
                        <a:lnTo>
                          <a:pt x="0" y="41213"/>
                        </a:lnTo>
                        <a:lnTo>
                          <a:pt x="25151" y="28004"/>
                        </a:lnTo>
                        <a:lnTo>
                          <a:pt x="20290" y="0"/>
                        </a:lnTo>
                        <a:lnTo>
                          <a:pt x="40579" y="19761"/>
                        </a:lnTo>
                        <a:close/>
                      </a:path>
                    </a:pathLst>
                  </a:custGeom>
                  <a:solidFill>
                    <a:srgbClr val="FFDA44"/>
                  </a:solidFill>
                  <a:ln w="1042" cap="flat">
                    <a:noFill/>
                    <a:prstDash val="solid"/>
                    <a:miter/>
                  </a:ln>
                </p:spPr>
                <p:txBody>
                  <a:bodyPr rtlCol="0" anchor="ctr"/>
                  <a:lstStyle/>
                  <a:p>
                    <a:endParaRPr lang="en-US"/>
                  </a:p>
                </p:txBody>
              </p:sp>
              <p:sp>
                <p:nvSpPr>
                  <p:cNvPr id="138" name="Graphic 28">
                    <a:extLst>
                      <a:ext uri="{FF2B5EF4-FFF2-40B4-BE49-F238E27FC236}">
                        <a16:creationId xmlns:a16="http://schemas.microsoft.com/office/drawing/2014/main" id="{5FD8D33A-2176-0543-894C-62D137BBAC61}"/>
                      </a:ext>
                    </a:extLst>
                  </p:cNvPr>
                  <p:cNvSpPr/>
                  <p:nvPr/>
                </p:nvSpPr>
                <p:spPr>
                  <a:xfrm>
                    <a:off x="6723074" y="4959432"/>
                    <a:ext cx="72070" cy="73972"/>
                  </a:xfrm>
                  <a:custGeom>
                    <a:avLst/>
                    <a:gdLst>
                      <a:gd name="connsiteX0" fmla="*/ 47871 w 72070"/>
                      <a:gd name="connsiteY0" fmla="*/ 0 h 73972"/>
                      <a:gd name="connsiteX1" fmla="*/ 45757 w 72070"/>
                      <a:gd name="connsiteY1" fmla="*/ 28215 h 73972"/>
                      <a:gd name="connsiteX2" fmla="*/ 72070 w 72070"/>
                      <a:gd name="connsiteY2" fmla="*/ 38888 h 73972"/>
                      <a:gd name="connsiteX3" fmla="*/ 44489 w 72070"/>
                      <a:gd name="connsiteY3" fmla="*/ 45651 h 73972"/>
                      <a:gd name="connsiteX4" fmla="*/ 42481 w 72070"/>
                      <a:gd name="connsiteY4" fmla="*/ 73972 h 73972"/>
                      <a:gd name="connsiteX5" fmla="*/ 27581 w 72070"/>
                      <a:gd name="connsiteY5" fmla="*/ 49878 h 73972"/>
                      <a:gd name="connsiteX6" fmla="*/ 0 w 72070"/>
                      <a:gd name="connsiteY6" fmla="*/ 56642 h 73972"/>
                      <a:gd name="connsiteX7" fmla="*/ 18282 w 72070"/>
                      <a:gd name="connsiteY7" fmla="*/ 34978 h 73972"/>
                      <a:gd name="connsiteX8" fmla="*/ 3276 w 72070"/>
                      <a:gd name="connsiteY8" fmla="*/ 10990 h 73972"/>
                      <a:gd name="connsiteX9" fmla="*/ 29589 w 72070"/>
                      <a:gd name="connsiteY9" fmla="*/ 21663 h 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70" h="73972">
                        <a:moveTo>
                          <a:pt x="47871" y="0"/>
                        </a:moveTo>
                        <a:lnTo>
                          <a:pt x="45757" y="28215"/>
                        </a:lnTo>
                        <a:lnTo>
                          <a:pt x="72070" y="38888"/>
                        </a:lnTo>
                        <a:lnTo>
                          <a:pt x="44489" y="45651"/>
                        </a:lnTo>
                        <a:lnTo>
                          <a:pt x="42481" y="73972"/>
                        </a:lnTo>
                        <a:lnTo>
                          <a:pt x="27581" y="49878"/>
                        </a:lnTo>
                        <a:lnTo>
                          <a:pt x="0" y="56642"/>
                        </a:lnTo>
                        <a:lnTo>
                          <a:pt x="18282" y="34978"/>
                        </a:lnTo>
                        <a:lnTo>
                          <a:pt x="3276" y="10990"/>
                        </a:lnTo>
                        <a:lnTo>
                          <a:pt x="29589" y="21663"/>
                        </a:lnTo>
                        <a:close/>
                      </a:path>
                    </a:pathLst>
                  </a:custGeom>
                  <a:solidFill>
                    <a:srgbClr val="FFDA44"/>
                  </a:solidFill>
                  <a:ln w="1042" cap="flat">
                    <a:noFill/>
                    <a:prstDash val="solid"/>
                    <a:miter/>
                  </a:ln>
                </p:spPr>
                <p:txBody>
                  <a:bodyPr rtlCol="0" anchor="ctr"/>
                  <a:lstStyle/>
                  <a:p>
                    <a:endParaRPr lang="en-US"/>
                  </a:p>
                </p:txBody>
              </p:sp>
            </p:grpSp>
          </p:grpSp>
        </p:grpSp>
        <p:grpSp>
          <p:nvGrpSpPr>
            <p:cNvPr id="98" name="Group 97">
              <a:extLst>
                <a:ext uri="{FF2B5EF4-FFF2-40B4-BE49-F238E27FC236}">
                  <a16:creationId xmlns:a16="http://schemas.microsoft.com/office/drawing/2014/main" id="{05DFF29C-8DF6-3D21-0F62-EF0CC0253373}"/>
                </a:ext>
              </a:extLst>
            </p:cNvPr>
            <p:cNvGrpSpPr/>
            <p:nvPr/>
          </p:nvGrpSpPr>
          <p:grpSpPr>
            <a:xfrm>
              <a:off x="1848783" y="6125856"/>
              <a:ext cx="438638" cy="438638"/>
              <a:chOff x="8451886" y="4616179"/>
              <a:chExt cx="685362" cy="685362"/>
            </a:xfrm>
          </p:grpSpPr>
          <p:sp>
            <p:nvSpPr>
              <p:cNvPr id="120" name="Oval 119">
                <a:extLst>
                  <a:ext uri="{FF2B5EF4-FFF2-40B4-BE49-F238E27FC236}">
                    <a16:creationId xmlns:a16="http://schemas.microsoft.com/office/drawing/2014/main" id="{04992FED-6D87-C6DE-C5AC-9B7EA6178102}"/>
                  </a:ext>
                </a:extLst>
              </p:cNvPr>
              <p:cNvSpPr/>
              <p:nvPr/>
            </p:nvSpPr>
            <p:spPr>
              <a:xfrm>
                <a:off x="845188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120">
                <a:extLst>
                  <a:ext uri="{FF2B5EF4-FFF2-40B4-BE49-F238E27FC236}">
                    <a16:creationId xmlns:a16="http://schemas.microsoft.com/office/drawing/2014/main" id="{9EC4811D-AD24-2AB6-9040-270FFB34B385}"/>
                  </a:ext>
                </a:extLst>
              </p:cNvPr>
              <p:cNvGrpSpPr/>
              <p:nvPr/>
            </p:nvGrpSpPr>
            <p:grpSpPr>
              <a:xfrm>
                <a:off x="8524040" y="4689011"/>
                <a:ext cx="541054" cy="541054"/>
                <a:chOff x="8524040" y="4689011"/>
                <a:chExt cx="541054" cy="541054"/>
              </a:xfrm>
            </p:grpSpPr>
            <p:sp>
              <p:nvSpPr>
                <p:cNvPr id="122" name="Graphic 34">
                  <a:extLst>
                    <a:ext uri="{FF2B5EF4-FFF2-40B4-BE49-F238E27FC236}">
                      <a16:creationId xmlns:a16="http://schemas.microsoft.com/office/drawing/2014/main" id="{3C6DA5BA-B1EC-1303-8C0E-1D5C25B54FE2}"/>
                    </a:ext>
                  </a:extLst>
                </p:cNvPr>
                <p:cNvSpPr/>
                <p:nvPr/>
              </p:nvSpPr>
              <p:spPr>
                <a:xfrm>
                  <a:off x="852404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sp>
              <p:nvSpPr>
                <p:cNvPr id="123" name="Graphic 34">
                  <a:extLst>
                    <a:ext uri="{FF2B5EF4-FFF2-40B4-BE49-F238E27FC236}">
                      <a16:creationId xmlns:a16="http://schemas.microsoft.com/office/drawing/2014/main" id="{AFF4900F-D11F-7DC4-66A3-14644C718C16}"/>
                    </a:ext>
                  </a:extLst>
                </p:cNvPr>
                <p:cNvSpPr/>
                <p:nvPr/>
              </p:nvSpPr>
              <p:spPr>
                <a:xfrm>
                  <a:off x="8603274" y="4689011"/>
                  <a:ext cx="461819" cy="541054"/>
                </a:xfrm>
                <a:custGeom>
                  <a:avLst/>
                  <a:gdLst>
                    <a:gd name="connsiteX0" fmla="*/ 191292 w 461819"/>
                    <a:gd name="connsiteY0" fmla="*/ 0 h 541054"/>
                    <a:gd name="connsiteX1" fmla="*/ 191292 w 461819"/>
                    <a:gd name="connsiteY1" fmla="*/ 270527 h 541054"/>
                    <a:gd name="connsiteX2" fmla="*/ 0 w 461819"/>
                    <a:gd name="connsiteY2" fmla="*/ 461819 h 541054"/>
                    <a:gd name="connsiteX3" fmla="*/ 191292 w 461819"/>
                    <a:gd name="connsiteY3" fmla="*/ 541054 h 541054"/>
                    <a:gd name="connsiteX4" fmla="*/ 461819 w 461819"/>
                    <a:gd name="connsiteY4" fmla="*/ 270527 h 541054"/>
                    <a:gd name="connsiteX5" fmla="*/ 191292 w 461819"/>
                    <a:gd name="connsiteY5" fmla="*/ 0 h 5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19" h="541054">
                      <a:moveTo>
                        <a:pt x="191292" y="0"/>
                      </a:moveTo>
                      <a:lnTo>
                        <a:pt x="191292" y="270527"/>
                      </a:lnTo>
                      <a:lnTo>
                        <a:pt x="0" y="461819"/>
                      </a:lnTo>
                      <a:cubicBezTo>
                        <a:pt x="48956" y="510774"/>
                        <a:pt x="116588" y="541054"/>
                        <a:pt x="191292" y="541054"/>
                      </a:cubicBezTo>
                      <a:cubicBezTo>
                        <a:pt x="340699" y="541054"/>
                        <a:pt x="461819" y="419934"/>
                        <a:pt x="461819" y="270527"/>
                      </a:cubicBezTo>
                      <a:cubicBezTo>
                        <a:pt x="461819" y="121120"/>
                        <a:pt x="191292" y="0"/>
                        <a:pt x="191292" y="0"/>
                      </a:cubicBezTo>
                      <a:close/>
                    </a:path>
                  </a:pathLst>
                </a:custGeom>
                <a:solidFill>
                  <a:srgbClr val="D80027"/>
                </a:solidFill>
                <a:ln w="1042" cap="flat">
                  <a:noFill/>
                  <a:prstDash val="solid"/>
                  <a:miter/>
                </a:ln>
              </p:spPr>
              <p:txBody>
                <a:bodyPr rtlCol="0" anchor="ctr"/>
                <a:lstStyle/>
                <a:p>
                  <a:endParaRPr lang="en-US"/>
                </a:p>
              </p:txBody>
            </p:sp>
            <p:sp>
              <p:nvSpPr>
                <p:cNvPr id="124" name="Graphic 34">
                  <a:extLst>
                    <a:ext uri="{FF2B5EF4-FFF2-40B4-BE49-F238E27FC236}">
                      <a16:creationId xmlns:a16="http://schemas.microsoft.com/office/drawing/2014/main" id="{E45D0ECE-34F6-2793-1A62-937B2F3F823D}"/>
                    </a:ext>
                  </a:extLst>
                </p:cNvPr>
                <p:cNvSpPr/>
                <p:nvPr/>
              </p:nvSpPr>
              <p:spPr>
                <a:xfrm>
                  <a:off x="8603274" y="4689011"/>
                  <a:ext cx="461819" cy="270527"/>
                </a:xfrm>
                <a:custGeom>
                  <a:avLst/>
                  <a:gdLst>
                    <a:gd name="connsiteX0" fmla="*/ 191292 w 461819"/>
                    <a:gd name="connsiteY0" fmla="*/ 0 h 270527"/>
                    <a:gd name="connsiteX1" fmla="*/ 0 w 461819"/>
                    <a:gd name="connsiteY1" fmla="*/ 79235 h 270527"/>
                    <a:gd name="connsiteX2" fmla="*/ 191292 w 461819"/>
                    <a:gd name="connsiteY2" fmla="*/ 270527 h 270527"/>
                    <a:gd name="connsiteX3" fmla="*/ 461819 w 461819"/>
                    <a:gd name="connsiteY3" fmla="*/ 270527 h 270527"/>
                    <a:gd name="connsiteX4" fmla="*/ 191292 w 461819"/>
                    <a:gd name="connsiteY4" fmla="*/ 0 h 27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19" h="270527">
                      <a:moveTo>
                        <a:pt x="191292" y="0"/>
                      </a:moveTo>
                      <a:cubicBezTo>
                        <a:pt x="116588" y="0"/>
                        <a:pt x="48956" y="30280"/>
                        <a:pt x="0" y="79235"/>
                      </a:cubicBezTo>
                      <a:cubicBezTo>
                        <a:pt x="66374" y="145609"/>
                        <a:pt x="89936" y="169172"/>
                        <a:pt x="191292" y="270527"/>
                      </a:cubicBezTo>
                      <a:lnTo>
                        <a:pt x="461819" y="270527"/>
                      </a:lnTo>
                      <a:cubicBezTo>
                        <a:pt x="461819" y="121120"/>
                        <a:pt x="340699" y="0"/>
                        <a:pt x="191292" y="0"/>
                      </a:cubicBezTo>
                      <a:close/>
                    </a:path>
                  </a:pathLst>
                </a:custGeom>
                <a:solidFill>
                  <a:srgbClr val="0052B4"/>
                </a:solidFill>
                <a:ln w="1042" cap="flat">
                  <a:noFill/>
                  <a:prstDash val="solid"/>
                  <a:miter/>
                </a:ln>
              </p:spPr>
              <p:txBody>
                <a:bodyPr rtlCol="0" anchor="ctr"/>
                <a:lstStyle/>
                <a:p>
                  <a:endParaRPr lang="en-US"/>
                </a:p>
              </p:txBody>
            </p:sp>
            <p:grpSp>
              <p:nvGrpSpPr>
                <p:cNvPr id="125" name="Graphic 34">
                  <a:extLst>
                    <a:ext uri="{FF2B5EF4-FFF2-40B4-BE49-F238E27FC236}">
                      <a16:creationId xmlns:a16="http://schemas.microsoft.com/office/drawing/2014/main" id="{464729B6-9959-AF37-5BCB-9171478C39A3}"/>
                    </a:ext>
                  </a:extLst>
                </p:cNvPr>
                <p:cNvGrpSpPr/>
                <p:nvPr/>
              </p:nvGrpSpPr>
              <p:grpSpPr>
                <a:xfrm>
                  <a:off x="8547564" y="4794869"/>
                  <a:ext cx="223591" cy="329337"/>
                  <a:chOff x="8547564" y="4794869"/>
                  <a:chExt cx="223591" cy="329337"/>
                </a:xfrm>
                <a:solidFill>
                  <a:srgbClr val="FFDA44"/>
                </a:solidFill>
              </p:grpSpPr>
              <p:sp>
                <p:nvSpPr>
                  <p:cNvPr id="126" name="Graphic 34">
                    <a:extLst>
                      <a:ext uri="{FF2B5EF4-FFF2-40B4-BE49-F238E27FC236}">
                        <a16:creationId xmlns:a16="http://schemas.microsoft.com/office/drawing/2014/main" id="{E824263E-102E-6BE6-C94F-AAEBCD7339A0}"/>
                      </a:ext>
                    </a:extLst>
                  </p:cNvPr>
                  <p:cNvSpPr/>
                  <p:nvPr/>
                </p:nvSpPr>
                <p:spPr>
                  <a:xfrm>
                    <a:off x="8547564" y="4882620"/>
                    <a:ext cx="161713" cy="153834"/>
                  </a:xfrm>
                  <a:custGeom>
                    <a:avLst/>
                    <a:gdLst>
                      <a:gd name="connsiteX0" fmla="*/ 161714 w 161713"/>
                      <a:gd name="connsiteY0" fmla="*/ 76917 h 153834"/>
                      <a:gd name="connsiteX1" fmla="*/ 128676 w 161713"/>
                      <a:gd name="connsiteY1" fmla="*/ 61377 h 153834"/>
                      <a:gd name="connsiteX2" fmla="*/ 146270 w 161713"/>
                      <a:gd name="connsiteY2" fmla="*/ 29380 h 153834"/>
                      <a:gd name="connsiteX3" fmla="*/ 110393 w 161713"/>
                      <a:gd name="connsiteY3" fmla="*/ 36243 h 153834"/>
                      <a:gd name="connsiteX4" fmla="*/ 105847 w 161713"/>
                      <a:gd name="connsiteY4" fmla="*/ 0 h 153834"/>
                      <a:gd name="connsiteX5" fmla="*/ 80857 w 161713"/>
                      <a:gd name="connsiteY5" fmla="*/ 26655 h 153834"/>
                      <a:gd name="connsiteX6" fmla="*/ 55868 w 161713"/>
                      <a:gd name="connsiteY6" fmla="*/ 0 h 153834"/>
                      <a:gd name="connsiteX7" fmla="*/ 51321 w 161713"/>
                      <a:gd name="connsiteY7" fmla="*/ 36243 h 153834"/>
                      <a:gd name="connsiteX8" fmla="*/ 15445 w 161713"/>
                      <a:gd name="connsiteY8" fmla="*/ 29379 h 153834"/>
                      <a:gd name="connsiteX9" fmla="*/ 33039 w 161713"/>
                      <a:gd name="connsiteY9" fmla="*/ 61377 h 153834"/>
                      <a:gd name="connsiteX10" fmla="*/ 0 w 161713"/>
                      <a:gd name="connsiteY10" fmla="*/ 76917 h 153834"/>
                      <a:gd name="connsiteX11" fmla="*/ 33039 w 161713"/>
                      <a:gd name="connsiteY11" fmla="*/ 92458 h 153834"/>
                      <a:gd name="connsiteX12" fmla="*/ 15445 w 161713"/>
                      <a:gd name="connsiteY12" fmla="*/ 124455 h 153834"/>
                      <a:gd name="connsiteX13" fmla="*/ 51324 w 161713"/>
                      <a:gd name="connsiteY13" fmla="*/ 117593 h 153834"/>
                      <a:gd name="connsiteX14" fmla="*/ 55867 w 161713"/>
                      <a:gd name="connsiteY14" fmla="*/ 153835 h 153834"/>
                      <a:gd name="connsiteX15" fmla="*/ 80857 w 161713"/>
                      <a:gd name="connsiteY15" fmla="*/ 127179 h 153834"/>
                      <a:gd name="connsiteX16" fmla="*/ 105847 w 161713"/>
                      <a:gd name="connsiteY16" fmla="*/ 153835 h 153834"/>
                      <a:gd name="connsiteX17" fmla="*/ 110393 w 161713"/>
                      <a:gd name="connsiteY17" fmla="*/ 117593 h 153834"/>
                      <a:gd name="connsiteX18" fmla="*/ 146267 w 161713"/>
                      <a:gd name="connsiteY18" fmla="*/ 124456 h 153834"/>
                      <a:gd name="connsiteX19" fmla="*/ 128675 w 161713"/>
                      <a:gd name="connsiteY19" fmla="*/ 92459 h 15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713" h="153834">
                        <a:moveTo>
                          <a:pt x="161714" y="76917"/>
                        </a:moveTo>
                        <a:lnTo>
                          <a:pt x="128676" y="61377"/>
                        </a:lnTo>
                        <a:lnTo>
                          <a:pt x="146270" y="29380"/>
                        </a:lnTo>
                        <a:lnTo>
                          <a:pt x="110393" y="36243"/>
                        </a:lnTo>
                        <a:lnTo>
                          <a:pt x="105847" y="0"/>
                        </a:lnTo>
                        <a:lnTo>
                          <a:pt x="80857" y="26655"/>
                        </a:lnTo>
                        <a:lnTo>
                          <a:pt x="55868" y="0"/>
                        </a:lnTo>
                        <a:lnTo>
                          <a:pt x="51321" y="36243"/>
                        </a:lnTo>
                        <a:lnTo>
                          <a:pt x="15445" y="29379"/>
                        </a:lnTo>
                        <a:lnTo>
                          <a:pt x="33039" y="61377"/>
                        </a:lnTo>
                        <a:lnTo>
                          <a:pt x="0" y="76917"/>
                        </a:lnTo>
                        <a:lnTo>
                          <a:pt x="33039" y="92458"/>
                        </a:lnTo>
                        <a:lnTo>
                          <a:pt x="15445" y="124455"/>
                        </a:lnTo>
                        <a:lnTo>
                          <a:pt x="51324" y="117593"/>
                        </a:lnTo>
                        <a:lnTo>
                          <a:pt x="55867" y="153835"/>
                        </a:lnTo>
                        <a:lnTo>
                          <a:pt x="80857" y="127179"/>
                        </a:lnTo>
                        <a:lnTo>
                          <a:pt x="105847" y="153835"/>
                        </a:lnTo>
                        <a:lnTo>
                          <a:pt x="110393" y="117593"/>
                        </a:lnTo>
                        <a:lnTo>
                          <a:pt x="146267" y="124456"/>
                        </a:lnTo>
                        <a:lnTo>
                          <a:pt x="128675" y="92459"/>
                        </a:lnTo>
                        <a:close/>
                      </a:path>
                    </a:pathLst>
                  </a:custGeom>
                  <a:solidFill>
                    <a:srgbClr val="FFDA44"/>
                  </a:solidFill>
                  <a:ln w="1042" cap="flat">
                    <a:noFill/>
                    <a:prstDash val="solid"/>
                    <a:miter/>
                  </a:ln>
                </p:spPr>
                <p:txBody>
                  <a:bodyPr rtlCol="0" anchor="ctr"/>
                  <a:lstStyle/>
                  <a:p>
                    <a:endParaRPr lang="en-US"/>
                  </a:p>
                </p:txBody>
              </p:sp>
              <p:sp>
                <p:nvSpPr>
                  <p:cNvPr id="127" name="Graphic 34">
                    <a:extLst>
                      <a:ext uri="{FF2B5EF4-FFF2-40B4-BE49-F238E27FC236}">
                        <a16:creationId xmlns:a16="http://schemas.microsoft.com/office/drawing/2014/main" id="{67DD90B7-68CB-56B0-B548-3A10A4571CFB}"/>
                      </a:ext>
                    </a:extLst>
                  </p:cNvPr>
                  <p:cNvSpPr/>
                  <p:nvPr/>
                </p:nvSpPr>
                <p:spPr>
                  <a:xfrm>
                    <a:off x="8578032" y="4794869"/>
                    <a:ext cx="47161" cy="49467"/>
                  </a:xfrm>
                  <a:custGeom>
                    <a:avLst/>
                    <a:gdLst>
                      <a:gd name="connsiteX0" fmla="*/ 18155 w 47161"/>
                      <a:gd name="connsiteY0" fmla="*/ 0 h 49467"/>
                      <a:gd name="connsiteX1" fmla="*/ 29149 w 47161"/>
                      <a:gd name="connsiteY1" fmla="*/ 15368 h 49467"/>
                      <a:gd name="connsiteX2" fmla="*/ 47162 w 47161"/>
                      <a:gd name="connsiteY2" fmla="*/ 9663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3"/>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128" name="Graphic 34">
                    <a:extLst>
                      <a:ext uri="{FF2B5EF4-FFF2-40B4-BE49-F238E27FC236}">
                        <a16:creationId xmlns:a16="http://schemas.microsoft.com/office/drawing/2014/main" id="{9910F2D2-A88D-3162-73A2-42CF8096556D}"/>
                      </a:ext>
                    </a:extLst>
                  </p:cNvPr>
                  <p:cNvSpPr/>
                  <p:nvPr/>
                </p:nvSpPr>
                <p:spPr>
                  <a:xfrm>
                    <a:off x="8578032" y="5074739"/>
                    <a:ext cx="47161" cy="49467"/>
                  </a:xfrm>
                  <a:custGeom>
                    <a:avLst/>
                    <a:gdLst>
                      <a:gd name="connsiteX0" fmla="*/ 18155 w 47161"/>
                      <a:gd name="connsiteY0" fmla="*/ 0 h 49467"/>
                      <a:gd name="connsiteX1" fmla="*/ 29149 w 47161"/>
                      <a:gd name="connsiteY1" fmla="*/ 15368 h 49467"/>
                      <a:gd name="connsiteX2" fmla="*/ 47162 w 47161"/>
                      <a:gd name="connsiteY2" fmla="*/ 9662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2"/>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129" name="Graphic 34">
                    <a:extLst>
                      <a:ext uri="{FF2B5EF4-FFF2-40B4-BE49-F238E27FC236}">
                        <a16:creationId xmlns:a16="http://schemas.microsoft.com/office/drawing/2014/main" id="{C8C0C966-C60A-24B1-BAB4-5ACC12183CA9}"/>
                      </a:ext>
                    </a:extLst>
                  </p:cNvPr>
                  <p:cNvSpPr/>
                  <p:nvPr/>
                </p:nvSpPr>
                <p:spPr>
                  <a:xfrm>
                    <a:off x="8723994" y="4934804"/>
                    <a:ext cx="47161" cy="49466"/>
                  </a:xfrm>
                  <a:custGeom>
                    <a:avLst/>
                    <a:gdLst>
                      <a:gd name="connsiteX0" fmla="*/ 29007 w 47161"/>
                      <a:gd name="connsiteY0" fmla="*/ 0 h 49466"/>
                      <a:gd name="connsiteX1" fmla="*/ 18013 w 47161"/>
                      <a:gd name="connsiteY1" fmla="*/ 15368 h 49466"/>
                      <a:gd name="connsiteX2" fmla="*/ 0 w 47161"/>
                      <a:gd name="connsiteY2" fmla="*/ 9661 h 49466"/>
                      <a:gd name="connsiteX3" fmla="*/ 11221 w 47161"/>
                      <a:gd name="connsiteY3" fmla="*/ 24866 h 49466"/>
                      <a:gd name="connsiteX4" fmla="*/ 226 w 47161"/>
                      <a:gd name="connsiteY4" fmla="*/ 40236 h 49466"/>
                      <a:gd name="connsiteX5" fmla="*/ 18155 w 47161"/>
                      <a:gd name="connsiteY5" fmla="*/ 34263 h 49466"/>
                      <a:gd name="connsiteX6" fmla="*/ 29375 w 47161"/>
                      <a:gd name="connsiteY6" fmla="*/ 49466 h 49466"/>
                      <a:gd name="connsiteX7" fmla="*/ 29234 w 47161"/>
                      <a:gd name="connsiteY7" fmla="*/ 30573 h 49466"/>
                      <a:gd name="connsiteX8" fmla="*/ 47162 w 47161"/>
                      <a:gd name="connsiteY8" fmla="*/ 24600 h 49466"/>
                      <a:gd name="connsiteX9" fmla="*/ 29147 w 47161"/>
                      <a:gd name="connsiteY9" fmla="*/ 18895 h 4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6">
                        <a:moveTo>
                          <a:pt x="29007" y="0"/>
                        </a:moveTo>
                        <a:lnTo>
                          <a:pt x="18013" y="15368"/>
                        </a:lnTo>
                        <a:lnTo>
                          <a:pt x="0" y="9661"/>
                        </a:lnTo>
                        <a:lnTo>
                          <a:pt x="11221" y="24866"/>
                        </a:lnTo>
                        <a:lnTo>
                          <a:pt x="226" y="40236"/>
                        </a:lnTo>
                        <a:lnTo>
                          <a:pt x="18155" y="34263"/>
                        </a:lnTo>
                        <a:lnTo>
                          <a:pt x="29375" y="49466"/>
                        </a:lnTo>
                        <a:lnTo>
                          <a:pt x="29234" y="30573"/>
                        </a:lnTo>
                        <a:lnTo>
                          <a:pt x="47162" y="24600"/>
                        </a:lnTo>
                        <a:lnTo>
                          <a:pt x="29147" y="18895"/>
                        </a:lnTo>
                        <a:close/>
                      </a:path>
                    </a:pathLst>
                  </a:custGeom>
                  <a:solidFill>
                    <a:srgbClr val="FFDA44"/>
                  </a:solidFill>
                  <a:ln w="1042" cap="flat">
                    <a:noFill/>
                    <a:prstDash val="solid"/>
                    <a:miter/>
                  </a:ln>
                </p:spPr>
                <p:txBody>
                  <a:bodyPr rtlCol="0" anchor="ctr"/>
                  <a:lstStyle/>
                  <a:p>
                    <a:endParaRPr lang="en-US"/>
                  </a:p>
                </p:txBody>
              </p:sp>
            </p:grpSp>
          </p:grpSp>
        </p:grpSp>
        <p:grpSp>
          <p:nvGrpSpPr>
            <p:cNvPr id="99" name="Group 98">
              <a:extLst>
                <a:ext uri="{FF2B5EF4-FFF2-40B4-BE49-F238E27FC236}">
                  <a16:creationId xmlns:a16="http://schemas.microsoft.com/office/drawing/2014/main" id="{831BFD1D-16A6-91D1-3061-D3942D6BFC88}"/>
                </a:ext>
              </a:extLst>
            </p:cNvPr>
            <p:cNvGrpSpPr/>
            <p:nvPr/>
          </p:nvGrpSpPr>
          <p:grpSpPr>
            <a:xfrm>
              <a:off x="2558117" y="6125856"/>
              <a:ext cx="438638" cy="438638"/>
              <a:chOff x="10482466" y="4616179"/>
              <a:chExt cx="685362" cy="685362"/>
            </a:xfrm>
          </p:grpSpPr>
          <p:sp>
            <p:nvSpPr>
              <p:cNvPr id="112" name="Oval 111">
                <a:extLst>
                  <a:ext uri="{FF2B5EF4-FFF2-40B4-BE49-F238E27FC236}">
                    <a16:creationId xmlns:a16="http://schemas.microsoft.com/office/drawing/2014/main" id="{47393258-AA18-CA1D-EFF0-4A843E6FC684}"/>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C352B1DC-EFD0-1A1E-B618-FBFE0F482F19}"/>
                  </a:ext>
                </a:extLst>
              </p:cNvPr>
              <p:cNvGrpSpPr/>
              <p:nvPr/>
            </p:nvGrpSpPr>
            <p:grpSpPr>
              <a:xfrm>
                <a:off x="10554620" y="4689011"/>
                <a:ext cx="541054" cy="541054"/>
                <a:chOff x="10554620" y="4689011"/>
                <a:chExt cx="541054" cy="541054"/>
              </a:xfrm>
            </p:grpSpPr>
            <p:sp>
              <p:nvSpPr>
                <p:cNvPr id="114" name="Graphic 31">
                  <a:extLst>
                    <a:ext uri="{FF2B5EF4-FFF2-40B4-BE49-F238E27FC236}">
                      <a16:creationId xmlns:a16="http://schemas.microsoft.com/office/drawing/2014/main" id="{95C72BBB-3813-4BCD-E010-CDA4E6E9D02B}"/>
                    </a:ext>
                  </a:extLst>
                </p:cNvPr>
                <p:cNvSpPr/>
                <p:nvPr/>
              </p:nvSpPr>
              <p:spPr>
                <a:xfrm>
                  <a:off x="1055462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6DA544"/>
                </a:solidFill>
                <a:ln w="1042" cap="flat">
                  <a:noFill/>
                  <a:prstDash val="solid"/>
                  <a:miter/>
                </a:ln>
              </p:spPr>
              <p:txBody>
                <a:bodyPr rtlCol="0" anchor="ctr"/>
                <a:lstStyle/>
                <a:p>
                  <a:endParaRPr lang="en-US"/>
                </a:p>
              </p:txBody>
            </p:sp>
            <p:sp>
              <p:nvSpPr>
                <p:cNvPr id="115" name="Graphic 31">
                  <a:extLst>
                    <a:ext uri="{FF2B5EF4-FFF2-40B4-BE49-F238E27FC236}">
                      <a16:creationId xmlns:a16="http://schemas.microsoft.com/office/drawing/2014/main" id="{8C6B564F-63E5-6569-EA55-1B40DEC96204}"/>
                    </a:ext>
                  </a:extLst>
                </p:cNvPr>
                <p:cNvSpPr/>
                <p:nvPr/>
              </p:nvSpPr>
              <p:spPr>
                <a:xfrm>
                  <a:off x="10601668" y="4794869"/>
                  <a:ext cx="446957" cy="329337"/>
                </a:xfrm>
                <a:custGeom>
                  <a:avLst/>
                  <a:gdLst>
                    <a:gd name="connsiteX0" fmla="*/ 223479 w 446957"/>
                    <a:gd name="connsiteY0" fmla="*/ 0 h 329337"/>
                    <a:gd name="connsiteX1" fmla="*/ 446957 w 446957"/>
                    <a:gd name="connsiteY1" fmla="*/ 164669 h 329337"/>
                    <a:gd name="connsiteX2" fmla="*/ 223479 w 446957"/>
                    <a:gd name="connsiteY2" fmla="*/ 329337 h 329337"/>
                    <a:gd name="connsiteX3" fmla="*/ 0 w 446957"/>
                    <a:gd name="connsiteY3" fmla="*/ 164669 h 329337"/>
                  </a:gdLst>
                  <a:ahLst/>
                  <a:cxnLst>
                    <a:cxn ang="0">
                      <a:pos x="connsiteX0" y="connsiteY0"/>
                    </a:cxn>
                    <a:cxn ang="0">
                      <a:pos x="connsiteX1" y="connsiteY1"/>
                    </a:cxn>
                    <a:cxn ang="0">
                      <a:pos x="connsiteX2" y="connsiteY2"/>
                    </a:cxn>
                    <a:cxn ang="0">
                      <a:pos x="connsiteX3" y="connsiteY3"/>
                    </a:cxn>
                  </a:cxnLst>
                  <a:rect l="l" t="t" r="r" b="b"/>
                  <a:pathLst>
                    <a:path w="446957" h="329337">
                      <a:moveTo>
                        <a:pt x="223479" y="0"/>
                      </a:moveTo>
                      <a:lnTo>
                        <a:pt x="446957" y="164669"/>
                      </a:lnTo>
                      <a:lnTo>
                        <a:pt x="223479" y="329337"/>
                      </a:lnTo>
                      <a:lnTo>
                        <a:pt x="0" y="164669"/>
                      </a:lnTo>
                      <a:close/>
                    </a:path>
                  </a:pathLst>
                </a:custGeom>
                <a:solidFill>
                  <a:srgbClr val="FFDA44"/>
                </a:solidFill>
                <a:ln w="1042" cap="flat">
                  <a:noFill/>
                  <a:prstDash val="solid"/>
                  <a:miter/>
                </a:ln>
              </p:spPr>
              <p:txBody>
                <a:bodyPr rtlCol="0" anchor="ctr"/>
                <a:lstStyle/>
                <a:p>
                  <a:endParaRPr lang="en-US"/>
                </a:p>
              </p:txBody>
            </p:sp>
            <p:sp>
              <p:nvSpPr>
                <p:cNvPr id="116" name="Graphic 31">
                  <a:extLst>
                    <a:ext uri="{FF2B5EF4-FFF2-40B4-BE49-F238E27FC236}">
                      <a16:creationId xmlns:a16="http://schemas.microsoft.com/office/drawing/2014/main" id="{E23B54A7-FDBB-17EB-188A-CC9F3E1B2B6C}"/>
                    </a:ext>
                  </a:extLst>
                </p:cNvPr>
                <p:cNvSpPr/>
                <p:nvPr/>
              </p:nvSpPr>
              <p:spPr>
                <a:xfrm>
                  <a:off x="10731051" y="4865442"/>
                  <a:ext cx="188191" cy="188191"/>
                </a:xfrm>
                <a:custGeom>
                  <a:avLst/>
                  <a:gdLst>
                    <a:gd name="connsiteX0" fmla="*/ 188192 w 188191"/>
                    <a:gd name="connsiteY0" fmla="*/ 94096 h 188191"/>
                    <a:gd name="connsiteX1" fmla="*/ 94096 w 188191"/>
                    <a:gd name="connsiteY1" fmla="*/ 188192 h 188191"/>
                    <a:gd name="connsiteX2" fmla="*/ 0 w 188191"/>
                    <a:gd name="connsiteY2" fmla="*/ 94096 h 188191"/>
                    <a:gd name="connsiteX3" fmla="*/ 94096 w 188191"/>
                    <a:gd name="connsiteY3" fmla="*/ 0 h 188191"/>
                    <a:gd name="connsiteX4" fmla="*/ 188192 w 188191"/>
                    <a:gd name="connsiteY4" fmla="*/ 94096 h 18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1" h="188191">
                      <a:moveTo>
                        <a:pt x="188192" y="94096"/>
                      </a:moveTo>
                      <a:cubicBezTo>
                        <a:pt x="188192" y="146064"/>
                        <a:pt x="146064" y="188192"/>
                        <a:pt x="94096" y="188192"/>
                      </a:cubicBezTo>
                      <a:cubicBezTo>
                        <a:pt x="42128" y="188192"/>
                        <a:pt x="0" y="146064"/>
                        <a:pt x="0" y="94096"/>
                      </a:cubicBezTo>
                      <a:cubicBezTo>
                        <a:pt x="0" y="42128"/>
                        <a:pt x="42128" y="0"/>
                        <a:pt x="94096" y="0"/>
                      </a:cubicBezTo>
                      <a:cubicBezTo>
                        <a:pt x="146064" y="0"/>
                        <a:pt x="188192" y="42128"/>
                        <a:pt x="188192" y="94096"/>
                      </a:cubicBezTo>
                      <a:close/>
                    </a:path>
                  </a:pathLst>
                </a:custGeom>
                <a:solidFill>
                  <a:srgbClr val="F0F0F0"/>
                </a:solidFill>
                <a:ln w="1042" cap="flat">
                  <a:noFill/>
                  <a:prstDash val="solid"/>
                  <a:miter/>
                </a:ln>
              </p:spPr>
              <p:txBody>
                <a:bodyPr rtlCol="0" anchor="ctr"/>
                <a:lstStyle/>
                <a:p>
                  <a:endParaRPr lang="en-US"/>
                </a:p>
              </p:txBody>
            </p:sp>
            <p:grpSp>
              <p:nvGrpSpPr>
                <p:cNvPr id="117" name="Graphic 31">
                  <a:extLst>
                    <a:ext uri="{FF2B5EF4-FFF2-40B4-BE49-F238E27FC236}">
                      <a16:creationId xmlns:a16="http://schemas.microsoft.com/office/drawing/2014/main" id="{02836CA5-F4F4-5654-CB77-29C99663F51E}"/>
                    </a:ext>
                  </a:extLst>
                </p:cNvPr>
                <p:cNvGrpSpPr/>
                <p:nvPr/>
              </p:nvGrpSpPr>
              <p:grpSpPr>
                <a:xfrm>
                  <a:off x="10731080" y="4865442"/>
                  <a:ext cx="188163" cy="188192"/>
                  <a:chOff x="10731080" y="4865442"/>
                  <a:chExt cx="188163" cy="188192"/>
                </a:xfrm>
                <a:solidFill>
                  <a:srgbClr val="0052B4"/>
                </a:solidFill>
              </p:grpSpPr>
              <p:sp>
                <p:nvSpPr>
                  <p:cNvPr id="118" name="Graphic 31">
                    <a:extLst>
                      <a:ext uri="{FF2B5EF4-FFF2-40B4-BE49-F238E27FC236}">
                        <a16:creationId xmlns:a16="http://schemas.microsoft.com/office/drawing/2014/main" id="{1491178D-059A-2869-E8F1-B2903EAA51BB}"/>
                      </a:ext>
                    </a:extLst>
                  </p:cNvPr>
                  <p:cNvSpPr/>
                  <p:nvPr/>
                </p:nvSpPr>
                <p:spPr>
                  <a:xfrm>
                    <a:off x="10731080" y="4953657"/>
                    <a:ext cx="171123" cy="99977"/>
                  </a:xfrm>
                  <a:custGeom>
                    <a:avLst/>
                    <a:gdLst>
                      <a:gd name="connsiteX0" fmla="*/ 47018 w 171123"/>
                      <a:gd name="connsiteY0" fmla="*/ 0 h 99977"/>
                      <a:gd name="connsiteX1" fmla="*/ 0 w 171123"/>
                      <a:gd name="connsiteY1" fmla="*/ 7107 h 99977"/>
                      <a:gd name="connsiteX2" fmla="*/ 94066 w 171123"/>
                      <a:gd name="connsiteY2" fmla="*/ 99978 h 99977"/>
                      <a:gd name="connsiteX3" fmla="*/ 171123 w 171123"/>
                      <a:gd name="connsiteY3" fmla="*/ 59855 h 99977"/>
                      <a:gd name="connsiteX4" fmla="*/ 47018 w 171123"/>
                      <a:gd name="connsiteY4" fmla="*/ 0 h 9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23" h="99977">
                        <a:moveTo>
                          <a:pt x="47018" y="0"/>
                        </a:moveTo>
                        <a:cubicBezTo>
                          <a:pt x="30655" y="0"/>
                          <a:pt x="14864" y="2489"/>
                          <a:pt x="0" y="7107"/>
                        </a:cubicBezTo>
                        <a:cubicBezTo>
                          <a:pt x="658" y="58507"/>
                          <a:pt x="42510" y="99978"/>
                          <a:pt x="94066" y="99978"/>
                        </a:cubicBezTo>
                        <a:cubicBezTo>
                          <a:pt x="125946" y="99978"/>
                          <a:pt x="154102" y="84109"/>
                          <a:pt x="171123" y="59855"/>
                        </a:cubicBezTo>
                        <a:cubicBezTo>
                          <a:pt x="142002" y="23401"/>
                          <a:pt x="97195" y="0"/>
                          <a:pt x="47018" y="0"/>
                        </a:cubicBezTo>
                        <a:close/>
                      </a:path>
                    </a:pathLst>
                  </a:custGeom>
                  <a:solidFill>
                    <a:srgbClr val="0052B4"/>
                  </a:solidFill>
                  <a:ln w="1042" cap="flat">
                    <a:noFill/>
                    <a:prstDash val="solid"/>
                    <a:miter/>
                  </a:ln>
                </p:spPr>
                <p:txBody>
                  <a:bodyPr rtlCol="0" anchor="ctr"/>
                  <a:lstStyle/>
                  <a:p>
                    <a:endParaRPr lang="en-US"/>
                  </a:p>
                </p:txBody>
              </p:sp>
              <p:sp>
                <p:nvSpPr>
                  <p:cNvPr id="119" name="Graphic 31">
                    <a:extLst>
                      <a:ext uri="{FF2B5EF4-FFF2-40B4-BE49-F238E27FC236}">
                        <a16:creationId xmlns:a16="http://schemas.microsoft.com/office/drawing/2014/main" id="{593E442D-BF16-19E9-20E9-29C0AF7BA825}"/>
                      </a:ext>
                    </a:extLst>
                  </p:cNvPr>
                  <p:cNvSpPr/>
                  <p:nvPr/>
                </p:nvSpPr>
                <p:spPr>
                  <a:xfrm>
                    <a:off x="10738678" y="4865442"/>
                    <a:ext cx="180565" cy="112123"/>
                  </a:xfrm>
                  <a:custGeom>
                    <a:avLst/>
                    <a:gdLst>
                      <a:gd name="connsiteX0" fmla="*/ 178820 w 180565"/>
                      <a:gd name="connsiteY0" fmla="*/ 112124 h 112123"/>
                      <a:gd name="connsiteX1" fmla="*/ 180565 w 180565"/>
                      <a:gd name="connsiteY1" fmla="*/ 94096 h 112123"/>
                      <a:gd name="connsiteX2" fmla="*/ 86469 w 180565"/>
                      <a:gd name="connsiteY2" fmla="*/ 0 h 112123"/>
                      <a:gd name="connsiteX3" fmla="*/ 0 w 180565"/>
                      <a:gd name="connsiteY3" fmla="*/ 56958 h 112123"/>
                      <a:gd name="connsiteX4" fmla="*/ 39422 w 180565"/>
                      <a:gd name="connsiteY4" fmla="*/ 52929 h 112123"/>
                      <a:gd name="connsiteX5" fmla="*/ 178820 w 180565"/>
                      <a:gd name="connsiteY5" fmla="*/ 112124 h 1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65" h="112123">
                        <a:moveTo>
                          <a:pt x="178820" y="112124"/>
                        </a:moveTo>
                        <a:cubicBezTo>
                          <a:pt x="179953" y="106286"/>
                          <a:pt x="180565" y="100264"/>
                          <a:pt x="180565" y="94096"/>
                        </a:cubicBezTo>
                        <a:cubicBezTo>
                          <a:pt x="180565" y="42127"/>
                          <a:pt x="138437" y="0"/>
                          <a:pt x="86469" y="0"/>
                        </a:cubicBezTo>
                        <a:cubicBezTo>
                          <a:pt x="47693" y="0"/>
                          <a:pt x="14406" y="23461"/>
                          <a:pt x="0" y="56958"/>
                        </a:cubicBezTo>
                        <a:cubicBezTo>
                          <a:pt x="12734" y="54319"/>
                          <a:pt x="25918" y="52929"/>
                          <a:pt x="39422" y="52929"/>
                        </a:cubicBezTo>
                        <a:cubicBezTo>
                          <a:pt x="94074" y="52928"/>
                          <a:pt x="143515" y="75646"/>
                          <a:pt x="178820" y="112124"/>
                        </a:cubicBezTo>
                        <a:close/>
                      </a:path>
                    </a:pathLst>
                  </a:custGeom>
                  <a:solidFill>
                    <a:srgbClr val="0052B4"/>
                  </a:solidFill>
                  <a:ln w="1042" cap="flat">
                    <a:noFill/>
                    <a:prstDash val="solid"/>
                    <a:miter/>
                  </a:ln>
                </p:spPr>
                <p:txBody>
                  <a:bodyPr rtlCol="0" anchor="ctr"/>
                  <a:lstStyle/>
                  <a:p>
                    <a:endParaRPr lang="en-US"/>
                  </a:p>
                </p:txBody>
              </p:sp>
            </p:grpSp>
          </p:grpSp>
        </p:grpSp>
        <p:grpSp>
          <p:nvGrpSpPr>
            <p:cNvPr id="100" name="Group 99">
              <a:extLst>
                <a:ext uri="{FF2B5EF4-FFF2-40B4-BE49-F238E27FC236}">
                  <a16:creationId xmlns:a16="http://schemas.microsoft.com/office/drawing/2014/main" id="{DF805630-C70F-6F7C-F13B-B27C2616C476}"/>
                </a:ext>
              </a:extLst>
            </p:cNvPr>
            <p:cNvGrpSpPr/>
            <p:nvPr/>
          </p:nvGrpSpPr>
          <p:grpSpPr>
            <a:xfrm>
              <a:off x="3267452" y="6125856"/>
              <a:ext cx="438638" cy="438638"/>
              <a:chOff x="10482466" y="4616179"/>
              <a:chExt cx="685362" cy="685362"/>
            </a:xfrm>
          </p:grpSpPr>
          <p:sp>
            <p:nvSpPr>
              <p:cNvPr id="107" name="Oval 106">
                <a:extLst>
                  <a:ext uri="{FF2B5EF4-FFF2-40B4-BE49-F238E27FC236}">
                    <a16:creationId xmlns:a16="http://schemas.microsoft.com/office/drawing/2014/main" id="{93A58B9B-39CA-DAEC-CE9C-A7F1223AD36B}"/>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a:extLst>
                  <a:ext uri="{FF2B5EF4-FFF2-40B4-BE49-F238E27FC236}">
                    <a16:creationId xmlns:a16="http://schemas.microsoft.com/office/drawing/2014/main" id="{2BD12F29-E1C8-3B2B-ACCD-5CBAF3B75EBF}"/>
                  </a:ext>
                </a:extLst>
              </p:cNvPr>
              <p:cNvGrpSpPr/>
              <p:nvPr/>
            </p:nvGrpSpPr>
            <p:grpSpPr>
              <a:xfrm>
                <a:off x="10556178" y="4689011"/>
                <a:ext cx="539496" cy="539495"/>
                <a:chOff x="10097863" y="5407399"/>
                <a:chExt cx="539496" cy="539495"/>
              </a:xfrm>
            </p:grpSpPr>
            <p:sp>
              <p:nvSpPr>
                <p:cNvPr id="109" name="Freeform 108">
                  <a:extLst>
                    <a:ext uri="{FF2B5EF4-FFF2-40B4-BE49-F238E27FC236}">
                      <a16:creationId xmlns:a16="http://schemas.microsoft.com/office/drawing/2014/main" id="{5F85F12C-B80D-52C6-DEAC-4A928C43412C}"/>
                    </a:ext>
                  </a:extLst>
                </p:cNvPr>
                <p:cNvSpPr/>
                <p:nvPr/>
              </p:nvSpPr>
              <p:spPr>
                <a:xfrm>
                  <a:off x="10097863" y="5559865"/>
                  <a:ext cx="539496" cy="234562"/>
                </a:xfrm>
                <a:custGeom>
                  <a:avLst/>
                  <a:gdLst>
                    <a:gd name="connsiteX0" fmla="*/ 16778 w 539496"/>
                    <a:gd name="connsiteY0" fmla="*/ 23456 h 234562"/>
                    <a:gd name="connsiteX1" fmla="*/ 0 w 539496"/>
                    <a:gd name="connsiteY1" fmla="*/ 117281 h 234562"/>
                    <a:gd name="connsiteX2" fmla="*/ 16778 w 539496"/>
                    <a:gd name="connsiteY2" fmla="*/ 211106 h 234562"/>
                    <a:gd name="connsiteX3" fmla="*/ 269748 w 539496"/>
                    <a:gd name="connsiteY3" fmla="*/ 234563 h 234562"/>
                    <a:gd name="connsiteX4" fmla="*/ 522718 w 539496"/>
                    <a:gd name="connsiteY4" fmla="*/ 211106 h 234562"/>
                    <a:gd name="connsiteX5" fmla="*/ 539496 w 539496"/>
                    <a:gd name="connsiteY5" fmla="*/ 117281 h 234562"/>
                    <a:gd name="connsiteX6" fmla="*/ 522718 w 539496"/>
                    <a:gd name="connsiteY6" fmla="*/ 23456 h 234562"/>
                    <a:gd name="connsiteX7" fmla="*/ 269748 w 539496"/>
                    <a:gd name="connsiteY7" fmla="*/ 0 h 234562"/>
                    <a:gd name="connsiteX8" fmla="*/ 16778 w 539496"/>
                    <a:gd name="connsiteY8" fmla="*/ 23456 h 23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96" h="234562">
                      <a:moveTo>
                        <a:pt x="16778" y="23456"/>
                      </a:moveTo>
                      <a:cubicBezTo>
                        <a:pt x="5936" y="52680"/>
                        <a:pt x="0" y="84286"/>
                        <a:pt x="0" y="117281"/>
                      </a:cubicBezTo>
                      <a:cubicBezTo>
                        <a:pt x="0" y="150277"/>
                        <a:pt x="5936" y="181885"/>
                        <a:pt x="16778" y="211106"/>
                      </a:cubicBezTo>
                      <a:lnTo>
                        <a:pt x="269748" y="234563"/>
                      </a:lnTo>
                      <a:lnTo>
                        <a:pt x="522718" y="211106"/>
                      </a:lnTo>
                      <a:cubicBezTo>
                        <a:pt x="533561" y="181885"/>
                        <a:pt x="539496" y="150277"/>
                        <a:pt x="539496" y="117281"/>
                      </a:cubicBezTo>
                      <a:cubicBezTo>
                        <a:pt x="539496" y="84286"/>
                        <a:pt x="533561" y="52680"/>
                        <a:pt x="522718" y="23456"/>
                      </a:cubicBezTo>
                      <a:lnTo>
                        <a:pt x="269748" y="0"/>
                      </a:lnTo>
                      <a:lnTo>
                        <a:pt x="16778" y="23456"/>
                      </a:lnTo>
                      <a:close/>
                    </a:path>
                  </a:pathLst>
                </a:custGeom>
                <a:solidFill>
                  <a:srgbClr val="F0F0F0"/>
                </a:solidFill>
                <a:ln w="1042"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CA96FFB5-29E1-62BA-67C3-FA5750326097}"/>
                    </a:ext>
                  </a:extLst>
                </p:cNvPr>
                <p:cNvSpPr/>
                <p:nvPr/>
              </p:nvSpPr>
              <p:spPr>
                <a:xfrm>
                  <a:off x="10114642" y="5407399"/>
                  <a:ext cx="505940" cy="175923"/>
                </a:xfrm>
                <a:custGeom>
                  <a:avLst/>
                  <a:gdLst>
                    <a:gd name="connsiteX0" fmla="*/ 252969 w 505940"/>
                    <a:gd name="connsiteY0" fmla="*/ 0 h 175923"/>
                    <a:gd name="connsiteX1" fmla="*/ 0 w 505940"/>
                    <a:gd name="connsiteY1" fmla="*/ 175923 h 175923"/>
                    <a:gd name="connsiteX2" fmla="*/ 505941 w 505940"/>
                    <a:gd name="connsiteY2" fmla="*/ 175923 h 175923"/>
                    <a:gd name="connsiteX3" fmla="*/ 252969 w 505940"/>
                    <a:gd name="connsiteY3" fmla="*/ 0 h 175923"/>
                  </a:gdLst>
                  <a:ahLst/>
                  <a:cxnLst>
                    <a:cxn ang="0">
                      <a:pos x="connsiteX0" y="connsiteY0"/>
                    </a:cxn>
                    <a:cxn ang="0">
                      <a:pos x="connsiteX1" y="connsiteY1"/>
                    </a:cxn>
                    <a:cxn ang="0">
                      <a:pos x="connsiteX2" y="connsiteY2"/>
                    </a:cxn>
                    <a:cxn ang="0">
                      <a:pos x="connsiteX3" y="connsiteY3"/>
                    </a:cxn>
                  </a:cxnLst>
                  <a:rect l="l" t="t" r="r" b="b"/>
                  <a:pathLst>
                    <a:path w="505940" h="175923">
                      <a:moveTo>
                        <a:pt x="252969" y="0"/>
                      </a:moveTo>
                      <a:cubicBezTo>
                        <a:pt x="136988" y="0"/>
                        <a:pt x="38112" y="73203"/>
                        <a:pt x="0" y="175923"/>
                      </a:cubicBezTo>
                      <a:lnTo>
                        <a:pt x="505941" y="175923"/>
                      </a:lnTo>
                      <a:cubicBezTo>
                        <a:pt x="467825" y="73203"/>
                        <a:pt x="368952" y="0"/>
                        <a:pt x="252969" y="0"/>
                      </a:cubicBezTo>
                      <a:close/>
                    </a:path>
                  </a:pathLst>
                </a:custGeom>
                <a:solidFill>
                  <a:srgbClr val="D80027"/>
                </a:solidFill>
                <a:ln w="1042"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01FB7F72-0EF4-F119-F0A2-81CCEDF0C011}"/>
                    </a:ext>
                  </a:extLst>
                </p:cNvPr>
                <p:cNvSpPr/>
                <p:nvPr/>
              </p:nvSpPr>
              <p:spPr>
                <a:xfrm>
                  <a:off x="10114642" y="5770971"/>
                  <a:ext cx="505939" cy="175923"/>
                </a:xfrm>
                <a:custGeom>
                  <a:avLst/>
                  <a:gdLst>
                    <a:gd name="connsiteX0" fmla="*/ 252969 w 505939"/>
                    <a:gd name="connsiteY0" fmla="*/ 175923 h 175923"/>
                    <a:gd name="connsiteX1" fmla="*/ 505940 w 505939"/>
                    <a:gd name="connsiteY1" fmla="*/ 0 h 175923"/>
                    <a:gd name="connsiteX2" fmla="*/ 0 w 505939"/>
                    <a:gd name="connsiteY2" fmla="*/ 0 h 175923"/>
                    <a:gd name="connsiteX3" fmla="*/ 252969 w 505939"/>
                    <a:gd name="connsiteY3" fmla="*/ 175923 h 175923"/>
                  </a:gdLst>
                  <a:ahLst/>
                  <a:cxnLst>
                    <a:cxn ang="0">
                      <a:pos x="connsiteX0" y="connsiteY0"/>
                    </a:cxn>
                    <a:cxn ang="0">
                      <a:pos x="connsiteX1" y="connsiteY1"/>
                    </a:cxn>
                    <a:cxn ang="0">
                      <a:pos x="connsiteX2" y="connsiteY2"/>
                    </a:cxn>
                    <a:cxn ang="0">
                      <a:pos x="connsiteX3" y="connsiteY3"/>
                    </a:cxn>
                  </a:cxnLst>
                  <a:rect l="l" t="t" r="r" b="b"/>
                  <a:pathLst>
                    <a:path w="505939" h="175923">
                      <a:moveTo>
                        <a:pt x="252969" y="175923"/>
                      </a:moveTo>
                      <a:cubicBezTo>
                        <a:pt x="368952" y="175923"/>
                        <a:pt x="467825" y="102720"/>
                        <a:pt x="505940" y="0"/>
                      </a:cubicBezTo>
                      <a:lnTo>
                        <a:pt x="0" y="0"/>
                      </a:lnTo>
                      <a:cubicBezTo>
                        <a:pt x="38112" y="102720"/>
                        <a:pt x="136988" y="175923"/>
                        <a:pt x="252969" y="175923"/>
                      </a:cubicBezTo>
                      <a:close/>
                    </a:path>
                  </a:pathLst>
                </a:custGeom>
                <a:solidFill>
                  <a:srgbClr val="6DA544"/>
                </a:solidFill>
                <a:ln w="1042" cap="flat">
                  <a:noFill/>
                  <a:prstDash val="solid"/>
                  <a:miter/>
                </a:ln>
              </p:spPr>
              <p:txBody>
                <a:bodyPr rtlCol="0" anchor="ctr"/>
                <a:lstStyle/>
                <a:p>
                  <a:endParaRPr lang="en-US"/>
                </a:p>
              </p:txBody>
            </p:sp>
          </p:grpSp>
        </p:grpSp>
        <p:grpSp>
          <p:nvGrpSpPr>
            <p:cNvPr id="101" name="Group 100">
              <a:extLst>
                <a:ext uri="{FF2B5EF4-FFF2-40B4-BE49-F238E27FC236}">
                  <a16:creationId xmlns:a16="http://schemas.microsoft.com/office/drawing/2014/main" id="{F6FC3EFE-0236-FCF9-9241-475444497E75}"/>
                </a:ext>
              </a:extLst>
            </p:cNvPr>
            <p:cNvGrpSpPr/>
            <p:nvPr userDrawn="1"/>
          </p:nvGrpSpPr>
          <p:grpSpPr>
            <a:xfrm>
              <a:off x="3976787" y="6125856"/>
              <a:ext cx="438638" cy="438638"/>
              <a:chOff x="3976787" y="6125856"/>
              <a:chExt cx="438638" cy="438638"/>
            </a:xfrm>
          </p:grpSpPr>
          <p:sp>
            <p:nvSpPr>
              <p:cNvPr id="105" name="Oval 104">
                <a:extLst>
                  <a:ext uri="{FF2B5EF4-FFF2-40B4-BE49-F238E27FC236}">
                    <a16:creationId xmlns:a16="http://schemas.microsoft.com/office/drawing/2014/main" id="{CAFBAE8B-2B3E-4CB3-B691-C53E5A961552}"/>
                  </a:ext>
                </a:extLst>
              </p:cNvPr>
              <p:cNvSpPr/>
              <p:nvPr/>
            </p:nvSpPr>
            <p:spPr>
              <a:xfrm>
                <a:off x="3976787"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Graphic 105">
                <a:extLst>
                  <a:ext uri="{FF2B5EF4-FFF2-40B4-BE49-F238E27FC236}">
                    <a16:creationId xmlns:a16="http://schemas.microsoft.com/office/drawing/2014/main" id="{890223D5-47BC-DC28-875E-1F53136ABEB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023963" y="6170279"/>
                <a:ext cx="347472" cy="347472"/>
              </a:xfrm>
              <a:prstGeom prst="rect">
                <a:avLst/>
              </a:prstGeom>
            </p:spPr>
          </p:pic>
        </p:grpSp>
        <p:grpSp>
          <p:nvGrpSpPr>
            <p:cNvPr id="102" name="Group 101">
              <a:extLst>
                <a:ext uri="{FF2B5EF4-FFF2-40B4-BE49-F238E27FC236}">
                  <a16:creationId xmlns:a16="http://schemas.microsoft.com/office/drawing/2014/main" id="{786C1B03-CC6C-D834-C677-087C1887FDA7}"/>
                </a:ext>
              </a:extLst>
            </p:cNvPr>
            <p:cNvGrpSpPr/>
            <p:nvPr userDrawn="1"/>
          </p:nvGrpSpPr>
          <p:grpSpPr>
            <a:xfrm>
              <a:off x="4685412" y="6125856"/>
              <a:ext cx="438638" cy="438638"/>
              <a:chOff x="4685412" y="6125856"/>
              <a:chExt cx="438638" cy="438638"/>
            </a:xfrm>
          </p:grpSpPr>
          <p:sp>
            <p:nvSpPr>
              <p:cNvPr id="103" name="Oval 102">
                <a:extLst>
                  <a:ext uri="{FF2B5EF4-FFF2-40B4-BE49-F238E27FC236}">
                    <a16:creationId xmlns:a16="http://schemas.microsoft.com/office/drawing/2014/main" id="{AE1E7028-A9BC-8A68-0228-D056FE733C32}"/>
                  </a:ext>
                </a:extLst>
              </p:cNvPr>
              <p:cNvSpPr/>
              <p:nvPr/>
            </p:nvSpPr>
            <p:spPr>
              <a:xfrm>
                <a:off x="4685412"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7D3B6993-286B-006F-61CD-4AF834601177}"/>
                  </a:ext>
                </a:extLst>
              </p:cNvPr>
              <p:cNvPicPr>
                <a:picLocks noChangeAspect="1"/>
              </p:cNvPicPr>
              <p:nvPr userDrawn="1"/>
            </p:nvPicPr>
            <p:blipFill>
              <a:blip r:embed="rId8"/>
              <a:srcRect l="7573" t="7573" r="7573" b="7573"/>
              <a:stretch>
                <a:fillRect/>
              </a:stretch>
            </p:blipFill>
            <p:spPr>
              <a:xfrm>
                <a:off x="4731806" y="6172469"/>
                <a:ext cx="347472" cy="347472"/>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p:spPr>
          </p:pic>
        </p:grpSp>
      </p:grpSp>
      <p:sp>
        <p:nvSpPr>
          <p:cNvPr id="94" name="Rectangle: Rounded Corners 59">
            <a:extLst>
              <a:ext uri="{FF2B5EF4-FFF2-40B4-BE49-F238E27FC236}">
                <a16:creationId xmlns:a16="http://schemas.microsoft.com/office/drawing/2014/main" id="{461EE270-B6A5-7228-E3C5-7D7168B75A47}"/>
              </a:ext>
            </a:extLst>
          </p:cNvPr>
          <p:cNvSpPr/>
          <p:nvPr/>
        </p:nvSpPr>
        <p:spPr>
          <a:xfrm>
            <a:off x="4376927" y="1948390"/>
            <a:ext cx="7408189" cy="438978"/>
          </a:xfrm>
          <a:prstGeom prst="roundRect">
            <a:avLst>
              <a:gd name="adj" fmla="val 50000"/>
            </a:avLst>
          </a:prstGeom>
          <a:solidFill>
            <a:schemeClr val="tx2"/>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GB" sz="1400" b="1"/>
              <a:t>Global GDC Lead – </a:t>
            </a:r>
            <a:r>
              <a:rPr lang="en-GB" sz="1400" b="1">
                <a:solidFill>
                  <a:schemeClr val="bg1"/>
                </a:solidFill>
              </a:rPr>
              <a:t>Pete King </a:t>
            </a:r>
            <a:endParaRPr lang="en-BE" sz="1400" b="1">
              <a:solidFill>
                <a:schemeClr val="bg1"/>
              </a:solidFill>
            </a:endParaRPr>
          </a:p>
        </p:txBody>
      </p:sp>
      <p:sp>
        <p:nvSpPr>
          <p:cNvPr id="151" name="Rounded Rectangle 150">
            <a:extLst>
              <a:ext uri="{FF2B5EF4-FFF2-40B4-BE49-F238E27FC236}">
                <a16:creationId xmlns:a16="http://schemas.microsoft.com/office/drawing/2014/main" id="{091A8F30-ADE0-3841-E6FC-E427A4F41E43}"/>
              </a:ext>
            </a:extLst>
          </p:cNvPr>
          <p:cNvSpPr/>
          <p:nvPr/>
        </p:nvSpPr>
        <p:spPr>
          <a:xfrm>
            <a:off x="4376927" y="2494545"/>
            <a:ext cx="1361377" cy="83666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pPr>
              <a:spcAft>
                <a:spcPts val="200"/>
              </a:spcAft>
            </a:pPr>
            <a:r>
              <a:rPr lang="en-GB" sz="1050" b="1">
                <a:solidFill>
                  <a:schemeClr val="tx1"/>
                </a:solidFill>
              </a:rPr>
              <a:t>Bruno</a:t>
            </a:r>
          </a:p>
          <a:p>
            <a:pPr>
              <a:spcAft>
                <a:spcPts val="200"/>
              </a:spcAft>
            </a:pPr>
            <a:r>
              <a:rPr lang="en-GB" sz="1050" i="1">
                <a:solidFill>
                  <a:schemeClr val="tx1"/>
                </a:solidFill>
              </a:rPr>
              <a:t>Data, Analytics &amp; AI</a:t>
            </a:r>
            <a:endParaRPr lang="en-BE" sz="1050" i="1">
              <a:solidFill>
                <a:schemeClr val="tx1"/>
              </a:solidFill>
            </a:endParaRPr>
          </a:p>
        </p:txBody>
      </p:sp>
      <p:sp>
        <p:nvSpPr>
          <p:cNvPr id="152" name="Rounded Rectangle 151">
            <a:extLst>
              <a:ext uri="{FF2B5EF4-FFF2-40B4-BE49-F238E27FC236}">
                <a16:creationId xmlns:a16="http://schemas.microsoft.com/office/drawing/2014/main" id="{A0D2D8C2-FCF4-6FC3-D925-6A697AFB41B1}"/>
              </a:ext>
            </a:extLst>
          </p:cNvPr>
          <p:cNvSpPr/>
          <p:nvPr/>
        </p:nvSpPr>
        <p:spPr>
          <a:xfrm>
            <a:off x="5888630" y="2494545"/>
            <a:ext cx="1361377" cy="83666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pPr>
              <a:spcAft>
                <a:spcPts val="200"/>
              </a:spcAft>
            </a:pPr>
            <a:r>
              <a:rPr lang="en-GB" sz="1050" b="1">
                <a:solidFill>
                  <a:schemeClr val="tx1"/>
                </a:solidFill>
              </a:rPr>
              <a:t>Danny</a:t>
            </a:r>
            <a:endParaRPr lang="en-GB" sz="1050">
              <a:solidFill>
                <a:schemeClr val="tx1"/>
              </a:solidFill>
            </a:endParaRPr>
          </a:p>
          <a:p>
            <a:pPr>
              <a:spcAft>
                <a:spcPts val="200"/>
              </a:spcAft>
            </a:pPr>
            <a:r>
              <a:rPr lang="en-GB" sz="1050" b="0" i="1">
                <a:solidFill>
                  <a:schemeClr val="tx1"/>
                </a:solidFill>
              </a:rPr>
              <a:t>Dev &amp; Integration SAP</a:t>
            </a:r>
            <a:endParaRPr lang="en-BE" sz="1050" b="0" i="1">
              <a:solidFill>
                <a:schemeClr val="tx1"/>
              </a:solidFill>
            </a:endParaRPr>
          </a:p>
        </p:txBody>
      </p:sp>
      <p:sp>
        <p:nvSpPr>
          <p:cNvPr id="153" name="Rounded Rectangle 152">
            <a:extLst>
              <a:ext uri="{FF2B5EF4-FFF2-40B4-BE49-F238E27FC236}">
                <a16:creationId xmlns:a16="http://schemas.microsoft.com/office/drawing/2014/main" id="{8B833C5C-53E0-D688-1272-C24821DCAE46}"/>
              </a:ext>
            </a:extLst>
          </p:cNvPr>
          <p:cNvSpPr/>
          <p:nvPr/>
        </p:nvSpPr>
        <p:spPr>
          <a:xfrm>
            <a:off x="7400333" y="2494545"/>
            <a:ext cx="2867495" cy="83666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pPr>
              <a:spcAft>
                <a:spcPts val="200"/>
              </a:spcAft>
            </a:pPr>
            <a:r>
              <a:rPr lang="en-US" sz="1050" b="1">
                <a:solidFill>
                  <a:schemeClr val="tx1"/>
                </a:solidFill>
              </a:rPr>
              <a:t>Siew Fun</a:t>
            </a:r>
          </a:p>
          <a:p>
            <a:pPr>
              <a:spcAft>
                <a:spcPts val="200"/>
              </a:spcAft>
            </a:pPr>
            <a:r>
              <a:rPr lang="en-GB" sz="1050" i="1">
                <a:solidFill>
                  <a:schemeClr val="tx1"/>
                </a:solidFill>
              </a:rPr>
              <a:t>AMS &amp; Infra</a:t>
            </a:r>
            <a:endParaRPr lang="en-BE" sz="1050" i="1">
              <a:solidFill>
                <a:schemeClr val="tx1"/>
              </a:solidFill>
            </a:endParaRPr>
          </a:p>
        </p:txBody>
      </p:sp>
      <p:sp>
        <p:nvSpPr>
          <p:cNvPr id="159" name="Rounded Rectangle 158">
            <a:extLst>
              <a:ext uri="{FF2B5EF4-FFF2-40B4-BE49-F238E27FC236}">
                <a16:creationId xmlns:a16="http://schemas.microsoft.com/office/drawing/2014/main" id="{824B1B93-3CCF-B1E9-E360-BBF61041C165}"/>
              </a:ext>
            </a:extLst>
          </p:cNvPr>
          <p:cNvSpPr/>
          <p:nvPr/>
        </p:nvSpPr>
        <p:spPr>
          <a:xfrm>
            <a:off x="10423739" y="2494545"/>
            <a:ext cx="1361377" cy="83666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pPr>
              <a:spcAft>
                <a:spcPts val="200"/>
              </a:spcAft>
            </a:pPr>
            <a:r>
              <a:rPr lang="en-GB" sz="1050" b="1">
                <a:solidFill>
                  <a:schemeClr val="tx1"/>
                </a:solidFill>
              </a:rPr>
              <a:t>Mei Li</a:t>
            </a:r>
          </a:p>
          <a:p>
            <a:pPr>
              <a:spcAft>
                <a:spcPts val="200"/>
              </a:spcAft>
            </a:pPr>
            <a:r>
              <a:rPr lang="en-GB" sz="1050" i="1">
                <a:solidFill>
                  <a:schemeClr val="tx1"/>
                </a:solidFill>
              </a:rPr>
              <a:t>MS </a:t>
            </a:r>
            <a:r>
              <a:rPr lang="en-GB" sz="1050" i="1" err="1">
                <a:solidFill>
                  <a:schemeClr val="tx1"/>
                </a:solidFill>
              </a:rPr>
              <a:t>Bizapps</a:t>
            </a:r>
            <a:endParaRPr lang="en-GB" sz="1050" i="1">
              <a:solidFill>
                <a:schemeClr val="tx1"/>
              </a:solidFill>
            </a:endParaRPr>
          </a:p>
        </p:txBody>
      </p:sp>
      <p:grpSp>
        <p:nvGrpSpPr>
          <p:cNvPr id="168" name="Group 167">
            <a:extLst>
              <a:ext uri="{FF2B5EF4-FFF2-40B4-BE49-F238E27FC236}">
                <a16:creationId xmlns:a16="http://schemas.microsoft.com/office/drawing/2014/main" id="{4D758127-60FB-86C2-7355-0E429BEAA171}"/>
              </a:ext>
            </a:extLst>
          </p:cNvPr>
          <p:cNvGrpSpPr/>
          <p:nvPr/>
        </p:nvGrpSpPr>
        <p:grpSpPr>
          <a:xfrm>
            <a:off x="4376927" y="3442727"/>
            <a:ext cx="7408189" cy="836665"/>
            <a:chOff x="4376928" y="2531121"/>
            <a:chExt cx="4975880" cy="914400"/>
          </a:xfrm>
          <a:solidFill>
            <a:schemeClr val="bg1">
              <a:lumMod val="95000"/>
            </a:schemeClr>
          </a:solidFill>
        </p:grpSpPr>
        <p:sp>
          <p:nvSpPr>
            <p:cNvPr id="169" name="Rounded Rectangle 168">
              <a:extLst>
                <a:ext uri="{FF2B5EF4-FFF2-40B4-BE49-F238E27FC236}">
                  <a16:creationId xmlns:a16="http://schemas.microsoft.com/office/drawing/2014/main" id="{2195DBD1-46FD-CA66-0A74-42B10A0CFA38}"/>
                </a:ext>
              </a:extLst>
            </p:cNvPr>
            <p:cNvSpPr/>
            <p:nvPr/>
          </p:nvSpPr>
          <p:spPr>
            <a:xfrm>
              <a:off x="4376928" y="2531121"/>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pPr lvl="0">
                <a:spcAft>
                  <a:spcPts val="200"/>
                </a:spcAft>
              </a:pPr>
              <a:r>
                <a:rPr lang="en-GB" sz="1050" b="1">
                  <a:solidFill>
                    <a:schemeClr val="tx1"/>
                  </a:solidFill>
                </a:rPr>
                <a:t>Dexter (MY)</a:t>
              </a:r>
              <a:endParaRPr lang="en-GB" sz="1050">
                <a:solidFill>
                  <a:schemeClr val="tx1"/>
                </a:solidFill>
              </a:endParaRPr>
            </a:p>
            <a:p>
              <a:pPr lvl="0">
                <a:spcAft>
                  <a:spcPts val="200"/>
                </a:spcAft>
              </a:pPr>
              <a:r>
                <a:rPr lang="en-US" sz="1050" b="0" i="1">
                  <a:solidFill>
                    <a:schemeClr val="tx1"/>
                  </a:solidFill>
                </a:rPr>
                <a:t>Core ERP SAP (PTM and EWM)</a:t>
              </a:r>
              <a:endParaRPr lang="en-BE" sz="1050" b="0" i="1">
                <a:solidFill>
                  <a:schemeClr val="tx1"/>
                </a:solidFill>
              </a:endParaRPr>
            </a:p>
          </p:txBody>
        </p:sp>
        <p:sp>
          <p:nvSpPr>
            <p:cNvPr id="170" name="Rounded Rectangle 169">
              <a:extLst>
                <a:ext uri="{FF2B5EF4-FFF2-40B4-BE49-F238E27FC236}">
                  <a16:creationId xmlns:a16="http://schemas.microsoft.com/office/drawing/2014/main" id="{0A846807-E1B3-5916-AB31-95D075956B85}"/>
                </a:ext>
              </a:extLst>
            </p:cNvPr>
            <p:cNvSpPr/>
            <p:nvPr/>
          </p:nvSpPr>
          <p:spPr>
            <a:xfrm>
              <a:off x="5392298" y="2531121"/>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lvl="0">
                <a:spcAft>
                  <a:spcPts val="200"/>
                </a:spcAft>
              </a:pPr>
              <a:r>
                <a:rPr lang="en-GB" sz="1050" b="1">
                  <a:solidFill>
                    <a:schemeClr val="tx1"/>
                  </a:solidFill>
                </a:rPr>
                <a:t>Amit (IN)</a:t>
              </a:r>
            </a:p>
            <a:p>
              <a:pPr>
                <a:spcAft>
                  <a:spcPts val="200"/>
                </a:spcAft>
              </a:pPr>
              <a:r>
                <a:rPr lang="en-GB" sz="1050" i="1">
                  <a:solidFill>
                    <a:schemeClr val="tx1"/>
                  </a:solidFill>
                </a:rPr>
                <a:t>Core ERP SAP (Finance, S&amp;A and EAM)</a:t>
              </a:r>
              <a:endParaRPr lang="en-BE" sz="1050" i="1">
                <a:solidFill>
                  <a:schemeClr val="tx1"/>
                </a:solidFill>
              </a:endParaRPr>
            </a:p>
          </p:txBody>
        </p:sp>
        <p:sp>
          <p:nvSpPr>
            <p:cNvPr id="171" name="Rounded Rectangle 170">
              <a:extLst>
                <a:ext uri="{FF2B5EF4-FFF2-40B4-BE49-F238E27FC236}">
                  <a16:creationId xmlns:a16="http://schemas.microsoft.com/office/drawing/2014/main" id="{CF2E24BB-BC3A-F911-FDA3-DBC3C0FDDC2D}"/>
                </a:ext>
              </a:extLst>
            </p:cNvPr>
            <p:cNvSpPr/>
            <p:nvPr/>
          </p:nvSpPr>
          <p:spPr>
            <a:xfrm>
              <a:off x="6407668" y="2531121"/>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pPr>
                <a:spcAft>
                  <a:spcPts val="200"/>
                </a:spcAft>
              </a:pPr>
              <a:r>
                <a:rPr lang="en-GB" sz="1050" b="1" kern="1200">
                  <a:solidFill>
                    <a:schemeClr val="tx1"/>
                  </a:solidFill>
                </a:rPr>
                <a:t>Diana (</a:t>
              </a:r>
              <a:r>
                <a:rPr lang="en-GB" sz="1050" b="1">
                  <a:solidFill>
                    <a:schemeClr val="tx1"/>
                  </a:solidFill>
                </a:rPr>
                <a:t>HU</a:t>
              </a:r>
              <a:r>
                <a:rPr lang="en-GB" sz="1050" b="1" kern="1200">
                  <a:solidFill>
                    <a:schemeClr val="tx1"/>
                  </a:solidFill>
                </a:rPr>
                <a:t>)</a:t>
              </a:r>
              <a:endParaRPr lang="en-GB" sz="1050" b="1">
                <a:solidFill>
                  <a:schemeClr val="tx1"/>
                </a:solidFill>
              </a:endParaRPr>
            </a:p>
            <a:p>
              <a:pPr>
                <a:spcAft>
                  <a:spcPts val="200"/>
                </a:spcAft>
              </a:pPr>
              <a:r>
                <a:rPr lang="en-US" sz="1050" b="0" i="1" kern="1200">
                  <a:solidFill>
                    <a:srgbClr val="3C3C3C"/>
                  </a:solidFill>
                  <a:latin typeface="Century Gothic" panose="020F0302020204030204"/>
                  <a:ea typeface="+mn-ea"/>
                  <a:cs typeface="+mn-cs"/>
                </a:rPr>
                <a:t>Digital</a:t>
              </a:r>
              <a:endParaRPr lang="en-BE" sz="1050" b="0" i="1" kern="1200">
                <a:solidFill>
                  <a:srgbClr val="3C3C3C"/>
                </a:solidFill>
                <a:latin typeface="Century Gothic" panose="020F0302020204030204"/>
                <a:ea typeface="+mn-ea"/>
                <a:cs typeface="+mn-cs"/>
              </a:endParaRPr>
            </a:p>
          </p:txBody>
        </p:sp>
        <p:sp>
          <p:nvSpPr>
            <p:cNvPr id="172" name="Rounded Rectangle 171">
              <a:extLst>
                <a:ext uri="{FF2B5EF4-FFF2-40B4-BE49-F238E27FC236}">
                  <a16:creationId xmlns:a16="http://schemas.microsoft.com/office/drawing/2014/main" id="{1A284B17-2812-64B5-6047-D59248D71184}"/>
                </a:ext>
              </a:extLst>
            </p:cNvPr>
            <p:cNvSpPr/>
            <p:nvPr/>
          </p:nvSpPr>
          <p:spPr>
            <a:xfrm>
              <a:off x="7423038" y="2531121"/>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pPr>
                <a:spcAft>
                  <a:spcPts val="200"/>
                </a:spcAft>
              </a:pPr>
              <a:r>
                <a:rPr lang="en-US" sz="1050" b="1" i="0" kern="1200">
                  <a:solidFill>
                    <a:srgbClr val="3C3C3C"/>
                  </a:solidFill>
                  <a:latin typeface="Century Gothic" panose="020F0302020204030204"/>
                  <a:ea typeface="+mn-ea"/>
                  <a:cs typeface="+mn-cs"/>
                </a:rPr>
                <a:t>Ataa (MA)</a:t>
              </a:r>
              <a:endParaRPr lang="en-US" sz="1050">
                <a:solidFill>
                  <a:srgbClr val="3C3C3C"/>
                </a:solidFill>
                <a:latin typeface="Century Gothic" panose="020F0302020204030204"/>
              </a:endParaRPr>
            </a:p>
            <a:p>
              <a:pPr>
                <a:spcAft>
                  <a:spcPts val="200"/>
                </a:spcAft>
              </a:pPr>
              <a:r>
                <a:rPr lang="en-US" sz="1050" b="0" i="1" kern="1200">
                  <a:solidFill>
                    <a:srgbClr val="3C3C3C"/>
                  </a:solidFill>
                  <a:latin typeface="Century Gothic" panose="020F0302020204030204"/>
                  <a:ea typeface="+mn-ea"/>
                  <a:cs typeface="+mn-cs"/>
                </a:rPr>
                <a:t>Core ERP SAP (OTC and PTP)</a:t>
              </a:r>
              <a:endParaRPr lang="en-BE" sz="1050" b="0" i="1" kern="1200">
                <a:solidFill>
                  <a:srgbClr val="3C3C3C"/>
                </a:solidFill>
                <a:latin typeface="Century Gothic" panose="020F0302020204030204"/>
                <a:ea typeface="+mn-ea"/>
                <a:cs typeface="+mn-cs"/>
              </a:endParaRPr>
            </a:p>
          </p:txBody>
        </p:sp>
        <p:sp>
          <p:nvSpPr>
            <p:cNvPr id="173" name="Rounded Rectangle 172">
              <a:extLst>
                <a:ext uri="{FF2B5EF4-FFF2-40B4-BE49-F238E27FC236}">
                  <a16:creationId xmlns:a16="http://schemas.microsoft.com/office/drawing/2014/main" id="{461997CC-FF32-1968-2BC0-8EAAB7F4F8F5}"/>
                </a:ext>
              </a:extLst>
            </p:cNvPr>
            <p:cNvSpPr/>
            <p:nvPr/>
          </p:nvSpPr>
          <p:spPr>
            <a:xfrm>
              <a:off x="8438408" y="2531121"/>
              <a:ext cx="914400" cy="9144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Ins="91440" rtlCol="0" anchor="t"/>
            <a:lstStyle/>
            <a:p>
              <a:pPr>
                <a:spcAft>
                  <a:spcPts val="200"/>
                </a:spcAft>
              </a:pPr>
              <a:r>
                <a:rPr lang="en-US" sz="1050" b="1">
                  <a:solidFill>
                    <a:schemeClr val="tx1"/>
                  </a:solidFill>
                </a:rPr>
                <a:t>Julian (PH)</a:t>
              </a:r>
            </a:p>
            <a:p>
              <a:pPr>
                <a:spcAft>
                  <a:spcPts val="200"/>
                </a:spcAft>
              </a:pPr>
              <a:r>
                <a:rPr lang="en-US" sz="1050" i="1">
                  <a:solidFill>
                    <a:schemeClr val="tx1"/>
                  </a:solidFill>
                </a:rPr>
                <a:t>PMO Support</a:t>
              </a:r>
              <a:endParaRPr lang="en-BE" sz="1050" i="1">
                <a:solidFill>
                  <a:schemeClr val="tx1"/>
                </a:solidFill>
              </a:endParaRPr>
            </a:p>
          </p:txBody>
        </p:sp>
      </p:grpSp>
      <p:grpSp>
        <p:nvGrpSpPr>
          <p:cNvPr id="176" name="Group 175">
            <a:extLst>
              <a:ext uri="{FF2B5EF4-FFF2-40B4-BE49-F238E27FC236}">
                <a16:creationId xmlns:a16="http://schemas.microsoft.com/office/drawing/2014/main" id="{686F0C9D-36C3-49D1-74CF-C91E9686CECC}"/>
              </a:ext>
            </a:extLst>
          </p:cNvPr>
          <p:cNvGrpSpPr/>
          <p:nvPr/>
        </p:nvGrpSpPr>
        <p:grpSpPr>
          <a:xfrm>
            <a:off x="10022515" y="2392606"/>
            <a:ext cx="362921" cy="362921"/>
            <a:chOff x="4398530" y="4616179"/>
            <a:chExt cx="685362" cy="685362"/>
          </a:xfrm>
        </p:grpSpPr>
        <p:sp>
          <p:nvSpPr>
            <p:cNvPr id="219" name="Oval 218">
              <a:extLst>
                <a:ext uri="{FF2B5EF4-FFF2-40B4-BE49-F238E27FC236}">
                  <a16:creationId xmlns:a16="http://schemas.microsoft.com/office/drawing/2014/main" id="{F41D772A-09CD-B251-2700-024ADEEA175D}"/>
                </a:ext>
              </a:extLst>
            </p:cNvPr>
            <p:cNvSpPr/>
            <p:nvPr/>
          </p:nvSpPr>
          <p:spPr>
            <a:xfrm>
              <a:off x="439853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220" name="Group 219">
              <a:extLst>
                <a:ext uri="{FF2B5EF4-FFF2-40B4-BE49-F238E27FC236}">
                  <a16:creationId xmlns:a16="http://schemas.microsoft.com/office/drawing/2014/main" id="{CC5AC06B-9AC9-B4F4-A5F2-7990DABDA4F8}"/>
                </a:ext>
              </a:extLst>
            </p:cNvPr>
            <p:cNvGrpSpPr/>
            <p:nvPr/>
          </p:nvGrpSpPr>
          <p:grpSpPr>
            <a:xfrm>
              <a:off x="4474562" y="4689011"/>
              <a:ext cx="541054" cy="539496"/>
              <a:chOff x="4474562" y="4689011"/>
              <a:chExt cx="541054" cy="541054"/>
            </a:xfrm>
          </p:grpSpPr>
          <p:sp>
            <p:nvSpPr>
              <p:cNvPr id="221" name="Graphic 22">
                <a:extLst>
                  <a:ext uri="{FF2B5EF4-FFF2-40B4-BE49-F238E27FC236}">
                    <a16:creationId xmlns:a16="http://schemas.microsoft.com/office/drawing/2014/main" id="{BC55509E-9F8C-69C9-A80E-523B18AA0C63}"/>
                  </a:ext>
                </a:extLst>
              </p:cNvPr>
              <p:cNvSpPr/>
              <p:nvPr/>
            </p:nvSpPr>
            <p:spPr>
              <a:xfrm>
                <a:off x="4474562"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Ins="91440" rtlCol="0" anchor="ctr"/>
              <a:lstStyle/>
              <a:p>
                <a:endParaRPr lang="en-US"/>
              </a:p>
            </p:txBody>
          </p:sp>
          <p:grpSp>
            <p:nvGrpSpPr>
              <p:cNvPr id="222" name="Graphic 22">
                <a:extLst>
                  <a:ext uri="{FF2B5EF4-FFF2-40B4-BE49-F238E27FC236}">
                    <a16:creationId xmlns:a16="http://schemas.microsoft.com/office/drawing/2014/main" id="{9325D91F-7E1D-97DE-0639-377D4853C90C}"/>
                  </a:ext>
                </a:extLst>
              </p:cNvPr>
              <p:cNvGrpSpPr/>
              <p:nvPr/>
            </p:nvGrpSpPr>
            <p:grpSpPr>
              <a:xfrm>
                <a:off x="4483881" y="4747821"/>
                <a:ext cx="531734" cy="482243"/>
                <a:chOff x="4483881" y="4747821"/>
                <a:chExt cx="531734" cy="482243"/>
              </a:xfrm>
              <a:solidFill>
                <a:srgbClr val="D80027"/>
              </a:solidFill>
            </p:grpSpPr>
            <p:sp>
              <p:nvSpPr>
                <p:cNvPr id="227" name="Graphic 22">
                  <a:extLst>
                    <a:ext uri="{FF2B5EF4-FFF2-40B4-BE49-F238E27FC236}">
                      <a16:creationId xmlns:a16="http://schemas.microsoft.com/office/drawing/2014/main" id="{3F5D08BD-5760-CC32-C069-D0F77682A860}"/>
                    </a:ext>
                  </a:extLst>
                </p:cNvPr>
                <p:cNvSpPr/>
                <p:nvPr/>
              </p:nvSpPr>
              <p:spPr>
                <a:xfrm>
                  <a:off x="4733327" y="4888965"/>
                  <a:ext cx="282288" cy="70572"/>
                </a:xfrm>
                <a:custGeom>
                  <a:avLst/>
                  <a:gdLst>
                    <a:gd name="connsiteX0" fmla="*/ 0 w 282288"/>
                    <a:gd name="connsiteY0" fmla="*/ 70573 h 70572"/>
                    <a:gd name="connsiteX1" fmla="*/ 282289 w 282288"/>
                    <a:gd name="connsiteY1" fmla="*/ 70573 h 70572"/>
                    <a:gd name="connsiteX2" fmla="*/ 272969 w 282288"/>
                    <a:gd name="connsiteY2" fmla="*/ 0 h 70572"/>
                    <a:gd name="connsiteX3" fmla="*/ 0 w 282288"/>
                    <a:gd name="connsiteY3" fmla="*/ 0 h 70572"/>
                    <a:gd name="connsiteX4" fmla="*/ 0 w 282288"/>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88" h="70572">
                      <a:moveTo>
                        <a:pt x="0" y="70573"/>
                      </a:moveTo>
                      <a:lnTo>
                        <a:pt x="282289" y="70573"/>
                      </a:lnTo>
                      <a:cubicBezTo>
                        <a:pt x="282289" y="46154"/>
                        <a:pt x="279034" y="22502"/>
                        <a:pt x="272969" y="0"/>
                      </a:cubicBezTo>
                      <a:lnTo>
                        <a:pt x="0" y="0"/>
                      </a:lnTo>
                      <a:lnTo>
                        <a:pt x="0" y="70573"/>
                      </a:lnTo>
                      <a:close/>
                    </a:path>
                  </a:pathLst>
                </a:custGeom>
                <a:solidFill>
                  <a:srgbClr val="D80027"/>
                </a:solidFill>
                <a:ln w="1042" cap="flat">
                  <a:noFill/>
                  <a:prstDash val="solid"/>
                  <a:miter/>
                </a:ln>
              </p:spPr>
              <p:txBody>
                <a:bodyPr rIns="91440" rtlCol="0" anchor="ctr"/>
                <a:lstStyle/>
                <a:p>
                  <a:endParaRPr lang="en-US"/>
                </a:p>
              </p:txBody>
            </p:sp>
            <p:sp>
              <p:nvSpPr>
                <p:cNvPr id="228" name="Graphic 22">
                  <a:extLst>
                    <a:ext uri="{FF2B5EF4-FFF2-40B4-BE49-F238E27FC236}">
                      <a16:creationId xmlns:a16="http://schemas.microsoft.com/office/drawing/2014/main" id="{E13D230C-683B-9CB4-1123-8F6CED39FA55}"/>
                    </a:ext>
                  </a:extLst>
                </p:cNvPr>
                <p:cNvSpPr/>
                <p:nvPr/>
              </p:nvSpPr>
              <p:spPr>
                <a:xfrm>
                  <a:off x="4733327" y="4747821"/>
                  <a:ext cx="242582" cy="70572"/>
                </a:xfrm>
                <a:custGeom>
                  <a:avLst/>
                  <a:gdLst>
                    <a:gd name="connsiteX0" fmla="*/ 0 w 242582"/>
                    <a:gd name="connsiteY0" fmla="*/ 70573 h 70572"/>
                    <a:gd name="connsiteX1" fmla="*/ 242582 w 242582"/>
                    <a:gd name="connsiteY1" fmla="*/ 70573 h 70572"/>
                    <a:gd name="connsiteX2" fmla="*/ 180161 w 242582"/>
                    <a:gd name="connsiteY2" fmla="*/ 0 h 70572"/>
                    <a:gd name="connsiteX3" fmla="*/ 0 w 242582"/>
                    <a:gd name="connsiteY3" fmla="*/ 0 h 70572"/>
                    <a:gd name="connsiteX4" fmla="*/ 0 w 242582"/>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2" h="70572">
                      <a:moveTo>
                        <a:pt x="0" y="70573"/>
                      </a:moveTo>
                      <a:lnTo>
                        <a:pt x="242582" y="70573"/>
                      </a:lnTo>
                      <a:cubicBezTo>
                        <a:pt x="226022" y="43550"/>
                        <a:pt x="204850" y="19664"/>
                        <a:pt x="180161" y="0"/>
                      </a:cubicBezTo>
                      <a:lnTo>
                        <a:pt x="0" y="0"/>
                      </a:lnTo>
                      <a:lnTo>
                        <a:pt x="0" y="70573"/>
                      </a:lnTo>
                      <a:close/>
                    </a:path>
                  </a:pathLst>
                </a:custGeom>
                <a:solidFill>
                  <a:srgbClr val="D80027"/>
                </a:solidFill>
                <a:ln w="1042" cap="flat">
                  <a:noFill/>
                  <a:prstDash val="solid"/>
                  <a:miter/>
                </a:ln>
              </p:spPr>
              <p:txBody>
                <a:bodyPr rIns="91440" rtlCol="0" anchor="ctr"/>
                <a:lstStyle/>
                <a:p>
                  <a:endParaRPr lang="en-US"/>
                </a:p>
              </p:txBody>
            </p:sp>
            <p:sp>
              <p:nvSpPr>
                <p:cNvPr id="229" name="Graphic 22">
                  <a:extLst>
                    <a:ext uri="{FF2B5EF4-FFF2-40B4-BE49-F238E27FC236}">
                      <a16:creationId xmlns:a16="http://schemas.microsoft.com/office/drawing/2014/main" id="{34113CAD-1A8D-E654-78FA-12DDDB85B98F}"/>
                    </a:ext>
                  </a:extLst>
                </p:cNvPr>
                <p:cNvSpPr/>
                <p:nvPr/>
              </p:nvSpPr>
              <p:spPr>
                <a:xfrm>
                  <a:off x="4576689" y="5171254"/>
                  <a:ext cx="336799" cy="58810"/>
                </a:xfrm>
                <a:custGeom>
                  <a:avLst/>
                  <a:gdLst>
                    <a:gd name="connsiteX0" fmla="*/ 168400 w 336799"/>
                    <a:gd name="connsiteY0" fmla="*/ 58810 h 58810"/>
                    <a:gd name="connsiteX1" fmla="*/ 336800 w 336799"/>
                    <a:gd name="connsiteY1" fmla="*/ 0 h 58810"/>
                    <a:gd name="connsiteX2" fmla="*/ 0 w 336799"/>
                    <a:gd name="connsiteY2" fmla="*/ 0 h 58810"/>
                    <a:gd name="connsiteX3" fmla="*/ 168400 w 336799"/>
                    <a:gd name="connsiteY3" fmla="*/ 58810 h 58810"/>
                  </a:gdLst>
                  <a:ahLst/>
                  <a:cxnLst>
                    <a:cxn ang="0">
                      <a:pos x="connsiteX0" y="connsiteY0"/>
                    </a:cxn>
                    <a:cxn ang="0">
                      <a:pos x="connsiteX1" y="connsiteY1"/>
                    </a:cxn>
                    <a:cxn ang="0">
                      <a:pos x="connsiteX2" y="connsiteY2"/>
                    </a:cxn>
                    <a:cxn ang="0">
                      <a:pos x="connsiteX3" y="connsiteY3"/>
                    </a:cxn>
                  </a:cxnLst>
                  <a:rect l="l" t="t" r="r" b="b"/>
                  <a:pathLst>
                    <a:path w="336799" h="58810">
                      <a:moveTo>
                        <a:pt x="168400" y="58810"/>
                      </a:moveTo>
                      <a:cubicBezTo>
                        <a:pt x="232068" y="58810"/>
                        <a:pt x="290587" y="36804"/>
                        <a:pt x="336800" y="0"/>
                      </a:cubicBezTo>
                      <a:lnTo>
                        <a:pt x="0" y="0"/>
                      </a:lnTo>
                      <a:cubicBezTo>
                        <a:pt x="46213" y="36804"/>
                        <a:pt x="104732" y="58810"/>
                        <a:pt x="168400" y="58810"/>
                      </a:cubicBezTo>
                      <a:close/>
                    </a:path>
                  </a:pathLst>
                </a:custGeom>
                <a:solidFill>
                  <a:srgbClr val="D80027"/>
                </a:solidFill>
                <a:ln w="1042" cap="flat">
                  <a:noFill/>
                  <a:prstDash val="solid"/>
                  <a:miter/>
                </a:ln>
              </p:spPr>
              <p:txBody>
                <a:bodyPr rIns="91440" rtlCol="0" anchor="ctr"/>
                <a:lstStyle/>
                <a:p>
                  <a:endParaRPr lang="en-US"/>
                </a:p>
              </p:txBody>
            </p:sp>
            <p:sp>
              <p:nvSpPr>
                <p:cNvPr id="230" name="Graphic 22">
                  <a:extLst>
                    <a:ext uri="{FF2B5EF4-FFF2-40B4-BE49-F238E27FC236}">
                      <a16:creationId xmlns:a16="http://schemas.microsoft.com/office/drawing/2014/main" id="{51021169-8035-3E54-093A-352AF570A179}"/>
                    </a:ext>
                  </a:extLst>
                </p:cNvPr>
                <p:cNvSpPr/>
                <p:nvPr/>
              </p:nvSpPr>
              <p:spPr>
                <a:xfrm>
                  <a:off x="4483881" y="5030109"/>
                  <a:ext cx="522415" cy="70572"/>
                </a:xfrm>
                <a:custGeom>
                  <a:avLst/>
                  <a:gdLst>
                    <a:gd name="connsiteX0" fmla="*/ 30387 w 522415"/>
                    <a:gd name="connsiteY0" fmla="*/ 70573 h 70572"/>
                    <a:gd name="connsiteX1" fmla="*/ 492028 w 522415"/>
                    <a:gd name="connsiteY1" fmla="*/ 70573 h 70572"/>
                    <a:gd name="connsiteX2" fmla="*/ 522415 w 522415"/>
                    <a:gd name="connsiteY2" fmla="*/ 0 h 70572"/>
                    <a:gd name="connsiteX3" fmla="*/ 0 w 522415"/>
                    <a:gd name="connsiteY3" fmla="*/ 0 h 70572"/>
                    <a:gd name="connsiteX4" fmla="*/ 30387 w 522415"/>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15" h="70572">
                      <a:moveTo>
                        <a:pt x="30387" y="70573"/>
                      </a:moveTo>
                      <a:lnTo>
                        <a:pt x="492028" y="70573"/>
                      </a:lnTo>
                      <a:cubicBezTo>
                        <a:pt x="505323" y="48880"/>
                        <a:pt x="515633" y="25165"/>
                        <a:pt x="522415" y="0"/>
                      </a:cubicBezTo>
                      <a:lnTo>
                        <a:pt x="0" y="0"/>
                      </a:lnTo>
                      <a:cubicBezTo>
                        <a:pt x="6781" y="25165"/>
                        <a:pt x="17092" y="48880"/>
                        <a:pt x="30387" y="70573"/>
                      </a:cubicBezTo>
                      <a:close/>
                    </a:path>
                  </a:pathLst>
                </a:custGeom>
                <a:solidFill>
                  <a:srgbClr val="D80027"/>
                </a:solidFill>
                <a:ln w="1042" cap="flat">
                  <a:noFill/>
                  <a:prstDash val="solid"/>
                  <a:miter/>
                </a:ln>
              </p:spPr>
              <p:txBody>
                <a:bodyPr rIns="91440" rtlCol="0" anchor="ctr"/>
                <a:lstStyle/>
                <a:p>
                  <a:endParaRPr lang="en-US"/>
                </a:p>
              </p:txBody>
            </p:sp>
          </p:grpSp>
          <p:sp>
            <p:nvSpPr>
              <p:cNvPr id="223" name="Graphic 22">
                <a:extLst>
                  <a:ext uri="{FF2B5EF4-FFF2-40B4-BE49-F238E27FC236}">
                    <a16:creationId xmlns:a16="http://schemas.microsoft.com/office/drawing/2014/main" id="{BD43BD24-43EC-990A-54CE-08D541A79761}"/>
                  </a:ext>
                </a:extLst>
              </p:cNvPr>
              <p:cNvSpPr/>
              <p:nvPr/>
            </p:nvSpPr>
            <p:spPr>
              <a:xfrm>
                <a:off x="4474562" y="4689011"/>
                <a:ext cx="270527" cy="270527"/>
              </a:xfrm>
              <a:custGeom>
                <a:avLst/>
                <a:gdLst>
                  <a:gd name="connsiteX0" fmla="*/ 270527 w 270527"/>
                  <a:gd name="connsiteY0" fmla="*/ 270527 h 270527"/>
                  <a:gd name="connsiteX1" fmla="*/ 270527 w 270527"/>
                  <a:gd name="connsiteY1" fmla="*/ 0 h 270527"/>
                  <a:gd name="connsiteX2" fmla="*/ 0 w 270527"/>
                  <a:gd name="connsiteY2" fmla="*/ 270527 h 270527"/>
                  <a:gd name="connsiteX3" fmla="*/ 270527 w 270527"/>
                  <a:gd name="connsiteY3" fmla="*/ 270527 h 270527"/>
                </a:gdLst>
                <a:ahLst/>
                <a:cxnLst>
                  <a:cxn ang="0">
                    <a:pos x="connsiteX0" y="connsiteY0"/>
                  </a:cxn>
                  <a:cxn ang="0">
                    <a:pos x="connsiteX1" y="connsiteY1"/>
                  </a:cxn>
                  <a:cxn ang="0">
                    <a:pos x="connsiteX2" y="connsiteY2"/>
                  </a:cxn>
                  <a:cxn ang="0">
                    <a:pos x="connsiteX3" y="connsiteY3"/>
                  </a:cxn>
                </a:cxnLst>
                <a:rect l="l" t="t" r="r" b="b"/>
                <a:pathLst>
                  <a:path w="270527" h="270527">
                    <a:moveTo>
                      <a:pt x="270527" y="270527"/>
                    </a:moveTo>
                    <a:cubicBezTo>
                      <a:pt x="270527" y="121120"/>
                      <a:pt x="270527" y="103506"/>
                      <a:pt x="270527" y="0"/>
                    </a:cubicBezTo>
                    <a:cubicBezTo>
                      <a:pt x="121120" y="0"/>
                      <a:pt x="0" y="121120"/>
                      <a:pt x="0" y="270527"/>
                    </a:cubicBezTo>
                    <a:lnTo>
                      <a:pt x="270527" y="270527"/>
                    </a:lnTo>
                    <a:close/>
                  </a:path>
                </a:pathLst>
              </a:custGeom>
              <a:solidFill>
                <a:srgbClr val="0052B4"/>
              </a:solidFill>
              <a:ln w="1042" cap="flat">
                <a:noFill/>
                <a:prstDash val="solid"/>
                <a:miter/>
              </a:ln>
            </p:spPr>
            <p:txBody>
              <a:bodyPr rIns="91440" rtlCol="0" anchor="ctr"/>
              <a:lstStyle/>
              <a:p>
                <a:endParaRPr lang="en-US"/>
              </a:p>
            </p:txBody>
          </p:sp>
          <p:grpSp>
            <p:nvGrpSpPr>
              <p:cNvPr id="224" name="Graphic 22">
                <a:extLst>
                  <a:ext uri="{FF2B5EF4-FFF2-40B4-BE49-F238E27FC236}">
                    <a16:creationId xmlns:a16="http://schemas.microsoft.com/office/drawing/2014/main" id="{205BE22F-54C4-6B96-8575-3BBDE6C122A0}"/>
                  </a:ext>
                </a:extLst>
              </p:cNvPr>
              <p:cNvGrpSpPr/>
              <p:nvPr/>
            </p:nvGrpSpPr>
            <p:grpSpPr>
              <a:xfrm>
                <a:off x="4546392" y="4771346"/>
                <a:ext cx="175172" cy="164668"/>
                <a:chOff x="4546392" y="4771346"/>
                <a:chExt cx="175172" cy="164668"/>
              </a:xfrm>
              <a:solidFill>
                <a:srgbClr val="FFDA44"/>
              </a:solidFill>
            </p:grpSpPr>
            <p:sp>
              <p:nvSpPr>
                <p:cNvPr id="225" name="Graphic 22">
                  <a:extLst>
                    <a:ext uri="{FF2B5EF4-FFF2-40B4-BE49-F238E27FC236}">
                      <a16:creationId xmlns:a16="http://schemas.microsoft.com/office/drawing/2014/main" id="{A1FDA2EA-20E5-C005-2B5D-EBC548A028E0}"/>
                    </a:ext>
                  </a:extLst>
                </p:cNvPr>
                <p:cNvSpPr/>
                <p:nvPr/>
              </p:nvSpPr>
              <p:spPr>
                <a:xfrm>
                  <a:off x="4546392" y="4771346"/>
                  <a:ext cx="139885" cy="164668"/>
                </a:xfrm>
                <a:custGeom>
                  <a:avLst/>
                  <a:gdLst>
                    <a:gd name="connsiteX0" fmla="*/ 108064 w 139885"/>
                    <a:gd name="connsiteY0" fmla="*/ 149229 h 164668"/>
                    <a:gd name="connsiteX1" fmla="*/ 41168 w 139885"/>
                    <a:gd name="connsiteY1" fmla="*/ 82333 h 164668"/>
                    <a:gd name="connsiteX2" fmla="*/ 108064 w 139885"/>
                    <a:gd name="connsiteY2" fmla="*/ 15437 h 164668"/>
                    <a:gd name="connsiteX3" fmla="*/ 139886 w 139885"/>
                    <a:gd name="connsiteY3" fmla="*/ 23478 h 164668"/>
                    <a:gd name="connsiteX4" fmla="*/ 82334 w 139885"/>
                    <a:gd name="connsiteY4" fmla="*/ 0 h 164668"/>
                    <a:gd name="connsiteX5" fmla="*/ 0 w 139885"/>
                    <a:gd name="connsiteY5" fmla="*/ 82334 h 164668"/>
                    <a:gd name="connsiteX6" fmla="*/ 82334 w 139885"/>
                    <a:gd name="connsiteY6" fmla="*/ 164669 h 164668"/>
                    <a:gd name="connsiteX7" fmla="*/ 139886 w 139885"/>
                    <a:gd name="connsiteY7" fmla="*/ 141191 h 164668"/>
                    <a:gd name="connsiteX8" fmla="*/ 108064 w 139885"/>
                    <a:gd name="connsiteY8" fmla="*/ 149229 h 1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5" h="164668">
                      <a:moveTo>
                        <a:pt x="108064" y="149229"/>
                      </a:moveTo>
                      <a:cubicBezTo>
                        <a:pt x="71118" y="149229"/>
                        <a:pt x="41168" y="119278"/>
                        <a:pt x="41168" y="82333"/>
                      </a:cubicBezTo>
                      <a:cubicBezTo>
                        <a:pt x="41168" y="45388"/>
                        <a:pt x="71119" y="15437"/>
                        <a:pt x="108064" y="15437"/>
                      </a:cubicBezTo>
                      <a:cubicBezTo>
                        <a:pt x="119584" y="15437"/>
                        <a:pt x="130423" y="18350"/>
                        <a:pt x="139886" y="23478"/>
                      </a:cubicBezTo>
                      <a:cubicBezTo>
                        <a:pt x="125041" y="8961"/>
                        <a:pt x="104738" y="0"/>
                        <a:pt x="82334" y="0"/>
                      </a:cubicBezTo>
                      <a:cubicBezTo>
                        <a:pt x="36864" y="0"/>
                        <a:pt x="0" y="36862"/>
                        <a:pt x="0" y="82334"/>
                      </a:cubicBezTo>
                      <a:cubicBezTo>
                        <a:pt x="0" y="127806"/>
                        <a:pt x="36864" y="164669"/>
                        <a:pt x="82334" y="164669"/>
                      </a:cubicBezTo>
                      <a:cubicBezTo>
                        <a:pt x="104738" y="164669"/>
                        <a:pt x="125041" y="155707"/>
                        <a:pt x="139886" y="141191"/>
                      </a:cubicBezTo>
                      <a:cubicBezTo>
                        <a:pt x="130423" y="146316"/>
                        <a:pt x="119585" y="149229"/>
                        <a:pt x="108064" y="149229"/>
                      </a:cubicBezTo>
                      <a:close/>
                    </a:path>
                  </a:pathLst>
                </a:custGeom>
                <a:solidFill>
                  <a:srgbClr val="FFDA44"/>
                </a:solidFill>
                <a:ln w="1042" cap="flat">
                  <a:noFill/>
                  <a:prstDash val="solid"/>
                  <a:miter/>
                </a:ln>
              </p:spPr>
              <p:txBody>
                <a:bodyPr rIns="91440" rtlCol="0" anchor="ctr"/>
                <a:lstStyle/>
                <a:p>
                  <a:endParaRPr lang="en-US"/>
                </a:p>
              </p:txBody>
            </p:sp>
            <p:sp>
              <p:nvSpPr>
                <p:cNvPr id="226" name="Graphic 22">
                  <a:extLst>
                    <a:ext uri="{FF2B5EF4-FFF2-40B4-BE49-F238E27FC236}">
                      <a16:creationId xmlns:a16="http://schemas.microsoft.com/office/drawing/2014/main" id="{FC278F16-6317-AB49-C927-D252998122AC}"/>
                    </a:ext>
                  </a:extLst>
                </p:cNvPr>
                <p:cNvSpPr/>
                <p:nvPr/>
              </p:nvSpPr>
              <p:spPr>
                <a:xfrm>
                  <a:off x="4625047" y="4806631"/>
                  <a:ext cx="96516" cy="94096"/>
                </a:xfrm>
                <a:custGeom>
                  <a:avLst/>
                  <a:gdLst>
                    <a:gd name="connsiteX0" fmla="*/ 48259 w 96516"/>
                    <a:gd name="connsiteY0" fmla="*/ 0 h 94096"/>
                    <a:gd name="connsiteX1" fmla="*/ 60136 w 96516"/>
                    <a:gd name="connsiteY1" fmla="*/ 24836 h 94096"/>
                    <a:gd name="connsiteX2" fmla="*/ 86958 w 96516"/>
                    <a:gd name="connsiteY2" fmla="*/ 18639 h 94096"/>
                    <a:gd name="connsiteX3" fmla="*/ 74947 w 96516"/>
                    <a:gd name="connsiteY3" fmla="*/ 43408 h 94096"/>
                    <a:gd name="connsiteX4" fmla="*/ 96517 w 96516"/>
                    <a:gd name="connsiteY4" fmla="*/ 60514 h 94096"/>
                    <a:gd name="connsiteX5" fmla="*/ 69661 w 96516"/>
                    <a:gd name="connsiteY5" fmla="*/ 66568 h 94096"/>
                    <a:gd name="connsiteX6" fmla="*/ 69736 w 96516"/>
                    <a:gd name="connsiteY6" fmla="*/ 94097 h 94096"/>
                    <a:gd name="connsiteX7" fmla="*/ 48259 w 96516"/>
                    <a:gd name="connsiteY7" fmla="*/ 76874 h 94096"/>
                    <a:gd name="connsiteX8" fmla="*/ 26782 w 96516"/>
                    <a:gd name="connsiteY8" fmla="*/ 94097 h 94096"/>
                    <a:gd name="connsiteX9" fmla="*/ 26856 w 96516"/>
                    <a:gd name="connsiteY9" fmla="*/ 66568 h 94096"/>
                    <a:gd name="connsiteX10" fmla="*/ 0 w 96516"/>
                    <a:gd name="connsiteY10" fmla="*/ 60514 h 94096"/>
                    <a:gd name="connsiteX11" fmla="*/ 21570 w 96516"/>
                    <a:gd name="connsiteY11" fmla="*/ 43408 h 94096"/>
                    <a:gd name="connsiteX12" fmla="*/ 9558 w 96516"/>
                    <a:gd name="connsiteY12" fmla="*/ 18639 h 94096"/>
                    <a:gd name="connsiteX13" fmla="*/ 36382 w 96516"/>
                    <a:gd name="connsiteY13" fmla="*/ 24836 h 9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16" h="94096">
                      <a:moveTo>
                        <a:pt x="48259" y="0"/>
                      </a:moveTo>
                      <a:lnTo>
                        <a:pt x="60136" y="24836"/>
                      </a:lnTo>
                      <a:lnTo>
                        <a:pt x="86958" y="18639"/>
                      </a:lnTo>
                      <a:lnTo>
                        <a:pt x="74947" y="43408"/>
                      </a:lnTo>
                      <a:lnTo>
                        <a:pt x="96517" y="60514"/>
                      </a:lnTo>
                      <a:lnTo>
                        <a:pt x="69661" y="66568"/>
                      </a:lnTo>
                      <a:lnTo>
                        <a:pt x="69736" y="94097"/>
                      </a:lnTo>
                      <a:lnTo>
                        <a:pt x="48259" y="76874"/>
                      </a:lnTo>
                      <a:lnTo>
                        <a:pt x="26782" y="94097"/>
                      </a:lnTo>
                      <a:lnTo>
                        <a:pt x="26856" y="66568"/>
                      </a:lnTo>
                      <a:lnTo>
                        <a:pt x="0" y="60514"/>
                      </a:lnTo>
                      <a:lnTo>
                        <a:pt x="21570" y="43408"/>
                      </a:lnTo>
                      <a:lnTo>
                        <a:pt x="9558" y="18639"/>
                      </a:lnTo>
                      <a:lnTo>
                        <a:pt x="36382" y="24836"/>
                      </a:lnTo>
                      <a:close/>
                    </a:path>
                  </a:pathLst>
                </a:custGeom>
                <a:solidFill>
                  <a:srgbClr val="FFDA44"/>
                </a:solidFill>
                <a:ln w="1042" cap="flat">
                  <a:noFill/>
                  <a:prstDash val="solid"/>
                  <a:miter/>
                </a:ln>
              </p:spPr>
              <p:txBody>
                <a:bodyPr rIns="91440" rtlCol="0" anchor="ctr"/>
                <a:lstStyle/>
                <a:p>
                  <a:endParaRPr lang="en-US"/>
                </a:p>
              </p:txBody>
            </p:sp>
          </p:grpSp>
        </p:grpSp>
      </p:grpSp>
      <p:grpSp>
        <p:nvGrpSpPr>
          <p:cNvPr id="178" name="Group 177">
            <a:extLst>
              <a:ext uri="{FF2B5EF4-FFF2-40B4-BE49-F238E27FC236}">
                <a16:creationId xmlns:a16="http://schemas.microsoft.com/office/drawing/2014/main" id="{4E63499A-5639-3BCF-A949-1DBA8C94931E}"/>
              </a:ext>
            </a:extLst>
          </p:cNvPr>
          <p:cNvGrpSpPr/>
          <p:nvPr/>
        </p:nvGrpSpPr>
        <p:grpSpPr>
          <a:xfrm>
            <a:off x="11539898" y="3354394"/>
            <a:ext cx="362921" cy="362921"/>
            <a:chOff x="8451886" y="4616179"/>
            <a:chExt cx="685362" cy="685362"/>
          </a:xfrm>
        </p:grpSpPr>
        <p:sp>
          <p:nvSpPr>
            <p:cNvPr id="200" name="Oval 199">
              <a:extLst>
                <a:ext uri="{FF2B5EF4-FFF2-40B4-BE49-F238E27FC236}">
                  <a16:creationId xmlns:a16="http://schemas.microsoft.com/office/drawing/2014/main" id="{31FB7E25-10FA-E7B0-E19C-21A1159CE8BE}"/>
                </a:ext>
              </a:extLst>
            </p:cNvPr>
            <p:cNvSpPr/>
            <p:nvPr/>
          </p:nvSpPr>
          <p:spPr>
            <a:xfrm>
              <a:off x="845188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201" name="Group 200">
              <a:extLst>
                <a:ext uri="{FF2B5EF4-FFF2-40B4-BE49-F238E27FC236}">
                  <a16:creationId xmlns:a16="http://schemas.microsoft.com/office/drawing/2014/main" id="{B1CC8A4F-A138-8567-560C-9C2239C91257}"/>
                </a:ext>
              </a:extLst>
            </p:cNvPr>
            <p:cNvGrpSpPr/>
            <p:nvPr/>
          </p:nvGrpSpPr>
          <p:grpSpPr>
            <a:xfrm>
              <a:off x="8524040" y="4689011"/>
              <a:ext cx="541054" cy="541054"/>
              <a:chOff x="8524040" y="4689011"/>
              <a:chExt cx="541054" cy="541054"/>
            </a:xfrm>
          </p:grpSpPr>
          <p:sp>
            <p:nvSpPr>
              <p:cNvPr id="202" name="Graphic 34">
                <a:extLst>
                  <a:ext uri="{FF2B5EF4-FFF2-40B4-BE49-F238E27FC236}">
                    <a16:creationId xmlns:a16="http://schemas.microsoft.com/office/drawing/2014/main" id="{B1C3C12C-DC7D-CB1A-A758-A5BF93B12B13}"/>
                  </a:ext>
                </a:extLst>
              </p:cNvPr>
              <p:cNvSpPr/>
              <p:nvPr/>
            </p:nvSpPr>
            <p:spPr>
              <a:xfrm>
                <a:off x="852404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Ins="91440" rtlCol="0" anchor="ctr"/>
              <a:lstStyle/>
              <a:p>
                <a:endParaRPr lang="en-US"/>
              </a:p>
            </p:txBody>
          </p:sp>
          <p:sp>
            <p:nvSpPr>
              <p:cNvPr id="203" name="Graphic 34">
                <a:extLst>
                  <a:ext uri="{FF2B5EF4-FFF2-40B4-BE49-F238E27FC236}">
                    <a16:creationId xmlns:a16="http://schemas.microsoft.com/office/drawing/2014/main" id="{C126A34A-4F9B-6030-9E27-AAE9D15CB3F4}"/>
                  </a:ext>
                </a:extLst>
              </p:cNvPr>
              <p:cNvSpPr/>
              <p:nvPr/>
            </p:nvSpPr>
            <p:spPr>
              <a:xfrm>
                <a:off x="8603274" y="4689011"/>
                <a:ext cx="461819" cy="541054"/>
              </a:xfrm>
              <a:custGeom>
                <a:avLst/>
                <a:gdLst>
                  <a:gd name="connsiteX0" fmla="*/ 191292 w 461819"/>
                  <a:gd name="connsiteY0" fmla="*/ 0 h 541054"/>
                  <a:gd name="connsiteX1" fmla="*/ 191292 w 461819"/>
                  <a:gd name="connsiteY1" fmla="*/ 270527 h 541054"/>
                  <a:gd name="connsiteX2" fmla="*/ 0 w 461819"/>
                  <a:gd name="connsiteY2" fmla="*/ 461819 h 541054"/>
                  <a:gd name="connsiteX3" fmla="*/ 191292 w 461819"/>
                  <a:gd name="connsiteY3" fmla="*/ 541054 h 541054"/>
                  <a:gd name="connsiteX4" fmla="*/ 461819 w 461819"/>
                  <a:gd name="connsiteY4" fmla="*/ 270527 h 541054"/>
                  <a:gd name="connsiteX5" fmla="*/ 191292 w 461819"/>
                  <a:gd name="connsiteY5" fmla="*/ 0 h 5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19" h="541054">
                    <a:moveTo>
                      <a:pt x="191292" y="0"/>
                    </a:moveTo>
                    <a:lnTo>
                      <a:pt x="191292" y="270527"/>
                    </a:lnTo>
                    <a:lnTo>
                      <a:pt x="0" y="461819"/>
                    </a:lnTo>
                    <a:cubicBezTo>
                      <a:pt x="48956" y="510774"/>
                      <a:pt x="116588" y="541054"/>
                      <a:pt x="191292" y="541054"/>
                    </a:cubicBezTo>
                    <a:cubicBezTo>
                      <a:pt x="340699" y="541054"/>
                      <a:pt x="461819" y="419934"/>
                      <a:pt x="461819" y="270527"/>
                    </a:cubicBezTo>
                    <a:cubicBezTo>
                      <a:pt x="461819" y="121120"/>
                      <a:pt x="191292" y="0"/>
                      <a:pt x="191292" y="0"/>
                    </a:cubicBezTo>
                    <a:close/>
                  </a:path>
                </a:pathLst>
              </a:custGeom>
              <a:solidFill>
                <a:srgbClr val="D80027"/>
              </a:solidFill>
              <a:ln w="1042" cap="flat">
                <a:noFill/>
                <a:prstDash val="solid"/>
                <a:miter/>
              </a:ln>
            </p:spPr>
            <p:txBody>
              <a:bodyPr rIns="91440" rtlCol="0" anchor="ctr"/>
              <a:lstStyle/>
              <a:p>
                <a:endParaRPr lang="en-US"/>
              </a:p>
            </p:txBody>
          </p:sp>
          <p:sp>
            <p:nvSpPr>
              <p:cNvPr id="204" name="Graphic 34">
                <a:extLst>
                  <a:ext uri="{FF2B5EF4-FFF2-40B4-BE49-F238E27FC236}">
                    <a16:creationId xmlns:a16="http://schemas.microsoft.com/office/drawing/2014/main" id="{932FC84F-C062-747A-5170-F3E693C6D082}"/>
                  </a:ext>
                </a:extLst>
              </p:cNvPr>
              <p:cNvSpPr/>
              <p:nvPr/>
            </p:nvSpPr>
            <p:spPr>
              <a:xfrm>
                <a:off x="8603274" y="4689011"/>
                <a:ext cx="461819" cy="270527"/>
              </a:xfrm>
              <a:custGeom>
                <a:avLst/>
                <a:gdLst>
                  <a:gd name="connsiteX0" fmla="*/ 191292 w 461819"/>
                  <a:gd name="connsiteY0" fmla="*/ 0 h 270527"/>
                  <a:gd name="connsiteX1" fmla="*/ 0 w 461819"/>
                  <a:gd name="connsiteY1" fmla="*/ 79235 h 270527"/>
                  <a:gd name="connsiteX2" fmla="*/ 191292 w 461819"/>
                  <a:gd name="connsiteY2" fmla="*/ 270527 h 270527"/>
                  <a:gd name="connsiteX3" fmla="*/ 461819 w 461819"/>
                  <a:gd name="connsiteY3" fmla="*/ 270527 h 270527"/>
                  <a:gd name="connsiteX4" fmla="*/ 191292 w 461819"/>
                  <a:gd name="connsiteY4" fmla="*/ 0 h 27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19" h="270527">
                    <a:moveTo>
                      <a:pt x="191292" y="0"/>
                    </a:moveTo>
                    <a:cubicBezTo>
                      <a:pt x="116588" y="0"/>
                      <a:pt x="48956" y="30280"/>
                      <a:pt x="0" y="79235"/>
                    </a:cubicBezTo>
                    <a:cubicBezTo>
                      <a:pt x="66374" y="145609"/>
                      <a:pt x="89936" y="169172"/>
                      <a:pt x="191292" y="270527"/>
                    </a:cubicBezTo>
                    <a:lnTo>
                      <a:pt x="461819" y="270527"/>
                    </a:lnTo>
                    <a:cubicBezTo>
                      <a:pt x="461819" y="121120"/>
                      <a:pt x="340699" y="0"/>
                      <a:pt x="191292" y="0"/>
                    </a:cubicBezTo>
                    <a:close/>
                  </a:path>
                </a:pathLst>
              </a:custGeom>
              <a:solidFill>
                <a:srgbClr val="0052B4"/>
              </a:solidFill>
              <a:ln w="1042" cap="flat">
                <a:noFill/>
                <a:prstDash val="solid"/>
                <a:miter/>
              </a:ln>
            </p:spPr>
            <p:txBody>
              <a:bodyPr rIns="91440" rtlCol="0" anchor="ctr"/>
              <a:lstStyle/>
              <a:p>
                <a:endParaRPr lang="en-US"/>
              </a:p>
            </p:txBody>
          </p:sp>
          <p:grpSp>
            <p:nvGrpSpPr>
              <p:cNvPr id="205" name="Graphic 34">
                <a:extLst>
                  <a:ext uri="{FF2B5EF4-FFF2-40B4-BE49-F238E27FC236}">
                    <a16:creationId xmlns:a16="http://schemas.microsoft.com/office/drawing/2014/main" id="{0604A284-4DD9-8957-2185-D7808EACDB13}"/>
                  </a:ext>
                </a:extLst>
              </p:cNvPr>
              <p:cNvGrpSpPr/>
              <p:nvPr/>
            </p:nvGrpSpPr>
            <p:grpSpPr>
              <a:xfrm>
                <a:off x="8547564" y="4794869"/>
                <a:ext cx="223591" cy="329337"/>
                <a:chOff x="8547564" y="4794869"/>
                <a:chExt cx="223591" cy="329337"/>
              </a:xfrm>
              <a:solidFill>
                <a:srgbClr val="FFDA44"/>
              </a:solidFill>
            </p:grpSpPr>
            <p:sp>
              <p:nvSpPr>
                <p:cNvPr id="206" name="Graphic 34">
                  <a:extLst>
                    <a:ext uri="{FF2B5EF4-FFF2-40B4-BE49-F238E27FC236}">
                      <a16:creationId xmlns:a16="http://schemas.microsoft.com/office/drawing/2014/main" id="{6D073499-1CAE-458C-226A-2C96EB40E970}"/>
                    </a:ext>
                  </a:extLst>
                </p:cNvPr>
                <p:cNvSpPr/>
                <p:nvPr/>
              </p:nvSpPr>
              <p:spPr>
                <a:xfrm>
                  <a:off x="8547564" y="4882620"/>
                  <a:ext cx="161713" cy="153834"/>
                </a:xfrm>
                <a:custGeom>
                  <a:avLst/>
                  <a:gdLst>
                    <a:gd name="connsiteX0" fmla="*/ 161714 w 161713"/>
                    <a:gd name="connsiteY0" fmla="*/ 76917 h 153834"/>
                    <a:gd name="connsiteX1" fmla="*/ 128676 w 161713"/>
                    <a:gd name="connsiteY1" fmla="*/ 61377 h 153834"/>
                    <a:gd name="connsiteX2" fmla="*/ 146270 w 161713"/>
                    <a:gd name="connsiteY2" fmla="*/ 29380 h 153834"/>
                    <a:gd name="connsiteX3" fmla="*/ 110393 w 161713"/>
                    <a:gd name="connsiteY3" fmla="*/ 36243 h 153834"/>
                    <a:gd name="connsiteX4" fmla="*/ 105847 w 161713"/>
                    <a:gd name="connsiteY4" fmla="*/ 0 h 153834"/>
                    <a:gd name="connsiteX5" fmla="*/ 80857 w 161713"/>
                    <a:gd name="connsiteY5" fmla="*/ 26655 h 153834"/>
                    <a:gd name="connsiteX6" fmla="*/ 55868 w 161713"/>
                    <a:gd name="connsiteY6" fmla="*/ 0 h 153834"/>
                    <a:gd name="connsiteX7" fmla="*/ 51321 w 161713"/>
                    <a:gd name="connsiteY7" fmla="*/ 36243 h 153834"/>
                    <a:gd name="connsiteX8" fmla="*/ 15445 w 161713"/>
                    <a:gd name="connsiteY8" fmla="*/ 29379 h 153834"/>
                    <a:gd name="connsiteX9" fmla="*/ 33039 w 161713"/>
                    <a:gd name="connsiteY9" fmla="*/ 61377 h 153834"/>
                    <a:gd name="connsiteX10" fmla="*/ 0 w 161713"/>
                    <a:gd name="connsiteY10" fmla="*/ 76917 h 153834"/>
                    <a:gd name="connsiteX11" fmla="*/ 33039 w 161713"/>
                    <a:gd name="connsiteY11" fmla="*/ 92458 h 153834"/>
                    <a:gd name="connsiteX12" fmla="*/ 15445 w 161713"/>
                    <a:gd name="connsiteY12" fmla="*/ 124455 h 153834"/>
                    <a:gd name="connsiteX13" fmla="*/ 51324 w 161713"/>
                    <a:gd name="connsiteY13" fmla="*/ 117593 h 153834"/>
                    <a:gd name="connsiteX14" fmla="*/ 55867 w 161713"/>
                    <a:gd name="connsiteY14" fmla="*/ 153835 h 153834"/>
                    <a:gd name="connsiteX15" fmla="*/ 80857 w 161713"/>
                    <a:gd name="connsiteY15" fmla="*/ 127179 h 153834"/>
                    <a:gd name="connsiteX16" fmla="*/ 105847 w 161713"/>
                    <a:gd name="connsiteY16" fmla="*/ 153835 h 153834"/>
                    <a:gd name="connsiteX17" fmla="*/ 110393 w 161713"/>
                    <a:gd name="connsiteY17" fmla="*/ 117593 h 153834"/>
                    <a:gd name="connsiteX18" fmla="*/ 146267 w 161713"/>
                    <a:gd name="connsiteY18" fmla="*/ 124456 h 153834"/>
                    <a:gd name="connsiteX19" fmla="*/ 128675 w 161713"/>
                    <a:gd name="connsiteY19" fmla="*/ 92459 h 15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713" h="153834">
                      <a:moveTo>
                        <a:pt x="161714" y="76917"/>
                      </a:moveTo>
                      <a:lnTo>
                        <a:pt x="128676" y="61377"/>
                      </a:lnTo>
                      <a:lnTo>
                        <a:pt x="146270" y="29380"/>
                      </a:lnTo>
                      <a:lnTo>
                        <a:pt x="110393" y="36243"/>
                      </a:lnTo>
                      <a:lnTo>
                        <a:pt x="105847" y="0"/>
                      </a:lnTo>
                      <a:lnTo>
                        <a:pt x="80857" y="26655"/>
                      </a:lnTo>
                      <a:lnTo>
                        <a:pt x="55868" y="0"/>
                      </a:lnTo>
                      <a:lnTo>
                        <a:pt x="51321" y="36243"/>
                      </a:lnTo>
                      <a:lnTo>
                        <a:pt x="15445" y="29379"/>
                      </a:lnTo>
                      <a:lnTo>
                        <a:pt x="33039" y="61377"/>
                      </a:lnTo>
                      <a:lnTo>
                        <a:pt x="0" y="76917"/>
                      </a:lnTo>
                      <a:lnTo>
                        <a:pt x="33039" y="92458"/>
                      </a:lnTo>
                      <a:lnTo>
                        <a:pt x="15445" y="124455"/>
                      </a:lnTo>
                      <a:lnTo>
                        <a:pt x="51324" y="117593"/>
                      </a:lnTo>
                      <a:lnTo>
                        <a:pt x="55867" y="153835"/>
                      </a:lnTo>
                      <a:lnTo>
                        <a:pt x="80857" y="127179"/>
                      </a:lnTo>
                      <a:lnTo>
                        <a:pt x="105847" y="153835"/>
                      </a:lnTo>
                      <a:lnTo>
                        <a:pt x="110393" y="117593"/>
                      </a:lnTo>
                      <a:lnTo>
                        <a:pt x="146267" y="124456"/>
                      </a:lnTo>
                      <a:lnTo>
                        <a:pt x="128675" y="92459"/>
                      </a:lnTo>
                      <a:close/>
                    </a:path>
                  </a:pathLst>
                </a:custGeom>
                <a:solidFill>
                  <a:srgbClr val="FFDA44"/>
                </a:solidFill>
                <a:ln w="1042" cap="flat">
                  <a:noFill/>
                  <a:prstDash val="solid"/>
                  <a:miter/>
                </a:ln>
              </p:spPr>
              <p:txBody>
                <a:bodyPr rIns="91440" rtlCol="0" anchor="ctr"/>
                <a:lstStyle/>
                <a:p>
                  <a:endParaRPr lang="en-US"/>
                </a:p>
              </p:txBody>
            </p:sp>
            <p:sp>
              <p:nvSpPr>
                <p:cNvPr id="207" name="Graphic 34">
                  <a:extLst>
                    <a:ext uri="{FF2B5EF4-FFF2-40B4-BE49-F238E27FC236}">
                      <a16:creationId xmlns:a16="http://schemas.microsoft.com/office/drawing/2014/main" id="{96F920E7-3614-DA90-F860-C85C0FFA4D15}"/>
                    </a:ext>
                  </a:extLst>
                </p:cNvPr>
                <p:cNvSpPr/>
                <p:nvPr/>
              </p:nvSpPr>
              <p:spPr>
                <a:xfrm>
                  <a:off x="8578032" y="4794869"/>
                  <a:ext cx="47161" cy="49467"/>
                </a:xfrm>
                <a:custGeom>
                  <a:avLst/>
                  <a:gdLst>
                    <a:gd name="connsiteX0" fmla="*/ 18155 w 47161"/>
                    <a:gd name="connsiteY0" fmla="*/ 0 h 49467"/>
                    <a:gd name="connsiteX1" fmla="*/ 29149 w 47161"/>
                    <a:gd name="connsiteY1" fmla="*/ 15368 h 49467"/>
                    <a:gd name="connsiteX2" fmla="*/ 47162 w 47161"/>
                    <a:gd name="connsiteY2" fmla="*/ 9663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3"/>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Ins="91440" rtlCol="0" anchor="ctr"/>
                <a:lstStyle/>
                <a:p>
                  <a:endParaRPr lang="en-US"/>
                </a:p>
              </p:txBody>
            </p:sp>
            <p:sp>
              <p:nvSpPr>
                <p:cNvPr id="208" name="Graphic 34">
                  <a:extLst>
                    <a:ext uri="{FF2B5EF4-FFF2-40B4-BE49-F238E27FC236}">
                      <a16:creationId xmlns:a16="http://schemas.microsoft.com/office/drawing/2014/main" id="{8859CD9B-AE3B-EEF1-5605-B392FE42DB15}"/>
                    </a:ext>
                  </a:extLst>
                </p:cNvPr>
                <p:cNvSpPr/>
                <p:nvPr/>
              </p:nvSpPr>
              <p:spPr>
                <a:xfrm>
                  <a:off x="8578032" y="5074739"/>
                  <a:ext cx="47161" cy="49467"/>
                </a:xfrm>
                <a:custGeom>
                  <a:avLst/>
                  <a:gdLst>
                    <a:gd name="connsiteX0" fmla="*/ 18155 w 47161"/>
                    <a:gd name="connsiteY0" fmla="*/ 0 h 49467"/>
                    <a:gd name="connsiteX1" fmla="*/ 29149 w 47161"/>
                    <a:gd name="connsiteY1" fmla="*/ 15368 h 49467"/>
                    <a:gd name="connsiteX2" fmla="*/ 47162 w 47161"/>
                    <a:gd name="connsiteY2" fmla="*/ 9662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2"/>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Ins="91440" rtlCol="0" anchor="ctr"/>
                <a:lstStyle/>
                <a:p>
                  <a:endParaRPr lang="en-US"/>
                </a:p>
              </p:txBody>
            </p:sp>
            <p:sp>
              <p:nvSpPr>
                <p:cNvPr id="209" name="Graphic 34">
                  <a:extLst>
                    <a:ext uri="{FF2B5EF4-FFF2-40B4-BE49-F238E27FC236}">
                      <a16:creationId xmlns:a16="http://schemas.microsoft.com/office/drawing/2014/main" id="{D702E7FB-A8F2-0DED-F7CA-5CCC6FE3770E}"/>
                    </a:ext>
                  </a:extLst>
                </p:cNvPr>
                <p:cNvSpPr/>
                <p:nvPr/>
              </p:nvSpPr>
              <p:spPr>
                <a:xfrm>
                  <a:off x="8723994" y="4934804"/>
                  <a:ext cx="47161" cy="49466"/>
                </a:xfrm>
                <a:custGeom>
                  <a:avLst/>
                  <a:gdLst>
                    <a:gd name="connsiteX0" fmla="*/ 29007 w 47161"/>
                    <a:gd name="connsiteY0" fmla="*/ 0 h 49466"/>
                    <a:gd name="connsiteX1" fmla="*/ 18013 w 47161"/>
                    <a:gd name="connsiteY1" fmla="*/ 15368 h 49466"/>
                    <a:gd name="connsiteX2" fmla="*/ 0 w 47161"/>
                    <a:gd name="connsiteY2" fmla="*/ 9661 h 49466"/>
                    <a:gd name="connsiteX3" fmla="*/ 11221 w 47161"/>
                    <a:gd name="connsiteY3" fmla="*/ 24866 h 49466"/>
                    <a:gd name="connsiteX4" fmla="*/ 226 w 47161"/>
                    <a:gd name="connsiteY4" fmla="*/ 40236 h 49466"/>
                    <a:gd name="connsiteX5" fmla="*/ 18155 w 47161"/>
                    <a:gd name="connsiteY5" fmla="*/ 34263 h 49466"/>
                    <a:gd name="connsiteX6" fmla="*/ 29375 w 47161"/>
                    <a:gd name="connsiteY6" fmla="*/ 49466 h 49466"/>
                    <a:gd name="connsiteX7" fmla="*/ 29234 w 47161"/>
                    <a:gd name="connsiteY7" fmla="*/ 30573 h 49466"/>
                    <a:gd name="connsiteX8" fmla="*/ 47162 w 47161"/>
                    <a:gd name="connsiteY8" fmla="*/ 24600 h 49466"/>
                    <a:gd name="connsiteX9" fmla="*/ 29147 w 47161"/>
                    <a:gd name="connsiteY9" fmla="*/ 18895 h 4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6">
                      <a:moveTo>
                        <a:pt x="29007" y="0"/>
                      </a:moveTo>
                      <a:lnTo>
                        <a:pt x="18013" y="15368"/>
                      </a:lnTo>
                      <a:lnTo>
                        <a:pt x="0" y="9661"/>
                      </a:lnTo>
                      <a:lnTo>
                        <a:pt x="11221" y="24866"/>
                      </a:lnTo>
                      <a:lnTo>
                        <a:pt x="226" y="40236"/>
                      </a:lnTo>
                      <a:lnTo>
                        <a:pt x="18155" y="34263"/>
                      </a:lnTo>
                      <a:lnTo>
                        <a:pt x="29375" y="49466"/>
                      </a:lnTo>
                      <a:lnTo>
                        <a:pt x="29234" y="30573"/>
                      </a:lnTo>
                      <a:lnTo>
                        <a:pt x="47162" y="24600"/>
                      </a:lnTo>
                      <a:lnTo>
                        <a:pt x="29147" y="18895"/>
                      </a:lnTo>
                      <a:close/>
                    </a:path>
                  </a:pathLst>
                </a:custGeom>
                <a:solidFill>
                  <a:srgbClr val="FFDA44"/>
                </a:solidFill>
                <a:ln w="1042" cap="flat">
                  <a:noFill/>
                  <a:prstDash val="solid"/>
                  <a:miter/>
                </a:ln>
              </p:spPr>
              <p:txBody>
                <a:bodyPr rIns="91440" rtlCol="0" anchor="ctr"/>
                <a:lstStyle/>
                <a:p>
                  <a:endParaRPr lang="en-US"/>
                </a:p>
              </p:txBody>
            </p:sp>
          </p:grpSp>
        </p:grpSp>
      </p:grpSp>
      <p:grpSp>
        <p:nvGrpSpPr>
          <p:cNvPr id="179" name="Group 178">
            <a:extLst>
              <a:ext uri="{FF2B5EF4-FFF2-40B4-BE49-F238E27FC236}">
                <a16:creationId xmlns:a16="http://schemas.microsoft.com/office/drawing/2014/main" id="{EC144D47-6BD5-2747-DBA3-34C0BBDB9962}"/>
              </a:ext>
            </a:extLst>
          </p:cNvPr>
          <p:cNvGrpSpPr/>
          <p:nvPr/>
        </p:nvGrpSpPr>
        <p:grpSpPr>
          <a:xfrm>
            <a:off x="5494089" y="2433497"/>
            <a:ext cx="362921" cy="362921"/>
            <a:chOff x="10482466" y="4616179"/>
            <a:chExt cx="685362" cy="685362"/>
          </a:xfrm>
        </p:grpSpPr>
        <p:sp>
          <p:nvSpPr>
            <p:cNvPr id="192" name="Oval 191">
              <a:extLst>
                <a:ext uri="{FF2B5EF4-FFF2-40B4-BE49-F238E27FC236}">
                  <a16:creationId xmlns:a16="http://schemas.microsoft.com/office/drawing/2014/main" id="{1B7E5C8F-E30E-0C61-B8D5-2224EE59BEC5}"/>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93" name="Group 192">
              <a:extLst>
                <a:ext uri="{FF2B5EF4-FFF2-40B4-BE49-F238E27FC236}">
                  <a16:creationId xmlns:a16="http://schemas.microsoft.com/office/drawing/2014/main" id="{C6FB45B9-708A-1B48-1EAA-939FE2AA848D}"/>
                </a:ext>
              </a:extLst>
            </p:cNvPr>
            <p:cNvGrpSpPr/>
            <p:nvPr/>
          </p:nvGrpSpPr>
          <p:grpSpPr>
            <a:xfrm>
              <a:off x="10554620" y="4689011"/>
              <a:ext cx="541054" cy="541054"/>
              <a:chOff x="10554620" y="4689011"/>
              <a:chExt cx="541054" cy="541054"/>
            </a:xfrm>
          </p:grpSpPr>
          <p:sp>
            <p:nvSpPr>
              <p:cNvPr id="194" name="Graphic 31">
                <a:extLst>
                  <a:ext uri="{FF2B5EF4-FFF2-40B4-BE49-F238E27FC236}">
                    <a16:creationId xmlns:a16="http://schemas.microsoft.com/office/drawing/2014/main" id="{23FF5A82-7985-841E-8521-AF5E70D5B7B7}"/>
                  </a:ext>
                </a:extLst>
              </p:cNvPr>
              <p:cNvSpPr/>
              <p:nvPr/>
            </p:nvSpPr>
            <p:spPr>
              <a:xfrm>
                <a:off x="1055462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6DA544"/>
              </a:solidFill>
              <a:ln w="1042" cap="flat">
                <a:noFill/>
                <a:prstDash val="solid"/>
                <a:miter/>
              </a:ln>
            </p:spPr>
            <p:txBody>
              <a:bodyPr rIns="91440" rtlCol="0" anchor="ctr"/>
              <a:lstStyle/>
              <a:p>
                <a:endParaRPr lang="en-US"/>
              </a:p>
            </p:txBody>
          </p:sp>
          <p:sp>
            <p:nvSpPr>
              <p:cNvPr id="195" name="Graphic 31">
                <a:extLst>
                  <a:ext uri="{FF2B5EF4-FFF2-40B4-BE49-F238E27FC236}">
                    <a16:creationId xmlns:a16="http://schemas.microsoft.com/office/drawing/2014/main" id="{9DC99C5E-4370-4C62-449E-87AB229B7532}"/>
                  </a:ext>
                </a:extLst>
              </p:cNvPr>
              <p:cNvSpPr/>
              <p:nvPr/>
            </p:nvSpPr>
            <p:spPr>
              <a:xfrm>
                <a:off x="10601668" y="4794869"/>
                <a:ext cx="446957" cy="329337"/>
              </a:xfrm>
              <a:custGeom>
                <a:avLst/>
                <a:gdLst>
                  <a:gd name="connsiteX0" fmla="*/ 223479 w 446957"/>
                  <a:gd name="connsiteY0" fmla="*/ 0 h 329337"/>
                  <a:gd name="connsiteX1" fmla="*/ 446957 w 446957"/>
                  <a:gd name="connsiteY1" fmla="*/ 164669 h 329337"/>
                  <a:gd name="connsiteX2" fmla="*/ 223479 w 446957"/>
                  <a:gd name="connsiteY2" fmla="*/ 329337 h 329337"/>
                  <a:gd name="connsiteX3" fmla="*/ 0 w 446957"/>
                  <a:gd name="connsiteY3" fmla="*/ 164669 h 329337"/>
                </a:gdLst>
                <a:ahLst/>
                <a:cxnLst>
                  <a:cxn ang="0">
                    <a:pos x="connsiteX0" y="connsiteY0"/>
                  </a:cxn>
                  <a:cxn ang="0">
                    <a:pos x="connsiteX1" y="connsiteY1"/>
                  </a:cxn>
                  <a:cxn ang="0">
                    <a:pos x="connsiteX2" y="connsiteY2"/>
                  </a:cxn>
                  <a:cxn ang="0">
                    <a:pos x="connsiteX3" y="connsiteY3"/>
                  </a:cxn>
                </a:cxnLst>
                <a:rect l="l" t="t" r="r" b="b"/>
                <a:pathLst>
                  <a:path w="446957" h="329337">
                    <a:moveTo>
                      <a:pt x="223479" y="0"/>
                    </a:moveTo>
                    <a:lnTo>
                      <a:pt x="446957" y="164669"/>
                    </a:lnTo>
                    <a:lnTo>
                      <a:pt x="223479" y="329337"/>
                    </a:lnTo>
                    <a:lnTo>
                      <a:pt x="0" y="164669"/>
                    </a:lnTo>
                    <a:close/>
                  </a:path>
                </a:pathLst>
              </a:custGeom>
              <a:solidFill>
                <a:srgbClr val="FFDA44"/>
              </a:solidFill>
              <a:ln w="1042" cap="flat">
                <a:noFill/>
                <a:prstDash val="solid"/>
                <a:miter/>
              </a:ln>
            </p:spPr>
            <p:txBody>
              <a:bodyPr rIns="91440" rtlCol="0" anchor="ctr"/>
              <a:lstStyle/>
              <a:p>
                <a:endParaRPr lang="en-US"/>
              </a:p>
            </p:txBody>
          </p:sp>
          <p:sp>
            <p:nvSpPr>
              <p:cNvPr id="196" name="Graphic 31">
                <a:extLst>
                  <a:ext uri="{FF2B5EF4-FFF2-40B4-BE49-F238E27FC236}">
                    <a16:creationId xmlns:a16="http://schemas.microsoft.com/office/drawing/2014/main" id="{18B51FE7-BE04-F56D-1F1D-4334BE433570}"/>
                  </a:ext>
                </a:extLst>
              </p:cNvPr>
              <p:cNvSpPr/>
              <p:nvPr/>
            </p:nvSpPr>
            <p:spPr>
              <a:xfrm>
                <a:off x="10731051" y="4865442"/>
                <a:ext cx="188191" cy="188191"/>
              </a:xfrm>
              <a:custGeom>
                <a:avLst/>
                <a:gdLst>
                  <a:gd name="connsiteX0" fmla="*/ 188192 w 188191"/>
                  <a:gd name="connsiteY0" fmla="*/ 94096 h 188191"/>
                  <a:gd name="connsiteX1" fmla="*/ 94096 w 188191"/>
                  <a:gd name="connsiteY1" fmla="*/ 188192 h 188191"/>
                  <a:gd name="connsiteX2" fmla="*/ 0 w 188191"/>
                  <a:gd name="connsiteY2" fmla="*/ 94096 h 188191"/>
                  <a:gd name="connsiteX3" fmla="*/ 94096 w 188191"/>
                  <a:gd name="connsiteY3" fmla="*/ 0 h 188191"/>
                  <a:gd name="connsiteX4" fmla="*/ 188192 w 188191"/>
                  <a:gd name="connsiteY4" fmla="*/ 94096 h 18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1" h="188191">
                    <a:moveTo>
                      <a:pt x="188192" y="94096"/>
                    </a:moveTo>
                    <a:cubicBezTo>
                      <a:pt x="188192" y="146064"/>
                      <a:pt x="146064" y="188192"/>
                      <a:pt x="94096" y="188192"/>
                    </a:cubicBezTo>
                    <a:cubicBezTo>
                      <a:pt x="42128" y="188192"/>
                      <a:pt x="0" y="146064"/>
                      <a:pt x="0" y="94096"/>
                    </a:cubicBezTo>
                    <a:cubicBezTo>
                      <a:pt x="0" y="42128"/>
                      <a:pt x="42128" y="0"/>
                      <a:pt x="94096" y="0"/>
                    </a:cubicBezTo>
                    <a:cubicBezTo>
                      <a:pt x="146064" y="0"/>
                      <a:pt x="188192" y="42128"/>
                      <a:pt x="188192" y="94096"/>
                    </a:cubicBezTo>
                    <a:close/>
                  </a:path>
                </a:pathLst>
              </a:custGeom>
              <a:solidFill>
                <a:srgbClr val="F0F0F0"/>
              </a:solidFill>
              <a:ln w="1042" cap="flat">
                <a:noFill/>
                <a:prstDash val="solid"/>
                <a:miter/>
              </a:ln>
            </p:spPr>
            <p:txBody>
              <a:bodyPr rIns="91440" rtlCol="0" anchor="ctr"/>
              <a:lstStyle/>
              <a:p>
                <a:endParaRPr lang="en-US"/>
              </a:p>
            </p:txBody>
          </p:sp>
          <p:grpSp>
            <p:nvGrpSpPr>
              <p:cNvPr id="197" name="Graphic 31">
                <a:extLst>
                  <a:ext uri="{FF2B5EF4-FFF2-40B4-BE49-F238E27FC236}">
                    <a16:creationId xmlns:a16="http://schemas.microsoft.com/office/drawing/2014/main" id="{F3A4BC14-4756-B477-98FC-881439A5D480}"/>
                  </a:ext>
                </a:extLst>
              </p:cNvPr>
              <p:cNvGrpSpPr/>
              <p:nvPr/>
            </p:nvGrpSpPr>
            <p:grpSpPr>
              <a:xfrm>
                <a:off x="10731080" y="4865442"/>
                <a:ext cx="188163" cy="188192"/>
                <a:chOff x="10731080" y="4865442"/>
                <a:chExt cx="188163" cy="188192"/>
              </a:xfrm>
              <a:solidFill>
                <a:srgbClr val="0052B4"/>
              </a:solidFill>
            </p:grpSpPr>
            <p:sp>
              <p:nvSpPr>
                <p:cNvPr id="198" name="Graphic 31">
                  <a:extLst>
                    <a:ext uri="{FF2B5EF4-FFF2-40B4-BE49-F238E27FC236}">
                      <a16:creationId xmlns:a16="http://schemas.microsoft.com/office/drawing/2014/main" id="{4F3E4BE3-AAE0-D8F7-58B3-431DB0C953A8}"/>
                    </a:ext>
                  </a:extLst>
                </p:cNvPr>
                <p:cNvSpPr/>
                <p:nvPr/>
              </p:nvSpPr>
              <p:spPr>
                <a:xfrm>
                  <a:off x="10731080" y="4953657"/>
                  <a:ext cx="171123" cy="99977"/>
                </a:xfrm>
                <a:custGeom>
                  <a:avLst/>
                  <a:gdLst>
                    <a:gd name="connsiteX0" fmla="*/ 47018 w 171123"/>
                    <a:gd name="connsiteY0" fmla="*/ 0 h 99977"/>
                    <a:gd name="connsiteX1" fmla="*/ 0 w 171123"/>
                    <a:gd name="connsiteY1" fmla="*/ 7107 h 99977"/>
                    <a:gd name="connsiteX2" fmla="*/ 94066 w 171123"/>
                    <a:gd name="connsiteY2" fmla="*/ 99978 h 99977"/>
                    <a:gd name="connsiteX3" fmla="*/ 171123 w 171123"/>
                    <a:gd name="connsiteY3" fmla="*/ 59855 h 99977"/>
                    <a:gd name="connsiteX4" fmla="*/ 47018 w 171123"/>
                    <a:gd name="connsiteY4" fmla="*/ 0 h 9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23" h="99977">
                      <a:moveTo>
                        <a:pt x="47018" y="0"/>
                      </a:moveTo>
                      <a:cubicBezTo>
                        <a:pt x="30655" y="0"/>
                        <a:pt x="14864" y="2489"/>
                        <a:pt x="0" y="7107"/>
                      </a:cubicBezTo>
                      <a:cubicBezTo>
                        <a:pt x="658" y="58507"/>
                        <a:pt x="42510" y="99978"/>
                        <a:pt x="94066" y="99978"/>
                      </a:cubicBezTo>
                      <a:cubicBezTo>
                        <a:pt x="125946" y="99978"/>
                        <a:pt x="154102" y="84109"/>
                        <a:pt x="171123" y="59855"/>
                      </a:cubicBezTo>
                      <a:cubicBezTo>
                        <a:pt x="142002" y="23401"/>
                        <a:pt x="97195" y="0"/>
                        <a:pt x="47018" y="0"/>
                      </a:cubicBezTo>
                      <a:close/>
                    </a:path>
                  </a:pathLst>
                </a:custGeom>
                <a:solidFill>
                  <a:srgbClr val="0052B4"/>
                </a:solidFill>
                <a:ln w="1042" cap="flat">
                  <a:noFill/>
                  <a:prstDash val="solid"/>
                  <a:miter/>
                </a:ln>
              </p:spPr>
              <p:txBody>
                <a:bodyPr rIns="91440" rtlCol="0" anchor="ctr"/>
                <a:lstStyle/>
                <a:p>
                  <a:endParaRPr lang="en-US"/>
                </a:p>
              </p:txBody>
            </p:sp>
            <p:sp>
              <p:nvSpPr>
                <p:cNvPr id="199" name="Graphic 31">
                  <a:extLst>
                    <a:ext uri="{FF2B5EF4-FFF2-40B4-BE49-F238E27FC236}">
                      <a16:creationId xmlns:a16="http://schemas.microsoft.com/office/drawing/2014/main" id="{791A7630-EC2B-9E63-70A3-E438EEFB11BB}"/>
                    </a:ext>
                  </a:extLst>
                </p:cNvPr>
                <p:cNvSpPr/>
                <p:nvPr/>
              </p:nvSpPr>
              <p:spPr>
                <a:xfrm>
                  <a:off x="10738678" y="4865442"/>
                  <a:ext cx="180565" cy="112123"/>
                </a:xfrm>
                <a:custGeom>
                  <a:avLst/>
                  <a:gdLst>
                    <a:gd name="connsiteX0" fmla="*/ 178820 w 180565"/>
                    <a:gd name="connsiteY0" fmla="*/ 112124 h 112123"/>
                    <a:gd name="connsiteX1" fmla="*/ 180565 w 180565"/>
                    <a:gd name="connsiteY1" fmla="*/ 94096 h 112123"/>
                    <a:gd name="connsiteX2" fmla="*/ 86469 w 180565"/>
                    <a:gd name="connsiteY2" fmla="*/ 0 h 112123"/>
                    <a:gd name="connsiteX3" fmla="*/ 0 w 180565"/>
                    <a:gd name="connsiteY3" fmla="*/ 56958 h 112123"/>
                    <a:gd name="connsiteX4" fmla="*/ 39422 w 180565"/>
                    <a:gd name="connsiteY4" fmla="*/ 52929 h 112123"/>
                    <a:gd name="connsiteX5" fmla="*/ 178820 w 180565"/>
                    <a:gd name="connsiteY5" fmla="*/ 112124 h 1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65" h="112123">
                      <a:moveTo>
                        <a:pt x="178820" y="112124"/>
                      </a:moveTo>
                      <a:cubicBezTo>
                        <a:pt x="179953" y="106286"/>
                        <a:pt x="180565" y="100264"/>
                        <a:pt x="180565" y="94096"/>
                      </a:cubicBezTo>
                      <a:cubicBezTo>
                        <a:pt x="180565" y="42127"/>
                        <a:pt x="138437" y="0"/>
                        <a:pt x="86469" y="0"/>
                      </a:cubicBezTo>
                      <a:cubicBezTo>
                        <a:pt x="47693" y="0"/>
                        <a:pt x="14406" y="23461"/>
                        <a:pt x="0" y="56958"/>
                      </a:cubicBezTo>
                      <a:cubicBezTo>
                        <a:pt x="12734" y="54319"/>
                        <a:pt x="25918" y="52929"/>
                        <a:pt x="39422" y="52929"/>
                      </a:cubicBezTo>
                      <a:cubicBezTo>
                        <a:pt x="94074" y="52928"/>
                        <a:pt x="143515" y="75646"/>
                        <a:pt x="178820" y="112124"/>
                      </a:cubicBezTo>
                      <a:close/>
                    </a:path>
                  </a:pathLst>
                </a:custGeom>
                <a:solidFill>
                  <a:srgbClr val="0052B4"/>
                </a:solidFill>
                <a:ln w="1042" cap="flat">
                  <a:noFill/>
                  <a:prstDash val="solid"/>
                  <a:miter/>
                </a:ln>
              </p:spPr>
              <p:txBody>
                <a:bodyPr rIns="91440" rtlCol="0" anchor="ctr"/>
                <a:lstStyle/>
                <a:p>
                  <a:endParaRPr lang="en-US"/>
                </a:p>
              </p:txBody>
            </p:sp>
          </p:grpSp>
        </p:grpSp>
      </p:grpSp>
      <p:grpSp>
        <p:nvGrpSpPr>
          <p:cNvPr id="181" name="Group 180">
            <a:extLst>
              <a:ext uri="{FF2B5EF4-FFF2-40B4-BE49-F238E27FC236}">
                <a16:creationId xmlns:a16="http://schemas.microsoft.com/office/drawing/2014/main" id="{46EB81DE-D785-75B4-0A13-010E06FF7827}"/>
              </a:ext>
            </a:extLst>
          </p:cNvPr>
          <p:cNvGrpSpPr/>
          <p:nvPr/>
        </p:nvGrpSpPr>
        <p:grpSpPr>
          <a:xfrm>
            <a:off x="6985108" y="3355354"/>
            <a:ext cx="362921" cy="362921"/>
            <a:chOff x="3976787" y="6125856"/>
            <a:chExt cx="438638" cy="438638"/>
          </a:xfrm>
        </p:grpSpPr>
        <p:sp>
          <p:nvSpPr>
            <p:cNvPr id="185" name="Oval 184">
              <a:extLst>
                <a:ext uri="{FF2B5EF4-FFF2-40B4-BE49-F238E27FC236}">
                  <a16:creationId xmlns:a16="http://schemas.microsoft.com/office/drawing/2014/main" id="{8AAB0F4E-334A-41ED-4D23-505E8D5854A9}"/>
                </a:ext>
              </a:extLst>
            </p:cNvPr>
            <p:cNvSpPr/>
            <p:nvPr/>
          </p:nvSpPr>
          <p:spPr>
            <a:xfrm>
              <a:off x="3976787"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pic>
          <p:nvPicPr>
            <p:cNvPr id="186" name="Graphic 185">
              <a:extLst>
                <a:ext uri="{FF2B5EF4-FFF2-40B4-BE49-F238E27FC236}">
                  <a16:creationId xmlns:a16="http://schemas.microsoft.com/office/drawing/2014/main" id="{4B3B3C46-59A5-166E-1F52-C323F3EB3B3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023963" y="6170279"/>
              <a:ext cx="347472" cy="347472"/>
            </a:xfrm>
            <a:prstGeom prst="rect">
              <a:avLst/>
            </a:prstGeom>
          </p:spPr>
        </p:pic>
      </p:grpSp>
      <p:grpSp>
        <p:nvGrpSpPr>
          <p:cNvPr id="182" name="Group 181">
            <a:extLst>
              <a:ext uri="{FF2B5EF4-FFF2-40B4-BE49-F238E27FC236}">
                <a16:creationId xmlns:a16="http://schemas.microsoft.com/office/drawing/2014/main" id="{6B0DA43C-1057-ED96-7AF5-6540779E138C}"/>
              </a:ext>
            </a:extLst>
          </p:cNvPr>
          <p:cNvGrpSpPr/>
          <p:nvPr/>
        </p:nvGrpSpPr>
        <p:grpSpPr>
          <a:xfrm>
            <a:off x="10010134" y="3355354"/>
            <a:ext cx="362921" cy="362921"/>
            <a:chOff x="4685412" y="6125856"/>
            <a:chExt cx="438638" cy="438638"/>
          </a:xfrm>
        </p:grpSpPr>
        <p:sp>
          <p:nvSpPr>
            <p:cNvPr id="183" name="Oval 182">
              <a:extLst>
                <a:ext uri="{FF2B5EF4-FFF2-40B4-BE49-F238E27FC236}">
                  <a16:creationId xmlns:a16="http://schemas.microsoft.com/office/drawing/2014/main" id="{144218C9-874D-09BF-2B95-D14642AC3ABC}"/>
                </a:ext>
              </a:extLst>
            </p:cNvPr>
            <p:cNvSpPr/>
            <p:nvPr/>
          </p:nvSpPr>
          <p:spPr>
            <a:xfrm>
              <a:off x="4685412"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pic>
          <p:nvPicPr>
            <p:cNvPr id="184" name="Picture 183">
              <a:extLst>
                <a:ext uri="{FF2B5EF4-FFF2-40B4-BE49-F238E27FC236}">
                  <a16:creationId xmlns:a16="http://schemas.microsoft.com/office/drawing/2014/main" id="{74CB041B-E686-219C-E3B2-7EE6B1541730}"/>
                </a:ext>
              </a:extLst>
            </p:cNvPr>
            <p:cNvPicPr>
              <a:picLocks noChangeAspect="1"/>
            </p:cNvPicPr>
            <p:nvPr userDrawn="1"/>
          </p:nvPicPr>
          <p:blipFill>
            <a:blip r:embed="rId8"/>
            <a:srcRect l="7573" t="7573" r="7573" b="7573"/>
            <a:stretch>
              <a:fillRect/>
            </a:stretch>
          </p:blipFill>
          <p:spPr>
            <a:xfrm>
              <a:off x="4731806" y="6172469"/>
              <a:ext cx="347472" cy="347472"/>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p:spPr>
        </p:pic>
      </p:grpSp>
      <p:grpSp>
        <p:nvGrpSpPr>
          <p:cNvPr id="231" name="Group 230">
            <a:extLst>
              <a:ext uri="{FF2B5EF4-FFF2-40B4-BE49-F238E27FC236}">
                <a16:creationId xmlns:a16="http://schemas.microsoft.com/office/drawing/2014/main" id="{395B14D5-0ED1-6071-8F3C-0D09DCF304C5}"/>
              </a:ext>
            </a:extLst>
          </p:cNvPr>
          <p:cNvGrpSpPr/>
          <p:nvPr/>
        </p:nvGrpSpPr>
        <p:grpSpPr>
          <a:xfrm>
            <a:off x="5494088" y="3358247"/>
            <a:ext cx="362921" cy="362921"/>
            <a:chOff x="4398530" y="4616179"/>
            <a:chExt cx="685362" cy="685362"/>
          </a:xfrm>
        </p:grpSpPr>
        <p:sp>
          <p:nvSpPr>
            <p:cNvPr id="232" name="Oval 231">
              <a:extLst>
                <a:ext uri="{FF2B5EF4-FFF2-40B4-BE49-F238E27FC236}">
                  <a16:creationId xmlns:a16="http://schemas.microsoft.com/office/drawing/2014/main" id="{DE761CD4-DDAD-374A-BCC0-52C45EA98F9C}"/>
                </a:ext>
              </a:extLst>
            </p:cNvPr>
            <p:cNvSpPr/>
            <p:nvPr/>
          </p:nvSpPr>
          <p:spPr>
            <a:xfrm>
              <a:off x="439853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233" name="Group 232">
              <a:extLst>
                <a:ext uri="{FF2B5EF4-FFF2-40B4-BE49-F238E27FC236}">
                  <a16:creationId xmlns:a16="http://schemas.microsoft.com/office/drawing/2014/main" id="{150E59AC-F2BF-CA7F-D02C-0CEE31DADFAE}"/>
                </a:ext>
              </a:extLst>
            </p:cNvPr>
            <p:cNvGrpSpPr/>
            <p:nvPr/>
          </p:nvGrpSpPr>
          <p:grpSpPr>
            <a:xfrm>
              <a:off x="4474562" y="4689011"/>
              <a:ext cx="541054" cy="539496"/>
              <a:chOff x="4474562" y="4689011"/>
              <a:chExt cx="541054" cy="541054"/>
            </a:xfrm>
          </p:grpSpPr>
          <p:sp>
            <p:nvSpPr>
              <p:cNvPr id="234" name="Graphic 22">
                <a:extLst>
                  <a:ext uri="{FF2B5EF4-FFF2-40B4-BE49-F238E27FC236}">
                    <a16:creationId xmlns:a16="http://schemas.microsoft.com/office/drawing/2014/main" id="{A95E638F-84A7-5317-C618-88B6EA54D235}"/>
                  </a:ext>
                </a:extLst>
              </p:cNvPr>
              <p:cNvSpPr/>
              <p:nvPr/>
            </p:nvSpPr>
            <p:spPr>
              <a:xfrm>
                <a:off x="4474562"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Ins="91440" rtlCol="0" anchor="ctr"/>
              <a:lstStyle/>
              <a:p>
                <a:endParaRPr lang="en-US"/>
              </a:p>
            </p:txBody>
          </p:sp>
          <p:grpSp>
            <p:nvGrpSpPr>
              <p:cNvPr id="235" name="Graphic 22">
                <a:extLst>
                  <a:ext uri="{FF2B5EF4-FFF2-40B4-BE49-F238E27FC236}">
                    <a16:creationId xmlns:a16="http://schemas.microsoft.com/office/drawing/2014/main" id="{A7FE5490-5667-6D3B-D3A7-B07AE76B267A}"/>
                  </a:ext>
                </a:extLst>
              </p:cNvPr>
              <p:cNvGrpSpPr/>
              <p:nvPr/>
            </p:nvGrpSpPr>
            <p:grpSpPr>
              <a:xfrm>
                <a:off x="4483881" y="4747821"/>
                <a:ext cx="531734" cy="482243"/>
                <a:chOff x="4483881" y="4747821"/>
                <a:chExt cx="531734" cy="482243"/>
              </a:xfrm>
              <a:solidFill>
                <a:srgbClr val="D80027"/>
              </a:solidFill>
            </p:grpSpPr>
            <p:sp>
              <p:nvSpPr>
                <p:cNvPr id="240" name="Graphic 22">
                  <a:extLst>
                    <a:ext uri="{FF2B5EF4-FFF2-40B4-BE49-F238E27FC236}">
                      <a16:creationId xmlns:a16="http://schemas.microsoft.com/office/drawing/2014/main" id="{871DB940-B598-8F61-4B11-3DB9479B68BB}"/>
                    </a:ext>
                  </a:extLst>
                </p:cNvPr>
                <p:cNvSpPr/>
                <p:nvPr/>
              </p:nvSpPr>
              <p:spPr>
                <a:xfrm>
                  <a:off x="4733327" y="4888965"/>
                  <a:ext cx="282288" cy="70572"/>
                </a:xfrm>
                <a:custGeom>
                  <a:avLst/>
                  <a:gdLst>
                    <a:gd name="connsiteX0" fmla="*/ 0 w 282288"/>
                    <a:gd name="connsiteY0" fmla="*/ 70573 h 70572"/>
                    <a:gd name="connsiteX1" fmla="*/ 282289 w 282288"/>
                    <a:gd name="connsiteY1" fmla="*/ 70573 h 70572"/>
                    <a:gd name="connsiteX2" fmla="*/ 272969 w 282288"/>
                    <a:gd name="connsiteY2" fmla="*/ 0 h 70572"/>
                    <a:gd name="connsiteX3" fmla="*/ 0 w 282288"/>
                    <a:gd name="connsiteY3" fmla="*/ 0 h 70572"/>
                    <a:gd name="connsiteX4" fmla="*/ 0 w 282288"/>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88" h="70572">
                      <a:moveTo>
                        <a:pt x="0" y="70573"/>
                      </a:moveTo>
                      <a:lnTo>
                        <a:pt x="282289" y="70573"/>
                      </a:lnTo>
                      <a:cubicBezTo>
                        <a:pt x="282289" y="46154"/>
                        <a:pt x="279034" y="22502"/>
                        <a:pt x="272969" y="0"/>
                      </a:cubicBezTo>
                      <a:lnTo>
                        <a:pt x="0" y="0"/>
                      </a:lnTo>
                      <a:lnTo>
                        <a:pt x="0" y="70573"/>
                      </a:lnTo>
                      <a:close/>
                    </a:path>
                  </a:pathLst>
                </a:custGeom>
                <a:solidFill>
                  <a:srgbClr val="D80027"/>
                </a:solidFill>
                <a:ln w="1042" cap="flat">
                  <a:noFill/>
                  <a:prstDash val="solid"/>
                  <a:miter/>
                </a:ln>
              </p:spPr>
              <p:txBody>
                <a:bodyPr rIns="91440" rtlCol="0" anchor="ctr"/>
                <a:lstStyle/>
                <a:p>
                  <a:endParaRPr lang="en-US"/>
                </a:p>
              </p:txBody>
            </p:sp>
            <p:sp>
              <p:nvSpPr>
                <p:cNvPr id="241" name="Graphic 22">
                  <a:extLst>
                    <a:ext uri="{FF2B5EF4-FFF2-40B4-BE49-F238E27FC236}">
                      <a16:creationId xmlns:a16="http://schemas.microsoft.com/office/drawing/2014/main" id="{F2E86657-FB1D-4550-0A9A-A57C3034E4C4}"/>
                    </a:ext>
                  </a:extLst>
                </p:cNvPr>
                <p:cNvSpPr/>
                <p:nvPr/>
              </p:nvSpPr>
              <p:spPr>
                <a:xfrm>
                  <a:off x="4733327" y="4747821"/>
                  <a:ext cx="242582" cy="70572"/>
                </a:xfrm>
                <a:custGeom>
                  <a:avLst/>
                  <a:gdLst>
                    <a:gd name="connsiteX0" fmla="*/ 0 w 242582"/>
                    <a:gd name="connsiteY0" fmla="*/ 70573 h 70572"/>
                    <a:gd name="connsiteX1" fmla="*/ 242582 w 242582"/>
                    <a:gd name="connsiteY1" fmla="*/ 70573 h 70572"/>
                    <a:gd name="connsiteX2" fmla="*/ 180161 w 242582"/>
                    <a:gd name="connsiteY2" fmla="*/ 0 h 70572"/>
                    <a:gd name="connsiteX3" fmla="*/ 0 w 242582"/>
                    <a:gd name="connsiteY3" fmla="*/ 0 h 70572"/>
                    <a:gd name="connsiteX4" fmla="*/ 0 w 242582"/>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2" h="70572">
                      <a:moveTo>
                        <a:pt x="0" y="70573"/>
                      </a:moveTo>
                      <a:lnTo>
                        <a:pt x="242582" y="70573"/>
                      </a:lnTo>
                      <a:cubicBezTo>
                        <a:pt x="226022" y="43550"/>
                        <a:pt x="204850" y="19664"/>
                        <a:pt x="180161" y="0"/>
                      </a:cubicBezTo>
                      <a:lnTo>
                        <a:pt x="0" y="0"/>
                      </a:lnTo>
                      <a:lnTo>
                        <a:pt x="0" y="70573"/>
                      </a:lnTo>
                      <a:close/>
                    </a:path>
                  </a:pathLst>
                </a:custGeom>
                <a:solidFill>
                  <a:srgbClr val="D80027"/>
                </a:solidFill>
                <a:ln w="1042" cap="flat">
                  <a:noFill/>
                  <a:prstDash val="solid"/>
                  <a:miter/>
                </a:ln>
              </p:spPr>
              <p:txBody>
                <a:bodyPr rIns="91440" rtlCol="0" anchor="ctr"/>
                <a:lstStyle/>
                <a:p>
                  <a:endParaRPr lang="en-US"/>
                </a:p>
              </p:txBody>
            </p:sp>
            <p:sp>
              <p:nvSpPr>
                <p:cNvPr id="242" name="Graphic 22">
                  <a:extLst>
                    <a:ext uri="{FF2B5EF4-FFF2-40B4-BE49-F238E27FC236}">
                      <a16:creationId xmlns:a16="http://schemas.microsoft.com/office/drawing/2014/main" id="{82CEEB37-BD36-2965-3927-4A6AC4AAFD17}"/>
                    </a:ext>
                  </a:extLst>
                </p:cNvPr>
                <p:cNvSpPr/>
                <p:nvPr/>
              </p:nvSpPr>
              <p:spPr>
                <a:xfrm>
                  <a:off x="4576689" y="5171254"/>
                  <a:ext cx="336799" cy="58810"/>
                </a:xfrm>
                <a:custGeom>
                  <a:avLst/>
                  <a:gdLst>
                    <a:gd name="connsiteX0" fmla="*/ 168400 w 336799"/>
                    <a:gd name="connsiteY0" fmla="*/ 58810 h 58810"/>
                    <a:gd name="connsiteX1" fmla="*/ 336800 w 336799"/>
                    <a:gd name="connsiteY1" fmla="*/ 0 h 58810"/>
                    <a:gd name="connsiteX2" fmla="*/ 0 w 336799"/>
                    <a:gd name="connsiteY2" fmla="*/ 0 h 58810"/>
                    <a:gd name="connsiteX3" fmla="*/ 168400 w 336799"/>
                    <a:gd name="connsiteY3" fmla="*/ 58810 h 58810"/>
                  </a:gdLst>
                  <a:ahLst/>
                  <a:cxnLst>
                    <a:cxn ang="0">
                      <a:pos x="connsiteX0" y="connsiteY0"/>
                    </a:cxn>
                    <a:cxn ang="0">
                      <a:pos x="connsiteX1" y="connsiteY1"/>
                    </a:cxn>
                    <a:cxn ang="0">
                      <a:pos x="connsiteX2" y="connsiteY2"/>
                    </a:cxn>
                    <a:cxn ang="0">
                      <a:pos x="connsiteX3" y="connsiteY3"/>
                    </a:cxn>
                  </a:cxnLst>
                  <a:rect l="l" t="t" r="r" b="b"/>
                  <a:pathLst>
                    <a:path w="336799" h="58810">
                      <a:moveTo>
                        <a:pt x="168400" y="58810"/>
                      </a:moveTo>
                      <a:cubicBezTo>
                        <a:pt x="232068" y="58810"/>
                        <a:pt x="290587" y="36804"/>
                        <a:pt x="336800" y="0"/>
                      </a:cubicBezTo>
                      <a:lnTo>
                        <a:pt x="0" y="0"/>
                      </a:lnTo>
                      <a:cubicBezTo>
                        <a:pt x="46213" y="36804"/>
                        <a:pt x="104732" y="58810"/>
                        <a:pt x="168400" y="58810"/>
                      </a:cubicBezTo>
                      <a:close/>
                    </a:path>
                  </a:pathLst>
                </a:custGeom>
                <a:solidFill>
                  <a:srgbClr val="D80027"/>
                </a:solidFill>
                <a:ln w="1042" cap="flat">
                  <a:noFill/>
                  <a:prstDash val="solid"/>
                  <a:miter/>
                </a:ln>
              </p:spPr>
              <p:txBody>
                <a:bodyPr rIns="91440" rtlCol="0" anchor="ctr"/>
                <a:lstStyle/>
                <a:p>
                  <a:endParaRPr lang="en-US"/>
                </a:p>
              </p:txBody>
            </p:sp>
            <p:sp>
              <p:nvSpPr>
                <p:cNvPr id="243" name="Graphic 22">
                  <a:extLst>
                    <a:ext uri="{FF2B5EF4-FFF2-40B4-BE49-F238E27FC236}">
                      <a16:creationId xmlns:a16="http://schemas.microsoft.com/office/drawing/2014/main" id="{D5F165D5-2815-0BCD-4F55-76E55289E5F7}"/>
                    </a:ext>
                  </a:extLst>
                </p:cNvPr>
                <p:cNvSpPr/>
                <p:nvPr/>
              </p:nvSpPr>
              <p:spPr>
                <a:xfrm>
                  <a:off x="4483881" y="5030109"/>
                  <a:ext cx="522415" cy="70572"/>
                </a:xfrm>
                <a:custGeom>
                  <a:avLst/>
                  <a:gdLst>
                    <a:gd name="connsiteX0" fmla="*/ 30387 w 522415"/>
                    <a:gd name="connsiteY0" fmla="*/ 70573 h 70572"/>
                    <a:gd name="connsiteX1" fmla="*/ 492028 w 522415"/>
                    <a:gd name="connsiteY1" fmla="*/ 70573 h 70572"/>
                    <a:gd name="connsiteX2" fmla="*/ 522415 w 522415"/>
                    <a:gd name="connsiteY2" fmla="*/ 0 h 70572"/>
                    <a:gd name="connsiteX3" fmla="*/ 0 w 522415"/>
                    <a:gd name="connsiteY3" fmla="*/ 0 h 70572"/>
                    <a:gd name="connsiteX4" fmla="*/ 30387 w 522415"/>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15" h="70572">
                      <a:moveTo>
                        <a:pt x="30387" y="70573"/>
                      </a:moveTo>
                      <a:lnTo>
                        <a:pt x="492028" y="70573"/>
                      </a:lnTo>
                      <a:cubicBezTo>
                        <a:pt x="505323" y="48880"/>
                        <a:pt x="515633" y="25165"/>
                        <a:pt x="522415" y="0"/>
                      </a:cubicBezTo>
                      <a:lnTo>
                        <a:pt x="0" y="0"/>
                      </a:lnTo>
                      <a:cubicBezTo>
                        <a:pt x="6781" y="25165"/>
                        <a:pt x="17092" y="48880"/>
                        <a:pt x="30387" y="70573"/>
                      </a:cubicBezTo>
                      <a:close/>
                    </a:path>
                  </a:pathLst>
                </a:custGeom>
                <a:solidFill>
                  <a:srgbClr val="D80027"/>
                </a:solidFill>
                <a:ln w="1042" cap="flat">
                  <a:noFill/>
                  <a:prstDash val="solid"/>
                  <a:miter/>
                </a:ln>
              </p:spPr>
              <p:txBody>
                <a:bodyPr rIns="91440" rtlCol="0" anchor="ctr"/>
                <a:lstStyle/>
                <a:p>
                  <a:endParaRPr lang="en-US"/>
                </a:p>
              </p:txBody>
            </p:sp>
          </p:grpSp>
          <p:sp>
            <p:nvSpPr>
              <p:cNvPr id="236" name="Graphic 22">
                <a:extLst>
                  <a:ext uri="{FF2B5EF4-FFF2-40B4-BE49-F238E27FC236}">
                    <a16:creationId xmlns:a16="http://schemas.microsoft.com/office/drawing/2014/main" id="{0A5F77EA-7F01-CD3E-5983-2A607D6CD0E0}"/>
                  </a:ext>
                </a:extLst>
              </p:cNvPr>
              <p:cNvSpPr/>
              <p:nvPr/>
            </p:nvSpPr>
            <p:spPr>
              <a:xfrm>
                <a:off x="4474562" y="4689011"/>
                <a:ext cx="270527" cy="270527"/>
              </a:xfrm>
              <a:custGeom>
                <a:avLst/>
                <a:gdLst>
                  <a:gd name="connsiteX0" fmla="*/ 270527 w 270527"/>
                  <a:gd name="connsiteY0" fmla="*/ 270527 h 270527"/>
                  <a:gd name="connsiteX1" fmla="*/ 270527 w 270527"/>
                  <a:gd name="connsiteY1" fmla="*/ 0 h 270527"/>
                  <a:gd name="connsiteX2" fmla="*/ 0 w 270527"/>
                  <a:gd name="connsiteY2" fmla="*/ 270527 h 270527"/>
                  <a:gd name="connsiteX3" fmla="*/ 270527 w 270527"/>
                  <a:gd name="connsiteY3" fmla="*/ 270527 h 270527"/>
                </a:gdLst>
                <a:ahLst/>
                <a:cxnLst>
                  <a:cxn ang="0">
                    <a:pos x="connsiteX0" y="connsiteY0"/>
                  </a:cxn>
                  <a:cxn ang="0">
                    <a:pos x="connsiteX1" y="connsiteY1"/>
                  </a:cxn>
                  <a:cxn ang="0">
                    <a:pos x="connsiteX2" y="connsiteY2"/>
                  </a:cxn>
                  <a:cxn ang="0">
                    <a:pos x="connsiteX3" y="connsiteY3"/>
                  </a:cxn>
                </a:cxnLst>
                <a:rect l="l" t="t" r="r" b="b"/>
                <a:pathLst>
                  <a:path w="270527" h="270527">
                    <a:moveTo>
                      <a:pt x="270527" y="270527"/>
                    </a:moveTo>
                    <a:cubicBezTo>
                      <a:pt x="270527" y="121120"/>
                      <a:pt x="270527" y="103506"/>
                      <a:pt x="270527" y="0"/>
                    </a:cubicBezTo>
                    <a:cubicBezTo>
                      <a:pt x="121120" y="0"/>
                      <a:pt x="0" y="121120"/>
                      <a:pt x="0" y="270527"/>
                    </a:cubicBezTo>
                    <a:lnTo>
                      <a:pt x="270527" y="270527"/>
                    </a:lnTo>
                    <a:close/>
                  </a:path>
                </a:pathLst>
              </a:custGeom>
              <a:solidFill>
                <a:srgbClr val="0052B4"/>
              </a:solidFill>
              <a:ln w="1042" cap="flat">
                <a:noFill/>
                <a:prstDash val="solid"/>
                <a:miter/>
              </a:ln>
            </p:spPr>
            <p:txBody>
              <a:bodyPr rIns="91440" rtlCol="0" anchor="ctr"/>
              <a:lstStyle/>
              <a:p>
                <a:endParaRPr lang="en-US"/>
              </a:p>
            </p:txBody>
          </p:sp>
          <p:grpSp>
            <p:nvGrpSpPr>
              <p:cNvPr id="237" name="Graphic 22">
                <a:extLst>
                  <a:ext uri="{FF2B5EF4-FFF2-40B4-BE49-F238E27FC236}">
                    <a16:creationId xmlns:a16="http://schemas.microsoft.com/office/drawing/2014/main" id="{C1D515D9-9059-B166-97E8-452F448DE728}"/>
                  </a:ext>
                </a:extLst>
              </p:cNvPr>
              <p:cNvGrpSpPr/>
              <p:nvPr/>
            </p:nvGrpSpPr>
            <p:grpSpPr>
              <a:xfrm>
                <a:off x="4546392" y="4771346"/>
                <a:ext cx="175172" cy="164668"/>
                <a:chOff x="4546392" y="4771346"/>
                <a:chExt cx="175172" cy="164668"/>
              </a:xfrm>
              <a:solidFill>
                <a:srgbClr val="FFDA44"/>
              </a:solidFill>
            </p:grpSpPr>
            <p:sp>
              <p:nvSpPr>
                <p:cNvPr id="238" name="Graphic 22">
                  <a:extLst>
                    <a:ext uri="{FF2B5EF4-FFF2-40B4-BE49-F238E27FC236}">
                      <a16:creationId xmlns:a16="http://schemas.microsoft.com/office/drawing/2014/main" id="{B77A5B02-17A7-BFAE-92E7-11EBDA1423BF}"/>
                    </a:ext>
                  </a:extLst>
                </p:cNvPr>
                <p:cNvSpPr/>
                <p:nvPr/>
              </p:nvSpPr>
              <p:spPr>
                <a:xfrm>
                  <a:off x="4546392" y="4771346"/>
                  <a:ext cx="139885" cy="164668"/>
                </a:xfrm>
                <a:custGeom>
                  <a:avLst/>
                  <a:gdLst>
                    <a:gd name="connsiteX0" fmla="*/ 108064 w 139885"/>
                    <a:gd name="connsiteY0" fmla="*/ 149229 h 164668"/>
                    <a:gd name="connsiteX1" fmla="*/ 41168 w 139885"/>
                    <a:gd name="connsiteY1" fmla="*/ 82333 h 164668"/>
                    <a:gd name="connsiteX2" fmla="*/ 108064 w 139885"/>
                    <a:gd name="connsiteY2" fmla="*/ 15437 h 164668"/>
                    <a:gd name="connsiteX3" fmla="*/ 139886 w 139885"/>
                    <a:gd name="connsiteY3" fmla="*/ 23478 h 164668"/>
                    <a:gd name="connsiteX4" fmla="*/ 82334 w 139885"/>
                    <a:gd name="connsiteY4" fmla="*/ 0 h 164668"/>
                    <a:gd name="connsiteX5" fmla="*/ 0 w 139885"/>
                    <a:gd name="connsiteY5" fmla="*/ 82334 h 164668"/>
                    <a:gd name="connsiteX6" fmla="*/ 82334 w 139885"/>
                    <a:gd name="connsiteY6" fmla="*/ 164669 h 164668"/>
                    <a:gd name="connsiteX7" fmla="*/ 139886 w 139885"/>
                    <a:gd name="connsiteY7" fmla="*/ 141191 h 164668"/>
                    <a:gd name="connsiteX8" fmla="*/ 108064 w 139885"/>
                    <a:gd name="connsiteY8" fmla="*/ 149229 h 1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5" h="164668">
                      <a:moveTo>
                        <a:pt x="108064" y="149229"/>
                      </a:moveTo>
                      <a:cubicBezTo>
                        <a:pt x="71118" y="149229"/>
                        <a:pt x="41168" y="119278"/>
                        <a:pt x="41168" y="82333"/>
                      </a:cubicBezTo>
                      <a:cubicBezTo>
                        <a:pt x="41168" y="45388"/>
                        <a:pt x="71119" y="15437"/>
                        <a:pt x="108064" y="15437"/>
                      </a:cubicBezTo>
                      <a:cubicBezTo>
                        <a:pt x="119584" y="15437"/>
                        <a:pt x="130423" y="18350"/>
                        <a:pt x="139886" y="23478"/>
                      </a:cubicBezTo>
                      <a:cubicBezTo>
                        <a:pt x="125041" y="8961"/>
                        <a:pt x="104738" y="0"/>
                        <a:pt x="82334" y="0"/>
                      </a:cubicBezTo>
                      <a:cubicBezTo>
                        <a:pt x="36864" y="0"/>
                        <a:pt x="0" y="36862"/>
                        <a:pt x="0" y="82334"/>
                      </a:cubicBezTo>
                      <a:cubicBezTo>
                        <a:pt x="0" y="127806"/>
                        <a:pt x="36864" y="164669"/>
                        <a:pt x="82334" y="164669"/>
                      </a:cubicBezTo>
                      <a:cubicBezTo>
                        <a:pt x="104738" y="164669"/>
                        <a:pt x="125041" y="155707"/>
                        <a:pt x="139886" y="141191"/>
                      </a:cubicBezTo>
                      <a:cubicBezTo>
                        <a:pt x="130423" y="146316"/>
                        <a:pt x="119585" y="149229"/>
                        <a:pt x="108064" y="149229"/>
                      </a:cubicBezTo>
                      <a:close/>
                    </a:path>
                  </a:pathLst>
                </a:custGeom>
                <a:solidFill>
                  <a:srgbClr val="FFDA44"/>
                </a:solidFill>
                <a:ln w="1042" cap="flat">
                  <a:noFill/>
                  <a:prstDash val="solid"/>
                  <a:miter/>
                </a:ln>
              </p:spPr>
              <p:txBody>
                <a:bodyPr rIns="91440" rtlCol="0" anchor="ctr"/>
                <a:lstStyle/>
                <a:p>
                  <a:endParaRPr lang="en-US"/>
                </a:p>
              </p:txBody>
            </p:sp>
            <p:sp>
              <p:nvSpPr>
                <p:cNvPr id="239" name="Graphic 22">
                  <a:extLst>
                    <a:ext uri="{FF2B5EF4-FFF2-40B4-BE49-F238E27FC236}">
                      <a16:creationId xmlns:a16="http://schemas.microsoft.com/office/drawing/2014/main" id="{D3193855-F675-4387-7EF1-0BADD9F1D8C7}"/>
                    </a:ext>
                  </a:extLst>
                </p:cNvPr>
                <p:cNvSpPr/>
                <p:nvPr/>
              </p:nvSpPr>
              <p:spPr>
                <a:xfrm>
                  <a:off x="4625047" y="4806631"/>
                  <a:ext cx="96516" cy="94096"/>
                </a:xfrm>
                <a:custGeom>
                  <a:avLst/>
                  <a:gdLst>
                    <a:gd name="connsiteX0" fmla="*/ 48259 w 96516"/>
                    <a:gd name="connsiteY0" fmla="*/ 0 h 94096"/>
                    <a:gd name="connsiteX1" fmla="*/ 60136 w 96516"/>
                    <a:gd name="connsiteY1" fmla="*/ 24836 h 94096"/>
                    <a:gd name="connsiteX2" fmla="*/ 86958 w 96516"/>
                    <a:gd name="connsiteY2" fmla="*/ 18639 h 94096"/>
                    <a:gd name="connsiteX3" fmla="*/ 74947 w 96516"/>
                    <a:gd name="connsiteY3" fmla="*/ 43408 h 94096"/>
                    <a:gd name="connsiteX4" fmla="*/ 96517 w 96516"/>
                    <a:gd name="connsiteY4" fmla="*/ 60514 h 94096"/>
                    <a:gd name="connsiteX5" fmla="*/ 69661 w 96516"/>
                    <a:gd name="connsiteY5" fmla="*/ 66568 h 94096"/>
                    <a:gd name="connsiteX6" fmla="*/ 69736 w 96516"/>
                    <a:gd name="connsiteY6" fmla="*/ 94097 h 94096"/>
                    <a:gd name="connsiteX7" fmla="*/ 48259 w 96516"/>
                    <a:gd name="connsiteY7" fmla="*/ 76874 h 94096"/>
                    <a:gd name="connsiteX8" fmla="*/ 26782 w 96516"/>
                    <a:gd name="connsiteY8" fmla="*/ 94097 h 94096"/>
                    <a:gd name="connsiteX9" fmla="*/ 26856 w 96516"/>
                    <a:gd name="connsiteY9" fmla="*/ 66568 h 94096"/>
                    <a:gd name="connsiteX10" fmla="*/ 0 w 96516"/>
                    <a:gd name="connsiteY10" fmla="*/ 60514 h 94096"/>
                    <a:gd name="connsiteX11" fmla="*/ 21570 w 96516"/>
                    <a:gd name="connsiteY11" fmla="*/ 43408 h 94096"/>
                    <a:gd name="connsiteX12" fmla="*/ 9558 w 96516"/>
                    <a:gd name="connsiteY12" fmla="*/ 18639 h 94096"/>
                    <a:gd name="connsiteX13" fmla="*/ 36382 w 96516"/>
                    <a:gd name="connsiteY13" fmla="*/ 24836 h 9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16" h="94096">
                      <a:moveTo>
                        <a:pt x="48259" y="0"/>
                      </a:moveTo>
                      <a:lnTo>
                        <a:pt x="60136" y="24836"/>
                      </a:lnTo>
                      <a:lnTo>
                        <a:pt x="86958" y="18639"/>
                      </a:lnTo>
                      <a:lnTo>
                        <a:pt x="74947" y="43408"/>
                      </a:lnTo>
                      <a:lnTo>
                        <a:pt x="96517" y="60514"/>
                      </a:lnTo>
                      <a:lnTo>
                        <a:pt x="69661" y="66568"/>
                      </a:lnTo>
                      <a:lnTo>
                        <a:pt x="69736" y="94097"/>
                      </a:lnTo>
                      <a:lnTo>
                        <a:pt x="48259" y="76874"/>
                      </a:lnTo>
                      <a:lnTo>
                        <a:pt x="26782" y="94097"/>
                      </a:lnTo>
                      <a:lnTo>
                        <a:pt x="26856" y="66568"/>
                      </a:lnTo>
                      <a:lnTo>
                        <a:pt x="0" y="60514"/>
                      </a:lnTo>
                      <a:lnTo>
                        <a:pt x="21570" y="43408"/>
                      </a:lnTo>
                      <a:lnTo>
                        <a:pt x="9558" y="18639"/>
                      </a:lnTo>
                      <a:lnTo>
                        <a:pt x="36382" y="24836"/>
                      </a:lnTo>
                      <a:close/>
                    </a:path>
                  </a:pathLst>
                </a:custGeom>
                <a:solidFill>
                  <a:srgbClr val="FFDA44"/>
                </a:solidFill>
                <a:ln w="1042" cap="flat">
                  <a:noFill/>
                  <a:prstDash val="solid"/>
                  <a:miter/>
                </a:ln>
              </p:spPr>
              <p:txBody>
                <a:bodyPr rIns="91440" rtlCol="0" anchor="ctr"/>
                <a:lstStyle/>
                <a:p>
                  <a:endParaRPr lang="en-US"/>
                </a:p>
              </p:txBody>
            </p:sp>
          </p:grpSp>
        </p:grpSp>
      </p:grpSp>
      <p:grpSp>
        <p:nvGrpSpPr>
          <p:cNvPr id="263" name="Group 262">
            <a:extLst>
              <a:ext uri="{FF2B5EF4-FFF2-40B4-BE49-F238E27FC236}">
                <a16:creationId xmlns:a16="http://schemas.microsoft.com/office/drawing/2014/main" id="{74CC5F76-B69C-7F2D-0233-A537D66EDCB6}"/>
              </a:ext>
            </a:extLst>
          </p:cNvPr>
          <p:cNvGrpSpPr/>
          <p:nvPr/>
        </p:nvGrpSpPr>
        <p:grpSpPr>
          <a:xfrm>
            <a:off x="6986558" y="2433496"/>
            <a:ext cx="362921" cy="362921"/>
            <a:chOff x="7348029" y="5344428"/>
            <a:chExt cx="362921" cy="362921"/>
          </a:xfrm>
        </p:grpSpPr>
        <p:sp>
          <p:nvSpPr>
            <p:cNvPr id="254" name="Oval 253">
              <a:extLst>
                <a:ext uri="{FF2B5EF4-FFF2-40B4-BE49-F238E27FC236}">
                  <a16:creationId xmlns:a16="http://schemas.microsoft.com/office/drawing/2014/main" id="{D5BD3FA4-5442-80E2-1204-47336EE8E6AD}"/>
                </a:ext>
              </a:extLst>
            </p:cNvPr>
            <p:cNvSpPr/>
            <p:nvPr/>
          </p:nvSpPr>
          <p:spPr>
            <a:xfrm>
              <a:off x="7348029" y="5344428"/>
              <a:ext cx="362921" cy="362921"/>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262" name="Group 261">
              <a:extLst>
                <a:ext uri="{FF2B5EF4-FFF2-40B4-BE49-F238E27FC236}">
                  <a16:creationId xmlns:a16="http://schemas.microsoft.com/office/drawing/2014/main" id="{D98B0DA1-C5AF-5EEA-D12B-88B19025EE1B}"/>
                </a:ext>
              </a:extLst>
            </p:cNvPr>
            <p:cNvGrpSpPr>
              <a:grpSpLocks noChangeAspect="1"/>
            </p:cNvGrpSpPr>
            <p:nvPr/>
          </p:nvGrpSpPr>
          <p:grpSpPr>
            <a:xfrm>
              <a:off x="7386415" y="5382995"/>
              <a:ext cx="283464" cy="283464"/>
              <a:chOff x="2450774" y="1539511"/>
              <a:chExt cx="4876799" cy="4876800"/>
            </a:xfrm>
          </p:grpSpPr>
          <p:sp>
            <p:nvSpPr>
              <p:cNvPr id="259" name="Freeform 258">
                <a:extLst>
                  <a:ext uri="{FF2B5EF4-FFF2-40B4-BE49-F238E27FC236}">
                    <a16:creationId xmlns:a16="http://schemas.microsoft.com/office/drawing/2014/main" id="{B44EAB26-DD45-1BED-D69D-0BF6F807D7CB}"/>
                  </a:ext>
                </a:extLst>
              </p:cNvPr>
              <p:cNvSpPr/>
              <p:nvPr/>
            </p:nvSpPr>
            <p:spPr>
              <a:xfrm>
                <a:off x="3829003" y="1539511"/>
                <a:ext cx="2120341" cy="4876800"/>
              </a:xfrm>
              <a:custGeom>
                <a:avLst/>
                <a:gdLst>
                  <a:gd name="connsiteX0" fmla="*/ 1908305 w 2120341"/>
                  <a:gd name="connsiteY0" fmla="*/ 151667 h 4876800"/>
                  <a:gd name="connsiteX1" fmla="*/ 1060171 w 2120341"/>
                  <a:gd name="connsiteY1" fmla="*/ 0 h 4876800"/>
                  <a:gd name="connsiteX2" fmla="*/ 212036 w 2120341"/>
                  <a:gd name="connsiteY2" fmla="*/ 151667 h 4876800"/>
                  <a:gd name="connsiteX3" fmla="*/ 0 w 2120341"/>
                  <a:gd name="connsiteY3" fmla="*/ 2438400 h 4876800"/>
                  <a:gd name="connsiteX4" fmla="*/ 212036 w 2120341"/>
                  <a:gd name="connsiteY4" fmla="*/ 4725134 h 4876800"/>
                  <a:gd name="connsiteX5" fmla="*/ 1060171 w 2120341"/>
                  <a:gd name="connsiteY5" fmla="*/ 4876800 h 4876800"/>
                  <a:gd name="connsiteX6" fmla="*/ 1908305 w 2120341"/>
                  <a:gd name="connsiteY6" fmla="*/ 4725134 h 4876800"/>
                  <a:gd name="connsiteX7" fmla="*/ 2120341 w 2120341"/>
                  <a:gd name="connsiteY7" fmla="*/ 2438400 h 4876800"/>
                  <a:gd name="connsiteX8" fmla="*/ 1908305 w 2120341"/>
                  <a:gd name="connsiteY8" fmla="*/ 15166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341" h="4876800">
                    <a:moveTo>
                      <a:pt x="1908305" y="151667"/>
                    </a:moveTo>
                    <a:cubicBezTo>
                      <a:pt x="1644148" y="53654"/>
                      <a:pt x="1358436" y="0"/>
                      <a:pt x="1060171" y="0"/>
                    </a:cubicBezTo>
                    <a:cubicBezTo>
                      <a:pt x="761905" y="0"/>
                      <a:pt x="476193" y="53654"/>
                      <a:pt x="212036" y="151667"/>
                    </a:cubicBezTo>
                    <a:lnTo>
                      <a:pt x="0" y="2438400"/>
                    </a:lnTo>
                    <a:lnTo>
                      <a:pt x="212036" y="4725134"/>
                    </a:lnTo>
                    <a:cubicBezTo>
                      <a:pt x="476193" y="4823156"/>
                      <a:pt x="761905" y="4876800"/>
                      <a:pt x="1060171" y="4876800"/>
                    </a:cubicBezTo>
                    <a:cubicBezTo>
                      <a:pt x="1358436" y="4876800"/>
                      <a:pt x="1644148" y="4823156"/>
                      <a:pt x="1908305" y="4725134"/>
                    </a:cubicBezTo>
                    <a:lnTo>
                      <a:pt x="2120341" y="2438400"/>
                    </a:lnTo>
                    <a:lnTo>
                      <a:pt x="1908305" y="151667"/>
                    </a:lnTo>
                    <a:close/>
                  </a:path>
                </a:pathLst>
              </a:custGeom>
              <a:solidFill>
                <a:srgbClr val="FFDA44"/>
              </a:solidFill>
              <a:ln w="9525" cap="flat">
                <a:noFill/>
                <a:prstDash val="solid"/>
                <a:miter/>
              </a:ln>
            </p:spPr>
            <p:txBody>
              <a:bodyPr rIns="91440" rtlCol="0" anchor="ctr"/>
              <a:lstStyle/>
              <a:p>
                <a:endParaRPr lang="en-US"/>
              </a:p>
            </p:txBody>
          </p:sp>
          <p:sp>
            <p:nvSpPr>
              <p:cNvPr id="260" name="Freeform 259">
                <a:extLst>
                  <a:ext uri="{FF2B5EF4-FFF2-40B4-BE49-F238E27FC236}">
                    <a16:creationId xmlns:a16="http://schemas.microsoft.com/office/drawing/2014/main" id="{16DC1BA1-473B-2540-AC4A-08A30D251927}"/>
                  </a:ext>
                </a:extLst>
              </p:cNvPr>
              <p:cNvSpPr/>
              <p:nvPr/>
            </p:nvSpPr>
            <p:spPr>
              <a:xfrm>
                <a:off x="5737308" y="1691187"/>
                <a:ext cx="1590265" cy="4573476"/>
              </a:xfrm>
              <a:custGeom>
                <a:avLst/>
                <a:gdLst>
                  <a:gd name="connsiteX0" fmla="*/ 1590265 w 1590265"/>
                  <a:gd name="connsiteY0" fmla="*/ 2286724 h 4573476"/>
                  <a:gd name="connsiteX1" fmla="*/ 0 w 1590265"/>
                  <a:gd name="connsiteY1" fmla="*/ 0 h 4573476"/>
                  <a:gd name="connsiteX2" fmla="*/ 0 w 1590265"/>
                  <a:gd name="connsiteY2" fmla="*/ 4573477 h 4573476"/>
                  <a:gd name="connsiteX3" fmla="*/ 1590265 w 1590265"/>
                  <a:gd name="connsiteY3" fmla="*/ 228672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24"/>
                    </a:moveTo>
                    <a:cubicBezTo>
                      <a:pt x="1590265" y="1238307"/>
                      <a:pt x="928545" y="344519"/>
                      <a:pt x="0" y="0"/>
                    </a:cubicBezTo>
                    <a:lnTo>
                      <a:pt x="0" y="4573477"/>
                    </a:lnTo>
                    <a:cubicBezTo>
                      <a:pt x="928545" y="4228929"/>
                      <a:pt x="1590265" y="3335160"/>
                      <a:pt x="1590265" y="2286724"/>
                    </a:cubicBezTo>
                    <a:close/>
                  </a:path>
                </a:pathLst>
              </a:custGeom>
              <a:solidFill>
                <a:srgbClr val="D80027"/>
              </a:solidFill>
              <a:ln w="9525" cap="flat">
                <a:noFill/>
                <a:prstDash val="solid"/>
                <a:miter/>
              </a:ln>
            </p:spPr>
            <p:txBody>
              <a:bodyPr rIns="91440" rtlCol="0" anchor="ctr"/>
              <a:lstStyle/>
              <a:p>
                <a:endParaRPr lang="en-US"/>
              </a:p>
            </p:txBody>
          </p:sp>
          <p:sp>
            <p:nvSpPr>
              <p:cNvPr id="261" name="Freeform 260">
                <a:extLst>
                  <a:ext uri="{FF2B5EF4-FFF2-40B4-BE49-F238E27FC236}">
                    <a16:creationId xmlns:a16="http://schemas.microsoft.com/office/drawing/2014/main" id="{70E814A8-6FF0-C45D-EE7A-AF2C7CB33A7A}"/>
                  </a:ext>
                </a:extLst>
              </p:cNvPr>
              <p:cNvSpPr/>
              <p:nvPr/>
            </p:nvSpPr>
            <p:spPr>
              <a:xfrm>
                <a:off x="2450774" y="1691187"/>
                <a:ext cx="1590265" cy="4573466"/>
              </a:xfrm>
              <a:custGeom>
                <a:avLst/>
                <a:gdLst>
                  <a:gd name="connsiteX0" fmla="*/ 0 w 1590265"/>
                  <a:gd name="connsiteY0" fmla="*/ 2286724 h 4573466"/>
                  <a:gd name="connsiteX1" fmla="*/ 1590265 w 1590265"/>
                  <a:gd name="connsiteY1" fmla="*/ 4573467 h 4573466"/>
                  <a:gd name="connsiteX2" fmla="*/ 1590265 w 1590265"/>
                  <a:gd name="connsiteY2" fmla="*/ 0 h 4573466"/>
                  <a:gd name="connsiteX3" fmla="*/ 0 w 1590265"/>
                  <a:gd name="connsiteY3" fmla="*/ 228672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24"/>
                    </a:moveTo>
                    <a:cubicBezTo>
                      <a:pt x="0" y="3335160"/>
                      <a:pt x="661721" y="4228929"/>
                      <a:pt x="1590265" y="4573467"/>
                    </a:cubicBezTo>
                    <a:lnTo>
                      <a:pt x="1590265" y="0"/>
                    </a:lnTo>
                    <a:cubicBezTo>
                      <a:pt x="661721" y="344519"/>
                      <a:pt x="0" y="1238307"/>
                      <a:pt x="0" y="2286724"/>
                    </a:cubicBezTo>
                    <a:close/>
                  </a:path>
                </a:pathLst>
              </a:custGeom>
              <a:solidFill>
                <a:srgbClr val="000000"/>
              </a:solidFill>
              <a:ln w="9525" cap="flat">
                <a:noFill/>
                <a:prstDash val="solid"/>
                <a:miter/>
              </a:ln>
            </p:spPr>
            <p:txBody>
              <a:bodyPr rIns="91440" rtlCol="0" anchor="ctr"/>
              <a:lstStyle/>
              <a:p>
                <a:endParaRPr lang="en-US"/>
              </a:p>
            </p:txBody>
          </p:sp>
        </p:grpSp>
      </p:grpSp>
      <p:sp>
        <p:nvSpPr>
          <p:cNvPr id="273" name="TextBox 272">
            <a:extLst>
              <a:ext uri="{FF2B5EF4-FFF2-40B4-BE49-F238E27FC236}">
                <a16:creationId xmlns:a16="http://schemas.microsoft.com/office/drawing/2014/main" id="{F14B5F62-5E9F-3ED4-E6CF-E68ABFF13F40}"/>
              </a:ext>
            </a:extLst>
          </p:cNvPr>
          <p:cNvSpPr txBox="1"/>
          <p:nvPr/>
        </p:nvSpPr>
        <p:spPr>
          <a:xfrm>
            <a:off x="9657140" y="4692047"/>
            <a:ext cx="2141972" cy="1546577"/>
          </a:xfrm>
          <a:prstGeom prst="rect">
            <a:avLst/>
          </a:prstGeom>
          <a:noFill/>
        </p:spPr>
        <p:txBody>
          <a:bodyPr wrap="square" lIns="0" rIns="0" rtlCol="0">
            <a:spAutoFit/>
          </a:bodyPr>
          <a:lstStyle/>
          <a:p>
            <a:r>
              <a:rPr lang="en-GB" sz="1050" b="1" i="1">
                <a:solidFill>
                  <a:schemeClr val="accent1"/>
                </a:solidFill>
              </a:rPr>
              <a:t>Important note:</a:t>
            </a:r>
            <a:r>
              <a:rPr lang="en-GB" sz="1050" i="1">
                <a:solidFill>
                  <a:schemeClr val="accent1"/>
                </a:solidFill>
              </a:rPr>
              <a:t> </a:t>
            </a:r>
            <a:br>
              <a:rPr lang="en-GB" sz="1050" i="1">
                <a:solidFill>
                  <a:schemeClr val="accent1"/>
                </a:solidFill>
              </a:rPr>
            </a:br>
            <a:r>
              <a:rPr lang="en-GB" sz="1050" i="1"/>
              <a:t>AMS </a:t>
            </a:r>
            <a:r>
              <a:rPr lang="en-GB" sz="1050" i="1" u="sng"/>
              <a:t>technical </a:t>
            </a:r>
            <a:r>
              <a:rPr lang="en-GB" sz="1050" i="1"/>
              <a:t> competences are member of specific AMS teams, but these teams belong to the Competence Global Solution. E.g. Integration consultants working on CC Integration AMS are part of the global solution of Danny </a:t>
            </a:r>
            <a:endParaRPr lang="en-BE" sz="1050" i="1"/>
          </a:p>
        </p:txBody>
      </p:sp>
      <p:grpSp>
        <p:nvGrpSpPr>
          <p:cNvPr id="279" name="Group 278">
            <a:extLst>
              <a:ext uri="{FF2B5EF4-FFF2-40B4-BE49-F238E27FC236}">
                <a16:creationId xmlns:a16="http://schemas.microsoft.com/office/drawing/2014/main" id="{401BCCB2-0D7A-0F23-893F-10CB3B93F53C}"/>
              </a:ext>
            </a:extLst>
          </p:cNvPr>
          <p:cNvGrpSpPr/>
          <p:nvPr/>
        </p:nvGrpSpPr>
        <p:grpSpPr>
          <a:xfrm>
            <a:off x="4380178" y="4736313"/>
            <a:ext cx="4555094" cy="1118785"/>
            <a:chOff x="5981290" y="4219890"/>
            <a:chExt cx="4555094" cy="1118785"/>
          </a:xfrm>
        </p:grpSpPr>
        <p:sp>
          <p:nvSpPr>
            <p:cNvPr id="276" name="Rounded Rectangle 66">
              <a:extLst>
                <a:ext uri="{FF2B5EF4-FFF2-40B4-BE49-F238E27FC236}">
                  <a16:creationId xmlns:a16="http://schemas.microsoft.com/office/drawing/2014/main" id="{4DAD3501-07F8-E884-CEC8-C85A581BD973}"/>
                </a:ext>
              </a:extLst>
            </p:cNvPr>
            <p:cNvSpPr/>
            <p:nvPr/>
          </p:nvSpPr>
          <p:spPr>
            <a:xfrm>
              <a:off x="5981290" y="4853874"/>
              <a:ext cx="2176451" cy="484801"/>
            </a:xfrm>
            <a:prstGeom prst="roundRect">
              <a:avLst>
                <a:gd name="adj" fmla="val 50000"/>
              </a:avLst>
            </a:prstGeom>
            <a:solidFill>
              <a:schemeClr val="accent3">
                <a:lumMod val="20000"/>
                <a:lumOff val="80000"/>
              </a:schemeClr>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Resourcing Support:</a:t>
              </a:r>
              <a:endParaRPr lang="en-US" sz="1050" b="1">
                <a:solidFill>
                  <a:schemeClr val="tx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 Hakim (MY)</a:t>
              </a:r>
              <a:endParaRPr kumimoji="0" lang="en-US" sz="105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77" name="Rounded Rectangle 66">
              <a:extLst>
                <a:ext uri="{FF2B5EF4-FFF2-40B4-BE49-F238E27FC236}">
                  <a16:creationId xmlns:a16="http://schemas.microsoft.com/office/drawing/2014/main" id="{316C1AC5-F05E-ABD8-F1C3-24D5B61AAA0F}"/>
                </a:ext>
              </a:extLst>
            </p:cNvPr>
            <p:cNvSpPr/>
            <p:nvPr/>
          </p:nvSpPr>
          <p:spPr>
            <a:xfrm>
              <a:off x="8359933" y="4837725"/>
              <a:ext cx="2176451" cy="484801"/>
            </a:xfrm>
            <a:prstGeom prst="roundRect">
              <a:avLst>
                <a:gd name="adj" fmla="val 50000"/>
              </a:avLst>
            </a:prstGeom>
            <a:solidFill>
              <a:schemeClr val="accent3">
                <a:lumMod val="20000"/>
                <a:lumOff val="80000"/>
              </a:schemeClr>
            </a:solid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Recruitment Coordinator:</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1050" b="1" i="0" u="none" strike="noStrike" kern="1200" cap="none" spc="0" normalizeH="0" baseline="0" noProof="0">
                  <a:ln>
                    <a:noFill/>
                  </a:ln>
                  <a:solidFill>
                    <a:schemeClr val="tx1"/>
                  </a:solidFill>
                  <a:effectLst/>
                  <a:uLnTx/>
                  <a:uFillTx/>
                  <a:latin typeface="Century Gothic" panose="020B0502020202020204" pitchFamily="34" charset="0"/>
                  <a:ea typeface="+mn-ea"/>
                  <a:cs typeface="+mn-cs"/>
                </a:rPr>
                <a:t>Laila (MA)</a:t>
              </a:r>
              <a:endParaRPr kumimoji="0" lang="en-US" sz="105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80" name="Rounded Rectangle 66">
              <a:extLst>
                <a:ext uri="{FF2B5EF4-FFF2-40B4-BE49-F238E27FC236}">
                  <a16:creationId xmlns:a16="http://schemas.microsoft.com/office/drawing/2014/main" id="{ED620FEF-826D-A208-2781-410733992D46}"/>
                </a:ext>
              </a:extLst>
            </p:cNvPr>
            <p:cNvSpPr/>
            <p:nvPr/>
          </p:nvSpPr>
          <p:spPr>
            <a:xfrm>
              <a:off x="5981290" y="4219890"/>
              <a:ext cx="4555094" cy="48480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200"/>
                </a:spcAft>
              </a:pPr>
              <a:r>
                <a:rPr lang="en-GB" sz="1050" b="1"/>
                <a:t>Global Resourcing Lead:</a:t>
              </a:r>
            </a:p>
            <a:p>
              <a:pPr algn="ctr">
                <a:spcAft>
                  <a:spcPts val="200"/>
                </a:spcAft>
              </a:pPr>
              <a:r>
                <a:rPr lang="en-GB" sz="1050" b="1"/>
                <a:t>Gillian (BE)</a:t>
              </a:r>
              <a:endParaRPr lang="en-MY" sz="1050" b="1"/>
            </a:p>
          </p:txBody>
        </p:sp>
      </p:grpSp>
      <p:cxnSp>
        <p:nvCxnSpPr>
          <p:cNvPr id="281" name="Straight Connector 280">
            <a:extLst>
              <a:ext uri="{FF2B5EF4-FFF2-40B4-BE49-F238E27FC236}">
                <a16:creationId xmlns:a16="http://schemas.microsoft.com/office/drawing/2014/main" id="{6A0C99F8-9F37-826F-832F-72A8B81F102D}"/>
              </a:ext>
            </a:extLst>
          </p:cNvPr>
          <p:cNvCxnSpPr>
            <a:cxnSpLocks/>
          </p:cNvCxnSpPr>
          <p:nvPr/>
        </p:nvCxnSpPr>
        <p:spPr>
          <a:xfrm>
            <a:off x="9325006" y="4663161"/>
            <a:ext cx="0" cy="1566951"/>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EBA203F-386A-71CB-C8BD-B0AC95114CD0}"/>
              </a:ext>
            </a:extLst>
          </p:cNvPr>
          <p:cNvGrpSpPr/>
          <p:nvPr/>
        </p:nvGrpSpPr>
        <p:grpSpPr>
          <a:xfrm>
            <a:off x="11578106" y="2379662"/>
            <a:ext cx="362921" cy="362921"/>
            <a:chOff x="4398530" y="4616179"/>
            <a:chExt cx="685362" cy="685362"/>
          </a:xfrm>
        </p:grpSpPr>
        <p:sp>
          <p:nvSpPr>
            <p:cNvPr id="29" name="Oval 28">
              <a:extLst>
                <a:ext uri="{FF2B5EF4-FFF2-40B4-BE49-F238E27FC236}">
                  <a16:creationId xmlns:a16="http://schemas.microsoft.com/office/drawing/2014/main" id="{48614C6F-1597-C888-5FFA-27E8B0A5521B}"/>
                </a:ext>
              </a:extLst>
            </p:cNvPr>
            <p:cNvSpPr/>
            <p:nvPr/>
          </p:nvSpPr>
          <p:spPr>
            <a:xfrm>
              <a:off x="439853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30" name="Group 29">
              <a:extLst>
                <a:ext uri="{FF2B5EF4-FFF2-40B4-BE49-F238E27FC236}">
                  <a16:creationId xmlns:a16="http://schemas.microsoft.com/office/drawing/2014/main" id="{B51E0C9C-FC8E-AE3E-55B0-86E4EB535229}"/>
                </a:ext>
              </a:extLst>
            </p:cNvPr>
            <p:cNvGrpSpPr/>
            <p:nvPr/>
          </p:nvGrpSpPr>
          <p:grpSpPr>
            <a:xfrm>
              <a:off x="4474562" y="4689011"/>
              <a:ext cx="541054" cy="539496"/>
              <a:chOff x="4474562" y="4689011"/>
              <a:chExt cx="541054" cy="541054"/>
            </a:xfrm>
          </p:grpSpPr>
          <p:sp>
            <p:nvSpPr>
              <p:cNvPr id="31" name="Graphic 22">
                <a:extLst>
                  <a:ext uri="{FF2B5EF4-FFF2-40B4-BE49-F238E27FC236}">
                    <a16:creationId xmlns:a16="http://schemas.microsoft.com/office/drawing/2014/main" id="{80C8402F-A608-8334-83BE-5D099376758A}"/>
                  </a:ext>
                </a:extLst>
              </p:cNvPr>
              <p:cNvSpPr/>
              <p:nvPr/>
            </p:nvSpPr>
            <p:spPr>
              <a:xfrm>
                <a:off x="4474562"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Ins="91440" rtlCol="0" anchor="ctr"/>
              <a:lstStyle/>
              <a:p>
                <a:endParaRPr lang="en-US"/>
              </a:p>
            </p:txBody>
          </p:sp>
          <p:grpSp>
            <p:nvGrpSpPr>
              <p:cNvPr id="32" name="Graphic 22">
                <a:extLst>
                  <a:ext uri="{FF2B5EF4-FFF2-40B4-BE49-F238E27FC236}">
                    <a16:creationId xmlns:a16="http://schemas.microsoft.com/office/drawing/2014/main" id="{52495094-85EF-94E2-7DC5-5A9BF2512F79}"/>
                  </a:ext>
                </a:extLst>
              </p:cNvPr>
              <p:cNvGrpSpPr/>
              <p:nvPr/>
            </p:nvGrpSpPr>
            <p:grpSpPr>
              <a:xfrm>
                <a:off x="4483881" y="4747821"/>
                <a:ext cx="531734" cy="482243"/>
                <a:chOff x="4483881" y="4747821"/>
                <a:chExt cx="531734" cy="482243"/>
              </a:xfrm>
              <a:solidFill>
                <a:srgbClr val="D80027"/>
              </a:solidFill>
            </p:grpSpPr>
            <p:sp>
              <p:nvSpPr>
                <p:cNvPr id="37" name="Graphic 22">
                  <a:extLst>
                    <a:ext uri="{FF2B5EF4-FFF2-40B4-BE49-F238E27FC236}">
                      <a16:creationId xmlns:a16="http://schemas.microsoft.com/office/drawing/2014/main" id="{B6333115-6C83-B9DE-98A0-1C52F1C01283}"/>
                    </a:ext>
                  </a:extLst>
                </p:cNvPr>
                <p:cNvSpPr/>
                <p:nvPr/>
              </p:nvSpPr>
              <p:spPr>
                <a:xfrm>
                  <a:off x="4733327" y="4888965"/>
                  <a:ext cx="282288" cy="70572"/>
                </a:xfrm>
                <a:custGeom>
                  <a:avLst/>
                  <a:gdLst>
                    <a:gd name="connsiteX0" fmla="*/ 0 w 282288"/>
                    <a:gd name="connsiteY0" fmla="*/ 70573 h 70572"/>
                    <a:gd name="connsiteX1" fmla="*/ 282289 w 282288"/>
                    <a:gd name="connsiteY1" fmla="*/ 70573 h 70572"/>
                    <a:gd name="connsiteX2" fmla="*/ 272969 w 282288"/>
                    <a:gd name="connsiteY2" fmla="*/ 0 h 70572"/>
                    <a:gd name="connsiteX3" fmla="*/ 0 w 282288"/>
                    <a:gd name="connsiteY3" fmla="*/ 0 h 70572"/>
                    <a:gd name="connsiteX4" fmla="*/ 0 w 282288"/>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88" h="70572">
                      <a:moveTo>
                        <a:pt x="0" y="70573"/>
                      </a:moveTo>
                      <a:lnTo>
                        <a:pt x="282289" y="70573"/>
                      </a:lnTo>
                      <a:cubicBezTo>
                        <a:pt x="282289" y="46154"/>
                        <a:pt x="279034" y="22502"/>
                        <a:pt x="272969" y="0"/>
                      </a:cubicBezTo>
                      <a:lnTo>
                        <a:pt x="0" y="0"/>
                      </a:lnTo>
                      <a:lnTo>
                        <a:pt x="0" y="70573"/>
                      </a:lnTo>
                      <a:close/>
                    </a:path>
                  </a:pathLst>
                </a:custGeom>
                <a:solidFill>
                  <a:srgbClr val="D80027"/>
                </a:solidFill>
                <a:ln w="1042" cap="flat">
                  <a:noFill/>
                  <a:prstDash val="solid"/>
                  <a:miter/>
                </a:ln>
              </p:spPr>
              <p:txBody>
                <a:bodyPr rIns="91440" rtlCol="0" anchor="ctr"/>
                <a:lstStyle/>
                <a:p>
                  <a:endParaRPr lang="en-US"/>
                </a:p>
              </p:txBody>
            </p:sp>
            <p:sp>
              <p:nvSpPr>
                <p:cNvPr id="38" name="Graphic 22">
                  <a:extLst>
                    <a:ext uri="{FF2B5EF4-FFF2-40B4-BE49-F238E27FC236}">
                      <a16:creationId xmlns:a16="http://schemas.microsoft.com/office/drawing/2014/main" id="{2412D633-8639-0816-65F3-613941BB00F5}"/>
                    </a:ext>
                  </a:extLst>
                </p:cNvPr>
                <p:cNvSpPr/>
                <p:nvPr/>
              </p:nvSpPr>
              <p:spPr>
                <a:xfrm>
                  <a:off x="4733327" y="4747821"/>
                  <a:ext cx="242582" cy="70572"/>
                </a:xfrm>
                <a:custGeom>
                  <a:avLst/>
                  <a:gdLst>
                    <a:gd name="connsiteX0" fmla="*/ 0 w 242582"/>
                    <a:gd name="connsiteY0" fmla="*/ 70573 h 70572"/>
                    <a:gd name="connsiteX1" fmla="*/ 242582 w 242582"/>
                    <a:gd name="connsiteY1" fmla="*/ 70573 h 70572"/>
                    <a:gd name="connsiteX2" fmla="*/ 180161 w 242582"/>
                    <a:gd name="connsiteY2" fmla="*/ 0 h 70572"/>
                    <a:gd name="connsiteX3" fmla="*/ 0 w 242582"/>
                    <a:gd name="connsiteY3" fmla="*/ 0 h 70572"/>
                    <a:gd name="connsiteX4" fmla="*/ 0 w 242582"/>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2" h="70572">
                      <a:moveTo>
                        <a:pt x="0" y="70573"/>
                      </a:moveTo>
                      <a:lnTo>
                        <a:pt x="242582" y="70573"/>
                      </a:lnTo>
                      <a:cubicBezTo>
                        <a:pt x="226022" y="43550"/>
                        <a:pt x="204850" y="19664"/>
                        <a:pt x="180161" y="0"/>
                      </a:cubicBezTo>
                      <a:lnTo>
                        <a:pt x="0" y="0"/>
                      </a:lnTo>
                      <a:lnTo>
                        <a:pt x="0" y="70573"/>
                      </a:lnTo>
                      <a:close/>
                    </a:path>
                  </a:pathLst>
                </a:custGeom>
                <a:solidFill>
                  <a:srgbClr val="D80027"/>
                </a:solidFill>
                <a:ln w="1042" cap="flat">
                  <a:noFill/>
                  <a:prstDash val="solid"/>
                  <a:miter/>
                </a:ln>
              </p:spPr>
              <p:txBody>
                <a:bodyPr rIns="91440" rtlCol="0" anchor="ctr"/>
                <a:lstStyle/>
                <a:p>
                  <a:endParaRPr lang="en-US"/>
                </a:p>
              </p:txBody>
            </p:sp>
            <p:sp>
              <p:nvSpPr>
                <p:cNvPr id="39" name="Graphic 22">
                  <a:extLst>
                    <a:ext uri="{FF2B5EF4-FFF2-40B4-BE49-F238E27FC236}">
                      <a16:creationId xmlns:a16="http://schemas.microsoft.com/office/drawing/2014/main" id="{3B17AB1F-7E14-37A8-0062-B300BBF243B5}"/>
                    </a:ext>
                  </a:extLst>
                </p:cNvPr>
                <p:cNvSpPr/>
                <p:nvPr/>
              </p:nvSpPr>
              <p:spPr>
                <a:xfrm>
                  <a:off x="4576689" y="5171254"/>
                  <a:ext cx="336799" cy="58810"/>
                </a:xfrm>
                <a:custGeom>
                  <a:avLst/>
                  <a:gdLst>
                    <a:gd name="connsiteX0" fmla="*/ 168400 w 336799"/>
                    <a:gd name="connsiteY0" fmla="*/ 58810 h 58810"/>
                    <a:gd name="connsiteX1" fmla="*/ 336800 w 336799"/>
                    <a:gd name="connsiteY1" fmla="*/ 0 h 58810"/>
                    <a:gd name="connsiteX2" fmla="*/ 0 w 336799"/>
                    <a:gd name="connsiteY2" fmla="*/ 0 h 58810"/>
                    <a:gd name="connsiteX3" fmla="*/ 168400 w 336799"/>
                    <a:gd name="connsiteY3" fmla="*/ 58810 h 58810"/>
                  </a:gdLst>
                  <a:ahLst/>
                  <a:cxnLst>
                    <a:cxn ang="0">
                      <a:pos x="connsiteX0" y="connsiteY0"/>
                    </a:cxn>
                    <a:cxn ang="0">
                      <a:pos x="connsiteX1" y="connsiteY1"/>
                    </a:cxn>
                    <a:cxn ang="0">
                      <a:pos x="connsiteX2" y="connsiteY2"/>
                    </a:cxn>
                    <a:cxn ang="0">
                      <a:pos x="connsiteX3" y="connsiteY3"/>
                    </a:cxn>
                  </a:cxnLst>
                  <a:rect l="l" t="t" r="r" b="b"/>
                  <a:pathLst>
                    <a:path w="336799" h="58810">
                      <a:moveTo>
                        <a:pt x="168400" y="58810"/>
                      </a:moveTo>
                      <a:cubicBezTo>
                        <a:pt x="232068" y="58810"/>
                        <a:pt x="290587" y="36804"/>
                        <a:pt x="336800" y="0"/>
                      </a:cubicBezTo>
                      <a:lnTo>
                        <a:pt x="0" y="0"/>
                      </a:lnTo>
                      <a:cubicBezTo>
                        <a:pt x="46213" y="36804"/>
                        <a:pt x="104732" y="58810"/>
                        <a:pt x="168400" y="58810"/>
                      </a:cubicBezTo>
                      <a:close/>
                    </a:path>
                  </a:pathLst>
                </a:custGeom>
                <a:solidFill>
                  <a:srgbClr val="D80027"/>
                </a:solidFill>
                <a:ln w="1042" cap="flat">
                  <a:noFill/>
                  <a:prstDash val="solid"/>
                  <a:miter/>
                </a:ln>
              </p:spPr>
              <p:txBody>
                <a:bodyPr rIns="91440" rtlCol="0" anchor="ctr"/>
                <a:lstStyle/>
                <a:p>
                  <a:endParaRPr lang="en-US"/>
                </a:p>
              </p:txBody>
            </p:sp>
            <p:sp>
              <p:nvSpPr>
                <p:cNvPr id="40" name="Graphic 22">
                  <a:extLst>
                    <a:ext uri="{FF2B5EF4-FFF2-40B4-BE49-F238E27FC236}">
                      <a16:creationId xmlns:a16="http://schemas.microsoft.com/office/drawing/2014/main" id="{80DB250C-D1F1-15B8-5993-BDE5506DB25B}"/>
                    </a:ext>
                  </a:extLst>
                </p:cNvPr>
                <p:cNvSpPr/>
                <p:nvPr/>
              </p:nvSpPr>
              <p:spPr>
                <a:xfrm>
                  <a:off x="4483881" y="5030109"/>
                  <a:ext cx="522415" cy="70572"/>
                </a:xfrm>
                <a:custGeom>
                  <a:avLst/>
                  <a:gdLst>
                    <a:gd name="connsiteX0" fmla="*/ 30387 w 522415"/>
                    <a:gd name="connsiteY0" fmla="*/ 70573 h 70572"/>
                    <a:gd name="connsiteX1" fmla="*/ 492028 w 522415"/>
                    <a:gd name="connsiteY1" fmla="*/ 70573 h 70572"/>
                    <a:gd name="connsiteX2" fmla="*/ 522415 w 522415"/>
                    <a:gd name="connsiteY2" fmla="*/ 0 h 70572"/>
                    <a:gd name="connsiteX3" fmla="*/ 0 w 522415"/>
                    <a:gd name="connsiteY3" fmla="*/ 0 h 70572"/>
                    <a:gd name="connsiteX4" fmla="*/ 30387 w 522415"/>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15" h="70572">
                      <a:moveTo>
                        <a:pt x="30387" y="70573"/>
                      </a:moveTo>
                      <a:lnTo>
                        <a:pt x="492028" y="70573"/>
                      </a:lnTo>
                      <a:cubicBezTo>
                        <a:pt x="505323" y="48880"/>
                        <a:pt x="515633" y="25165"/>
                        <a:pt x="522415" y="0"/>
                      </a:cubicBezTo>
                      <a:lnTo>
                        <a:pt x="0" y="0"/>
                      </a:lnTo>
                      <a:cubicBezTo>
                        <a:pt x="6781" y="25165"/>
                        <a:pt x="17092" y="48880"/>
                        <a:pt x="30387" y="70573"/>
                      </a:cubicBezTo>
                      <a:close/>
                    </a:path>
                  </a:pathLst>
                </a:custGeom>
                <a:solidFill>
                  <a:srgbClr val="D80027"/>
                </a:solidFill>
                <a:ln w="1042" cap="flat">
                  <a:noFill/>
                  <a:prstDash val="solid"/>
                  <a:miter/>
                </a:ln>
              </p:spPr>
              <p:txBody>
                <a:bodyPr rIns="91440" rtlCol="0" anchor="ctr"/>
                <a:lstStyle/>
                <a:p>
                  <a:endParaRPr lang="en-US"/>
                </a:p>
              </p:txBody>
            </p:sp>
          </p:grpSp>
          <p:sp>
            <p:nvSpPr>
              <p:cNvPr id="33" name="Graphic 22">
                <a:extLst>
                  <a:ext uri="{FF2B5EF4-FFF2-40B4-BE49-F238E27FC236}">
                    <a16:creationId xmlns:a16="http://schemas.microsoft.com/office/drawing/2014/main" id="{A2DD90DD-F269-F3BC-B7A8-72C650725291}"/>
                  </a:ext>
                </a:extLst>
              </p:cNvPr>
              <p:cNvSpPr/>
              <p:nvPr/>
            </p:nvSpPr>
            <p:spPr>
              <a:xfrm>
                <a:off x="4474562" y="4689011"/>
                <a:ext cx="270527" cy="270527"/>
              </a:xfrm>
              <a:custGeom>
                <a:avLst/>
                <a:gdLst>
                  <a:gd name="connsiteX0" fmla="*/ 270527 w 270527"/>
                  <a:gd name="connsiteY0" fmla="*/ 270527 h 270527"/>
                  <a:gd name="connsiteX1" fmla="*/ 270527 w 270527"/>
                  <a:gd name="connsiteY1" fmla="*/ 0 h 270527"/>
                  <a:gd name="connsiteX2" fmla="*/ 0 w 270527"/>
                  <a:gd name="connsiteY2" fmla="*/ 270527 h 270527"/>
                  <a:gd name="connsiteX3" fmla="*/ 270527 w 270527"/>
                  <a:gd name="connsiteY3" fmla="*/ 270527 h 270527"/>
                </a:gdLst>
                <a:ahLst/>
                <a:cxnLst>
                  <a:cxn ang="0">
                    <a:pos x="connsiteX0" y="connsiteY0"/>
                  </a:cxn>
                  <a:cxn ang="0">
                    <a:pos x="connsiteX1" y="connsiteY1"/>
                  </a:cxn>
                  <a:cxn ang="0">
                    <a:pos x="connsiteX2" y="connsiteY2"/>
                  </a:cxn>
                  <a:cxn ang="0">
                    <a:pos x="connsiteX3" y="connsiteY3"/>
                  </a:cxn>
                </a:cxnLst>
                <a:rect l="l" t="t" r="r" b="b"/>
                <a:pathLst>
                  <a:path w="270527" h="270527">
                    <a:moveTo>
                      <a:pt x="270527" y="270527"/>
                    </a:moveTo>
                    <a:cubicBezTo>
                      <a:pt x="270527" y="121120"/>
                      <a:pt x="270527" y="103506"/>
                      <a:pt x="270527" y="0"/>
                    </a:cubicBezTo>
                    <a:cubicBezTo>
                      <a:pt x="121120" y="0"/>
                      <a:pt x="0" y="121120"/>
                      <a:pt x="0" y="270527"/>
                    </a:cubicBezTo>
                    <a:lnTo>
                      <a:pt x="270527" y="270527"/>
                    </a:lnTo>
                    <a:close/>
                  </a:path>
                </a:pathLst>
              </a:custGeom>
              <a:solidFill>
                <a:srgbClr val="0052B4"/>
              </a:solidFill>
              <a:ln w="1042" cap="flat">
                <a:noFill/>
                <a:prstDash val="solid"/>
                <a:miter/>
              </a:ln>
            </p:spPr>
            <p:txBody>
              <a:bodyPr rIns="91440" rtlCol="0" anchor="ctr"/>
              <a:lstStyle/>
              <a:p>
                <a:endParaRPr lang="en-US"/>
              </a:p>
            </p:txBody>
          </p:sp>
          <p:grpSp>
            <p:nvGrpSpPr>
              <p:cNvPr id="34" name="Graphic 22">
                <a:extLst>
                  <a:ext uri="{FF2B5EF4-FFF2-40B4-BE49-F238E27FC236}">
                    <a16:creationId xmlns:a16="http://schemas.microsoft.com/office/drawing/2014/main" id="{92B9B952-59C1-BA76-C8DA-BDFFDA15E01C}"/>
                  </a:ext>
                </a:extLst>
              </p:cNvPr>
              <p:cNvGrpSpPr/>
              <p:nvPr/>
            </p:nvGrpSpPr>
            <p:grpSpPr>
              <a:xfrm>
                <a:off x="4546392" y="4771346"/>
                <a:ext cx="175172" cy="164668"/>
                <a:chOff x="4546392" y="4771346"/>
                <a:chExt cx="175172" cy="164668"/>
              </a:xfrm>
              <a:solidFill>
                <a:srgbClr val="FFDA44"/>
              </a:solidFill>
            </p:grpSpPr>
            <p:sp>
              <p:nvSpPr>
                <p:cNvPr id="35" name="Graphic 22">
                  <a:extLst>
                    <a:ext uri="{FF2B5EF4-FFF2-40B4-BE49-F238E27FC236}">
                      <a16:creationId xmlns:a16="http://schemas.microsoft.com/office/drawing/2014/main" id="{1325C5BE-1C3E-B697-78D1-C54FB72FB0ED}"/>
                    </a:ext>
                  </a:extLst>
                </p:cNvPr>
                <p:cNvSpPr/>
                <p:nvPr/>
              </p:nvSpPr>
              <p:spPr>
                <a:xfrm>
                  <a:off x="4546392" y="4771346"/>
                  <a:ext cx="139885" cy="164668"/>
                </a:xfrm>
                <a:custGeom>
                  <a:avLst/>
                  <a:gdLst>
                    <a:gd name="connsiteX0" fmla="*/ 108064 w 139885"/>
                    <a:gd name="connsiteY0" fmla="*/ 149229 h 164668"/>
                    <a:gd name="connsiteX1" fmla="*/ 41168 w 139885"/>
                    <a:gd name="connsiteY1" fmla="*/ 82333 h 164668"/>
                    <a:gd name="connsiteX2" fmla="*/ 108064 w 139885"/>
                    <a:gd name="connsiteY2" fmla="*/ 15437 h 164668"/>
                    <a:gd name="connsiteX3" fmla="*/ 139886 w 139885"/>
                    <a:gd name="connsiteY3" fmla="*/ 23478 h 164668"/>
                    <a:gd name="connsiteX4" fmla="*/ 82334 w 139885"/>
                    <a:gd name="connsiteY4" fmla="*/ 0 h 164668"/>
                    <a:gd name="connsiteX5" fmla="*/ 0 w 139885"/>
                    <a:gd name="connsiteY5" fmla="*/ 82334 h 164668"/>
                    <a:gd name="connsiteX6" fmla="*/ 82334 w 139885"/>
                    <a:gd name="connsiteY6" fmla="*/ 164669 h 164668"/>
                    <a:gd name="connsiteX7" fmla="*/ 139886 w 139885"/>
                    <a:gd name="connsiteY7" fmla="*/ 141191 h 164668"/>
                    <a:gd name="connsiteX8" fmla="*/ 108064 w 139885"/>
                    <a:gd name="connsiteY8" fmla="*/ 149229 h 1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5" h="164668">
                      <a:moveTo>
                        <a:pt x="108064" y="149229"/>
                      </a:moveTo>
                      <a:cubicBezTo>
                        <a:pt x="71118" y="149229"/>
                        <a:pt x="41168" y="119278"/>
                        <a:pt x="41168" y="82333"/>
                      </a:cubicBezTo>
                      <a:cubicBezTo>
                        <a:pt x="41168" y="45388"/>
                        <a:pt x="71119" y="15437"/>
                        <a:pt x="108064" y="15437"/>
                      </a:cubicBezTo>
                      <a:cubicBezTo>
                        <a:pt x="119584" y="15437"/>
                        <a:pt x="130423" y="18350"/>
                        <a:pt x="139886" y="23478"/>
                      </a:cubicBezTo>
                      <a:cubicBezTo>
                        <a:pt x="125041" y="8961"/>
                        <a:pt x="104738" y="0"/>
                        <a:pt x="82334" y="0"/>
                      </a:cubicBezTo>
                      <a:cubicBezTo>
                        <a:pt x="36864" y="0"/>
                        <a:pt x="0" y="36862"/>
                        <a:pt x="0" y="82334"/>
                      </a:cubicBezTo>
                      <a:cubicBezTo>
                        <a:pt x="0" y="127806"/>
                        <a:pt x="36864" y="164669"/>
                        <a:pt x="82334" y="164669"/>
                      </a:cubicBezTo>
                      <a:cubicBezTo>
                        <a:pt x="104738" y="164669"/>
                        <a:pt x="125041" y="155707"/>
                        <a:pt x="139886" y="141191"/>
                      </a:cubicBezTo>
                      <a:cubicBezTo>
                        <a:pt x="130423" y="146316"/>
                        <a:pt x="119585" y="149229"/>
                        <a:pt x="108064" y="149229"/>
                      </a:cubicBezTo>
                      <a:close/>
                    </a:path>
                  </a:pathLst>
                </a:custGeom>
                <a:solidFill>
                  <a:srgbClr val="FFDA44"/>
                </a:solidFill>
                <a:ln w="1042" cap="flat">
                  <a:noFill/>
                  <a:prstDash val="solid"/>
                  <a:miter/>
                </a:ln>
              </p:spPr>
              <p:txBody>
                <a:bodyPr rIns="91440" rtlCol="0" anchor="ctr"/>
                <a:lstStyle/>
                <a:p>
                  <a:endParaRPr lang="en-US"/>
                </a:p>
              </p:txBody>
            </p:sp>
            <p:sp>
              <p:nvSpPr>
                <p:cNvPr id="36" name="Graphic 22">
                  <a:extLst>
                    <a:ext uri="{FF2B5EF4-FFF2-40B4-BE49-F238E27FC236}">
                      <a16:creationId xmlns:a16="http://schemas.microsoft.com/office/drawing/2014/main" id="{6F91BF5B-E0F9-AE87-37A4-F31117B4BE9A}"/>
                    </a:ext>
                  </a:extLst>
                </p:cNvPr>
                <p:cNvSpPr/>
                <p:nvPr/>
              </p:nvSpPr>
              <p:spPr>
                <a:xfrm>
                  <a:off x="4625047" y="4806631"/>
                  <a:ext cx="96516" cy="94096"/>
                </a:xfrm>
                <a:custGeom>
                  <a:avLst/>
                  <a:gdLst>
                    <a:gd name="connsiteX0" fmla="*/ 48259 w 96516"/>
                    <a:gd name="connsiteY0" fmla="*/ 0 h 94096"/>
                    <a:gd name="connsiteX1" fmla="*/ 60136 w 96516"/>
                    <a:gd name="connsiteY1" fmla="*/ 24836 h 94096"/>
                    <a:gd name="connsiteX2" fmla="*/ 86958 w 96516"/>
                    <a:gd name="connsiteY2" fmla="*/ 18639 h 94096"/>
                    <a:gd name="connsiteX3" fmla="*/ 74947 w 96516"/>
                    <a:gd name="connsiteY3" fmla="*/ 43408 h 94096"/>
                    <a:gd name="connsiteX4" fmla="*/ 96517 w 96516"/>
                    <a:gd name="connsiteY4" fmla="*/ 60514 h 94096"/>
                    <a:gd name="connsiteX5" fmla="*/ 69661 w 96516"/>
                    <a:gd name="connsiteY5" fmla="*/ 66568 h 94096"/>
                    <a:gd name="connsiteX6" fmla="*/ 69736 w 96516"/>
                    <a:gd name="connsiteY6" fmla="*/ 94097 h 94096"/>
                    <a:gd name="connsiteX7" fmla="*/ 48259 w 96516"/>
                    <a:gd name="connsiteY7" fmla="*/ 76874 h 94096"/>
                    <a:gd name="connsiteX8" fmla="*/ 26782 w 96516"/>
                    <a:gd name="connsiteY8" fmla="*/ 94097 h 94096"/>
                    <a:gd name="connsiteX9" fmla="*/ 26856 w 96516"/>
                    <a:gd name="connsiteY9" fmla="*/ 66568 h 94096"/>
                    <a:gd name="connsiteX10" fmla="*/ 0 w 96516"/>
                    <a:gd name="connsiteY10" fmla="*/ 60514 h 94096"/>
                    <a:gd name="connsiteX11" fmla="*/ 21570 w 96516"/>
                    <a:gd name="connsiteY11" fmla="*/ 43408 h 94096"/>
                    <a:gd name="connsiteX12" fmla="*/ 9558 w 96516"/>
                    <a:gd name="connsiteY12" fmla="*/ 18639 h 94096"/>
                    <a:gd name="connsiteX13" fmla="*/ 36382 w 96516"/>
                    <a:gd name="connsiteY13" fmla="*/ 24836 h 9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16" h="94096">
                      <a:moveTo>
                        <a:pt x="48259" y="0"/>
                      </a:moveTo>
                      <a:lnTo>
                        <a:pt x="60136" y="24836"/>
                      </a:lnTo>
                      <a:lnTo>
                        <a:pt x="86958" y="18639"/>
                      </a:lnTo>
                      <a:lnTo>
                        <a:pt x="74947" y="43408"/>
                      </a:lnTo>
                      <a:lnTo>
                        <a:pt x="96517" y="60514"/>
                      </a:lnTo>
                      <a:lnTo>
                        <a:pt x="69661" y="66568"/>
                      </a:lnTo>
                      <a:lnTo>
                        <a:pt x="69736" y="94097"/>
                      </a:lnTo>
                      <a:lnTo>
                        <a:pt x="48259" y="76874"/>
                      </a:lnTo>
                      <a:lnTo>
                        <a:pt x="26782" y="94097"/>
                      </a:lnTo>
                      <a:lnTo>
                        <a:pt x="26856" y="66568"/>
                      </a:lnTo>
                      <a:lnTo>
                        <a:pt x="0" y="60514"/>
                      </a:lnTo>
                      <a:lnTo>
                        <a:pt x="21570" y="43408"/>
                      </a:lnTo>
                      <a:lnTo>
                        <a:pt x="9558" y="18639"/>
                      </a:lnTo>
                      <a:lnTo>
                        <a:pt x="36382" y="24836"/>
                      </a:lnTo>
                      <a:close/>
                    </a:path>
                  </a:pathLst>
                </a:custGeom>
                <a:solidFill>
                  <a:srgbClr val="FFDA44"/>
                </a:solidFill>
                <a:ln w="1042" cap="flat">
                  <a:noFill/>
                  <a:prstDash val="solid"/>
                  <a:miter/>
                </a:ln>
              </p:spPr>
              <p:txBody>
                <a:bodyPr rIns="91440" rtlCol="0" anchor="ctr"/>
                <a:lstStyle/>
                <a:p>
                  <a:endParaRPr lang="en-US"/>
                </a:p>
              </p:txBody>
            </p:sp>
          </p:grpSp>
        </p:grpSp>
      </p:grpSp>
      <p:grpSp>
        <p:nvGrpSpPr>
          <p:cNvPr id="41" name="Group 40">
            <a:extLst>
              <a:ext uri="{FF2B5EF4-FFF2-40B4-BE49-F238E27FC236}">
                <a16:creationId xmlns:a16="http://schemas.microsoft.com/office/drawing/2014/main" id="{FDD254F0-BC9C-E040-7CB4-85C6C3B92A5E}"/>
              </a:ext>
            </a:extLst>
          </p:cNvPr>
          <p:cNvGrpSpPr/>
          <p:nvPr/>
        </p:nvGrpSpPr>
        <p:grpSpPr>
          <a:xfrm>
            <a:off x="8550432" y="3345330"/>
            <a:ext cx="362921" cy="362921"/>
            <a:chOff x="10482466" y="4616179"/>
            <a:chExt cx="685362" cy="685362"/>
          </a:xfrm>
        </p:grpSpPr>
        <p:sp>
          <p:nvSpPr>
            <p:cNvPr id="42" name="Oval 41">
              <a:extLst>
                <a:ext uri="{FF2B5EF4-FFF2-40B4-BE49-F238E27FC236}">
                  <a16:creationId xmlns:a16="http://schemas.microsoft.com/office/drawing/2014/main" id="{F15A3B8C-D9A4-A8B1-22FA-C5AE0B00B105}"/>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E33108F2-3C65-ACFA-58E7-D6BAA5D922DE}"/>
                </a:ext>
              </a:extLst>
            </p:cNvPr>
            <p:cNvGrpSpPr/>
            <p:nvPr/>
          </p:nvGrpSpPr>
          <p:grpSpPr>
            <a:xfrm>
              <a:off x="10556178" y="4689011"/>
              <a:ext cx="539496" cy="539495"/>
              <a:chOff x="10097863" y="5407399"/>
              <a:chExt cx="539496" cy="539495"/>
            </a:xfrm>
          </p:grpSpPr>
          <p:sp>
            <p:nvSpPr>
              <p:cNvPr id="44" name="Freeform 136">
                <a:extLst>
                  <a:ext uri="{FF2B5EF4-FFF2-40B4-BE49-F238E27FC236}">
                    <a16:creationId xmlns:a16="http://schemas.microsoft.com/office/drawing/2014/main" id="{4FF56275-C642-15E3-6888-1951E186445D}"/>
                  </a:ext>
                </a:extLst>
              </p:cNvPr>
              <p:cNvSpPr/>
              <p:nvPr/>
            </p:nvSpPr>
            <p:spPr>
              <a:xfrm>
                <a:off x="10097863" y="5559865"/>
                <a:ext cx="539496" cy="234562"/>
              </a:xfrm>
              <a:custGeom>
                <a:avLst/>
                <a:gdLst>
                  <a:gd name="connsiteX0" fmla="*/ 16778 w 539496"/>
                  <a:gd name="connsiteY0" fmla="*/ 23456 h 234562"/>
                  <a:gd name="connsiteX1" fmla="*/ 0 w 539496"/>
                  <a:gd name="connsiteY1" fmla="*/ 117281 h 234562"/>
                  <a:gd name="connsiteX2" fmla="*/ 16778 w 539496"/>
                  <a:gd name="connsiteY2" fmla="*/ 211106 h 234562"/>
                  <a:gd name="connsiteX3" fmla="*/ 269748 w 539496"/>
                  <a:gd name="connsiteY3" fmla="*/ 234563 h 234562"/>
                  <a:gd name="connsiteX4" fmla="*/ 522718 w 539496"/>
                  <a:gd name="connsiteY4" fmla="*/ 211106 h 234562"/>
                  <a:gd name="connsiteX5" fmla="*/ 539496 w 539496"/>
                  <a:gd name="connsiteY5" fmla="*/ 117281 h 234562"/>
                  <a:gd name="connsiteX6" fmla="*/ 522718 w 539496"/>
                  <a:gd name="connsiteY6" fmla="*/ 23456 h 234562"/>
                  <a:gd name="connsiteX7" fmla="*/ 269748 w 539496"/>
                  <a:gd name="connsiteY7" fmla="*/ 0 h 234562"/>
                  <a:gd name="connsiteX8" fmla="*/ 16778 w 539496"/>
                  <a:gd name="connsiteY8" fmla="*/ 23456 h 23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96" h="234562">
                    <a:moveTo>
                      <a:pt x="16778" y="23456"/>
                    </a:moveTo>
                    <a:cubicBezTo>
                      <a:pt x="5936" y="52680"/>
                      <a:pt x="0" y="84286"/>
                      <a:pt x="0" y="117281"/>
                    </a:cubicBezTo>
                    <a:cubicBezTo>
                      <a:pt x="0" y="150277"/>
                      <a:pt x="5936" y="181885"/>
                      <a:pt x="16778" y="211106"/>
                    </a:cubicBezTo>
                    <a:lnTo>
                      <a:pt x="269748" y="234563"/>
                    </a:lnTo>
                    <a:lnTo>
                      <a:pt x="522718" y="211106"/>
                    </a:lnTo>
                    <a:cubicBezTo>
                      <a:pt x="533561" y="181885"/>
                      <a:pt x="539496" y="150277"/>
                      <a:pt x="539496" y="117281"/>
                    </a:cubicBezTo>
                    <a:cubicBezTo>
                      <a:pt x="539496" y="84286"/>
                      <a:pt x="533561" y="52680"/>
                      <a:pt x="522718" y="23456"/>
                    </a:cubicBezTo>
                    <a:lnTo>
                      <a:pt x="269748" y="0"/>
                    </a:lnTo>
                    <a:lnTo>
                      <a:pt x="16778" y="23456"/>
                    </a:lnTo>
                    <a:close/>
                  </a:path>
                </a:pathLst>
              </a:custGeom>
              <a:solidFill>
                <a:srgbClr val="F0F0F0"/>
              </a:solidFill>
              <a:ln w="1042" cap="flat">
                <a:noFill/>
                <a:prstDash val="solid"/>
                <a:miter/>
              </a:ln>
            </p:spPr>
            <p:txBody>
              <a:bodyPr rtlCol="0" anchor="ctr"/>
              <a:lstStyle/>
              <a:p>
                <a:endParaRPr lang="en-US"/>
              </a:p>
            </p:txBody>
          </p:sp>
          <p:sp>
            <p:nvSpPr>
              <p:cNvPr id="45" name="Freeform 137">
                <a:extLst>
                  <a:ext uri="{FF2B5EF4-FFF2-40B4-BE49-F238E27FC236}">
                    <a16:creationId xmlns:a16="http://schemas.microsoft.com/office/drawing/2014/main" id="{BC76CFE6-47BD-C09B-78F5-D6973C8B5AB7}"/>
                  </a:ext>
                </a:extLst>
              </p:cNvPr>
              <p:cNvSpPr/>
              <p:nvPr/>
            </p:nvSpPr>
            <p:spPr>
              <a:xfrm>
                <a:off x="10114642" y="5407399"/>
                <a:ext cx="505940" cy="175923"/>
              </a:xfrm>
              <a:custGeom>
                <a:avLst/>
                <a:gdLst>
                  <a:gd name="connsiteX0" fmla="*/ 252969 w 505940"/>
                  <a:gd name="connsiteY0" fmla="*/ 0 h 175923"/>
                  <a:gd name="connsiteX1" fmla="*/ 0 w 505940"/>
                  <a:gd name="connsiteY1" fmla="*/ 175923 h 175923"/>
                  <a:gd name="connsiteX2" fmla="*/ 505941 w 505940"/>
                  <a:gd name="connsiteY2" fmla="*/ 175923 h 175923"/>
                  <a:gd name="connsiteX3" fmla="*/ 252969 w 505940"/>
                  <a:gd name="connsiteY3" fmla="*/ 0 h 175923"/>
                </a:gdLst>
                <a:ahLst/>
                <a:cxnLst>
                  <a:cxn ang="0">
                    <a:pos x="connsiteX0" y="connsiteY0"/>
                  </a:cxn>
                  <a:cxn ang="0">
                    <a:pos x="connsiteX1" y="connsiteY1"/>
                  </a:cxn>
                  <a:cxn ang="0">
                    <a:pos x="connsiteX2" y="connsiteY2"/>
                  </a:cxn>
                  <a:cxn ang="0">
                    <a:pos x="connsiteX3" y="connsiteY3"/>
                  </a:cxn>
                </a:cxnLst>
                <a:rect l="l" t="t" r="r" b="b"/>
                <a:pathLst>
                  <a:path w="505940" h="175923">
                    <a:moveTo>
                      <a:pt x="252969" y="0"/>
                    </a:moveTo>
                    <a:cubicBezTo>
                      <a:pt x="136988" y="0"/>
                      <a:pt x="38112" y="73203"/>
                      <a:pt x="0" y="175923"/>
                    </a:cubicBezTo>
                    <a:lnTo>
                      <a:pt x="505941" y="175923"/>
                    </a:lnTo>
                    <a:cubicBezTo>
                      <a:pt x="467825" y="73203"/>
                      <a:pt x="368952" y="0"/>
                      <a:pt x="252969" y="0"/>
                    </a:cubicBezTo>
                    <a:close/>
                  </a:path>
                </a:pathLst>
              </a:custGeom>
              <a:solidFill>
                <a:srgbClr val="D80027"/>
              </a:solidFill>
              <a:ln w="1042" cap="flat">
                <a:noFill/>
                <a:prstDash val="solid"/>
                <a:miter/>
              </a:ln>
            </p:spPr>
            <p:txBody>
              <a:bodyPr rtlCol="0" anchor="ctr"/>
              <a:lstStyle/>
              <a:p>
                <a:endParaRPr lang="en-US"/>
              </a:p>
            </p:txBody>
          </p:sp>
          <p:sp>
            <p:nvSpPr>
              <p:cNvPr id="46" name="Freeform 138">
                <a:extLst>
                  <a:ext uri="{FF2B5EF4-FFF2-40B4-BE49-F238E27FC236}">
                    <a16:creationId xmlns:a16="http://schemas.microsoft.com/office/drawing/2014/main" id="{3C13005E-E600-D4B3-04B9-0E0BE1E115D6}"/>
                  </a:ext>
                </a:extLst>
              </p:cNvPr>
              <p:cNvSpPr/>
              <p:nvPr/>
            </p:nvSpPr>
            <p:spPr>
              <a:xfrm>
                <a:off x="10114642" y="5770971"/>
                <a:ext cx="505939" cy="175923"/>
              </a:xfrm>
              <a:custGeom>
                <a:avLst/>
                <a:gdLst>
                  <a:gd name="connsiteX0" fmla="*/ 252969 w 505939"/>
                  <a:gd name="connsiteY0" fmla="*/ 175923 h 175923"/>
                  <a:gd name="connsiteX1" fmla="*/ 505940 w 505939"/>
                  <a:gd name="connsiteY1" fmla="*/ 0 h 175923"/>
                  <a:gd name="connsiteX2" fmla="*/ 0 w 505939"/>
                  <a:gd name="connsiteY2" fmla="*/ 0 h 175923"/>
                  <a:gd name="connsiteX3" fmla="*/ 252969 w 505939"/>
                  <a:gd name="connsiteY3" fmla="*/ 175923 h 175923"/>
                </a:gdLst>
                <a:ahLst/>
                <a:cxnLst>
                  <a:cxn ang="0">
                    <a:pos x="connsiteX0" y="connsiteY0"/>
                  </a:cxn>
                  <a:cxn ang="0">
                    <a:pos x="connsiteX1" y="connsiteY1"/>
                  </a:cxn>
                  <a:cxn ang="0">
                    <a:pos x="connsiteX2" y="connsiteY2"/>
                  </a:cxn>
                  <a:cxn ang="0">
                    <a:pos x="connsiteX3" y="connsiteY3"/>
                  </a:cxn>
                </a:cxnLst>
                <a:rect l="l" t="t" r="r" b="b"/>
                <a:pathLst>
                  <a:path w="505939" h="175923">
                    <a:moveTo>
                      <a:pt x="252969" y="175923"/>
                    </a:moveTo>
                    <a:cubicBezTo>
                      <a:pt x="368952" y="175923"/>
                      <a:pt x="467825" y="102720"/>
                      <a:pt x="505940" y="0"/>
                    </a:cubicBezTo>
                    <a:lnTo>
                      <a:pt x="0" y="0"/>
                    </a:lnTo>
                    <a:cubicBezTo>
                      <a:pt x="38112" y="102720"/>
                      <a:pt x="136988" y="175923"/>
                      <a:pt x="252969" y="175923"/>
                    </a:cubicBezTo>
                    <a:close/>
                  </a:path>
                </a:pathLst>
              </a:custGeom>
              <a:solidFill>
                <a:srgbClr val="6DA544"/>
              </a:solidFill>
              <a:ln w="1042" cap="flat">
                <a:noFill/>
                <a:prstDash val="solid"/>
                <a:miter/>
              </a:ln>
            </p:spPr>
            <p:txBody>
              <a:bodyPr rtlCol="0" anchor="ctr"/>
              <a:lstStyle/>
              <a:p>
                <a:endParaRPr lang="en-US"/>
              </a:p>
            </p:txBody>
          </p:sp>
        </p:grpSp>
      </p:grpSp>
    </p:spTree>
    <p:custDataLst>
      <p:tags r:id="rId1"/>
    </p:custDataLst>
    <p:extLst>
      <p:ext uri="{BB962C8B-B14F-4D97-AF65-F5344CB8AC3E}">
        <p14:creationId xmlns:p14="http://schemas.microsoft.com/office/powerpoint/2010/main" val="1176138167"/>
      </p:ext>
    </p:extLst>
  </p:cSld>
  <p:clrMapOvr>
    <a:masterClrMapping/>
  </p:clrMapOvr>
  <mc:AlternateContent xmlns:mc="http://schemas.openxmlformats.org/markup-compatibility/2006" xmlns:p14="http://schemas.microsoft.com/office/powerpoint/2010/main">
    <mc:Choice Requires="p14">
      <p:transition spd="med" p14:dur="700" advTm="45986">
        <p:fade/>
      </p:transition>
    </mc:Choice>
    <mc:Fallback xmlns="">
      <p:transition spd="med" advTm="459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500"/>
                                        <p:tgtEl>
                                          <p:spTgt spid="6">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
                                            <p:txEl>
                                              <p:pRg st="3" end="3"/>
                                            </p:txEl>
                                          </p:spTgt>
                                        </p:tgtEl>
                                        <p:attrNameLst>
                                          <p:attrName>style.visibility</p:attrName>
                                        </p:attrNameLst>
                                      </p:cBhvr>
                                      <p:to>
                                        <p:strVal val="visible"/>
                                      </p:to>
                                    </p:set>
                                    <p:animEffect transition="in" filter="fade">
                                      <p:cBhvr>
                                        <p:cTn id="44" dur="500"/>
                                        <p:tgtEl>
                                          <p:spTgt spid="6">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fade">
                                      <p:cBhvr>
                                        <p:cTn id="55" dur="500"/>
                                        <p:tgtEl>
                                          <p:spTgt spid="6">
                                            <p:txEl>
                                              <p:pRg st="4" end="4"/>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0"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0D48B9C-B499-EE44-EB70-CCF7F8255155}"/>
              </a:ext>
            </a:extLst>
          </p:cNvPr>
          <p:cNvGrpSpPr/>
          <p:nvPr/>
        </p:nvGrpSpPr>
        <p:grpSpPr>
          <a:xfrm>
            <a:off x="7188800" y="1882719"/>
            <a:ext cx="914118" cy="4761921"/>
            <a:chOff x="5281817" y="2825052"/>
            <a:chExt cx="914818" cy="3674103"/>
          </a:xfrm>
        </p:grpSpPr>
        <p:sp>
          <p:nvSpPr>
            <p:cNvPr id="21" name="Oval 20">
              <a:extLst>
                <a:ext uri="{FF2B5EF4-FFF2-40B4-BE49-F238E27FC236}">
                  <a16:creationId xmlns:a16="http://schemas.microsoft.com/office/drawing/2014/main" id="{45B3912E-28E6-9817-E2FE-E2AC0BDF6835}"/>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13DF84-5520-C175-59BB-160192052FA1}"/>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C38E5833-17B8-A411-A7C2-18E2C975692B}"/>
              </a:ext>
            </a:extLst>
          </p:cNvPr>
          <p:cNvGrpSpPr/>
          <p:nvPr/>
        </p:nvGrpSpPr>
        <p:grpSpPr>
          <a:xfrm>
            <a:off x="3218575" y="1882719"/>
            <a:ext cx="914118" cy="4761921"/>
            <a:chOff x="5281817" y="2825052"/>
            <a:chExt cx="914818" cy="3674103"/>
          </a:xfrm>
        </p:grpSpPr>
        <p:sp>
          <p:nvSpPr>
            <p:cNvPr id="18" name="Oval 17">
              <a:extLst>
                <a:ext uri="{FF2B5EF4-FFF2-40B4-BE49-F238E27FC236}">
                  <a16:creationId xmlns:a16="http://schemas.microsoft.com/office/drawing/2014/main" id="{B5E75ACB-3014-ECE8-1777-EF2489A6304A}"/>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76E93A-D112-3FCC-F181-0F1C0FE44364}"/>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E2EF3B6-F3F9-7489-D526-CBBBB05D6192}"/>
              </a:ext>
            </a:extLst>
          </p:cNvPr>
          <p:cNvSpPr>
            <a:spLocks noGrp="1"/>
          </p:cNvSpPr>
          <p:nvPr>
            <p:ph type="ctrTitle"/>
          </p:nvPr>
        </p:nvSpPr>
        <p:spPr>
          <a:xfrm>
            <a:off x="433754" y="360609"/>
            <a:ext cx="10234246" cy="895157"/>
          </a:xfrm>
        </p:spPr>
        <p:txBody>
          <a:bodyPr>
            <a:normAutofit/>
          </a:bodyPr>
          <a:lstStyle/>
          <a:p>
            <a:r>
              <a:rPr lang="en-US"/>
              <a:t>Role GDC solution lead</a:t>
            </a:r>
          </a:p>
        </p:txBody>
      </p:sp>
      <p:sp>
        <p:nvSpPr>
          <p:cNvPr id="5" name="Rectangle 4">
            <a:extLst>
              <a:ext uri="{FF2B5EF4-FFF2-40B4-BE49-F238E27FC236}">
                <a16:creationId xmlns:a16="http://schemas.microsoft.com/office/drawing/2014/main" id="{7A593D00-3E99-3732-8758-B5BFEF914DFB}"/>
              </a:ext>
            </a:extLst>
          </p:cNvPr>
          <p:cNvSpPr/>
          <p:nvPr/>
        </p:nvSpPr>
        <p:spPr>
          <a:xfrm>
            <a:off x="433755" y="1882719"/>
            <a:ext cx="3444795" cy="640080"/>
          </a:xfrm>
          <a:prstGeom prst="roundRect">
            <a:avLst>
              <a:gd name="adj" fmla="val 50000"/>
            </a:avLst>
          </a:prstGeom>
          <a:solidFill>
            <a:schemeClr val="accent2"/>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nl-BE" sz="1400" b="1" i="0" u="none" strike="noStrike" kern="1200" cap="none" spc="0" normalizeH="0" baseline="0" noProof="0">
                <a:ln>
                  <a:noFill/>
                </a:ln>
                <a:solidFill>
                  <a:schemeClr val="bg1"/>
                </a:solidFill>
                <a:effectLst/>
                <a:uLnTx/>
                <a:uFillTx/>
                <a:latin typeface="Century Gothic" panose="020F0302020204030204"/>
                <a:ea typeface="+mn-ea"/>
                <a:cs typeface="+mn-cs"/>
              </a:rPr>
              <a:t>Manage Supply </a:t>
            </a:r>
            <a:br>
              <a:rPr kumimoji="0" lang="nl-BE" sz="1400" b="1" i="0" u="none" strike="noStrike" kern="1200" cap="none" spc="0" normalizeH="0" baseline="0" noProof="0">
                <a:ln>
                  <a:noFill/>
                </a:ln>
                <a:solidFill>
                  <a:schemeClr val="bg1"/>
                </a:solidFill>
                <a:effectLst/>
                <a:uLnTx/>
                <a:uFillTx/>
                <a:latin typeface="Century Gothic" panose="020F0302020204030204"/>
                <a:ea typeface="+mn-ea"/>
                <a:cs typeface="+mn-cs"/>
              </a:rPr>
            </a:br>
            <a:r>
              <a:rPr kumimoji="0" lang="nl-BE" sz="1400" b="1" i="0" u="none" strike="noStrike" kern="1200" cap="none" spc="0" normalizeH="0" baseline="0" noProof="0">
                <a:ln>
                  <a:noFill/>
                </a:ln>
                <a:solidFill>
                  <a:schemeClr val="bg1"/>
                </a:solidFill>
                <a:effectLst/>
                <a:uLnTx/>
                <a:uFillTx/>
                <a:latin typeface="Century Gothic" panose="020F0302020204030204"/>
                <a:ea typeface="+mn-ea"/>
                <a:cs typeface="+mn-cs"/>
              </a:rPr>
              <a:t>&amp; Demand</a:t>
            </a:r>
          </a:p>
        </p:txBody>
      </p:sp>
      <p:sp>
        <p:nvSpPr>
          <p:cNvPr id="6" name="Rectangle 5">
            <a:extLst>
              <a:ext uri="{FF2B5EF4-FFF2-40B4-BE49-F238E27FC236}">
                <a16:creationId xmlns:a16="http://schemas.microsoft.com/office/drawing/2014/main" id="{B292D508-41C0-5DC4-2AB0-180A03ED4428}"/>
              </a:ext>
            </a:extLst>
          </p:cNvPr>
          <p:cNvSpPr/>
          <p:nvPr/>
        </p:nvSpPr>
        <p:spPr>
          <a:xfrm>
            <a:off x="4395409" y="1882719"/>
            <a:ext cx="3444795" cy="640080"/>
          </a:xfrm>
          <a:prstGeom prst="roundRect">
            <a:avLst>
              <a:gd name="adj" fmla="val 50000"/>
            </a:avLst>
          </a:prstGeom>
          <a:solidFill>
            <a:schemeClr val="accent3"/>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nl-BE" sz="1400" b="1" i="0" u="none" strike="noStrike" kern="1200" cap="none" spc="0" normalizeH="0" baseline="0" noProof="0">
                <a:ln>
                  <a:noFill/>
                </a:ln>
                <a:solidFill>
                  <a:schemeClr val="bg1"/>
                </a:solidFill>
                <a:effectLst/>
                <a:uLnTx/>
                <a:uFillTx/>
                <a:latin typeface="Century Gothic" panose="020F0302020204030204"/>
                <a:ea typeface="+mn-ea"/>
                <a:cs typeface="+mn-cs"/>
              </a:rPr>
              <a:t>Adoption global project/</a:t>
            </a:r>
            <a:br>
              <a:rPr kumimoji="0" lang="nl-BE" sz="1400" b="1" i="0" u="none" strike="noStrike" kern="1200" cap="none" spc="0" normalizeH="0" baseline="0" noProof="0">
                <a:ln>
                  <a:noFill/>
                </a:ln>
                <a:solidFill>
                  <a:schemeClr val="bg1"/>
                </a:solidFill>
                <a:effectLst/>
                <a:uLnTx/>
                <a:uFillTx/>
                <a:latin typeface="Century Gothic" panose="020F0302020204030204"/>
                <a:ea typeface="+mn-ea"/>
                <a:cs typeface="+mn-cs"/>
              </a:rPr>
            </a:br>
            <a:r>
              <a:rPr kumimoji="0" lang="nl-BE" sz="1400" b="1" i="0" u="none" strike="noStrike" kern="1200" cap="none" spc="0" normalizeH="0" baseline="0" noProof="0">
                <a:ln>
                  <a:noFill/>
                </a:ln>
                <a:solidFill>
                  <a:schemeClr val="bg1"/>
                </a:solidFill>
                <a:effectLst/>
                <a:uLnTx/>
                <a:uFillTx/>
                <a:latin typeface="Century Gothic" panose="020F0302020204030204"/>
                <a:ea typeface="+mn-ea"/>
                <a:cs typeface="+mn-cs"/>
              </a:rPr>
              <a:t>AMS delivery methodology </a:t>
            </a:r>
          </a:p>
        </p:txBody>
      </p:sp>
      <p:sp>
        <p:nvSpPr>
          <p:cNvPr id="7" name="Rectangle 6">
            <a:extLst>
              <a:ext uri="{FF2B5EF4-FFF2-40B4-BE49-F238E27FC236}">
                <a16:creationId xmlns:a16="http://schemas.microsoft.com/office/drawing/2014/main" id="{793B9C39-7459-CE9E-97AE-74A250BDD945}"/>
              </a:ext>
            </a:extLst>
          </p:cNvPr>
          <p:cNvSpPr/>
          <p:nvPr/>
        </p:nvSpPr>
        <p:spPr>
          <a:xfrm>
            <a:off x="8357062" y="1882719"/>
            <a:ext cx="3444795" cy="640080"/>
          </a:xfrm>
          <a:prstGeom prst="roundRect">
            <a:avLst>
              <a:gd name="adj" fmla="val 50000"/>
            </a:avLst>
          </a:prstGeom>
          <a:solidFill>
            <a:schemeClr val="accent4"/>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1400" b="1">
                <a:solidFill>
                  <a:schemeClr val="bg1"/>
                </a:solidFill>
                <a:latin typeface="Century Gothic" panose="020F0302020204030204"/>
              </a:rPr>
              <a:t>GTM, Ambitions, Feedback </a:t>
            </a:r>
            <a:br>
              <a:rPr lang="nl-BE" sz="1400" b="1">
                <a:solidFill>
                  <a:schemeClr val="bg1"/>
                </a:solidFill>
                <a:latin typeface="Century Gothic" panose="020F0302020204030204"/>
              </a:rPr>
            </a:br>
            <a:r>
              <a:rPr lang="nl-BE" sz="1400" b="1">
                <a:solidFill>
                  <a:schemeClr val="bg1"/>
                </a:solidFill>
                <a:latin typeface="Century Gothic" panose="020F0302020204030204"/>
              </a:rPr>
              <a:t>&amp; Escalations</a:t>
            </a:r>
          </a:p>
        </p:txBody>
      </p:sp>
      <p:grpSp>
        <p:nvGrpSpPr>
          <p:cNvPr id="3" name="Group 2">
            <a:extLst>
              <a:ext uri="{FF2B5EF4-FFF2-40B4-BE49-F238E27FC236}">
                <a16:creationId xmlns:a16="http://schemas.microsoft.com/office/drawing/2014/main" id="{FEE6476F-8A51-E1CD-BFB8-867D3C1C39FB}"/>
              </a:ext>
            </a:extLst>
          </p:cNvPr>
          <p:cNvGrpSpPr/>
          <p:nvPr/>
        </p:nvGrpSpPr>
        <p:grpSpPr>
          <a:xfrm>
            <a:off x="433754" y="2669103"/>
            <a:ext cx="3453366" cy="3463473"/>
            <a:chOff x="433754" y="2669103"/>
            <a:chExt cx="3453366" cy="3463473"/>
          </a:xfrm>
        </p:grpSpPr>
        <p:sp>
          <p:nvSpPr>
            <p:cNvPr id="10" name="Rectangle 9">
              <a:extLst>
                <a:ext uri="{FF2B5EF4-FFF2-40B4-BE49-F238E27FC236}">
                  <a16:creationId xmlns:a16="http://schemas.microsoft.com/office/drawing/2014/main" id="{A1AB7F89-20DC-639B-4150-DA02A1544C3E}"/>
                </a:ext>
              </a:extLst>
            </p:cNvPr>
            <p:cNvSpPr/>
            <p:nvPr/>
          </p:nvSpPr>
          <p:spPr>
            <a:xfrm>
              <a:off x="433754" y="2669103"/>
              <a:ext cx="3444795" cy="34634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t"/>
            <a:lstStyle/>
            <a:p>
              <a:pPr marR="0" lvl="0" algn="l" defTabSz="914400" rtl="0" eaLnBrk="1" fontAlgn="auto" latinLnBrk="0" hangingPunct="1">
                <a:spcAft>
                  <a:spcPts val="2200"/>
                </a:spcAft>
                <a:buClr>
                  <a:srgbClr val="C42828"/>
                </a:buClr>
                <a:buSzTx/>
                <a:tabLst/>
                <a:defRPr/>
              </a:pPr>
              <a:r>
                <a:rPr kumimoji="0" lang="en-US" sz="1300" b="0" i="0" u="none" strike="noStrike" kern="1200" cap="none" normalizeH="0" baseline="0" noProof="0">
                  <a:ln>
                    <a:noFill/>
                  </a:ln>
                  <a:solidFill>
                    <a:schemeClr val="tx1"/>
                  </a:solidFill>
                  <a:effectLst/>
                  <a:uLnTx/>
                  <a:uFillTx/>
                  <a:latin typeface="Century Gothic" panose="020F0302020204030204"/>
                  <a:ea typeface="+mn-ea"/>
                  <a:cs typeface="+mn-cs"/>
                </a:rPr>
                <a:t>Looking back – evaluate utilization and act. Vs. sched (reliability)</a:t>
              </a:r>
            </a:p>
            <a:p>
              <a:pPr marR="0" lvl="0" algn="l" defTabSz="914400" rtl="0" eaLnBrk="1" fontAlgn="auto" latinLnBrk="0" hangingPunct="1">
                <a:spcAft>
                  <a:spcPts val="300"/>
                </a:spcAft>
                <a:buClr>
                  <a:srgbClr val="C42828"/>
                </a:buClr>
                <a:buSzTx/>
                <a:tabLst/>
                <a:defRPr/>
              </a:pPr>
              <a:r>
                <a:rPr lang="en-US" sz="1300">
                  <a:solidFill>
                    <a:schemeClr val="tx1"/>
                  </a:solidFill>
                  <a:latin typeface="Century Gothic" panose="020F0302020204030204"/>
                </a:rPr>
                <a:t>Looking forward</a:t>
              </a:r>
            </a:p>
            <a:p>
              <a:pPr marL="182880" lvl="1" indent="-182880">
                <a:spcAft>
                  <a:spcPts val="300"/>
                </a:spcAft>
                <a:buClr>
                  <a:srgbClr val="C42828"/>
                </a:buClr>
                <a:buFont typeface="Arial" panose="020B0604020202020204" pitchFamily="34" charset="0"/>
                <a:buChar char="•"/>
              </a:pPr>
              <a:r>
                <a:rPr lang="en-US" sz="1300">
                  <a:solidFill>
                    <a:schemeClr val="tx1"/>
                  </a:solidFill>
                </a:rPr>
                <a:t>Scheduling (0-3mths)</a:t>
              </a:r>
            </a:p>
            <a:p>
              <a:pPr marL="182880" lvl="1" indent="-182880">
                <a:spcAft>
                  <a:spcPts val="300"/>
                </a:spcAft>
                <a:buClr>
                  <a:srgbClr val="C42828"/>
                </a:buClr>
                <a:buFont typeface="Arial" panose="020B0604020202020204" pitchFamily="34" charset="0"/>
                <a:buChar char="•"/>
              </a:pPr>
              <a:r>
                <a:rPr lang="en-US" sz="1300">
                  <a:solidFill>
                    <a:schemeClr val="tx1"/>
                  </a:solidFill>
                </a:rPr>
                <a:t>Weighted pipe </a:t>
              </a:r>
            </a:p>
            <a:p>
              <a:pPr marL="182880" lvl="1" indent="-182880">
                <a:spcAft>
                  <a:spcPts val="300"/>
                </a:spcAft>
                <a:buClr>
                  <a:srgbClr val="C42828"/>
                </a:buClr>
                <a:buFont typeface="Arial" panose="020B0604020202020204" pitchFamily="34" charset="0"/>
                <a:buChar char="•"/>
              </a:pPr>
              <a:r>
                <a:rPr lang="en-US" sz="1300">
                  <a:solidFill>
                    <a:schemeClr val="tx1"/>
                  </a:solidFill>
                </a:rPr>
                <a:t>Annual budget exercise</a:t>
              </a:r>
            </a:p>
            <a:p>
              <a:pPr marL="182880" lvl="1" indent="-182880">
                <a:spcAft>
                  <a:spcPts val="2200"/>
                </a:spcAft>
                <a:buClr>
                  <a:srgbClr val="C42828"/>
                </a:buClr>
                <a:buFont typeface="Arial" panose="020B0604020202020204" pitchFamily="34" charset="0"/>
                <a:buChar char="•"/>
              </a:pPr>
              <a:r>
                <a:rPr lang="en-US" sz="1300">
                  <a:solidFill>
                    <a:schemeClr val="tx1"/>
                  </a:solidFill>
                </a:rPr>
                <a:t>Quarterly forecast – update of the budget</a:t>
              </a:r>
            </a:p>
            <a:p>
              <a:pPr>
                <a:spcAft>
                  <a:spcPts val="2200"/>
                </a:spcAft>
                <a:buClr>
                  <a:srgbClr val="C42828"/>
                </a:buClr>
              </a:pPr>
              <a:r>
                <a:rPr lang="en-US" sz="1300">
                  <a:solidFill>
                    <a:schemeClr val="tx1"/>
                  </a:solidFill>
                </a:rPr>
                <a:t>GDC MT – flag key takeaways</a:t>
              </a:r>
            </a:p>
            <a:p>
              <a:pPr>
                <a:spcAft>
                  <a:spcPts val="2200"/>
                </a:spcAft>
                <a:buClr>
                  <a:srgbClr val="C42828"/>
                </a:buClr>
              </a:pPr>
              <a:r>
                <a:rPr lang="en-US" sz="1300">
                  <a:solidFill>
                    <a:schemeClr val="tx1"/>
                  </a:solidFill>
                </a:rPr>
                <a:t>Schedules meetings with stakeholders to achieve S&amp;D quality (their teams, hosting entity leads, selling entity leads)</a:t>
              </a:r>
            </a:p>
          </p:txBody>
        </p:sp>
        <p:cxnSp>
          <p:nvCxnSpPr>
            <p:cNvPr id="14" name="Straight Connector 13">
              <a:extLst>
                <a:ext uri="{FF2B5EF4-FFF2-40B4-BE49-F238E27FC236}">
                  <a16:creationId xmlns:a16="http://schemas.microsoft.com/office/drawing/2014/main" id="{66ACEF5E-5FA8-1FB4-1865-38D4AAF8DB4C}"/>
                </a:ext>
              </a:extLst>
            </p:cNvPr>
            <p:cNvCxnSpPr>
              <a:cxnSpLocks/>
            </p:cNvCxnSpPr>
            <p:nvPr/>
          </p:nvCxnSpPr>
          <p:spPr>
            <a:xfrm rot="5400000">
              <a:off x="2163476" y="1511568"/>
              <a:ext cx="0" cy="3447288"/>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0992DA-DEBF-5F68-53A5-86F527C28A42}"/>
                </a:ext>
              </a:extLst>
            </p:cNvPr>
            <p:cNvCxnSpPr>
              <a:cxnSpLocks/>
            </p:cNvCxnSpPr>
            <p:nvPr/>
          </p:nvCxnSpPr>
          <p:spPr>
            <a:xfrm rot="5400000">
              <a:off x="2163476" y="3133104"/>
              <a:ext cx="0" cy="3447288"/>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6DDE303-A4AF-0861-796C-2B435C68F5D3}"/>
                </a:ext>
              </a:extLst>
            </p:cNvPr>
            <p:cNvCxnSpPr>
              <a:cxnSpLocks/>
            </p:cNvCxnSpPr>
            <p:nvPr/>
          </p:nvCxnSpPr>
          <p:spPr>
            <a:xfrm rot="5400000">
              <a:off x="2163476" y="3572016"/>
              <a:ext cx="0" cy="3447288"/>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6388A99C-6EFE-07C2-60D1-56D6E26BF2BD}"/>
              </a:ext>
            </a:extLst>
          </p:cNvPr>
          <p:cNvGrpSpPr/>
          <p:nvPr/>
        </p:nvGrpSpPr>
        <p:grpSpPr>
          <a:xfrm>
            <a:off x="4384548" y="2669103"/>
            <a:ext cx="3455655" cy="3463473"/>
            <a:chOff x="4384548" y="2669103"/>
            <a:chExt cx="3455655" cy="3463473"/>
          </a:xfrm>
        </p:grpSpPr>
        <p:sp>
          <p:nvSpPr>
            <p:cNvPr id="11" name="Rectangle 10">
              <a:extLst>
                <a:ext uri="{FF2B5EF4-FFF2-40B4-BE49-F238E27FC236}">
                  <a16:creationId xmlns:a16="http://schemas.microsoft.com/office/drawing/2014/main" id="{82CAD50A-2DF5-9E49-D99F-B5D593015AE8}"/>
                </a:ext>
              </a:extLst>
            </p:cNvPr>
            <p:cNvSpPr/>
            <p:nvPr/>
          </p:nvSpPr>
          <p:spPr>
            <a:xfrm>
              <a:off x="4395408" y="2669103"/>
              <a:ext cx="3444795" cy="34634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t"/>
            <a:lstStyle/>
            <a:p>
              <a:pPr marR="0" lvl="0" algn="l" defTabSz="914400" rtl="0" eaLnBrk="1" fontAlgn="auto" latinLnBrk="0" hangingPunct="1">
                <a:spcAft>
                  <a:spcPts val="2200"/>
                </a:spcAft>
                <a:buClr>
                  <a:srgbClr val="C42828"/>
                </a:buClr>
                <a:buSzTx/>
                <a:tabLst/>
                <a:defRPr/>
              </a:pPr>
              <a:r>
                <a:rPr kumimoji="0" lang="en-US" sz="1300" b="0" i="0" u="none" strike="noStrike" kern="1200" cap="none" normalizeH="0" baseline="0" noProof="0">
                  <a:ln>
                    <a:noFill/>
                  </a:ln>
                  <a:solidFill>
                    <a:schemeClr val="tx1"/>
                  </a:solidFill>
                  <a:effectLst/>
                  <a:uLnTx/>
                  <a:uFillTx/>
                  <a:latin typeface="Century Gothic" panose="020F0302020204030204"/>
                  <a:ea typeface="+mn-ea"/>
                  <a:cs typeface="+mn-cs"/>
                </a:rPr>
                <a:t>= GDC Delivery Excellence</a:t>
              </a:r>
            </a:p>
            <a:p>
              <a:pPr marR="0" lvl="0" algn="l" defTabSz="914400" rtl="0" eaLnBrk="1" fontAlgn="auto" latinLnBrk="0" hangingPunct="1">
                <a:spcAft>
                  <a:spcPts val="2200"/>
                </a:spcAft>
                <a:buClr>
                  <a:srgbClr val="C42828"/>
                </a:buClr>
                <a:buSzTx/>
                <a:tabLst/>
                <a:defRPr/>
              </a:pPr>
              <a:r>
                <a:rPr lang="en-US" sz="1300">
                  <a:solidFill>
                    <a:schemeClr val="tx1"/>
                  </a:solidFill>
                  <a:latin typeface="Century Gothic" panose="020F0302020204030204"/>
                </a:rPr>
                <a:t>Uses </a:t>
              </a:r>
              <a:r>
                <a:rPr lang="en-US" sz="1300" err="1">
                  <a:solidFill>
                    <a:schemeClr val="tx1"/>
                  </a:solidFill>
                  <a:latin typeface="Century Gothic" panose="020F0302020204030204"/>
                </a:rPr>
                <a:t>Ionbiz</a:t>
              </a:r>
              <a:r>
                <a:rPr lang="en-US" sz="1300">
                  <a:solidFill>
                    <a:schemeClr val="tx1"/>
                  </a:solidFill>
                  <a:latin typeface="Century Gothic" panose="020F0302020204030204"/>
                </a:rPr>
                <a:t> (RRF/planning) to capture and manage demand</a:t>
              </a:r>
            </a:p>
          </p:txBody>
        </p:sp>
        <p:cxnSp>
          <p:nvCxnSpPr>
            <p:cNvPr id="24" name="Straight Connector 23">
              <a:extLst>
                <a:ext uri="{FF2B5EF4-FFF2-40B4-BE49-F238E27FC236}">
                  <a16:creationId xmlns:a16="http://schemas.microsoft.com/office/drawing/2014/main" id="{06164BFE-1027-CFAB-A9BC-5B06A1278D7D}"/>
                </a:ext>
              </a:extLst>
            </p:cNvPr>
            <p:cNvCxnSpPr>
              <a:cxnSpLocks/>
            </p:cNvCxnSpPr>
            <p:nvPr/>
          </p:nvCxnSpPr>
          <p:spPr>
            <a:xfrm rot="5400000">
              <a:off x="6108192" y="1292112"/>
              <a:ext cx="0" cy="3447288"/>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39AFCD79-17D7-24C2-B26F-F26C97D42ABE}"/>
              </a:ext>
            </a:extLst>
          </p:cNvPr>
          <p:cNvGrpSpPr/>
          <p:nvPr/>
        </p:nvGrpSpPr>
        <p:grpSpPr>
          <a:xfrm>
            <a:off x="8354568" y="2669103"/>
            <a:ext cx="3447288" cy="3463473"/>
            <a:chOff x="8354568" y="2669103"/>
            <a:chExt cx="3447288" cy="3463473"/>
          </a:xfrm>
        </p:grpSpPr>
        <p:sp>
          <p:nvSpPr>
            <p:cNvPr id="12" name="Rectangle 11">
              <a:extLst>
                <a:ext uri="{FF2B5EF4-FFF2-40B4-BE49-F238E27FC236}">
                  <a16:creationId xmlns:a16="http://schemas.microsoft.com/office/drawing/2014/main" id="{7C650456-9387-C63C-D5F5-4080AA0250E6}"/>
                </a:ext>
              </a:extLst>
            </p:cNvPr>
            <p:cNvSpPr/>
            <p:nvPr/>
          </p:nvSpPr>
          <p:spPr>
            <a:xfrm>
              <a:off x="8357061" y="2669103"/>
              <a:ext cx="3444795" cy="34634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0" rIns="91440" bIns="0" rtlCol="0" anchor="t"/>
            <a:lstStyle/>
            <a:p>
              <a:pPr marR="0" lvl="0" algn="l" defTabSz="914400" rtl="0" eaLnBrk="1" fontAlgn="auto" latinLnBrk="0" hangingPunct="1">
                <a:spcAft>
                  <a:spcPts val="2200"/>
                </a:spcAft>
                <a:buClr>
                  <a:srgbClr val="C42828"/>
                </a:buClr>
                <a:buSzTx/>
                <a:tabLst/>
                <a:defRPr/>
              </a:pPr>
              <a:r>
                <a:rPr kumimoji="0" lang="en-US" sz="1300" b="0" i="0" u="none" strike="noStrike" kern="1200" cap="none" normalizeH="0" baseline="0" noProof="0">
                  <a:ln>
                    <a:noFill/>
                  </a:ln>
                  <a:solidFill>
                    <a:srgbClr val="3C3C3C"/>
                  </a:solidFill>
                  <a:effectLst/>
                  <a:uLnTx/>
                  <a:uFillTx/>
                  <a:latin typeface="Century Gothic" panose="020F0302020204030204"/>
                  <a:ea typeface="+mn-ea"/>
                  <a:cs typeface="+mn-cs"/>
                </a:rPr>
                <a:t>Discusses and share thoughts with GDC Lead and Resourcing Lead during the GDC MT</a:t>
              </a:r>
            </a:p>
            <a:p>
              <a:pPr marR="0" lvl="0" algn="l" defTabSz="914400" rtl="0" eaLnBrk="1" fontAlgn="auto" latinLnBrk="0" hangingPunct="1">
                <a:spcAft>
                  <a:spcPts val="2200"/>
                </a:spcAft>
                <a:buClr>
                  <a:srgbClr val="C42828"/>
                </a:buClr>
                <a:buSzTx/>
                <a:tabLst/>
                <a:defRPr/>
              </a:pPr>
              <a:r>
                <a:rPr lang="en-US" sz="1300">
                  <a:solidFill>
                    <a:srgbClr val="3C3C3C"/>
                  </a:solidFill>
                  <a:latin typeface="Century Gothic" panose="020F0302020204030204"/>
                </a:rPr>
                <a:t>Proactively shares (customer) feedback during GDC MT’s </a:t>
              </a:r>
            </a:p>
            <a:p>
              <a:pPr marR="0" lvl="0" algn="l" defTabSz="914400" rtl="0" eaLnBrk="1" fontAlgn="auto" latinLnBrk="0" hangingPunct="1">
                <a:spcAft>
                  <a:spcPts val="2200"/>
                </a:spcAft>
                <a:buClr>
                  <a:srgbClr val="C42828"/>
                </a:buClr>
                <a:buSzTx/>
                <a:tabLst/>
                <a:defRPr/>
              </a:pPr>
              <a:r>
                <a:rPr kumimoji="0" lang="en-US" sz="1300" b="0" i="0" u="none" strike="noStrike" kern="1200" cap="none" normalizeH="0" baseline="0" noProof="0">
                  <a:ln>
                    <a:noFill/>
                  </a:ln>
                  <a:solidFill>
                    <a:srgbClr val="3C3C3C"/>
                  </a:solidFill>
                  <a:effectLst/>
                  <a:uLnTx/>
                  <a:uFillTx/>
                  <a:latin typeface="Century Gothic" panose="020F0302020204030204"/>
                  <a:ea typeface="+mn-ea"/>
                  <a:cs typeface="+mn-cs"/>
                </a:rPr>
                <a:t>Participates in </a:t>
              </a:r>
              <a:r>
                <a:rPr kumimoji="0" lang="en-US" sz="1300" b="0" i="0" u="none" strike="noStrike" kern="1200" cap="none" normalizeH="0" baseline="0" noProof="0" err="1">
                  <a:ln>
                    <a:noFill/>
                  </a:ln>
                  <a:solidFill>
                    <a:srgbClr val="3C3C3C"/>
                  </a:solidFill>
                  <a:effectLst/>
                  <a:uLnTx/>
                  <a:uFillTx/>
                  <a:latin typeface="Century Gothic" panose="020F0302020204030204"/>
                  <a:ea typeface="+mn-ea"/>
                  <a:cs typeface="+mn-cs"/>
                </a:rPr>
                <a:t>sma</a:t>
              </a:r>
              <a:r>
                <a:rPr lang="en-US" sz="1300" err="1">
                  <a:solidFill>
                    <a:srgbClr val="3C3C3C"/>
                  </a:solidFill>
                  <a:latin typeface="Century Gothic" panose="020F0302020204030204"/>
                </a:rPr>
                <a:t>ller</a:t>
              </a:r>
              <a:r>
                <a:rPr lang="en-US" sz="1300">
                  <a:solidFill>
                    <a:srgbClr val="3C3C3C"/>
                  </a:solidFill>
                  <a:latin typeface="Century Gothic" panose="020F0302020204030204"/>
                </a:rPr>
                <a:t> taskforces based on GDC’s ambitions</a:t>
              </a:r>
              <a:endParaRPr kumimoji="0" lang="en-US" sz="1300" b="0" i="0" u="none" strike="noStrike" kern="1200" cap="none" normalizeH="0" baseline="0" noProof="0">
                <a:ln>
                  <a:noFill/>
                </a:ln>
                <a:solidFill>
                  <a:srgbClr val="3C3C3C"/>
                </a:solidFill>
                <a:effectLst/>
                <a:uLnTx/>
                <a:uFillTx/>
                <a:latin typeface="Century Gothic" panose="020F0302020204030204"/>
                <a:ea typeface="+mn-ea"/>
                <a:cs typeface="+mn-cs"/>
              </a:endParaRPr>
            </a:p>
          </p:txBody>
        </p:sp>
        <p:cxnSp>
          <p:nvCxnSpPr>
            <p:cNvPr id="25" name="Straight Connector 24">
              <a:extLst>
                <a:ext uri="{FF2B5EF4-FFF2-40B4-BE49-F238E27FC236}">
                  <a16:creationId xmlns:a16="http://schemas.microsoft.com/office/drawing/2014/main" id="{C1554630-ECFD-857B-32ED-A2D5CCCE6625}"/>
                </a:ext>
              </a:extLst>
            </p:cNvPr>
            <p:cNvCxnSpPr>
              <a:cxnSpLocks/>
            </p:cNvCxnSpPr>
            <p:nvPr/>
          </p:nvCxnSpPr>
          <p:spPr>
            <a:xfrm rot="5400000">
              <a:off x="10078212" y="1685304"/>
              <a:ext cx="0" cy="3447288"/>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F9FC09-A91A-056D-DC39-5CE2DAF01F97}"/>
                </a:ext>
              </a:extLst>
            </p:cNvPr>
            <p:cNvCxnSpPr>
              <a:cxnSpLocks/>
            </p:cNvCxnSpPr>
            <p:nvPr/>
          </p:nvCxnSpPr>
          <p:spPr>
            <a:xfrm rot="5400000">
              <a:off x="10078212" y="2368056"/>
              <a:ext cx="0" cy="3447288"/>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C52D3811-856A-5C7F-C6BC-EE2BDBF300F8}"/>
              </a:ext>
            </a:extLst>
          </p:cNvPr>
          <p:cNvGrpSpPr/>
          <p:nvPr/>
        </p:nvGrpSpPr>
        <p:grpSpPr>
          <a:xfrm>
            <a:off x="5822909" y="1169563"/>
            <a:ext cx="589997" cy="573868"/>
            <a:chOff x="5822909" y="1169563"/>
            <a:chExt cx="589997" cy="573868"/>
          </a:xfrm>
        </p:grpSpPr>
        <p:sp>
          <p:nvSpPr>
            <p:cNvPr id="48" name="Freeform 47">
              <a:extLst>
                <a:ext uri="{FF2B5EF4-FFF2-40B4-BE49-F238E27FC236}">
                  <a16:creationId xmlns:a16="http://schemas.microsoft.com/office/drawing/2014/main" id="{4AA53F89-C507-E557-D226-24E5C2FF2C96}"/>
                </a:ext>
              </a:extLst>
            </p:cNvPr>
            <p:cNvSpPr/>
            <p:nvPr/>
          </p:nvSpPr>
          <p:spPr>
            <a:xfrm>
              <a:off x="5822909" y="1169563"/>
              <a:ext cx="382124" cy="481014"/>
            </a:xfrm>
            <a:custGeom>
              <a:avLst/>
              <a:gdLst>
                <a:gd name="connsiteX0" fmla="*/ 89281 w 382124"/>
                <a:gd name="connsiteY0" fmla="*/ 481015 h 481014"/>
                <a:gd name="connsiteX1" fmla="*/ 66809 w 382124"/>
                <a:gd name="connsiteY1" fmla="*/ 470567 h 481014"/>
                <a:gd name="connsiteX2" fmla="*/ 102699 w 382124"/>
                <a:gd name="connsiteY2" fmla="*/ 66806 h 481014"/>
                <a:gd name="connsiteX3" fmla="*/ 359046 w 382124"/>
                <a:gd name="connsiteY3" fmla="*/ 9301 h 481014"/>
                <a:gd name="connsiteX4" fmla="*/ 381444 w 382124"/>
                <a:gd name="connsiteY4" fmla="*/ 44205 h 481014"/>
                <a:gd name="connsiteX5" fmla="*/ 346542 w 382124"/>
                <a:gd name="connsiteY5" fmla="*/ 66605 h 481014"/>
                <a:gd name="connsiteX6" fmla="*/ 344383 w 382124"/>
                <a:gd name="connsiteY6" fmla="*/ 66047 h 481014"/>
                <a:gd name="connsiteX7" fmla="*/ 65940 w 382124"/>
                <a:gd name="connsiteY7" fmla="*/ 228267 h 481014"/>
                <a:gd name="connsiteX8" fmla="*/ 111715 w 382124"/>
                <a:gd name="connsiteY8" fmla="*/ 432846 h 481014"/>
                <a:gd name="connsiteX9" fmla="*/ 108085 w 382124"/>
                <a:gd name="connsiteY9" fmla="*/ 474160 h 481014"/>
                <a:gd name="connsiteX10" fmla="*/ 89281 w 382124"/>
                <a:gd name="connsiteY10" fmla="*/ 481015 h 481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2124" h="481014">
                  <a:moveTo>
                    <a:pt x="89281" y="481015"/>
                  </a:moveTo>
                  <a:cubicBezTo>
                    <a:pt x="80614" y="481022"/>
                    <a:pt x="72388" y="477199"/>
                    <a:pt x="66809" y="470567"/>
                  </a:cubicBezTo>
                  <a:cubicBezTo>
                    <a:pt x="-34776" y="349160"/>
                    <a:pt x="-18707" y="168391"/>
                    <a:pt x="102699" y="66806"/>
                  </a:cubicBezTo>
                  <a:cubicBezTo>
                    <a:pt x="173816" y="7300"/>
                    <a:pt x="269326" y="-14125"/>
                    <a:pt x="359046" y="9301"/>
                  </a:cubicBezTo>
                  <a:cubicBezTo>
                    <a:pt x="374871" y="12754"/>
                    <a:pt x="384897" y="28381"/>
                    <a:pt x="381444" y="44205"/>
                  </a:cubicBezTo>
                  <a:cubicBezTo>
                    <a:pt x="377991" y="60030"/>
                    <a:pt x="362363" y="70058"/>
                    <a:pt x="346542" y="66605"/>
                  </a:cubicBezTo>
                  <a:cubicBezTo>
                    <a:pt x="345816" y="66447"/>
                    <a:pt x="345094" y="66260"/>
                    <a:pt x="344383" y="66047"/>
                  </a:cubicBezTo>
                  <a:cubicBezTo>
                    <a:pt x="222697" y="33953"/>
                    <a:pt x="98034" y="106581"/>
                    <a:pt x="65940" y="228267"/>
                  </a:cubicBezTo>
                  <a:cubicBezTo>
                    <a:pt x="47061" y="299847"/>
                    <a:pt x="64131" y="376136"/>
                    <a:pt x="111715" y="432846"/>
                  </a:cubicBezTo>
                  <a:cubicBezTo>
                    <a:pt x="122121" y="445259"/>
                    <a:pt x="120496" y="463756"/>
                    <a:pt x="108085" y="474160"/>
                  </a:cubicBezTo>
                  <a:cubicBezTo>
                    <a:pt x="102815" y="478581"/>
                    <a:pt x="96159" y="481007"/>
                    <a:pt x="89281" y="481015"/>
                  </a:cubicBezTo>
                  <a:close/>
                </a:path>
              </a:pathLst>
            </a:custGeom>
            <a:solidFill>
              <a:srgbClr val="C42828"/>
            </a:solidFill>
            <a:ln w="3647"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2A3A0EC-3E7E-85D7-A369-BE6C1BE2BF18}"/>
                </a:ext>
              </a:extLst>
            </p:cNvPr>
            <p:cNvSpPr/>
            <p:nvPr/>
          </p:nvSpPr>
          <p:spPr>
            <a:xfrm>
              <a:off x="5874102" y="1595481"/>
              <a:ext cx="114959" cy="114959"/>
            </a:xfrm>
            <a:custGeom>
              <a:avLst/>
              <a:gdLst>
                <a:gd name="connsiteX0" fmla="*/ 57516 w 114959"/>
                <a:gd name="connsiteY0" fmla="*/ 114959 h 114959"/>
                <a:gd name="connsiteX1" fmla="*/ 0 w 114959"/>
                <a:gd name="connsiteY1" fmla="*/ 57516 h 114959"/>
                <a:gd name="connsiteX2" fmla="*/ 57443 w 114959"/>
                <a:gd name="connsiteY2" fmla="*/ 0 h 114959"/>
                <a:gd name="connsiteX3" fmla="*/ 114959 w 114959"/>
                <a:gd name="connsiteY3" fmla="*/ 57443 h 114959"/>
                <a:gd name="connsiteX4" fmla="*/ 114959 w 114959"/>
                <a:gd name="connsiteY4" fmla="*/ 57480 h 114959"/>
                <a:gd name="connsiteX5" fmla="*/ 57516 w 114959"/>
                <a:gd name="connsiteY5" fmla="*/ 114959 h 114959"/>
                <a:gd name="connsiteX6" fmla="*/ 57516 w 114959"/>
                <a:gd name="connsiteY6" fmla="*/ 56307 h 114959"/>
                <a:gd name="connsiteX7" fmla="*/ 56307 w 114959"/>
                <a:gd name="connsiteY7" fmla="*/ 57443 h 114959"/>
                <a:gd name="connsiteX8" fmla="*/ 56307 w 114959"/>
                <a:gd name="connsiteY8" fmla="*/ 57480 h 114959"/>
                <a:gd name="connsiteX9" fmla="*/ 57288 w 114959"/>
                <a:gd name="connsiteY9" fmla="*/ 58880 h 114959"/>
                <a:gd name="connsiteX10" fmla="*/ 58689 w 114959"/>
                <a:gd name="connsiteY10" fmla="*/ 57898 h 114959"/>
                <a:gd name="connsiteX11" fmla="*/ 58689 w 114959"/>
                <a:gd name="connsiteY11" fmla="*/ 57480 h 114959"/>
                <a:gd name="connsiteX12" fmla="*/ 57516 w 114959"/>
                <a:gd name="connsiteY12" fmla="*/ 56307 h 114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4959" h="114959">
                  <a:moveTo>
                    <a:pt x="57516" y="114959"/>
                  </a:moveTo>
                  <a:cubicBezTo>
                    <a:pt x="25771" y="114981"/>
                    <a:pt x="20" y="89262"/>
                    <a:pt x="0" y="57516"/>
                  </a:cubicBezTo>
                  <a:cubicBezTo>
                    <a:pt x="-20" y="25771"/>
                    <a:pt x="25698" y="22"/>
                    <a:pt x="57443" y="0"/>
                  </a:cubicBezTo>
                  <a:cubicBezTo>
                    <a:pt x="89188" y="-22"/>
                    <a:pt x="114939" y="25697"/>
                    <a:pt x="114959" y="57443"/>
                  </a:cubicBezTo>
                  <a:cubicBezTo>
                    <a:pt x="114959" y="57454"/>
                    <a:pt x="114959" y="57469"/>
                    <a:pt x="114959" y="57480"/>
                  </a:cubicBezTo>
                  <a:cubicBezTo>
                    <a:pt x="114939" y="89203"/>
                    <a:pt x="89239" y="114919"/>
                    <a:pt x="57516" y="114959"/>
                  </a:cubicBezTo>
                  <a:close/>
                  <a:moveTo>
                    <a:pt x="57516" y="56307"/>
                  </a:moveTo>
                  <a:cubicBezTo>
                    <a:pt x="56869" y="56285"/>
                    <a:pt x="56327" y="56794"/>
                    <a:pt x="56307" y="57443"/>
                  </a:cubicBezTo>
                  <a:cubicBezTo>
                    <a:pt x="56307" y="57454"/>
                    <a:pt x="56307" y="57469"/>
                    <a:pt x="56307" y="57480"/>
                  </a:cubicBezTo>
                  <a:cubicBezTo>
                    <a:pt x="56191" y="58136"/>
                    <a:pt x="56630" y="58766"/>
                    <a:pt x="57288" y="58880"/>
                  </a:cubicBezTo>
                  <a:cubicBezTo>
                    <a:pt x="57946" y="58997"/>
                    <a:pt x="58573" y="58557"/>
                    <a:pt x="58689" y="57898"/>
                  </a:cubicBezTo>
                  <a:cubicBezTo>
                    <a:pt x="58714" y="57762"/>
                    <a:pt x="58714" y="57619"/>
                    <a:pt x="58689" y="57480"/>
                  </a:cubicBezTo>
                  <a:cubicBezTo>
                    <a:pt x="58689" y="56831"/>
                    <a:pt x="58164" y="56307"/>
                    <a:pt x="57516" y="56307"/>
                  </a:cubicBezTo>
                  <a:close/>
                </a:path>
              </a:pathLst>
            </a:custGeom>
            <a:solidFill>
              <a:srgbClr val="C42828"/>
            </a:solidFill>
            <a:ln w="3647"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23A4693-4A98-CF70-3B16-E895065E8EAE}"/>
                </a:ext>
              </a:extLst>
            </p:cNvPr>
            <p:cNvSpPr/>
            <p:nvPr/>
          </p:nvSpPr>
          <p:spPr>
            <a:xfrm>
              <a:off x="6032729" y="1262676"/>
              <a:ext cx="380177" cy="480755"/>
            </a:xfrm>
            <a:custGeom>
              <a:avLst/>
              <a:gdLst>
                <a:gd name="connsiteX0" fmla="*/ 93689 w 380177"/>
                <a:gd name="connsiteY0" fmla="*/ 480756 h 480755"/>
                <a:gd name="connsiteX1" fmla="*/ 20924 w 380177"/>
                <a:gd name="connsiteY1" fmla="*/ 471408 h 480755"/>
                <a:gd name="connsiteX2" fmla="*/ 1240 w 380177"/>
                <a:gd name="connsiteY2" fmla="*/ 434904 h 480755"/>
                <a:gd name="connsiteX3" fmla="*/ 35587 w 380177"/>
                <a:gd name="connsiteY3" fmla="*/ 414662 h 480755"/>
                <a:gd name="connsiteX4" fmla="*/ 314029 w 380177"/>
                <a:gd name="connsiteY4" fmla="*/ 252443 h 480755"/>
                <a:gd name="connsiteX5" fmla="*/ 268254 w 380177"/>
                <a:gd name="connsiteY5" fmla="*/ 47863 h 480755"/>
                <a:gd name="connsiteX6" fmla="*/ 272444 w 380177"/>
                <a:gd name="connsiteY6" fmla="*/ 6602 h 480755"/>
                <a:gd name="connsiteX7" fmla="*/ 313160 w 380177"/>
                <a:gd name="connsiteY7" fmla="*/ 10142 h 480755"/>
                <a:gd name="connsiteX8" fmla="*/ 277822 w 380177"/>
                <a:gd name="connsiteY8" fmla="*/ 413745 h 480755"/>
                <a:gd name="connsiteX9" fmla="*/ 93689 w 380177"/>
                <a:gd name="connsiteY9" fmla="*/ 480756 h 48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177" h="480755">
                  <a:moveTo>
                    <a:pt x="93689" y="480756"/>
                  </a:moveTo>
                  <a:cubicBezTo>
                    <a:pt x="69135" y="480752"/>
                    <a:pt x="44682" y="477611"/>
                    <a:pt x="20924" y="471408"/>
                  </a:cubicBezTo>
                  <a:cubicBezTo>
                    <a:pt x="5407" y="466764"/>
                    <a:pt x="-3406" y="450418"/>
                    <a:pt x="1240" y="434904"/>
                  </a:cubicBezTo>
                  <a:cubicBezTo>
                    <a:pt x="5637" y="420215"/>
                    <a:pt x="20606" y="411392"/>
                    <a:pt x="35587" y="414662"/>
                  </a:cubicBezTo>
                  <a:cubicBezTo>
                    <a:pt x="157273" y="446756"/>
                    <a:pt x="281935" y="374129"/>
                    <a:pt x="314029" y="252443"/>
                  </a:cubicBezTo>
                  <a:cubicBezTo>
                    <a:pt x="332908" y="180862"/>
                    <a:pt x="315840" y="104572"/>
                    <a:pt x="268254" y="47863"/>
                  </a:cubicBezTo>
                  <a:cubicBezTo>
                    <a:pt x="258016" y="35312"/>
                    <a:pt x="259893" y="16839"/>
                    <a:pt x="272444" y="6602"/>
                  </a:cubicBezTo>
                  <a:cubicBezTo>
                    <a:pt x="284739" y="-3427"/>
                    <a:pt x="302782" y="-1858"/>
                    <a:pt x="313160" y="10142"/>
                  </a:cubicBezTo>
                  <a:cubicBezTo>
                    <a:pt x="414853" y="131352"/>
                    <a:pt x="399031" y="312049"/>
                    <a:pt x="277822" y="413745"/>
                  </a:cubicBezTo>
                  <a:cubicBezTo>
                    <a:pt x="226230" y="457031"/>
                    <a:pt x="161037" y="480756"/>
                    <a:pt x="93689" y="480756"/>
                  </a:cubicBezTo>
                  <a:close/>
                </a:path>
              </a:pathLst>
            </a:custGeom>
            <a:solidFill>
              <a:srgbClr val="C42828"/>
            </a:solidFill>
            <a:ln w="3647"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FFC77434-8913-7A4B-EA3A-01E8DEF77670}"/>
                </a:ext>
              </a:extLst>
            </p:cNvPr>
            <p:cNvSpPr/>
            <p:nvPr/>
          </p:nvSpPr>
          <p:spPr>
            <a:xfrm>
              <a:off x="6246620" y="1202472"/>
              <a:ext cx="114959" cy="114958"/>
            </a:xfrm>
            <a:custGeom>
              <a:avLst/>
              <a:gdLst>
                <a:gd name="connsiteX0" fmla="*/ 57370 w 114959"/>
                <a:gd name="connsiteY0" fmla="*/ 114959 h 114958"/>
                <a:gd name="connsiteX1" fmla="*/ 0 w 114959"/>
                <a:gd name="connsiteY1" fmla="*/ 57369 h 114958"/>
                <a:gd name="connsiteX2" fmla="*/ 57590 w 114959"/>
                <a:gd name="connsiteY2" fmla="*/ 0 h 114958"/>
                <a:gd name="connsiteX3" fmla="*/ 114959 w 114959"/>
                <a:gd name="connsiteY3" fmla="*/ 57516 h 114958"/>
                <a:gd name="connsiteX4" fmla="*/ 57370 w 114959"/>
                <a:gd name="connsiteY4" fmla="*/ 114959 h 114958"/>
                <a:gd name="connsiteX5" fmla="*/ 57370 w 114959"/>
                <a:gd name="connsiteY5" fmla="*/ 56306 h 114958"/>
                <a:gd name="connsiteX6" fmla="*/ 56197 w 114959"/>
                <a:gd name="connsiteY6" fmla="*/ 57516 h 114958"/>
                <a:gd name="connsiteX7" fmla="*/ 57597 w 114959"/>
                <a:gd name="connsiteY7" fmla="*/ 58498 h 114958"/>
                <a:gd name="connsiteX8" fmla="*/ 58579 w 114959"/>
                <a:gd name="connsiteY8" fmla="*/ 57516 h 114958"/>
                <a:gd name="connsiteX9" fmla="*/ 57370 w 114959"/>
                <a:gd name="connsiteY9" fmla="*/ 56306 h 11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59" h="114958">
                  <a:moveTo>
                    <a:pt x="57370" y="114959"/>
                  </a:moveTo>
                  <a:cubicBezTo>
                    <a:pt x="25624" y="114898"/>
                    <a:pt x="-62" y="89114"/>
                    <a:pt x="0" y="57369"/>
                  </a:cubicBezTo>
                  <a:cubicBezTo>
                    <a:pt x="62" y="25624"/>
                    <a:pt x="25844" y="-61"/>
                    <a:pt x="57590" y="0"/>
                  </a:cubicBezTo>
                  <a:cubicBezTo>
                    <a:pt x="89306" y="61"/>
                    <a:pt x="114978" y="25800"/>
                    <a:pt x="114959" y="57516"/>
                  </a:cubicBezTo>
                  <a:cubicBezTo>
                    <a:pt x="114919" y="89281"/>
                    <a:pt x="89134" y="114999"/>
                    <a:pt x="57370" y="114959"/>
                  </a:cubicBezTo>
                  <a:close/>
                  <a:moveTo>
                    <a:pt x="57370" y="56306"/>
                  </a:moveTo>
                  <a:cubicBezTo>
                    <a:pt x="56717" y="56326"/>
                    <a:pt x="56197" y="56862"/>
                    <a:pt x="56197" y="57516"/>
                  </a:cubicBezTo>
                  <a:cubicBezTo>
                    <a:pt x="56314" y="58174"/>
                    <a:pt x="56941" y="58614"/>
                    <a:pt x="57597" y="58498"/>
                  </a:cubicBezTo>
                  <a:cubicBezTo>
                    <a:pt x="58099" y="58409"/>
                    <a:pt x="58491" y="58017"/>
                    <a:pt x="58579" y="57516"/>
                  </a:cubicBezTo>
                  <a:cubicBezTo>
                    <a:pt x="58579" y="56848"/>
                    <a:pt x="58037" y="56306"/>
                    <a:pt x="57370" y="56306"/>
                  </a:cubicBezTo>
                  <a:close/>
                </a:path>
              </a:pathLst>
            </a:custGeom>
            <a:solidFill>
              <a:srgbClr val="C42828"/>
            </a:solidFill>
            <a:ln w="3647" cap="flat">
              <a:noFill/>
              <a:prstDash val="solid"/>
              <a:miter/>
            </a:ln>
          </p:spPr>
          <p:txBody>
            <a:bodyPr rtlCol="0" anchor="ctr"/>
            <a:lstStyle/>
            <a:p>
              <a:endParaRPr lang="en-US"/>
            </a:p>
          </p:txBody>
        </p:sp>
        <p:grpSp>
          <p:nvGrpSpPr>
            <p:cNvPr id="52" name="Graphic 30">
              <a:extLst>
                <a:ext uri="{FF2B5EF4-FFF2-40B4-BE49-F238E27FC236}">
                  <a16:creationId xmlns:a16="http://schemas.microsoft.com/office/drawing/2014/main" id="{C93A159F-5B34-9BA6-9E67-8080C20FFAC1}"/>
                </a:ext>
              </a:extLst>
            </p:cNvPr>
            <p:cNvGrpSpPr/>
            <p:nvPr/>
          </p:nvGrpSpPr>
          <p:grpSpPr>
            <a:xfrm>
              <a:off x="5975197" y="1310457"/>
              <a:ext cx="285282" cy="293638"/>
              <a:chOff x="5975197" y="1310457"/>
              <a:chExt cx="285282" cy="293638"/>
            </a:xfrm>
            <a:solidFill>
              <a:srgbClr val="EF463C"/>
            </a:solidFill>
          </p:grpSpPr>
          <p:sp>
            <p:nvSpPr>
              <p:cNvPr id="53" name="Freeform 52">
                <a:extLst>
                  <a:ext uri="{FF2B5EF4-FFF2-40B4-BE49-F238E27FC236}">
                    <a16:creationId xmlns:a16="http://schemas.microsoft.com/office/drawing/2014/main" id="{9878A41C-2613-555B-24C0-8CD90C9D03A8}"/>
                  </a:ext>
                </a:extLst>
              </p:cNvPr>
              <p:cNvSpPr/>
              <p:nvPr/>
            </p:nvSpPr>
            <p:spPr>
              <a:xfrm>
                <a:off x="6058878" y="1310457"/>
                <a:ext cx="72456" cy="108662"/>
              </a:xfrm>
              <a:custGeom>
                <a:avLst/>
                <a:gdLst>
                  <a:gd name="connsiteX0" fmla="*/ 43237 w 72456"/>
                  <a:gd name="connsiteY0" fmla="*/ 108663 h 108662"/>
                  <a:gd name="connsiteX1" fmla="*/ 15010 w 72456"/>
                  <a:gd name="connsiteY1" fmla="*/ 87181 h 108662"/>
                  <a:gd name="connsiteX2" fmla="*/ 677 w 72456"/>
                  <a:gd name="connsiteY2" fmla="*/ 35567 h 108662"/>
                  <a:gd name="connsiteX3" fmla="*/ 23096 w 72456"/>
                  <a:gd name="connsiteY3" fmla="*/ 675 h 108662"/>
                  <a:gd name="connsiteX4" fmla="*/ 57093 w 72456"/>
                  <a:gd name="connsiteY4" fmla="*/ 19877 h 108662"/>
                  <a:gd name="connsiteX5" fmla="*/ 71390 w 72456"/>
                  <a:gd name="connsiteY5" fmla="*/ 71492 h 108662"/>
                  <a:gd name="connsiteX6" fmla="*/ 51082 w 72456"/>
                  <a:gd name="connsiteY6" fmla="*/ 107526 h 108662"/>
                  <a:gd name="connsiteX7" fmla="*/ 43237 w 72456"/>
                  <a:gd name="connsiteY7" fmla="*/ 108663 h 10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56" h="108662">
                    <a:moveTo>
                      <a:pt x="43237" y="108663"/>
                    </a:moveTo>
                    <a:cubicBezTo>
                      <a:pt x="30073" y="108649"/>
                      <a:pt x="18532" y="99865"/>
                      <a:pt x="15010" y="87181"/>
                    </a:cubicBezTo>
                    <a:lnTo>
                      <a:pt x="677" y="35567"/>
                    </a:lnTo>
                    <a:cubicBezTo>
                      <a:pt x="-2767" y="19741"/>
                      <a:pt x="7270" y="4119"/>
                      <a:pt x="23096" y="675"/>
                    </a:cubicBezTo>
                    <a:cubicBezTo>
                      <a:pt x="37662" y="-2495"/>
                      <a:pt x="52288" y="5766"/>
                      <a:pt x="57093" y="19877"/>
                    </a:cubicBezTo>
                    <a:lnTo>
                      <a:pt x="71390" y="71492"/>
                    </a:lnTo>
                    <a:cubicBezTo>
                      <a:pt x="75687" y="87045"/>
                      <a:pt x="66612" y="103147"/>
                      <a:pt x="51082" y="107526"/>
                    </a:cubicBezTo>
                    <a:cubicBezTo>
                      <a:pt x="48528" y="108246"/>
                      <a:pt x="45890" y="108628"/>
                      <a:pt x="43237" y="108663"/>
                    </a:cubicBezTo>
                    <a:close/>
                  </a:path>
                </a:pathLst>
              </a:custGeom>
              <a:solidFill>
                <a:srgbClr val="EF463C"/>
              </a:solidFill>
              <a:ln w="3647"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905EA788-FE10-38FE-E43F-6C6178BB63FD}"/>
                  </a:ext>
                </a:extLst>
              </p:cNvPr>
              <p:cNvSpPr/>
              <p:nvPr/>
            </p:nvSpPr>
            <p:spPr>
              <a:xfrm>
                <a:off x="6123865" y="1322710"/>
                <a:ext cx="86230" cy="104107"/>
              </a:xfrm>
              <a:custGeom>
                <a:avLst/>
                <a:gdLst>
                  <a:gd name="connsiteX0" fmla="*/ 29314 w 86230"/>
                  <a:gd name="connsiteY0" fmla="*/ 104108 h 104107"/>
                  <a:gd name="connsiteX1" fmla="*/ 0 w 86230"/>
                  <a:gd name="connsiteY1" fmla="*/ 74769 h 104107"/>
                  <a:gd name="connsiteX2" fmla="*/ 4277 w 86230"/>
                  <a:gd name="connsiteY2" fmla="*/ 59532 h 104107"/>
                  <a:gd name="connsiteX3" fmla="*/ 32174 w 86230"/>
                  <a:gd name="connsiteY3" fmla="*/ 13563 h 104107"/>
                  <a:gd name="connsiteX4" fmla="*/ 72669 w 86230"/>
                  <a:gd name="connsiteY4" fmla="*/ 4603 h 104107"/>
                  <a:gd name="connsiteX5" fmla="*/ 82322 w 86230"/>
                  <a:gd name="connsiteY5" fmla="*/ 43952 h 104107"/>
                  <a:gd name="connsiteX6" fmla="*/ 54425 w 86230"/>
                  <a:gd name="connsiteY6" fmla="*/ 89994 h 104107"/>
                  <a:gd name="connsiteX7" fmla="*/ 29314 w 86230"/>
                  <a:gd name="connsiteY7" fmla="*/ 104108 h 10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30" h="104107">
                    <a:moveTo>
                      <a:pt x="29314" y="104108"/>
                    </a:moveTo>
                    <a:cubicBezTo>
                      <a:pt x="13118" y="104101"/>
                      <a:pt x="-7" y="90966"/>
                      <a:pt x="0" y="74769"/>
                    </a:cubicBezTo>
                    <a:cubicBezTo>
                      <a:pt x="2" y="69394"/>
                      <a:pt x="1482" y="64123"/>
                      <a:pt x="4277" y="59532"/>
                    </a:cubicBezTo>
                    <a:lnTo>
                      <a:pt x="32174" y="13563"/>
                    </a:lnTo>
                    <a:cubicBezTo>
                      <a:pt x="40883" y="-94"/>
                      <a:pt x="59011" y="-4105"/>
                      <a:pt x="72669" y="4603"/>
                    </a:cubicBezTo>
                    <a:cubicBezTo>
                      <a:pt x="85885" y="13031"/>
                      <a:pt x="90137" y="30364"/>
                      <a:pt x="82322" y="43952"/>
                    </a:cubicBezTo>
                    <a:lnTo>
                      <a:pt x="54425" y="89994"/>
                    </a:lnTo>
                    <a:cubicBezTo>
                      <a:pt x="49102" y="98768"/>
                      <a:pt x="39577" y="104121"/>
                      <a:pt x="29314" y="104108"/>
                    </a:cubicBezTo>
                    <a:close/>
                  </a:path>
                </a:pathLst>
              </a:custGeom>
              <a:solidFill>
                <a:srgbClr val="EF463C"/>
              </a:solidFill>
              <a:ln w="3647"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2262CC8B-1830-B279-A02B-CC82FB1F0F1E}"/>
                  </a:ext>
                </a:extLst>
              </p:cNvPr>
              <p:cNvSpPr/>
              <p:nvPr/>
            </p:nvSpPr>
            <p:spPr>
              <a:xfrm>
                <a:off x="6162040" y="1402070"/>
                <a:ext cx="98439" cy="66722"/>
              </a:xfrm>
              <a:custGeom>
                <a:avLst/>
                <a:gdLst>
                  <a:gd name="connsiteX0" fmla="*/ 29666 w 98439"/>
                  <a:gd name="connsiteY0" fmla="*/ 66721 h 66722"/>
                  <a:gd name="connsiteX1" fmla="*/ 2 w 98439"/>
                  <a:gd name="connsiteY1" fmla="*/ 37737 h 66722"/>
                  <a:gd name="connsiteX2" fmla="*/ 23874 w 98439"/>
                  <a:gd name="connsiteY2" fmla="*/ 8581 h 66722"/>
                  <a:gd name="connsiteX3" fmla="*/ 63245 w 98439"/>
                  <a:gd name="connsiteY3" fmla="*/ 590 h 66722"/>
                  <a:gd name="connsiteX4" fmla="*/ 97850 w 98439"/>
                  <a:gd name="connsiteY4" fmla="*/ 23538 h 66722"/>
                  <a:gd name="connsiteX5" fmla="*/ 74902 w 98439"/>
                  <a:gd name="connsiteY5" fmla="*/ 58143 h 66722"/>
                  <a:gd name="connsiteX6" fmla="*/ 35532 w 98439"/>
                  <a:gd name="connsiteY6" fmla="*/ 66134 h 66722"/>
                  <a:gd name="connsiteX7" fmla="*/ 29666 w 98439"/>
                  <a:gd name="connsiteY7" fmla="*/ 66721 h 6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439" h="66722">
                    <a:moveTo>
                      <a:pt x="29666" y="66721"/>
                    </a:moveTo>
                    <a:cubicBezTo>
                      <a:pt x="13471" y="66909"/>
                      <a:pt x="190" y="53932"/>
                      <a:pt x="2" y="37737"/>
                    </a:cubicBezTo>
                    <a:cubicBezTo>
                      <a:pt x="-163" y="23515"/>
                      <a:pt x="9900" y="11226"/>
                      <a:pt x="23874" y="8581"/>
                    </a:cubicBezTo>
                    <a:lnTo>
                      <a:pt x="63245" y="590"/>
                    </a:lnTo>
                    <a:cubicBezTo>
                      <a:pt x="79136" y="-2629"/>
                      <a:pt x="94631" y="7645"/>
                      <a:pt x="97850" y="23538"/>
                    </a:cubicBezTo>
                    <a:cubicBezTo>
                      <a:pt x="101069" y="39431"/>
                      <a:pt x="90793" y="54924"/>
                      <a:pt x="74902" y="58143"/>
                    </a:cubicBezTo>
                    <a:lnTo>
                      <a:pt x="35532" y="66134"/>
                    </a:lnTo>
                    <a:cubicBezTo>
                      <a:pt x="33600" y="66526"/>
                      <a:pt x="31635" y="66723"/>
                      <a:pt x="29666" y="66721"/>
                    </a:cubicBezTo>
                    <a:close/>
                  </a:path>
                </a:pathLst>
              </a:custGeom>
              <a:solidFill>
                <a:srgbClr val="EF463C"/>
              </a:solidFill>
              <a:ln w="3647"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4DC5A23E-FD70-CD56-108A-C4397F1ACD75}"/>
                  </a:ext>
                </a:extLst>
              </p:cNvPr>
              <p:cNvSpPr/>
              <p:nvPr/>
            </p:nvSpPr>
            <p:spPr>
              <a:xfrm>
                <a:off x="6150879" y="1464090"/>
                <a:ext cx="99586" cy="83369"/>
              </a:xfrm>
              <a:custGeom>
                <a:avLst/>
                <a:gdLst>
                  <a:gd name="connsiteX0" fmla="*/ 70191 w 99586"/>
                  <a:gd name="connsiteY0" fmla="*/ 83369 h 83369"/>
                  <a:gd name="connsiteX1" fmla="*/ 55051 w 99586"/>
                  <a:gd name="connsiteY1" fmla="*/ 79154 h 83369"/>
                  <a:gd name="connsiteX2" fmla="*/ 14177 w 99586"/>
                  <a:gd name="connsiteY2" fmla="*/ 54446 h 83369"/>
                  <a:gd name="connsiteX3" fmla="*/ 4225 w 99586"/>
                  <a:gd name="connsiteY3" fmla="*/ 14177 h 83369"/>
                  <a:gd name="connsiteX4" fmla="*/ 44494 w 99586"/>
                  <a:gd name="connsiteY4" fmla="*/ 4225 h 83369"/>
                  <a:gd name="connsiteX5" fmla="*/ 85404 w 99586"/>
                  <a:gd name="connsiteY5" fmla="*/ 28932 h 83369"/>
                  <a:gd name="connsiteX6" fmla="*/ 95367 w 99586"/>
                  <a:gd name="connsiteY6" fmla="*/ 69190 h 83369"/>
                  <a:gd name="connsiteX7" fmla="*/ 70191 w 99586"/>
                  <a:gd name="connsiteY7" fmla="*/ 83369 h 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86" h="83369">
                    <a:moveTo>
                      <a:pt x="70191" y="83369"/>
                    </a:moveTo>
                    <a:cubicBezTo>
                      <a:pt x="64853" y="83369"/>
                      <a:pt x="59619" y="81910"/>
                      <a:pt x="55051" y="79154"/>
                    </a:cubicBezTo>
                    <a:lnTo>
                      <a:pt x="14177" y="54446"/>
                    </a:lnTo>
                    <a:cubicBezTo>
                      <a:pt x="309" y="46073"/>
                      <a:pt x="-4147" y="28045"/>
                      <a:pt x="4225" y="14177"/>
                    </a:cubicBezTo>
                    <a:cubicBezTo>
                      <a:pt x="12596" y="309"/>
                      <a:pt x="30626" y="-4147"/>
                      <a:pt x="44494" y="4225"/>
                    </a:cubicBezTo>
                    <a:lnTo>
                      <a:pt x="85404" y="28932"/>
                    </a:lnTo>
                    <a:cubicBezTo>
                      <a:pt x="99271" y="37299"/>
                      <a:pt x="103733" y="55322"/>
                      <a:pt x="95367" y="69190"/>
                    </a:cubicBezTo>
                    <a:cubicBezTo>
                      <a:pt x="90045" y="78010"/>
                      <a:pt x="80488" y="83391"/>
                      <a:pt x="70191" y="83369"/>
                    </a:cubicBezTo>
                    <a:close/>
                  </a:path>
                </a:pathLst>
              </a:custGeom>
              <a:solidFill>
                <a:srgbClr val="EF463C"/>
              </a:solidFill>
              <a:ln w="3647"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FEC81068-91F0-7A84-020B-B82D2EE2C9AE}"/>
                  </a:ext>
                </a:extLst>
              </p:cNvPr>
              <p:cNvSpPr/>
              <p:nvPr/>
            </p:nvSpPr>
            <p:spPr>
              <a:xfrm>
                <a:off x="6102464" y="1506843"/>
                <a:ext cx="68004" cy="97252"/>
              </a:xfrm>
              <a:custGeom>
                <a:avLst/>
                <a:gdLst>
                  <a:gd name="connsiteX0" fmla="*/ 38654 w 68004"/>
                  <a:gd name="connsiteY0" fmla="*/ 97252 h 97252"/>
                  <a:gd name="connsiteX1" fmla="*/ 10171 w 68004"/>
                  <a:gd name="connsiteY1" fmla="*/ 74818 h 97252"/>
                  <a:gd name="connsiteX2" fmla="*/ 823 w 68004"/>
                  <a:gd name="connsiteY2" fmla="*/ 36217 h 97252"/>
                  <a:gd name="connsiteX3" fmla="*/ 22470 w 68004"/>
                  <a:gd name="connsiteY3" fmla="*/ 824 h 97252"/>
                  <a:gd name="connsiteX4" fmla="*/ 57863 w 68004"/>
                  <a:gd name="connsiteY4" fmla="*/ 22470 h 97252"/>
                  <a:gd name="connsiteX5" fmla="*/ 67174 w 68004"/>
                  <a:gd name="connsiteY5" fmla="*/ 61034 h 97252"/>
                  <a:gd name="connsiteX6" fmla="*/ 45574 w 68004"/>
                  <a:gd name="connsiteY6" fmla="*/ 96439 h 97252"/>
                  <a:gd name="connsiteX7" fmla="*/ 45546 w 68004"/>
                  <a:gd name="connsiteY7" fmla="*/ 96446 h 97252"/>
                  <a:gd name="connsiteX8" fmla="*/ 38654 w 68004"/>
                  <a:gd name="connsiteY8" fmla="*/ 97252 h 9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04" h="97252">
                    <a:moveTo>
                      <a:pt x="38654" y="97252"/>
                    </a:moveTo>
                    <a:cubicBezTo>
                      <a:pt x="25120" y="97241"/>
                      <a:pt x="13351" y="87971"/>
                      <a:pt x="10171" y="74818"/>
                    </a:cubicBezTo>
                    <a:lnTo>
                      <a:pt x="823" y="36217"/>
                    </a:lnTo>
                    <a:cubicBezTo>
                      <a:pt x="-2973" y="20465"/>
                      <a:pt x="6719" y="4622"/>
                      <a:pt x="22470" y="824"/>
                    </a:cubicBezTo>
                    <a:cubicBezTo>
                      <a:pt x="38221" y="-2974"/>
                      <a:pt x="54067" y="6718"/>
                      <a:pt x="57863" y="22470"/>
                    </a:cubicBezTo>
                    <a:lnTo>
                      <a:pt x="67174" y="61034"/>
                    </a:lnTo>
                    <a:cubicBezTo>
                      <a:pt x="70986" y="76775"/>
                      <a:pt x="61316" y="92626"/>
                      <a:pt x="45574" y="96439"/>
                    </a:cubicBezTo>
                    <a:cubicBezTo>
                      <a:pt x="45565" y="96442"/>
                      <a:pt x="45555" y="96442"/>
                      <a:pt x="45546" y="96446"/>
                    </a:cubicBezTo>
                    <a:cubicBezTo>
                      <a:pt x="43288" y="96981"/>
                      <a:pt x="40975" y="97252"/>
                      <a:pt x="38654" y="97252"/>
                    </a:cubicBezTo>
                    <a:close/>
                  </a:path>
                </a:pathLst>
              </a:custGeom>
              <a:solidFill>
                <a:srgbClr val="EF463C"/>
              </a:solidFill>
              <a:ln w="3647"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37346C0-B745-8B2B-75D4-5C3B6C9AC23B}"/>
                  </a:ext>
                </a:extLst>
              </p:cNvPr>
              <p:cNvSpPr/>
              <p:nvPr/>
            </p:nvSpPr>
            <p:spPr>
              <a:xfrm>
                <a:off x="6025236" y="1491952"/>
                <a:ext cx="82099" cy="98837"/>
              </a:xfrm>
              <a:custGeom>
                <a:avLst/>
                <a:gdLst>
                  <a:gd name="connsiteX0" fmla="*/ 29223 w 82099"/>
                  <a:gd name="connsiteY0" fmla="*/ 98837 h 98837"/>
                  <a:gd name="connsiteX1" fmla="*/ 0 w 82099"/>
                  <a:gd name="connsiteY1" fmla="*/ 69408 h 98837"/>
                  <a:gd name="connsiteX2" fmla="*/ 3929 w 82099"/>
                  <a:gd name="connsiteY2" fmla="*/ 54847 h 98837"/>
                  <a:gd name="connsiteX3" fmla="*/ 27244 w 82099"/>
                  <a:gd name="connsiteY3" fmla="*/ 14890 h 98837"/>
                  <a:gd name="connsiteX4" fmla="*/ 67209 w 82099"/>
                  <a:gd name="connsiteY4" fmla="*/ 3807 h 98837"/>
                  <a:gd name="connsiteX5" fmla="*/ 78292 w 82099"/>
                  <a:gd name="connsiteY5" fmla="*/ 43773 h 98837"/>
                  <a:gd name="connsiteX6" fmla="*/ 77905 w 82099"/>
                  <a:gd name="connsiteY6" fmla="*/ 44437 h 98837"/>
                  <a:gd name="connsiteX7" fmla="*/ 54590 w 82099"/>
                  <a:gd name="connsiteY7" fmla="*/ 84430 h 98837"/>
                  <a:gd name="connsiteX8" fmla="*/ 29223 w 82099"/>
                  <a:gd name="connsiteY8" fmla="*/ 98837 h 9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99" h="98837">
                    <a:moveTo>
                      <a:pt x="29223" y="98837"/>
                    </a:moveTo>
                    <a:cubicBezTo>
                      <a:pt x="13027" y="98778"/>
                      <a:pt x="-57" y="85603"/>
                      <a:pt x="0" y="69408"/>
                    </a:cubicBezTo>
                    <a:cubicBezTo>
                      <a:pt x="18" y="64294"/>
                      <a:pt x="1373" y="59276"/>
                      <a:pt x="3929" y="54847"/>
                    </a:cubicBezTo>
                    <a:lnTo>
                      <a:pt x="27244" y="14890"/>
                    </a:lnTo>
                    <a:cubicBezTo>
                      <a:pt x="35219" y="794"/>
                      <a:pt x="53112" y="-4168"/>
                      <a:pt x="67209" y="3807"/>
                    </a:cubicBezTo>
                    <a:cubicBezTo>
                      <a:pt x="81306" y="11782"/>
                      <a:pt x="86268" y="29675"/>
                      <a:pt x="78292" y="43773"/>
                    </a:cubicBezTo>
                    <a:cubicBezTo>
                      <a:pt x="78166" y="43997"/>
                      <a:pt x="78037" y="44217"/>
                      <a:pt x="77905" y="44437"/>
                    </a:cubicBezTo>
                    <a:lnTo>
                      <a:pt x="54590" y="84430"/>
                    </a:lnTo>
                    <a:cubicBezTo>
                      <a:pt x="49292" y="93397"/>
                      <a:pt x="39637" y="98881"/>
                      <a:pt x="29223" y="98837"/>
                    </a:cubicBezTo>
                    <a:close/>
                  </a:path>
                </a:pathLst>
              </a:custGeom>
              <a:solidFill>
                <a:srgbClr val="EF463C"/>
              </a:solidFill>
              <a:ln w="3647"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7D623D30-C696-64E3-6123-317B08F86888}"/>
                  </a:ext>
                </a:extLst>
              </p:cNvPr>
              <p:cNvSpPr/>
              <p:nvPr/>
            </p:nvSpPr>
            <p:spPr>
              <a:xfrm>
                <a:off x="5975197" y="1443492"/>
                <a:ext cx="102668" cy="70652"/>
              </a:xfrm>
              <a:custGeom>
                <a:avLst/>
                <a:gdLst>
                  <a:gd name="connsiteX0" fmla="*/ 29297 w 102668"/>
                  <a:gd name="connsiteY0" fmla="*/ 70645 h 70652"/>
                  <a:gd name="connsiteX1" fmla="*/ 0 w 102668"/>
                  <a:gd name="connsiteY1" fmla="*/ 41289 h 70652"/>
                  <a:gd name="connsiteX2" fmla="*/ 21636 w 102668"/>
                  <a:gd name="connsiteY2" fmla="*/ 13019 h 70652"/>
                  <a:gd name="connsiteX3" fmla="*/ 65258 w 102668"/>
                  <a:gd name="connsiteY3" fmla="*/ 1142 h 70652"/>
                  <a:gd name="connsiteX4" fmla="*/ 101527 w 102668"/>
                  <a:gd name="connsiteY4" fmla="*/ 21257 h 70652"/>
                  <a:gd name="connsiteX5" fmla="*/ 81411 w 102668"/>
                  <a:gd name="connsiteY5" fmla="*/ 57526 h 70652"/>
                  <a:gd name="connsiteX6" fmla="*/ 80618 w 102668"/>
                  <a:gd name="connsiteY6" fmla="*/ 57741 h 70652"/>
                  <a:gd name="connsiteX7" fmla="*/ 36995 w 102668"/>
                  <a:gd name="connsiteY7" fmla="*/ 69802 h 70652"/>
                  <a:gd name="connsiteX8" fmla="*/ 29297 w 102668"/>
                  <a:gd name="connsiteY8" fmla="*/ 70645 h 7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68" h="70652">
                    <a:moveTo>
                      <a:pt x="29297" y="70645"/>
                    </a:moveTo>
                    <a:cubicBezTo>
                      <a:pt x="13100" y="70630"/>
                      <a:pt x="-16" y="57486"/>
                      <a:pt x="0" y="41289"/>
                    </a:cubicBezTo>
                    <a:cubicBezTo>
                      <a:pt x="13" y="28066"/>
                      <a:pt x="8875" y="16487"/>
                      <a:pt x="21636" y="13019"/>
                    </a:cubicBezTo>
                    <a:lnTo>
                      <a:pt x="65258" y="1142"/>
                    </a:lnTo>
                    <a:cubicBezTo>
                      <a:pt x="80828" y="-3319"/>
                      <a:pt x="97066" y="5687"/>
                      <a:pt x="101527" y="21257"/>
                    </a:cubicBezTo>
                    <a:cubicBezTo>
                      <a:pt x="105988" y="36827"/>
                      <a:pt x="96982" y="53065"/>
                      <a:pt x="81411" y="57526"/>
                    </a:cubicBezTo>
                    <a:cubicBezTo>
                      <a:pt x="81148" y="57601"/>
                      <a:pt x="80883" y="57673"/>
                      <a:pt x="80618" y="57741"/>
                    </a:cubicBezTo>
                    <a:lnTo>
                      <a:pt x="36995" y="69802"/>
                    </a:lnTo>
                    <a:cubicBezTo>
                      <a:pt x="34477" y="70421"/>
                      <a:pt x="31889" y="70704"/>
                      <a:pt x="29297" y="70645"/>
                    </a:cubicBezTo>
                    <a:close/>
                  </a:path>
                </a:pathLst>
              </a:custGeom>
              <a:solidFill>
                <a:srgbClr val="EF463C"/>
              </a:solidFill>
              <a:ln w="3647"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7353B92B-2574-58DC-7631-B196AD3F8D99}"/>
                  </a:ext>
                </a:extLst>
              </p:cNvPr>
              <p:cNvSpPr/>
              <p:nvPr/>
            </p:nvSpPr>
            <p:spPr>
              <a:xfrm>
                <a:off x="5985343" y="1362156"/>
                <a:ext cx="100529" cy="85960"/>
              </a:xfrm>
              <a:custGeom>
                <a:avLst/>
                <a:gdLst>
                  <a:gd name="connsiteX0" fmla="*/ 70985 w 100529"/>
                  <a:gd name="connsiteY0" fmla="*/ 85960 h 85960"/>
                  <a:gd name="connsiteX1" fmla="*/ 55003 w 100529"/>
                  <a:gd name="connsiteY1" fmla="*/ 81195 h 85960"/>
                  <a:gd name="connsiteX2" fmla="*/ 13323 w 100529"/>
                  <a:gd name="connsiteY2" fmla="*/ 53921 h 85960"/>
                  <a:gd name="connsiteX3" fmla="*/ 4763 w 100529"/>
                  <a:gd name="connsiteY3" fmla="*/ 13323 h 85960"/>
                  <a:gd name="connsiteX4" fmla="*/ 45362 w 100529"/>
                  <a:gd name="connsiteY4" fmla="*/ 4763 h 85960"/>
                  <a:gd name="connsiteX5" fmla="*/ 87225 w 100529"/>
                  <a:gd name="connsiteY5" fmla="*/ 32073 h 85960"/>
                  <a:gd name="connsiteX6" fmla="*/ 95761 w 100529"/>
                  <a:gd name="connsiteY6" fmla="*/ 72659 h 85960"/>
                  <a:gd name="connsiteX7" fmla="*/ 71169 w 100529"/>
                  <a:gd name="connsiteY7" fmla="*/ 85960 h 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29" h="85960">
                    <a:moveTo>
                      <a:pt x="70985" y="85960"/>
                    </a:moveTo>
                    <a:cubicBezTo>
                      <a:pt x="65309" y="85952"/>
                      <a:pt x="59757" y="84297"/>
                      <a:pt x="55003" y="81195"/>
                    </a:cubicBezTo>
                    <a:lnTo>
                      <a:pt x="13323" y="53921"/>
                    </a:lnTo>
                    <a:cubicBezTo>
                      <a:pt x="-252" y="45074"/>
                      <a:pt x="-4084" y="26897"/>
                      <a:pt x="4763" y="13323"/>
                    </a:cubicBezTo>
                    <a:cubicBezTo>
                      <a:pt x="13610" y="-252"/>
                      <a:pt x="31787" y="-4084"/>
                      <a:pt x="45362" y="4763"/>
                    </a:cubicBezTo>
                    <a:lnTo>
                      <a:pt x="87225" y="32073"/>
                    </a:lnTo>
                    <a:cubicBezTo>
                      <a:pt x="100789" y="40923"/>
                      <a:pt x="104611" y="59094"/>
                      <a:pt x="95761" y="72659"/>
                    </a:cubicBezTo>
                    <a:cubicBezTo>
                      <a:pt x="90340" y="80966"/>
                      <a:pt x="81088" y="85971"/>
                      <a:pt x="71169" y="85960"/>
                    </a:cubicBezTo>
                    <a:close/>
                  </a:path>
                </a:pathLst>
              </a:custGeom>
              <a:solidFill>
                <a:srgbClr val="EF463C"/>
              </a:solidFill>
              <a:ln w="3647"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A6E37419-4CA1-9589-9CD7-188EE824F76C}"/>
                  </a:ext>
                </a:extLst>
              </p:cNvPr>
              <p:cNvSpPr/>
              <p:nvPr/>
            </p:nvSpPr>
            <p:spPr>
              <a:xfrm>
                <a:off x="6018214" y="1358561"/>
                <a:ext cx="200155" cy="200152"/>
              </a:xfrm>
              <a:custGeom>
                <a:avLst/>
                <a:gdLst>
                  <a:gd name="connsiteX0" fmla="*/ 100103 w 200155"/>
                  <a:gd name="connsiteY0" fmla="*/ 200152 h 200152"/>
                  <a:gd name="connsiteX1" fmla="*/ 0 w 200155"/>
                  <a:gd name="connsiteY1" fmla="*/ 100103 h 200152"/>
                  <a:gd name="connsiteX2" fmla="*/ 100049 w 200155"/>
                  <a:gd name="connsiteY2" fmla="*/ 0 h 200152"/>
                  <a:gd name="connsiteX3" fmla="*/ 197503 w 200155"/>
                  <a:gd name="connsiteY3" fmla="*/ 77202 h 200152"/>
                  <a:gd name="connsiteX4" fmla="*/ 197503 w 200155"/>
                  <a:gd name="connsiteY4" fmla="*/ 77202 h 200152"/>
                  <a:gd name="connsiteX5" fmla="*/ 122785 w 200155"/>
                  <a:gd name="connsiteY5" fmla="*/ 197524 h 200152"/>
                  <a:gd name="connsiteX6" fmla="*/ 100103 w 200155"/>
                  <a:gd name="connsiteY6" fmla="*/ 200152 h 200152"/>
                  <a:gd name="connsiteX7" fmla="*/ 100103 w 200155"/>
                  <a:gd name="connsiteY7" fmla="*/ 58653 h 200152"/>
                  <a:gd name="connsiteX8" fmla="*/ 90608 w 200155"/>
                  <a:gd name="connsiteY8" fmla="*/ 59752 h 200152"/>
                  <a:gd name="connsiteX9" fmla="*/ 59761 w 200155"/>
                  <a:gd name="connsiteY9" fmla="*/ 109552 h 200152"/>
                  <a:gd name="connsiteX10" fmla="*/ 109561 w 200155"/>
                  <a:gd name="connsiteY10" fmla="*/ 140400 h 200152"/>
                  <a:gd name="connsiteX11" fmla="*/ 140404 w 200155"/>
                  <a:gd name="connsiteY11" fmla="*/ 90718 h 200152"/>
                  <a:gd name="connsiteX12" fmla="*/ 140390 w 200155"/>
                  <a:gd name="connsiteY12" fmla="*/ 90655 h 200152"/>
                  <a:gd name="connsiteX13" fmla="*/ 140390 w 200155"/>
                  <a:gd name="connsiteY13" fmla="*/ 90655 h 200152"/>
                  <a:gd name="connsiteX14" fmla="*/ 100103 w 200155"/>
                  <a:gd name="connsiteY14" fmla="*/ 58653 h 20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155" h="200152">
                    <a:moveTo>
                      <a:pt x="100103" y="200152"/>
                    </a:moveTo>
                    <a:cubicBezTo>
                      <a:pt x="44832" y="200167"/>
                      <a:pt x="15" y="155374"/>
                      <a:pt x="0" y="100103"/>
                    </a:cubicBezTo>
                    <a:cubicBezTo>
                      <a:pt x="-15" y="44832"/>
                      <a:pt x="44779" y="15"/>
                      <a:pt x="100049" y="0"/>
                    </a:cubicBezTo>
                    <a:cubicBezTo>
                      <a:pt x="146519" y="-12"/>
                      <a:pt x="186883" y="31963"/>
                      <a:pt x="197503" y="77202"/>
                    </a:cubicBezTo>
                    <a:lnTo>
                      <a:pt x="197503" y="77202"/>
                    </a:lnTo>
                    <a:cubicBezTo>
                      <a:pt x="210095" y="131060"/>
                      <a:pt x="176644" y="184928"/>
                      <a:pt x="122785" y="197524"/>
                    </a:cubicBezTo>
                    <a:cubicBezTo>
                      <a:pt x="115349" y="199261"/>
                      <a:pt x="107739" y="200145"/>
                      <a:pt x="100103" y="200152"/>
                    </a:cubicBezTo>
                    <a:close/>
                    <a:moveTo>
                      <a:pt x="100103" y="58653"/>
                    </a:moveTo>
                    <a:cubicBezTo>
                      <a:pt x="96907" y="58660"/>
                      <a:pt x="93722" y="59029"/>
                      <a:pt x="90608" y="59752"/>
                    </a:cubicBezTo>
                    <a:cubicBezTo>
                      <a:pt x="68338" y="64986"/>
                      <a:pt x="54527" y="87282"/>
                      <a:pt x="59761" y="109552"/>
                    </a:cubicBezTo>
                    <a:cubicBezTo>
                      <a:pt x="64994" y="131822"/>
                      <a:pt x="87290" y="145634"/>
                      <a:pt x="109561" y="140400"/>
                    </a:cubicBezTo>
                    <a:cubicBezTo>
                      <a:pt x="131797" y="135198"/>
                      <a:pt x="145606" y="112954"/>
                      <a:pt x="140404" y="90718"/>
                    </a:cubicBezTo>
                    <a:cubicBezTo>
                      <a:pt x="140400" y="90697"/>
                      <a:pt x="140395" y="90676"/>
                      <a:pt x="140390" y="90655"/>
                    </a:cubicBezTo>
                    <a:lnTo>
                      <a:pt x="140390" y="90655"/>
                    </a:lnTo>
                    <a:cubicBezTo>
                      <a:pt x="136004" y="71937"/>
                      <a:pt x="119327" y="58690"/>
                      <a:pt x="100103" y="58653"/>
                    </a:cubicBezTo>
                    <a:close/>
                  </a:path>
                </a:pathLst>
              </a:custGeom>
              <a:solidFill>
                <a:srgbClr val="EF463C"/>
              </a:solidFill>
              <a:ln w="3647" cap="flat">
                <a:noFill/>
                <a:prstDash val="solid"/>
                <a:miter/>
              </a:ln>
            </p:spPr>
            <p:txBody>
              <a:bodyPr rtlCol="0" anchor="ctr"/>
              <a:lstStyle/>
              <a:p>
                <a:endParaRPr lang="en-US"/>
              </a:p>
            </p:txBody>
          </p:sp>
        </p:grpSp>
      </p:grpSp>
      <p:grpSp>
        <p:nvGrpSpPr>
          <p:cNvPr id="63" name="Graphic 32">
            <a:extLst>
              <a:ext uri="{FF2B5EF4-FFF2-40B4-BE49-F238E27FC236}">
                <a16:creationId xmlns:a16="http://schemas.microsoft.com/office/drawing/2014/main" id="{1756960C-D9CA-167F-85AE-B511C37B0364}"/>
              </a:ext>
            </a:extLst>
          </p:cNvPr>
          <p:cNvGrpSpPr/>
          <p:nvPr/>
        </p:nvGrpSpPr>
        <p:grpSpPr>
          <a:xfrm>
            <a:off x="9769656" y="1183486"/>
            <a:ext cx="617110" cy="544543"/>
            <a:chOff x="9769656" y="1183486"/>
            <a:chExt cx="617110" cy="544543"/>
          </a:xfrm>
        </p:grpSpPr>
        <p:sp>
          <p:nvSpPr>
            <p:cNvPr id="64" name="Freeform 63">
              <a:extLst>
                <a:ext uri="{FF2B5EF4-FFF2-40B4-BE49-F238E27FC236}">
                  <a16:creationId xmlns:a16="http://schemas.microsoft.com/office/drawing/2014/main" id="{EDCA24FC-6BE2-6E86-8785-C2BC4D2D91C9}"/>
                </a:ext>
              </a:extLst>
            </p:cNvPr>
            <p:cNvSpPr/>
            <p:nvPr/>
          </p:nvSpPr>
          <p:spPr>
            <a:xfrm>
              <a:off x="9979603" y="1183486"/>
              <a:ext cx="407164" cy="333829"/>
            </a:xfrm>
            <a:custGeom>
              <a:avLst/>
              <a:gdLst>
                <a:gd name="connsiteX0" fmla="*/ 306690 w 407164"/>
                <a:gd name="connsiteY0" fmla="*/ 333829 h 333829"/>
                <a:gd name="connsiteX1" fmla="*/ 286354 w 407164"/>
                <a:gd name="connsiteY1" fmla="*/ 325636 h 333829"/>
                <a:gd name="connsiteX2" fmla="*/ 223260 w 407164"/>
                <a:gd name="connsiteY2" fmla="*/ 264737 h 333829"/>
                <a:gd name="connsiteX3" fmla="*/ 167957 w 407164"/>
                <a:gd name="connsiteY3" fmla="*/ 264737 h 333829"/>
                <a:gd name="connsiteX4" fmla="*/ 138696 w 407164"/>
                <a:gd name="connsiteY4" fmla="*/ 235476 h 333829"/>
                <a:gd name="connsiteX5" fmla="*/ 167957 w 407164"/>
                <a:gd name="connsiteY5" fmla="*/ 206216 h 333829"/>
                <a:gd name="connsiteX6" fmla="*/ 235074 w 407164"/>
                <a:gd name="connsiteY6" fmla="*/ 206216 h 333829"/>
                <a:gd name="connsiteX7" fmla="*/ 255374 w 407164"/>
                <a:gd name="connsiteY7" fmla="*/ 214409 h 333829"/>
                <a:gd name="connsiteX8" fmla="*/ 277319 w 407164"/>
                <a:gd name="connsiteY8" fmla="*/ 235696 h 333829"/>
                <a:gd name="connsiteX9" fmla="*/ 277319 w 407164"/>
                <a:gd name="connsiteY9" fmla="*/ 235476 h 333829"/>
                <a:gd name="connsiteX10" fmla="*/ 306580 w 407164"/>
                <a:gd name="connsiteY10" fmla="*/ 206216 h 333829"/>
                <a:gd name="connsiteX11" fmla="*/ 348533 w 407164"/>
                <a:gd name="connsiteY11" fmla="*/ 206216 h 333829"/>
                <a:gd name="connsiteX12" fmla="*/ 348533 w 407164"/>
                <a:gd name="connsiteY12" fmla="*/ 58522 h 333829"/>
                <a:gd name="connsiteX13" fmla="*/ 58522 w 407164"/>
                <a:gd name="connsiteY13" fmla="*/ 58522 h 333829"/>
                <a:gd name="connsiteX14" fmla="*/ 58522 w 407164"/>
                <a:gd name="connsiteY14" fmla="*/ 235476 h 333829"/>
                <a:gd name="connsiteX15" fmla="*/ 29261 w 407164"/>
                <a:gd name="connsiteY15" fmla="*/ 264737 h 333829"/>
                <a:gd name="connsiteX16" fmla="*/ 0 w 407164"/>
                <a:gd name="connsiteY16" fmla="*/ 235476 h 333829"/>
                <a:gd name="connsiteX17" fmla="*/ 0 w 407164"/>
                <a:gd name="connsiteY17" fmla="*/ 29261 h 333829"/>
                <a:gd name="connsiteX18" fmla="*/ 29261 w 407164"/>
                <a:gd name="connsiteY18" fmla="*/ 0 h 333829"/>
                <a:gd name="connsiteX19" fmla="*/ 377903 w 407164"/>
                <a:gd name="connsiteY19" fmla="*/ 0 h 333829"/>
                <a:gd name="connsiteX20" fmla="*/ 407164 w 407164"/>
                <a:gd name="connsiteY20" fmla="*/ 29261 h 333829"/>
                <a:gd name="connsiteX21" fmla="*/ 407164 w 407164"/>
                <a:gd name="connsiteY21" fmla="*/ 235476 h 333829"/>
                <a:gd name="connsiteX22" fmla="*/ 377903 w 407164"/>
                <a:gd name="connsiteY22" fmla="*/ 264737 h 333829"/>
                <a:gd name="connsiteX23" fmla="*/ 335951 w 407164"/>
                <a:gd name="connsiteY23" fmla="*/ 264737 h 333829"/>
                <a:gd name="connsiteX24" fmla="*/ 335951 w 407164"/>
                <a:gd name="connsiteY24" fmla="*/ 304568 h 333829"/>
                <a:gd name="connsiteX25" fmla="*/ 306690 w 407164"/>
                <a:gd name="connsiteY25" fmla="*/ 333829 h 33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7164" h="333829">
                  <a:moveTo>
                    <a:pt x="306690" y="333829"/>
                  </a:moveTo>
                  <a:cubicBezTo>
                    <a:pt x="299104" y="333836"/>
                    <a:pt x="291814" y="330899"/>
                    <a:pt x="286354" y="325636"/>
                  </a:cubicBezTo>
                  <a:lnTo>
                    <a:pt x="223260" y="264737"/>
                  </a:lnTo>
                  <a:lnTo>
                    <a:pt x="167957" y="264737"/>
                  </a:lnTo>
                  <a:cubicBezTo>
                    <a:pt x="151798" y="264737"/>
                    <a:pt x="138696" y="251637"/>
                    <a:pt x="138696" y="235476"/>
                  </a:cubicBezTo>
                  <a:cubicBezTo>
                    <a:pt x="138696" y="219316"/>
                    <a:pt x="151798" y="206216"/>
                    <a:pt x="167957" y="206216"/>
                  </a:cubicBezTo>
                  <a:lnTo>
                    <a:pt x="235074" y="206216"/>
                  </a:lnTo>
                  <a:cubicBezTo>
                    <a:pt x="242645" y="206217"/>
                    <a:pt x="249920" y="209154"/>
                    <a:pt x="255374" y="214409"/>
                  </a:cubicBezTo>
                  <a:lnTo>
                    <a:pt x="277319" y="235696"/>
                  </a:lnTo>
                  <a:lnTo>
                    <a:pt x="277319" y="235476"/>
                  </a:lnTo>
                  <a:cubicBezTo>
                    <a:pt x="277319" y="219316"/>
                    <a:pt x="290421" y="206216"/>
                    <a:pt x="306580" y="206216"/>
                  </a:cubicBezTo>
                  <a:lnTo>
                    <a:pt x="348533" y="206216"/>
                  </a:lnTo>
                  <a:lnTo>
                    <a:pt x="348533" y="58522"/>
                  </a:lnTo>
                  <a:lnTo>
                    <a:pt x="58522" y="58522"/>
                  </a:lnTo>
                  <a:lnTo>
                    <a:pt x="58522" y="235476"/>
                  </a:lnTo>
                  <a:cubicBezTo>
                    <a:pt x="58522" y="251637"/>
                    <a:pt x="45421" y="264737"/>
                    <a:pt x="29261" y="264737"/>
                  </a:cubicBezTo>
                  <a:cubicBezTo>
                    <a:pt x="13100" y="264737"/>
                    <a:pt x="0" y="251637"/>
                    <a:pt x="0" y="235476"/>
                  </a:cubicBezTo>
                  <a:lnTo>
                    <a:pt x="0" y="29261"/>
                  </a:lnTo>
                  <a:cubicBezTo>
                    <a:pt x="0" y="13100"/>
                    <a:pt x="13100" y="0"/>
                    <a:pt x="29261" y="0"/>
                  </a:cubicBezTo>
                  <a:lnTo>
                    <a:pt x="377903" y="0"/>
                  </a:lnTo>
                  <a:cubicBezTo>
                    <a:pt x="394063" y="0"/>
                    <a:pt x="407164" y="13100"/>
                    <a:pt x="407164" y="29261"/>
                  </a:cubicBezTo>
                  <a:lnTo>
                    <a:pt x="407164" y="235476"/>
                  </a:lnTo>
                  <a:cubicBezTo>
                    <a:pt x="407164" y="251637"/>
                    <a:pt x="394063" y="264737"/>
                    <a:pt x="377903" y="264737"/>
                  </a:cubicBezTo>
                  <a:lnTo>
                    <a:pt x="335951" y="264737"/>
                  </a:lnTo>
                  <a:lnTo>
                    <a:pt x="335951" y="304568"/>
                  </a:lnTo>
                  <a:cubicBezTo>
                    <a:pt x="335951" y="320728"/>
                    <a:pt x="322849" y="333829"/>
                    <a:pt x="306690" y="333829"/>
                  </a:cubicBezTo>
                  <a:close/>
                </a:path>
              </a:pathLst>
            </a:custGeom>
            <a:solidFill>
              <a:srgbClr val="EF463C"/>
            </a:solidFill>
            <a:ln w="3647"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9288ABA-9E54-F742-BB79-B52EF24E8D59}"/>
                </a:ext>
              </a:extLst>
            </p:cNvPr>
            <p:cNvSpPr/>
            <p:nvPr/>
          </p:nvSpPr>
          <p:spPr>
            <a:xfrm>
              <a:off x="9769656" y="1389701"/>
              <a:ext cx="407164" cy="338328"/>
            </a:xfrm>
            <a:custGeom>
              <a:avLst/>
              <a:gdLst>
                <a:gd name="connsiteX0" fmla="*/ 100474 w 407164"/>
                <a:gd name="connsiteY0" fmla="*/ 338328 h 338328"/>
                <a:gd name="connsiteX1" fmla="*/ 71213 w 407164"/>
                <a:gd name="connsiteY1" fmla="*/ 309067 h 338328"/>
                <a:gd name="connsiteX2" fmla="*/ 71213 w 407164"/>
                <a:gd name="connsiteY2" fmla="*/ 268468 h 338328"/>
                <a:gd name="connsiteX3" fmla="*/ 29261 w 407164"/>
                <a:gd name="connsiteY3" fmla="*/ 268468 h 338328"/>
                <a:gd name="connsiteX4" fmla="*/ 0 w 407164"/>
                <a:gd name="connsiteY4" fmla="*/ 239207 h 338328"/>
                <a:gd name="connsiteX5" fmla="*/ 0 w 407164"/>
                <a:gd name="connsiteY5" fmla="*/ 29261 h 338328"/>
                <a:gd name="connsiteX6" fmla="*/ 29261 w 407164"/>
                <a:gd name="connsiteY6" fmla="*/ 0 h 338328"/>
                <a:gd name="connsiteX7" fmla="*/ 377903 w 407164"/>
                <a:gd name="connsiteY7" fmla="*/ 0 h 338328"/>
                <a:gd name="connsiteX8" fmla="*/ 407164 w 407164"/>
                <a:gd name="connsiteY8" fmla="*/ 29261 h 338328"/>
                <a:gd name="connsiteX9" fmla="*/ 407164 w 407164"/>
                <a:gd name="connsiteY9" fmla="*/ 239207 h 338328"/>
                <a:gd name="connsiteX10" fmla="*/ 377903 w 407164"/>
                <a:gd name="connsiteY10" fmla="*/ 268468 h 338328"/>
                <a:gd name="connsiteX11" fmla="*/ 184050 w 407164"/>
                <a:gd name="connsiteY11" fmla="*/ 268468 h 338328"/>
                <a:gd name="connsiteX12" fmla="*/ 120920 w 407164"/>
                <a:gd name="connsiteY12" fmla="*/ 329989 h 338328"/>
                <a:gd name="connsiteX13" fmla="*/ 100474 w 407164"/>
                <a:gd name="connsiteY13" fmla="*/ 338328 h 338328"/>
                <a:gd name="connsiteX14" fmla="*/ 58522 w 407164"/>
                <a:gd name="connsiteY14" fmla="*/ 209946 h 338328"/>
                <a:gd name="connsiteX15" fmla="*/ 100474 w 407164"/>
                <a:gd name="connsiteY15" fmla="*/ 209946 h 338328"/>
                <a:gd name="connsiteX16" fmla="*/ 129735 w 407164"/>
                <a:gd name="connsiteY16" fmla="*/ 239207 h 338328"/>
                <a:gd name="connsiteX17" fmla="*/ 129735 w 407164"/>
                <a:gd name="connsiteY17" fmla="*/ 239792 h 338328"/>
                <a:gd name="connsiteX18" fmla="*/ 151681 w 407164"/>
                <a:gd name="connsiteY18" fmla="*/ 218395 h 338328"/>
                <a:gd name="connsiteX19" fmla="*/ 172090 w 407164"/>
                <a:gd name="connsiteY19" fmla="*/ 210093 h 338328"/>
                <a:gd name="connsiteX20" fmla="*/ 348642 w 407164"/>
                <a:gd name="connsiteY20" fmla="*/ 210093 h 338328"/>
                <a:gd name="connsiteX21" fmla="*/ 348642 w 407164"/>
                <a:gd name="connsiteY21" fmla="*/ 58522 h 338328"/>
                <a:gd name="connsiteX22" fmla="*/ 58522 w 407164"/>
                <a:gd name="connsiteY22" fmla="*/ 58522 h 3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7164" h="338328">
                  <a:moveTo>
                    <a:pt x="100474" y="338328"/>
                  </a:moveTo>
                  <a:cubicBezTo>
                    <a:pt x="84314" y="338328"/>
                    <a:pt x="71213" y="325226"/>
                    <a:pt x="71213" y="309067"/>
                  </a:cubicBezTo>
                  <a:lnTo>
                    <a:pt x="71213" y="268468"/>
                  </a:lnTo>
                  <a:lnTo>
                    <a:pt x="29261" y="268468"/>
                  </a:lnTo>
                  <a:cubicBezTo>
                    <a:pt x="13100" y="268468"/>
                    <a:pt x="0" y="255366"/>
                    <a:pt x="0" y="239207"/>
                  </a:cubicBezTo>
                  <a:lnTo>
                    <a:pt x="0" y="29261"/>
                  </a:lnTo>
                  <a:cubicBezTo>
                    <a:pt x="0" y="13100"/>
                    <a:pt x="13100" y="0"/>
                    <a:pt x="29261" y="0"/>
                  </a:cubicBezTo>
                  <a:lnTo>
                    <a:pt x="377903" y="0"/>
                  </a:lnTo>
                  <a:cubicBezTo>
                    <a:pt x="394063" y="0"/>
                    <a:pt x="407164" y="13100"/>
                    <a:pt x="407164" y="29261"/>
                  </a:cubicBezTo>
                  <a:lnTo>
                    <a:pt x="407164" y="239207"/>
                  </a:lnTo>
                  <a:cubicBezTo>
                    <a:pt x="407164" y="255366"/>
                    <a:pt x="394063" y="268468"/>
                    <a:pt x="377903" y="268468"/>
                  </a:cubicBezTo>
                  <a:lnTo>
                    <a:pt x="184050" y="268468"/>
                  </a:lnTo>
                  <a:lnTo>
                    <a:pt x="120920" y="329989"/>
                  </a:lnTo>
                  <a:cubicBezTo>
                    <a:pt x="115455" y="335332"/>
                    <a:pt x="108117" y="338324"/>
                    <a:pt x="100474" y="338328"/>
                  </a:cubicBezTo>
                  <a:close/>
                  <a:moveTo>
                    <a:pt x="58522" y="209946"/>
                  </a:moveTo>
                  <a:lnTo>
                    <a:pt x="100474" y="209946"/>
                  </a:lnTo>
                  <a:cubicBezTo>
                    <a:pt x="116635" y="209946"/>
                    <a:pt x="129735" y="223048"/>
                    <a:pt x="129735" y="239207"/>
                  </a:cubicBezTo>
                  <a:lnTo>
                    <a:pt x="129735" y="239792"/>
                  </a:lnTo>
                  <a:lnTo>
                    <a:pt x="151681" y="218395"/>
                  </a:lnTo>
                  <a:cubicBezTo>
                    <a:pt x="157142" y="213073"/>
                    <a:pt x="164465" y="210096"/>
                    <a:pt x="172090" y="210093"/>
                  </a:cubicBezTo>
                  <a:lnTo>
                    <a:pt x="348642" y="210093"/>
                  </a:lnTo>
                  <a:lnTo>
                    <a:pt x="348642" y="58522"/>
                  </a:lnTo>
                  <a:lnTo>
                    <a:pt x="58522" y="58522"/>
                  </a:lnTo>
                  <a:close/>
                </a:path>
              </a:pathLst>
            </a:custGeom>
            <a:solidFill>
              <a:srgbClr val="C42828"/>
            </a:solidFill>
            <a:ln w="3647" cap="flat">
              <a:noFill/>
              <a:prstDash val="solid"/>
              <a:miter/>
            </a:ln>
          </p:spPr>
          <p:txBody>
            <a:bodyPr rtlCol="0" anchor="ctr"/>
            <a:lstStyle/>
            <a:p>
              <a:endParaRPr lang="en-US"/>
            </a:p>
          </p:txBody>
        </p:sp>
      </p:grpSp>
      <p:grpSp>
        <p:nvGrpSpPr>
          <p:cNvPr id="46" name="Group 45">
            <a:extLst>
              <a:ext uri="{FF2B5EF4-FFF2-40B4-BE49-F238E27FC236}">
                <a16:creationId xmlns:a16="http://schemas.microsoft.com/office/drawing/2014/main" id="{6CA0B7A8-DD9E-07CC-BDA6-C838CBBFBFC2}"/>
              </a:ext>
            </a:extLst>
          </p:cNvPr>
          <p:cNvGrpSpPr/>
          <p:nvPr/>
        </p:nvGrpSpPr>
        <p:grpSpPr>
          <a:xfrm>
            <a:off x="1884949" y="1164978"/>
            <a:ext cx="553541" cy="587045"/>
            <a:chOff x="1884949" y="1164978"/>
            <a:chExt cx="553541" cy="587045"/>
          </a:xfrm>
        </p:grpSpPr>
        <p:sp>
          <p:nvSpPr>
            <p:cNvPr id="37" name="Freeform 36">
              <a:extLst>
                <a:ext uri="{FF2B5EF4-FFF2-40B4-BE49-F238E27FC236}">
                  <a16:creationId xmlns:a16="http://schemas.microsoft.com/office/drawing/2014/main" id="{0762F7C3-65F6-E07D-3A32-448152175451}"/>
                </a:ext>
              </a:extLst>
            </p:cNvPr>
            <p:cNvSpPr/>
            <p:nvPr/>
          </p:nvSpPr>
          <p:spPr>
            <a:xfrm>
              <a:off x="1884949" y="1285679"/>
              <a:ext cx="103656" cy="103656"/>
            </a:xfrm>
            <a:custGeom>
              <a:avLst/>
              <a:gdLst>
                <a:gd name="connsiteX0" fmla="*/ 51828 w 103656"/>
                <a:gd name="connsiteY0" fmla="*/ 103656 h 103656"/>
                <a:gd name="connsiteX1" fmla="*/ 0 w 103656"/>
                <a:gd name="connsiteY1" fmla="*/ 51828 h 103656"/>
                <a:gd name="connsiteX2" fmla="*/ 51828 w 103656"/>
                <a:gd name="connsiteY2" fmla="*/ 0 h 103656"/>
                <a:gd name="connsiteX3" fmla="*/ 103656 w 103656"/>
                <a:gd name="connsiteY3" fmla="*/ 51828 h 103656"/>
                <a:gd name="connsiteX4" fmla="*/ 51828 w 103656"/>
                <a:gd name="connsiteY4" fmla="*/ 103656 h 103656"/>
                <a:gd name="connsiteX5" fmla="*/ 51828 w 103656"/>
                <a:gd name="connsiteY5" fmla="*/ 45135 h 103656"/>
                <a:gd name="connsiteX6" fmla="*/ 45135 w 103656"/>
                <a:gd name="connsiteY6" fmla="*/ 51828 h 103656"/>
                <a:gd name="connsiteX7" fmla="*/ 51828 w 103656"/>
                <a:gd name="connsiteY7" fmla="*/ 58522 h 103656"/>
                <a:gd name="connsiteX8" fmla="*/ 58522 w 103656"/>
                <a:gd name="connsiteY8" fmla="*/ 51828 h 103656"/>
                <a:gd name="connsiteX9" fmla="*/ 51828 w 103656"/>
                <a:gd name="connsiteY9" fmla="*/ 45135 h 10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56" h="103656">
                  <a:moveTo>
                    <a:pt x="51828" y="103656"/>
                  </a:moveTo>
                  <a:cubicBezTo>
                    <a:pt x="23262" y="103656"/>
                    <a:pt x="0" y="80394"/>
                    <a:pt x="0" y="51828"/>
                  </a:cubicBezTo>
                  <a:cubicBezTo>
                    <a:pt x="0" y="23262"/>
                    <a:pt x="23262" y="0"/>
                    <a:pt x="51828" y="0"/>
                  </a:cubicBezTo>
                  <a:cubicBezTo>
                    <a:pt x="80394" y="0"/>
                    <a:pt x="103656" y="23262"/>
                    <a:pt x="103656" y="51828"/>
                  </a:cubicBezTo>
                  <a:cubicBezTo>
                    <a:pt x="103656" y="80394"/>
                    <a:pt x="80394" y="103656"/>
                    <a:pt x="51828" y="103656"/>
                  </a:cubicBezTo>
                  <a:close/>
                  <a:moveTo>
                    <a:pt x="51828" y="45135"/>
                  </a:moveTo>
                  <a:cubicBezTo>
                    <a:pt x="48134" y="45135"/>
                    <a:pt x="45135" y="48134"/>
                    <a:pt x="45135" y="51828"/>
                  </a:cubicBezTo>
                  <a:cubicBezTo>
                    <a:pt x="45135" y="55522"/>
                    <a:pt x="48134" y="58522"/>
                    <a:pt x="51828" y="58522"/>
                  </a:cubicBezTo>
                  <a:cubicBezTo>
                    <a:pt x="55522" y="58522"/>
                    <a:pt x="58522" y="55522"/>
                    <a:pt x="58522" y="51828"/>
                  </a:cubicBezTo>
                  <a:cubicBezTo>
                    <a:pt x="58522" y="48134"/>
                    <a:pt x="55522" y="45135"/>
                    <a:pt x="51828" y="45135"/>
                  </a:cubicBezTo>
                  <a:close/>
                </a:path>
              </a:pathLst>
            </a:custGeom>
            <a:solidFill>
              <a:srgbClr val="EF463C"/>
            </a:solidFill>
            <a:ln w="3647"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49F5FF08-60A6-1547-60BE-D43401186C77}"/>
                </a:ext>
              </a:extLst>
            </p:cNvPr>
            <p:cNvSpPr/>
            <p:nvPr/>
          </p:nvSpPr>
          <p:spPr>
            <a:xfrm>
              <a:off x="2034911" y="1164978"/>
              <a:ext cx="103656" cy="103656"/>
            </a:xfrm>
            <a:custGeom>
              <a:avLst/>
              <a:gdLst>
                <a:gd name="connsiteX0" fmla="*/ 51828 w 103656"/>
                <a:gd name="connsiteY0" fmla="*/ 103656 h 103656"/>
                <a:gd name="connsiteX1" fmla="*/ 0 w 103656"/>
                <a:gd name="connsiteY1" fmla="*/ 51828 h 103656"/>
                <a:gd name="connsiteX2" fmla="*/ 51828 w 103656"/>
                <a:gd name="connsiteY2" fmla="*/ 0 h 103656"/>
                <a:gd name="connsiteX3" fmla="*/ 103656 w 103656"/>
                <a:gd name="connsiteY3" fmla="*/ 51828 h 103656"/>
                <a:gd name="connsiteX4" fmla="*/ 51828 w 103656"/>
                <a:gd name="connsiteY4" fmla="*/ 103656 h 103656"/>
                <a:gd name="connsiteX5" fmla="*/ 51828 w 103656"/>
                <a:gd name="connsiteY5" fmla="*/ 45135 h 103656"/>
                <a:gd name="connsiteX6" fmla="*/ 45135 w 103656"/>
                <a:gd name="connsiteY6" fmla="*/ 51828 h 103656"/>
                <a:gd name="connsiteX7" fmla="*/ 51828 w 103656"/>
                <a:gd name="connsiteY7" fmla="*/ 58522 h 103656"/>
                <a:gd name="connsiteX8" fmla="*/ 58522 w 103656"/>
                <a:gd name="connsiteY8" fmla="*/ 51828 h 103656"/>
                <a:gd name="connsiteX9" fmla="*/ 51828 w 103656"/>
                <a:gd name="connsiteY9" fmla="*/ 45135 h 10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56" h="103656">
                  <a:moveTo>
                    <a:pt x="51828" y="103656"/>
                  </a:moveTo>
                  <a:cubicBezTo>
                    <a:pt x="23262" y="103656"/>
                    <a:pt x="0" y="80394"/>
                    <a:pt x="0" y="51828"/>
                  </a:cubicBezTo>
                  <a:cubicBezTo>
                    <a:pt x="0" y="23262"/>
                    <a:pt x="23262" y="0"/>
                    <a:pt x="51828" y="0"/>
                  </a:cubicBezTo>
                  <a:cubicBezTo>
                    <a:pt x="80394" y="0"/>
                    <a:pt x="103656" y="23262"/>
                    <a:pt x="103656" y="51828"/>
                  </a:cubicBezTo>
                  <a:cubicBezTo>
                    <a:pt x="103656" y="80394"/>
                    <a:pt x="80394" y="103656"/>
                    <a:pt x="51828" y="103656"/>
                  </a:cubicBezTo>
                  <a:close/>
                  <a:moveTo>
                    <a:pt x="51828" y="45135"/>
                  </a:moveTo>
                  <a:cubicBezTo>
                    <a:pt x="48134" y="45135"/>
                    <a:pt x="45135" y="48134"/>
                    <a:pt x="45135" y="51828"/>
                  </a:cubicBezTo>
                  <a:cubicBezTo>
                    <a:pt x="45135" y="55522"/>
                    <a:pt x="48134" y="58522"/>
                    <a:pt x="51828" y="58522"/>
                  </a:cubicBezTo>
                  <a:cubicBezTo>
                    <a:pt x="55522" y="58522"/>
                    <a:pt x="58522" y="55522"/>
                    <a:pt x="58522" y="51828"/>
                  </a:cubicBezTo>
                  <a:cubicBezTo>
                    <a:pt x="58522" y="48134"/>
                    <a:pt x="55522" y="45135"/>
                    <a:pt x="51828" y="45135"/>
                  </a:cubicBezTo>
                  <a:close/>
                </a:path>
              </a:pathLst>
            </a:custGeom>
            <a:solidFill>
              <a:srgbClr val="EF463C"/>
            </a:solidFill>
            <a:ln w="3647"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115BE02-1A82-7579-51A0-FB48F6ED94EF}"/>
                </a:ext>
              </a:extLst>
            </p:cNvPr>
            <p:cNvSpPr/>
            <p:nvPr/>
          </p:nvSpPr>
          <p:spPr>
            <a:xfrm>
              <a:off x="2184872" y="1282022"/>
              <a:ext cx="103656" cy="103656"/>
            </a:xfrm>
            <a:custGeom>
              <a:avLst/>
              <a:gdLst>
                <a:gd name="connsiteX0" fmla="*/ 51828 w 103656"/>
                <a:gd name="connsiteY0" fmla="*/ 103656 h 103656"/>
                <a:gd name="connsiteX1" fmla="*/ 0 w 103656"/>
                <a:gd name="connsiteY1" fmla="*/ 51828 h 103656"/>
                <a:gd name="connsiteX2" fmla="*/ 51828 w 103656"/>
                <a:gd name="connsiteY2" fmla="*/ 0 h 103656"/>
                <a:gd name="connsiteX3" fmla="*/ 103656 w 103656"/>
                <a:gd name="connsiteY3" fmla="*/ 51828 h 103656"/>
                <a:gd name="connsiteX4" fmla="*/ 51828 w 103656"/>
                <a:gd name="connsiteY4" fmla="*/ 103656 h 103656"/>
                <a:gd name="connsiteX5" fmla="*/ 51828 w 103656"/>
                <a:gd name="connsiteY5" fmla="*/ 45135 h 103656"/>
                <a:gd name="connsiteX6" fmla="*/ 45135 w 103656"/>
                <a:gd name="connsiteY6" fmla="*/ 51828 h 103656"/>
                <a:gd name="connsiteX7" fmla="*/ 51828 w 103656"/>
                <a:gd name="connsiteY7" fmla="*/ 58522 h 103656"/>
                <a:gd name="connsiteX8" fmla="*/ 58522 w 103656"/>
                <a:gd name="connsiteY8" fmla="*/ 51828 h 103656"/>
                <a:gd name="connsiteX9" fmla="*/ 51828 w 103656"/>
                <a:gd name="connsiteY9" fmla="*/ 45135 h 10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56" h="103656">
                  <a:moveTo>
                    <a:pt x="51828" y="103656"/>
                  </a:moveTo>
                  <a:cubicBezTo>
                    <a:pt x="23262" y="103656"/>
                    <a:pt x="0" y="80394"/>
                    <a:pt x="0" y="51828"/>
                  </a:cubicBezTo>
                  <a:cubicBezTo>
                    <a:pt x="0" y="23262"/>
                    <a:pt x="23262" y="0"/>
                    <a:pt x="51828" y="0"/>
                  </a:cubicBezTo>
                  <a:cubicBezTo>
                    <a:pt x="80394" y="0"/>
                    <a:pt x="103656" y="23262"/>
                    <a:pt x="103656" y="51828"/>
                  </a:cubicBezTo>
                  <a:cubicBezTo>
                    <a:pt x="103656" y="80394"/>
                    <a:pt x="80394" y="103656"/>
                    <a:pt x="51828" y="103656"/>
                  </a:cubicBezTo>
                  <a:close/>
                  <a:moveTo>
                    <a:pt x="51828" y="45135"/>
                  </a:moveTo>
                  <a:cubicBezTo>
                    <a:pt x="48134" y="45135"/>
                    <a:pt x="45135" y="48134"/>
                    <a:pt x="45135" y="51828"/>
                  </a:cubicBezTo>
                  <a:cubicBezTo>
                    <a:pt x="45135" y="55522"/>
                    <a:pt x="48134" y="58522"/>
                    <a:pt x="51828" y="58522"/>
                  </a:cubicBezTo>
                  <a:cubicBezTo>
                    <a:pt x="55522" y="58522"/>
                    <a:pt x="58522" y="55522"/>
                    <a:pt x="58522" y="51828"/>
                  </a:cubicBezTo>
                  <a:cubicBezTo>
                    <a:pt x="58522" y="48134"/>
                    <a:pt x="55522" y="45135"/>
                    <a:pt x="51828" y="45135"/>
                  </a:cubicBezTo>
                  <a:close/>
                </a:path>
              </a:pathLst>
            </a:custGeom>
            <a:solidFill>
              <a:srgbClr val="EF463C"/>
            </a:solidFill>
            <a:ln w="364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C652CE5-5923-565F-F847-A1D251367A01}"/>
                </a:ext>
              </a:extLst>
            </p:cNvPr>
            <p:cNvSpPr/>
            <p:nvPr/>
          </p:nvSpPr>
          <p:spPr>
            <a:xfrm>
              <a:off x="2334834" y="1164978"/>
              <a:ext cx="103656" cy="103656"/>
            </a:xfrm>
            <a:custGeom>
              <a:avLst/>
              <a:gdLst>
                <a:gd name="connsiteX0" fmla="*/ 51828 w 103656"/>
                <a:gd name="connsiteY0" fmla="*/ 103656 h 103656"/>
                <a:gd name="connsiteX1" fmla="*/ 0 w 103656"/>
                <a:gd name="connsiteY1" fmla="*/ 51828 h 103656"/>
                <a:gd name="connsiteX2" fmla="*/ 51828 w 103656"/>
                <a:gd name="connsiteY2" fmla="*/ 0 h 103656"/>
                <a:gd name="connsiteX3" fmla="*/ 103656 w 103656"/>
                <a:gd name="connsiteY3" fmla="*/ 51828 h 103656"/>
                <a:gd name="connsiteX4" fmla="*/ 51828 w 103656"/>
                <a:gd name="connsiteY4" fmla="*/ 103656 h 103656"/>
                <a:gd name="connsiteX5" fmla="*/ 51828 w 103656"/>
                <a:gd name="connsiteY5" fmla="*/ 45135 h 103656"/>
                <a:gd name="connsiteX6" fmla="*/ 45135 w 103656"/>
                <a:gd name="connsiteY6" fmla="*/ 51828 h 103656"/>
                <a:gd name="connsiteX7" fmla="*/ 51828 w 103656"/>
                <a:gd name="connsiteY7" fmla="*/ 58522 h 103656"/>
                <a:gd name="connsiteX8" fmla="*/ 58522 w 103656"/>
                <a:gd name="connsiteY8" fmla="*/ 51828 h 103656"/>
                <a:gd name="connsiteX9" fmla="*/ 51828 w 103656"/>
                <a:gd name="connsiteY9" fmla="*/ 45135 h 10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56" h="103656">
                  <a:moveTo>
                    <a:pt x="51828" y="103656"/>
                  </a:moveTo>
                  <a:cubicBezTo>
                    <a:pt x="23262" y="103656"/>
                    <a:pt x="0" y="80394"/>
                    <a:pt x="0" y="51828"/>
                  </a:cubicBezTo>
                  <a:cubicBezTo>
                    <a:pt x="0" y="23262"/>
                    <a:pt x="23262" y="0"/>
                    <a:pt x="51828" y="0"/>
                  </a:cubicBezTo>
                  <a:cubicBezTo>
                    <a:pt x="80394" y="0"/>
                    <a:pt x="103656" y="23262"/>
                    <a:pt x="103656" y="51828"/>
                  </a:cubicBezTo>
                  <a:cubicBezTo>
                    <a:pt x="103656" y="80394"/>
                    <a:pt x="80394" y="103656"/>
                    <a:pt x="51828" y="103656"/>
                  </a:cubicBezTo>
                  <a:close/>
                  <a:moveTo>
                    <a:pt x="51828" y="45135"/>
                  </a:moveTo>
                  <a:cubicBezTo>
                    <a:pt x="48134" y="45135"/>
                    <a:pt x="45135" y="48134"/>
                    <a:pt x="45135" y="51828"/>
                  </a:cubicBezTo>
                  <a:cubicBezTo>
                    <a:pt x="45135" y="55522"/>
                    <a:pt x="48134" y="58522"/>
                    <a:pt x="51828" y="58522"/>
                  </a:cubicBezTo>
                  <a:cubicBezTo>
                    <a:pt x="55522" y="58522"/>
                    <a:pt x="58522" y="55522"/>
                    <a:pt x="58522" y="51828"/>
                  </a:cubicBezTo>
                  <a:cubicBezTo>
                    <a:pt x="58522" y="48134"/>
                    <a:pt x="55522" y="45135"/>
                    <a:pt x="51828" y="45135"/>
                  </a:cubicBezTo>
                  <a:close/>
                </a:path>
              </a:pathLst>
            </a:custGeom>
            <a:solidFill>
              <a:srgbClr val="EF463C"/>
            </a:solidFill>
            <a:ln w="3647"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E9D2175-1D75-543C-929A-251F55AFFE95}"/>
                </a:ext>
              </a:extLst>
            </p:cNvPr>
            <p:cNvSpPr/>
            <p:nvPr/>
          </p:nvSpPr>
          <p:spPr>
            <a:xfrm>
              <a:off x="1931855" y="1186681"/>
              <a:ext cx="483106" cy="176758"/>
            </a:xfrm>
            <a:custGeom>
              <a:avLst/>
              <a:gdLst>
                <a:gd name="connsiteX0" fmla="*/ 302981 w 483106"/>
                <a:gd name="connsiteY0" fmla="*/ 176758 h 176758"/>
                <a:gd name="connsiteX1" fmla="*/ 284729 w 483106"/>
                <a:gd name="connsiteY1" fmla="*/ 170357 h 176758"/>
                <a:gd name="connsiteX2" fmla="*/ 155031 w 483106"/>
                <a:gd name="connsiteY2" fmla="*/ 66811 h 176758"/>
                <a:gd name="connsiteX3" fmla="*/ 47680 w 483106"/>
                <a:gd name="connsiteY3" fmla="*/ 153862 h 176758"/>
                <a:gd name="connsiteX4" fmla="*/ 6532 w 483106"/>
                <a:gd name="connsiteY4" fmla="*/ 149546 h 176758"/>
                <a:gd name="connsiteX5" fmla="*/ 10848 w 483106"/>
                <a:gd name="connsiteY5" fmla="*/ 108398 h 176758"/>
                <a:gd name="connsiteX6" fmla="*/ 136450 w 483106"/>
                <a:gd name="connsiteY6" fmla="*/ 6534 h 176758"/>
                <a:gd name="connsiteX7" fmla="*/ 173136 w 483106"/>
                <a:gd name="connsiteY7" fmla="*/ 6387 h 176758"/>
                <a:gd name="connsiteX8" fmla="*/ 303127 w 483106"/>
                <a:gd name="connsiteY8" fmla="*/ 110190 h 176758"/>
                <a:gd name="connsiteX9" fmla="*/ 435788 w 483106"/>
                <a:gd name="connsiteY9" fmla="*/ 6241 h 176758"/>
                <a:gd name="connsiteX10" fmla="*/ 476863 w 483106"/>
                <a:gd name="connsiteY10" fmla="*/ 11215 h 176758"/>
                <a:gd name="connsiteX11" fmla="*/ 471889 w 483106"/>
                <a:gd name="connsiteY11" fmla="*/ 52290 h 176758"/>
                <a:gd name="connsiteX12" fmla="*/ 321013 w 483106"/>
                <a:gd name="connsiteY12" fmla="*/ 170540 h 176758"/>
                <a:gd name="connsiteX13" fmla="*/ 302981 w 483106"/>
                <a:gd name="connsiteY13" fmla="*/ 176758 h 17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3106" h="176758">
                  <a:moveTo>
                    <a:pt x="302981" y="176758"/>
                  </a:moveTo>
                  <a:cubicBezTo>
                    <a:pt x="296507" y="176758"/>
                    <a:pt x="290069" y="174637"/>
                    <a:pt x="284729" y="170357"/>
                  </a:cubicBezTo>
                  <a:lnTo>
                    <a:pt x="155031" y="66811"/>
                  </a:lnTo>
                  <a:lnTo>
                    <a:pt x="47680" y="153862"/>
                  </a:lnTo>
                  <a:cubicBezTo>
                    <a:pt x="35135" y="164030"/>
                    <a:pt x="16700" y="162091"/>
                    <a:pt x="6532" y="149546"/>
                  </a:cubicBezTo>
                  <a:cubicBezTo>
                    <a:pt x="-3636" y="137000"/>
                    <a:pt x="-1734" y="118566"/>
                    <a:pt x="10848" y="108398"/>
                  </a:cubicBezTo>
                  <a:lnTo>
                    <a:pt x="136450" y="6534"/>
                  </a:lnTo>
                  <a:cubicBezTo>
                    <a:pt x="147130" y="-2135"/>
                    <a:pt x="162383" y="-2172"/>
                    <a:pt x="173136" y="6387"/>
                  </a:cubicBezTo>
                  <a:lnTo>
                    <a:pt x="303127" y="110190"/>
                  </a:lnTo>
                  <a:lnTo>
                    <a:pt x="435788" y="6241"/>
                  </a:lnTo>
                  <a:cubicBezTo>
                    <a:pt x="448517" y="-3744"/>
                    <a:pt x="466914" y="-1477"/>
                    <a:pt x="476863" y="11215"/>
                  </a:cubicBezTo>
                  <a:cubicBezTo>
                    <a:pt x="486848" y="23944"/>
                    <a:pt x="484617" y="42341"/>
                    <a:pt x="471889" y="52290"/>
                  </a:cubicBezTo>
                  <a:lnTo>
                    <a:pt x="321013" y="170540"/>
                  </a:lnTo>
                  <a:cubicBezTo>
                    <a:pt x="315709" y="174710"/>
                    <a:pt x="309345" y="176758"/>
                    <a:pt x="302981" y="176758"/>
                  </a:cubicBezTo>
                  <a:close/>
                </a:path>
              </a:pathLst>
            </a:custGeom>
            <a:solidFill>
              <a:srgbClr val="EF463C"/>
            </a:solidFill>
            <a:ln w="3647"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C2EEEF6-5772-2CC7-3F1C-A93066B1583C}"/>
                </a:ext>
              </a:extLst>
            </p:cNvPr>
            <p:cNvSpPr/>
            <p:nvPr/>
          </p:nvSpPr>
          <p:spPr>
            <a:xfrm>
              <a:off x="1909382" y="1448662"/>
              <a:ext cx="58521" cy="301532"/>
            </a:xfrm>
            <a:custGeom>
              <a:avLst/>
              <a:gdLst>
                <a:gd name="connsiteX0" fmla="*/ 29261 w 58521"/>
                <a:gd name="connsiteY0" fmla="*/ 301533 h 301532"/>
                <a:gd name="connsiteX1" fmla="*/ 0 w 58521"/>
                <a:gd name="connsiteY1" fmla="*/ 272272 h 301532"/>
                <a:gd name="connsiteX2" fmla="*/ 0 w 58521"/>
                <a:gd name="connsiteY2" fmla="*/ 29261 h 301532"/>
                <a:gd name="connsiteX3" fmla="*/ 29261 w 58521"/>
                <a:gd name="connsiteY3" fmla="*/ 0 h 301532"/>
                <a:gd name="connsiteX4" fmla="*/ 58522 w 58521"/>
                <a:gd name="connsiteY4" fmla="*/ 29261 h 301532"/>
                <a:gd name="connsiteX5" fmla="*/ 58522 w 58521"/>
                <a:gd name="connsiteY5" fmla="*/ 272272 h 301532"/>
                <a:gd name="connsiteX6" fmla="*/ 29261 w 58521"/>
                <a:gd name="connsiteY6" fmla="*/ 301533 h 30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21" h="301532">
                  <a:moveTo>
                    <a:pt x="29261" y="301533"/>
                  </a:moveTo>
                  <a:cubicBezTo>
                    <a:pt x="13094" y="301533"/>
                    <a:pt x="0" y="288438"/>
                    <a:pt x="0" y="272272"/>
                  </a:cubicBezTo>
                  <a:lnTo>
                    <a:pt x="0" y="29261"/>
                  </a:lnTo>
                  <a:cubicBezTo>
                    <a:pt x="0" y="13094"/>
                    <a:pt x="13094" y="0"/>
                    <a:pt x="29261" y="0"/>
                  </a:cubicBezTo>
                  <a:cubicBezTo>
                    <a:pt x="45427" y="0"/>
                    <a:pt x="58522" y="13094"/>
                    <a:pt x="58522" y="29261"/>
                  </a:cubicBezTo>
                  <a:lnTo>
                    <a:pt x="58522" y="272272"/>
                  </a:lnTo>
                  <a:cubicBezTo>
                    <a:pt x="58522" y="288438"/>
                    <a:pt x="45427" y="301533"/>
                    <a:pt x="29261" y="301533"/>
                  </a:cubicBezTo>
                  <a:close/>
                </a:path>
              </a:pathLst>
            </a:custGeom>
            <a:solidFill>
              <a:srgbClr val="C42828"/>
            </a:solidFill>
            <a:ln w="3647"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B99F6F6-D415-9B44-A705-7BDDD0CBC170}"/>
                </a:ext>
              </a:extLst>
            </p:cNvPr>
            <p:cNvSpPr/>
            <p:nvPr/>
          </p:nvSpPr>
          <p:spPr>
            <a:xfrm>
              <a:off x="2058685" y="1373462"/>
              <a:ext cx="58521" cy="376732"/>
            </a:xfrm>
            <a:custGeom>
              <a:avLst/>
              <a:gdLst>
                <a:gd name="connsiteX0" fmla="*/ 29261 w 58521"/>
                <a:gd name="connsiteY0" fmla="*/ 376733 h 376732"/>
                <a:gd name="connsiteX1" fmla="*/ 0 w 58521"/>
                <a:gd name="connsiteY1" fmla="*/ 347472 h 376732"/>
                <a:gd name="connsiteX2" fmla="*/ 0 w 58521"/>
                <a:gd name="connsiteY2" fmla="*/ 29261 h 376732"/>
                <a:gd name="connsiteX3" fmla="*/ 29261 w 58521"/>
                <a:gd name="connsiteY3" fmla="*/ 0 h 376732"/>
                <a:gd name="connsiteX4" fmla="*/ 58522 w 58521"/>
                <a:gd name="connsiteY4" fmla="*/ 29261 h 376732"/>
                <a:gd name="connsiteX5" fmla="*/ 58522 w 58521"/>
                <a:gd name="connsiteY5" fmla="*/ 347472 h 376732"/>
                <a:gd name="connsiteX6" fmla="*/ 29261 w 58521"/>
                <a:gd name="connsiteY6" fmla="*/ 376733 h 37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21" h="376732">
                  <a:moveTo>
                    <a:pt x="29261" y="376733"/>
                  </a:moveTo>
                  <a:cubicBezTo>
                    <a:pt x="13094" y="376733"/>
                    <a:pt x="0" y="363639"/>
                    <a:pt x="0" y="347472"/>
                  </a:cubicBezTo>
                  <a:lnTo>
                    <a:pt x="0" y="29261"/>
                  </a:lnTo>
                  <a:cubicBezTo>
                    <a:pt x="0" y="13094"/>
                    <a:pt x="13094" y="0"/>
                    <a:pt x="29261" y="0"/>
                  </a:cubicBezTo>
                  <a:cubicBezTo>
                    <a:pt x="45427" y="0"/>
                    <a:pt x="58522" y="13094"/>
                    <a:pt x="58522" y="29261"/>
                  </a:cubicBezTo>
                  <a:lnTo>
                    <a:pt x="58522" y="347472"/>
                  </a:lnTo>
                  <a:cubicBezTo>
                    <a:pt x="58522" y="363639"/>
                    <a:pt x="45427" y="376733"/>
                    <a:pt x="29261" y="376733"/>
                  </a:cubicBezTo>
                  <a:close/>
                </a:path>
              </a:pathLst>
            </a:custGeom>
            <a:solidFill>
              <a:srgbClr val="C42828"/>
            </a:solidFill>
            <a:ln w="3647"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076667E-2AE2-5C17-B0FF-A3F10FFF433D}"/>
                </a:ext>
              </a:extLst>
            </p:cNvPr>
            <p:cNvSpPr/>
            <p:nvPr/>
          </p:nvSpPr>
          <p:spPr>
            <a:xfrm>
              <a:off x="2208025" y="1428326"/>
              <a:ext cx="58521" cy="323697"/>
            </a:xfrm>
            <a:custGeom>
              <a:avLst/>
              <a:gdLst>
                <a:gd name="connsiteX0" fmla="*/ 29261 w 58521"/>
                <a:gd name="connsiteY0" fmla="*/ 323698 h 323697"/>
                <a:gd name="connsiteX1" fmla="*/ 0 w 58521"/>
                <a:gd name="connsiteY1" fmla="*/ 294437 h 323697"/>
                <a:gd name="connsiteX2" fmla="*/ 0 w 58521"/>
                <a:gd name="connsiteY2" fmla="*/ 29261 h 323697"/>
                <a:gd name="connsiteX3" fmla="*/ 29261 w 58521"/>
                <a:gd name="connsiteY3" fmla="*/ 0 h 323697"/>
                <a:gd name="connsiteX4" fmla="*/ 58522 w 58521"/>
                <a:gd name="connsiteY4" fmla="*/ 29261 h 323697"/>
                <a:gd name="connsiteX5" fmla="*/ 58522 w 58521"/>
                <a:gd name="connsiteY5" fmla="*/ 294437 h 323697"/>
                <a:gd name="connsiteX6" fmla="*/ 29261 w 58521"/>
                <a:gd name="connsiteY6" fmla="*/ 323698 h 32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21" h="323697">
                  <a:moveTo>
                    <a:pt x="29261" y="323698"/>
                  </a:moveTo>
                  <a:cubicBezTo>
                    <a:pt x="13094" y="323698"/>
                    <a:pt x="0" y="310603"/>
                    <a:pt x="0" y="294437"/>
                  </a:cubicBezTo>
                  <a:lnTo>
                    <a:pt x="0" y="29261"/>
                  </a:lnTo>
                  <a:cubicBezTo>
                    <a:pt x="0" y="13094"/>
                    <a:pt x="13094" y="0"/>
                    <a:pt x="29261" y="0"/>
                  </a:cubicBezTo>
                  <a:cubicBezTo>
                    <a:pt x="45427" y="0"/>
                    <a:pt x="58522" y="13094"/>
                    <a:pt x="58522" y="29261"/>
                  </a:cubicBezTo>
                  <a:lnTo>
                    <a:pt x="58522" y="294437"/>
                  </a:lnTo>
                  <a:cubicBezTo>
                    <a:pt x="58522" y="310603"/>
                    <a:pt x="45427" y="323698"/>
                    <a:pt x="29261" y="323698"/>
                  </a:cubicBezTo>
                  <a:close/>
                </a:path>
              </a:pathLst>
            </a:custGeom>
            <a:solidFill>
              <a:srgbClr val="C42828"/>
            </a:solidFill>
            <a:ln w="3647"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1D1A12E-BCE5-87ED-CA27-E861BDBF8452}"/>
                </a:ext>
              </a:extLst>
            </p:cNvPr>
            <p:cNvSpPr/>
            <p:nvPr/>
          </p:nvSpPr>
          <p:spPr>
            <a:xfrm>
              <a:off x="2357328" y="1358831"/>
              <a:ext cx="58521" cy="393192"/>
            </a:xfrm>
            <a:custGeom>
              <a:avLst/>
              <a:gdLst>
                <a:gd name="connsiteX0" fmla="*/ 29261 w 58521"/>
                <a:gd name="connsiteY0" fmla="*/ 393192 h 393192"/>
                <a:gd name="connsiteX1" fmla="*/ 0 w 58521"/>
                <a:gd name="connsiteY1" fmla="*/ 363931 h 393192"/>
                <a:gd name="connsiteX2" fmla="*/ 0 w 58521"/>
                <a:gd name="connsiteY2" fmla="*/ 29261 h 393192"/>
                <a:gd name="connsiteX3" fmla="*/ 29261 w 58521"/>
                <a:gd name="connsiteY3" fmla="*/ 0 h 393192"/>
                <a:gd name="connsiteX4" fmla="*/ 58522 w 58521"/>
                <a:gd name="connsiteY4" fmla="*/ 29261 h 393192"/>
                <a:gd name="connsiteX5" fmla="*/ 58522 w 58521"/>
                <a:gd name="connsiteY5" fmla="*/ 363931 h 393192"/>
                <a:gd name="connsiteX6" fmla="*/ 29261 w 58521"/>
                <a:gd name="connsiteY6" fmla="*/ 393192 h 39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21" h="393192">
                  <a:moveTo>
                    <a:pt x="29261" y="393192"/>
                  </a:moveTo>
                  <a:cubicBezTo>
                    <a:pt x="13094" y="393192"/>
                    <a:pt x="0" y="380098"/>
                    <a:pt x="0" y="363931"/>
                  </a:cubicBezTo>
                  <a:lnTo>
                    <a:pt x="0" y="29261"/>
                  </a:lnTo>
                  <a:cubicBezTo>
                    <a:pt x="0" y="13094"/>
                    <a:pt x="13094" y="0"/>
                    <a:pt x="29261" y="0"/>
                  </a:cubicBezTo>
                  <a:cubicBezTo>
                    <a:pt x="45427" y="0"/>
                    <a:pt x="58522" y="13094"/>
                    <a:pt x="58522" y="29261"/>
                  </a:cubicBezTo>
                  <a:lnTo>
                    <a:pt x="58522" y="363931"/>
                  </a:lnTo>
                  <a:cubicBezTo>
                    <a:pt x="58522" y="380098"/>
                    <a:pt x="45427" y="393192"/>
                    <a:pt x="29261" y="393192"/>
                  </a:cubicBezTo>
                  <a:close/>
                </a:path>
              </a:pathLst>
            </a:custGeom>
            <a:solidFill>
              <a:srgbClr val="C42828"/>
            </a:solidFill>
            <a:ln w="3647"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2730500601"/>
      </p:ext>
    </p:extLst>
  </p:cSld>
  <p:clrMapOvr>
    <a:masterClrMapping/>
  </p:clrMapOvr>
  <mc:AlternateContent xmlns:mc="http://schemas.openxmlformats.org/markup-compatibility/2006" xmlns:p14="http://schemas.microsoft.com/office/powerpoint/2010/main">
    <mc:Choice Requires="p14">
      <p:transition spd="med" p14:dur="700" advTm="48235">
        <p:fade/>
      </p:transition>
    </mc:Choice>
    <mc:Fallback xmlns="">
      <p:transition spd="med" advTm="4823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400" fill="hold"/>
                                        <p:tgtEl>
                                          <p:spTgt spid="46"/>
                                        </p:tgtEl>
                                        <p:attrNameLst>
                                          <p:attrName>ppt_w</p:attrName>
                                        </p:attrNameLst>
                                      </p:cBhvr>
                                      <p:tavLst>
                                        <p:tav tm="0">
                                          <p:val>
                                            <p:fltVal val="0"/>
                                          </p:val>
                                        </p:tav>
                                        <p:tav tm="100000">
                                          <p:val>
                                            <p:strVal val="#ppt_w"/>
                                          </p:val>
                                        </p:tav>
                                      </p:tavLst>
                                    </p:anim>
                                    <p:anim calcmode="lin" valueType="num">
                                      <p:cBhvr>
                                        <p:cTn id="11" dur="400" fill="hold"/>
                                        <p:tgtEl>
                                          <p:spTgt spid="46"/>
                                        </p:tgtEl>
                                        <p:attrNameLst>
                                          <p:attrName>ppt_h</p:attrName>
                                        </p:attrNameLst>
                                      </p:cBhvr>
                                      <p:tavLst>
                                        <p:tav tm="0">
                                          <p:val>
                                            <p:fltVal val="0"/>
                                          </p:val>
                                        </p:tav>
                                        <p:tav tm="100000">
                                          <p:val>
                                            <p:strVal val="#ppt_h"/>
                                          </p:val>
                                        </p:tav>
                                      </p:tavLst>
                                    </p:anim>
                                    <p:animEffect transition="in" filter="fade">
                                      <p:cBhvr>
                                        <p:cTn id="12" dur="400"/>
                                        <p:tgtEl>
                                          <p:spTgt spid="46"/>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p:cTn id="23" dur="400" fill="hold"/>
                                        <p:tgtEl>
                                          <p:spTgt spid="62"/>
                                        </p:tgtEl>
                                        <p:attrNameLst>
                                          <p:attrName>ppt_w</p:attrName>
                                        </p:attrNameLst>
                                      </p:cBhvr>
                                      <p:tavLst>
                                        <p:tav tm="0">
                                          <p:val>
                                            <p:fltVal val="0"/>
                                          </p:val>
                                        </p:tav>
                                        <p:tav tm="100000">
                                          <p:val>
                                            <p:strVal val="#ppt_w"/>
                                          </p:val>
                                        </p:tav>
                                      </p:tavLst>
                                    </p:anim>
                                    <p:anim calcmode="lin" valueType="num">
                                      <p:cBhvr>
                                        <p:cTn id="24" dur="400" fill="hold"/>
                                        <p:tgtEl>
                                          <p:spTgt spid="62"/>
                                        </p:tgtEl>
                                        <p:attrNameLst>
                                          <p:attrName>ppt_h</p:attrName>
                                        </p:attrNameLst>
                                      </p:cBhvr>
                                      <p:tavLst>
                                        <p:tav tm="0">
                                          <p:val>
                                            <p:fltVal val="0"/>
                                          </p:val>
                                        </p:tav>
                                        <p:tav tm="100000">
                                          <p:val>
                                            <p:strVal val="#ppt_h"/>
                                          </p:val>
                                        </p:tav>
                                      </p:tavLst>
                                    </p:anim>
                                    <p:animEffect transition="in" filter="fade">
                                      <p:cBhvr>
                                        <p:cTn id="25" dur="400"/>
                                        <p:tgtEl>
                                          <p:spTgt spid="62"/>
                                        </p:tgtEl>
                                      </p:cBhvr>
                                    </p:animEffect>
                                  </p:childTnLst>
                                </p:cTn>
                              </p:par>
                              <p:par>
                                <p:cTn id="26" presetID="22" presetClass="entr" presetSubtype="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3"/>
                                        </p:tgtEl>
                                        <p:attrNameLst>
                                          <p:attrName>style.visibility</p:attrName>
                                        </p:attrNameLst>
                                      </p:cBhvr>
                                      <p:to>
                                        <p:strVal val="visible"/>
                                      </p:to>
                                    </p:set>
                                    <p:anim calcmode="lin" valueType="num">
                                      <p:cBhvr>
                                        <p:cTn id="38" dur="400" fill="hold"/>
                                        <p:tgtEl>
                                          <p:spTgt spid="63"/>
                                        </p:tgtEl>
                                        <p:attrNameLst>
                                          <p:attrName>ppt_w</p:attrName>
                                        </p:attrNameLst>
                                      </p:cBhvr>
                                      <p:tavLst>
                                        <p:tav tm="0">
                                          <p:val>
                                            <p:fltVal val="0"/>
                                          </p:val>
                                        </p:tav>
                                        <p:tav tm="100000">
                                          <p:val>
                                            <p:strVal val="#ppt_w"/>
                                          </p:val>
                                        </p:tav>
                                      </p:tavLst>
                                    </p:anim>
                                    <p:anim calcmode="lin" valueType="num">
                                      <p:cBhvr>
                                        <p:cTn id="39" dur="400" fill="hold"/>
                                        <p:tgtEl>
                                          <p:spTgt spid="63"/>
                                        </p:tgtEl>
                                        <p:attrNameLst>
                                          <p:attrName>ppt_h</p:attrName>
                                        </p:attrNameLst>
                                      </p:cBhvr>
                                      <p:tavLst>
                                        <p:tav tm="0">
                                          <p:val>
                                            <p:fltVal val="0"/>
                                          </p:val>
                                        </p:tav>
                                        <p:tav tm="100000">
                                          <p:val>
                                            <p:strVal val="#ppt_h"/>
                                          </p:val>
                                        </p:tav>
                                      </p:tavLst>
                                    </p:anim>
                                    <p:animEffect transition="in" filter="fade">
                                      <p:cBhvr>
                                        <p:cTn id="40" dur="400"/>
                                        <p:tgtEl>
                                          <p:spTgt spid="63"/>
                                        </p:tgtEl>
                                      </p:cBhvr>
                                    </p:animEffect>
                                  </p:childTnLst>
                                </p:cTn>
                              </p:par>
                              <p:par>
                                <p:cTn id="41" presetID="22" presetClass="entr" presetSubtype="1"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up)">
                                      <p:cBhvr>
                                        <p:cTn id="43" dur="500"/>
                                        <p:tgtEl>
                                          <p:spTgt spid="8"/>
                                        </p:tgtEl>
                                      </p:cBhvr>
                                    </p:animEffect>
                                  </p:childTnLst>
                                </p:cTn>
                              </p:par>
                              <p:par>
                                <p:cTn id="44" presetID="1"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749DC7B3-CBAD-F682-7C24-59D9E112334B}"/>
              </a:ext>
            </a:extLst>
          </p:cNvPr>
          <p:cNvSpPr/>
          <p:nvPr/>
        </p:nvSpPr>
        <p:spPr>
          <a:xfrm flipV="1">
            <a:off x="0" y="0"/>
            <a:ext cx="12192000" cy="3096768"/>
          </a:xfrm>
          <a:prstGeom prst="rect">
            <a:avLst/>
          </a:prstGeom>
          <a:gradFill>
            <a:gsLst>
              <a:gs pos="0">
                <a:schemeClr val="bg1">
                  <a:lumMod val="95000"/>
                </a:schemeClr>
              </a:gs>
              <a:gs pos="47000">
                <a:schemeClr val="bg1">
                  <a:lumMod val="85000"/>
                  <a:alpha val="0"/>
                </a:schemeClr>
              </a:gs>
            </a:gsLst>
            <a:lin ang="5400000" scaled="1"/>
          </a:gradFill>
          <a:ln w="12700">
            <a:noFill/>
          </a:ln>
        </p:spPr>
        <p:style>
          <a:lnRef idx="1">
            <a:schemeClr val="accent1"/>
          </a:lnRef>
          <a:fillRef idx="3">
            <a:schemeClr val="accent1"/>
          </a:fillRef>
          <a:effectRef idx="2">
            <a:schemeClr val="accent1"/>
          </a:effectRef>
          <a:fontRef idx="minor">
            <a:schemeClr val="lt1"/>
          </a:fontRef>
        </p:style>
        <p:txBody>
          <a:bodyPr lIns="182880" tIns="137160" rIns="182880" bIns="137160" rtlCol="0" anchor="t"/>
          <a:lstStyle/>
          <a:p>
            <a:pPr marL="198000" indent="-198000">
              <a:lnSpc>
                <a:spcPct val="110000"/>
              </a:lnSpc>
              <a:spcAft>
                <a:spcPts val="1200"/>
              </a:spcAft>
              <a:buClr>
                <a:schemeClr val="tx2"/>
              </a:buClr>
              <a:buFont typeface="Arial" panose="020B0604020202020204" pitchFamily="34" charset="0"/>
              <a:buChar char="•"/>
            </a:pPr>
            <a:endParaRPr lang="nl-BE">
              <a:solidFill>
                <a:schemeClr val="tx1"/>
              </a:solidFill>
            </a:endParaRPr>
          </a:p>
          <a:p>
            <a:pPr marL="0" lvl="1">
              <a:spcAft>
                <a:spcPts val="600"/>
              </a:spcAft>
            </a:pPr>
            <a:endParaRPr lang="nl-BE" sz="1100">
              <a:solidFill>
                <a:schemeClr val="tx1"/>
              </a:solidFill>
              <a:cs typeface="Arial" panose="020B0604020202020204" pitchFamily="34" charset="0"/>
            </a:endParaRPr>
          </a:p>
        </p:txBody>
      </p:sp>
      <p:sp>
        <p:nvSpPr>
          <p:cNvPr id="2" name="Title 1">
            <a:extLst>
              <a:ext uri="{FF2B5EF4-FFF2-40B4-BE49-F238E27FC236}">
                <a16:creationId xmlns:a16="http://schemas.microsoft.com/office/drawing/2014/main" id="{0A3F98C8-6DB4-61B1-44E8-1656E516BDBD}"/>
              </a:ext>
            </a:extLst>
          </p:cNvPr>
          <p:cNvSpPr>
            <a:spLocks noGrp="1"/>
          </p:cNvSpPr>
          <p:nvPr>
            <p:ph type="ctrTitle"/>
          </p:nvPr>
        </p:nvSpPr>
        <p:spPr>
          <a:xfrm>
            <a:off x="433754" y="360609"/>
            <a:ext cx="11392486" cy="1022713"/>
          </a:xfrm>
        </p:spPr>
        <p:txBody>
          <a:bodyPr>
            <a:normAutofit fontScale="90000"/>
          </a:bodyPr>
          <a:lstStyle/>
          <a:p>
            <a:r>
              <a:rPr lang="en-US"/>
              <a:t>GDC management committee to enforce one GDC</a:t>
            </a:r>
          </a:p>
        </p:txBody>
      </p:sp>
      <p:sp>
        <p:nvSpPr>
          <p:cNvPr id="237" name="Text Placeholder 2">
            <a:extLst>
              <a:ext uri="{FF2B5EF4-FFF2-40B4-BE49-F238E27FC236}">
                <a16:creationId xmlns:a16="http://schemas.microsoft.com/office/drawing/2014/main" id="{DBB76FD9-EA29-3096-CBEC-611F04D0F1CE}"/>
              </a:ext>
            </a:extLst>
          </p:cNvPr>
          <p:cNvSpPr>
            <a:spLocks noGrp="1"/>
          </p:cNvSpPr>
          <p:nvPr>
            <p:ph type="body" sz="quarter" idx="15"/>
          </p:nvPr>
        </p:nvSpPr>
        <p:spPr>
          <a:xfrm>
            <a:off x="433388" y="1121751"/>
            <a:ext cx="10234246" cy="303839"/>
          </a:xfrm>
        </p:spPr>
        <p:txBody>
          <a:bodyPr/>
          <a:lstStyle/>
          <a:p>
            <a:r>
              <a:rPr lang="en-US" sz="1800"/>
              <a:t>Responsibility:</a:t>
            </a:r>
          </a:p>
        </p:txBody>
      </p:sp>
      <p:graphicFrame>
        <p:nvGraphicFramePr>
          <p:cNvPr id="6" name="Table 5">
            <a:extLst>
              <a:ext uri="{FF2B5EF4-FFF2-40B4-BE49-F238E27FC236}">
                <a16:creationId xmlns:a16="http://schemas.microsoft.com/office/drawing/2014/main" id="{FA066C50-20FC-4E3D-742F-412AA1A858A7}"/>
              </a:ext>
            </a:extLst>
          </p:cNvPr>
          <p:cNvGraphicFramePr>
            <a:graphicFrameLocks noGrp="1"/>
          </p:cNvGraphicFramePr>
          <p:nvPr>
            <p:extLst>
              <p:ext uri="{D42A27DB-BD31-4B8C-83A1-F6EECF244321}">
                <p14:modId xmlns:p14="http://schemas.microsoft.com/office/powerpoint/2010/main" val="734088268"/>
              </p:ext>
            </p:extLst>
          </p:nvPr>
        </p:nvGraphicFramePr>
        <p:xfrm>
          <a:off x="318000" y="4219322"/>
          <a:ext cx="11556000" cy="195048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1262508561"/>
                    </a:ext>
                  </a:extLst>
                </a:gridCol>
                <a:gridCol w="756000">
                  <a:extLst>
                    <a:ext uri="{9D8B030D-6E8A-4147-A177-3AD203B41FA5}">
                      <a16:colId xmlns:a16="http://schemas.microsoft.com/office/drawing/2014/main" val="489330504"/>
                    </a:ext>
                  </a:extLst>
                </a:gridCol>
                <a:gridCol w="614066">
                  <a:extLst>
                    <a:ext uri="{9D8B030D-6E8A-4147-A177-3AD203B41FA5}">
                      <a16:colId xmlns:a16="http://schemas.microsoft.com/office/drawing/2014/main" val="1809487330"/>
                    </a:ext>
                  </a:extLst>
                </a:gridCol>
                <a:gridCol w="537934">
                  <a:extLst>
                    <a:ext uri="{9D8B030D-6E8A-4147-A177-3AD203B41FA5}">
                      <a16:colId xmlns:a16="http://schemas.microsoft.com/office/drawing/2014/main" val="4110603139"/>
                    </a:ext>
                  </a:extLst>
                </a:gridCol>
                <a:gridCol w="828000">
                  <a:extLst>
                    <a:ext uri="{9D8B030D-6E8A-4147-A177-3AD203B41FA5}">
                      <a16:colId xmlns:a16="http://schemas.microsoft.com/office/drawing/2014/main" val="3677477392"/>
                    </a:ext>
                  </a:extLst>
                </a:gridCol>
                <a:gridCol w="828000">
                  <a:extLst>
                    <a:ext uri="{9D8B030D-6E8A-4147-A177-3AD203B41FA5}">
                      <a16:colId xmlns:a16="http://schemas.microsoft.com/office/drawing/2014/main" val="2824062084"/>
                    </a:ext>
                  </a:extLst>
                </a:gridCol>
                <a:gridCol w="900000">
                  <a:extLst>
                    <a:ext uri="{9D8B030D-6E8A-4147-A177-3AD203B41FA5}">
                      <a16:colId xmlns:a16="http://schemas.microsoft.com/office/drawing/2014/main" val="1185382106"/>
                    </a:ext>
                  </a:extLst>
                </a:gridCol>
                <a:gridCol w="612000">
                  <a:extLst>
                    <a:ext uri="{9D8B030D-6E8A-4147-A177-3AD203B41FA5}">
                      <a16:colId xmlns:a16="http://schemas.microsoft.com/office/drawing/2014/main" val="2883518556"/>
                    </a:ext>
                  </a:extLst>
                </a:gridCol>
                <a:gridCol w="756000">
                  <a:extLst>
                    <a:ext uri="{9D8B030D-6E8A-4147-A177-3AD203B41FA5}">
                      <a16:colId xmlns:a16="http://schemas.microsoft.com/office/drawing/2014/main" val="3334234287"/>
                    </a:ext>
                  </a:extLst>
                </a:gridCol>
                <a:gridCol w="684000">
                  <a:extLst>
                    <a:ext uri="{9D8B030D-6E8A-4147-A177-3AD203B41FA5}">
                      <a16:colId xmlns:a16="http://schemas.microsoft.com/office/drawing/2014/main" val="1758587306"/>
                    </a:ext>
                  </a:extLst>
                </a:gridCol>
                <a:gridCol w="1008000">
                  <a:extLst>
                    <a:ext uri="{9D8B030D-6E8A-4147-A177-3AD203B41FA5}">
                      <a16:colId xmlns:a16="http://schemas.microsoft.com/office/drawing/2014/main" val="1638721399"/>
                    </a:ext>
                  </a:extLst>
                </a:gridCol>
                <a:gridCol w="828000">
                  <a:extLst>
                    <a:ext uri="{9D8B030D-6E8A-4147-A177-3AD203B41FA5}">
                      <a16:colId xmlns:a16="http://schemas.microsoft.com/office/drawing/2014/main" val="879707729"/>
                    </a:ext>
                  </a:extLst>
                </a:gridCol>
                <a:gridCol w="900000">
                  <a:extLst>
                    <a:ext uri="{9D8B030D-6E8A-4147-A177-3AD203B41FA5}">
                      <a16:colId xmlns:a16="http://schemas.microsoft.com/office/drawing/2014/main" val="4140540536"/>
                    </a:ext>
                  </a:extLst>
                </a:gridCol>
                <a:gridCol w="648000">
                  <a:extLst>
                    <a:ext uri="{9D8B030D-6E8A-4147-A177-3AD203B41FA5}">
                      <a16:colId xmlns:a16="http://schemas.microsoft.com/office/drawing/2014/main" val="993256932"/>
                    </a:ext>
                  </a:extLst>
                </a:gridCol>
                <a:gridCol w="648000">
                  <a:extLst>
                    <a:ext uri="{9D8B030D-6E8A-4147-A177-3AD203B41FA5}">
                      <a16:colId xmlns:a16="http://schemas.microsoft.com/office/drawing/2014/main" val="3183244989"/>
                    </a:ext>
                  </a:extLst>
                </a:gridCol>
              </a:tblGrid>
              <a:tr h="396000">
                <a:tc>
                  <a:txBody>
                    <a:bodyPr/>
                    <a:lstStyle/>
                    <a:p>
                      <a:endParaRPr lang="en-BE" sz="110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Hungary</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Brazil</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India</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Morocco</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Malaysia</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Philippines</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China</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Belgium</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France</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Netherlands</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Germany</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Singapore</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US</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a:solidFill>
                            <a:schemeClr val="tx2"/>
                          </a:solidFill>
                        </a:rPr>
                        <a:t>UK</a:t>
                      </a:r>
                      <a:endParaRPr lang="en-BE" sz="1100" b="1">
                        <a:solidFill>
                          <a:schemeClr val="tx2"/>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071292"/>
                  </a:ext>
                </a:extLst>
              </a:tr>
              <a:tr h="0">
                <a:tc>
                  <a:txBody>
                    <a:bodyPr/>
                    <a:lstStyle/>
                    <a:p>
                      <a:r>
                        <a:rPr lang="en-US" sz="1100" b="1">
                          <a:solidFill>
                            <a:schemeClr val="tx1"/>
                          </a:solidFill>
                        </a:rPr>
                        <a:t>DI Engaged Partner</a:t>
                      </a:r>
                      <a:endParaRPr lang="en-BE" sz="1100" b="1">
                        <a:solidFill>
                          <a:schemeClr val="tx1"/>
                        </a:solidFill>
                      </a:endParaRPr>
                    </a:p>
                  </a:txBody>
                  <a:tcPr marL="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Bart</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Patrick</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Pete</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Cyrille</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Andy </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Yoeri</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Zhi Wei</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9317818"/>
                  </a:ext>
                </a:extLst>
              </a:tr>
              <a:tr h="0">
                <a:tc>
                  <a:txBody>
                    <a:bodyPr/>
                    <a:lstStyle/>
                    <a:p>
                      <a:r>
                        <a:rPr lang="en-US" sz="1100" b="1">
                          <a:solidFill>
                            <a:schemeClr val="tx1"/>
                          </a:solidFill>
                        </a:rPr>
                        <a:t>Selling Entities</a:t>
                      </a:r>
                      <a:endParaRPr lang="en-BE" sz="1100" b="1">
                        <a:solidFill>
                          <a:schemeClr val="tx1"/>
                        </a:solidFill>
                      </a:endParaRPr>
                    </a:p>
                  </a:txBody>
                  <a:tcPr marL="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Edwin</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Yoeri</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Cyrille</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Wim</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Boris</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Zhi Wei</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Pete</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Andy</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7296527"/>
                  </a:ext>
                </a:extLst>
              </a:tr>
              <a:tr h="0">
                <a:tc>
                  <a:txBody>
                    <a:bodyPr/>
                    <a:lstStyle/>
                    <a:p>
                      <a:r>
                        <a:rPr lang="en-US" sz="1100" b="1">
                          <a:solidFill>
                            <a:schemeClr val="tx1"/>
                          </a:solidFill>
                        </a:rPr>
                        <a:t>Hosting Entities</a:t>
                      </a:r>
                      <a:endParaRPr lang="en-BE" sz="1100" b="1">
                        <a:solidFill>
                          <a:schemeClr val="tx1"/>
                        </a:solidFill>
                      </a:endParaRPr>
                    </a:p>
                  </a:txBody>
                  <a:tcPr marL="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Adam J.</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Bruno</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Amit</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err="1">
                          <a:solidFill>
                            <a:schemeClr val="tx1"/>
                          </a:solidFill>
                        </a:rPr>
                        <a:t>Ataa</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Nazrin</a:t>
                      </a: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dirty="0">
                          <a:solidFill>
                            <a:schemeClr val="tx1"/>
                          </a:solidFill>
                        </a:rPr>
                        <a:t>Reina</a:t>
                      </a:r>
                      <a:endParaRPr lang="en-BE" sz="1000" b="0" dirty="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solidFill>
                            <a:schemeClr val="tx1"/>
                          </a:solidFill>
                        </a:rPr>
                        <a:t>Vincent</a:t>
                      </a:r>
                      <a:endParaRPr lang="en-BE" sz="1000" b="0" dirty="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BE" sz="1000" b="0" dirty="0">
                        <a:solidFill>
                          <a:schemeClr val="tx1"/>
                        </a:solidFill>
                      </a:endParaRPr>
                    </a:p>
                  </a:txBody>
                  <a:tcPr marL="0" marR="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46916583"/>
                  </a:ext>
                </a:extLst>
              </a:tr>
            </a:tbl>
          </a:graphicData>
        </a:graphic>
      </p:graphicFrame>
      <p:sp>
        <p:nvSpPr>
          <p:cNvPr id="8" name="TextBox 7">
            <a:extLst>
              <a:ext uri="{FF2B5EF4-FFF2-40B4-BE49-F238E27FC236}">
                <a16:creationId xmlns:a16="http://schemas.microsoft.com/office/drawing/2014/main" id="{C824CE1C-AD85-DA5C-5B55-18EE0D43DB37}"/>
              </a:ext>
            </a:extLst>
          </p:cNvPr>
          <p:cNvSpPr txBox="1"/>
          <p:nvPr/>
        </p:nvSpPr>
        <p:spPr>
          <a:xfrm>
            <a:off x="433754" y="1021777"/>
            <a:ext cx="1762030" cy="276999"/>
          </a:xfrm>
          <a:prstGeom prst="rect">
            <a:avLst/>
          </a:prstGeom>
          <a:noFill/>
        </p:spPr>
        <p:txBody>
          <a:bodyPr wrap="square" lIns="0" tIns="0" rIns="0" bIns="0">
            <a:spAutoFit/>
          </a:bodyPr>
          <a:lstStyle/>
          <a:p>
            <a:pPr>
              <a:spcAft>
                <a:spcPts val="1800"/>
              </a:spcAft>
            </a:pPr>
            <a:r>
              <a:rPr lang="en-GB" b="1">
                <a:solidFill>
                  <a:schemeClr val="bg1"/>
                </a:solidFill>
              </a:rPr>
              <a:t>Responsibility: </a:t>
            </a:r>
          </a:p>
        </p:txBody>
      </p:sp>
      <p:grpSp>
        <p:nvGrpSpPr>
          <p:cNvPr id="23" name="Group 22">
            <a:extLst>
              <a:ext uri="{FF2B5EF4-FFF2-40B4-BE49-F238E27FC236}">
                <a16:creationId xmlns:a16="http://schemas.microsoft.com/office/drawing/2014/main" id="{907E85AF-785A-8EC2-BFB1-FF268D65C9B3}"/>
              </a:ext>
            </a:extLst>
          </p:cNvPr>
          <p:cNvGrpSpPr/>
          <p:nvPr/>
        </p:nvGrpSpPr>
        <p:grpSpPr>
          <a:xfrm>
            <a:off x="381952" y="1590940"/>
            <a:ext cx="525206" cy="434055"/>
            <a:chOff x="9221221" y="4762604"/>
            <a:chExt cx="1584255" cy="1309302"/>
          </a:xfrm>
        </p:grpSpPr>
        <p:pic>
          <p:nvPicPr>
            <p:cNvPr id="24" name="Picture 23">
              <a:extLst>
                <a:ext uri="{FF2B5EF4-FFF2-40B4-BE49-F238E27FC236}">
                  <a16:creationId xmlns:a16="http://schemas.microsoft.com/office/drawing/2014/main" id="{807854A2-CF97-9A2A-BDFC-C8DD9B98249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358698" y="4762604"/>
              <a:ext cx="1309303" cy="1309302"/>
            </a:xfrm>
            <a:prstGeom prst="rect">
              <a:avLst/>
            </a:prstGeom>
          </p:spPr>
        </p:pic>
        <p:sp>
          <p:nvSpPr>
            <p:cNvPr id="25" name="Text Placeholder 8">
              <a:extLst>
                <a:ext uri="{FF2B5EF4-FFF2-40B4-BE49-F238E27FC236}">
                  <a16:creationId xmlns:a16="http://schemas.microsoft.com/office/drawing/2014/main" id="{A792F470-6CD3-A1B4-3BE2-605C3C5D34E3}"/>
                </a:ext>
              </a:extLst>
            </p:cNvPr>
            <p:cNvSpPr txBox="1">
              <a:spLocks/>
            </p:cNvSpPr>
            <p:nvPr/>
          </p:nvSpPr>
          <p:spPr>
            <a:xfrm>
              <a:off x="9221221" y="4967116"/>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rPr>
                <a:t>1</a:t>
              </a:r>
            </a:p>
          </p:txBody>
        </p:sp>
      </p:grpSp>
      <p:sp>
        <p:nvSpPr>
          <p:cNvPr id="26" name="TextBox 25">
            <a:extLst>
              <a:ext uri="{FF2B5EF4-FFF2-40B4-BE49-F238E27FC236}">
                <a16:creationId xmlns:a16="http://schemas.microsoft.com/office/drawing/2014/main" id="{18A48795-6C5C-BCAD-0080-023829F0CEF3}"/>
              </a:ext>
            </a:extLst>
          </p:cNvPr>
          <p:cNvSpPr txBox="1"/>
          <p:nvPr/>
        </p:nvSpPr>
        <p:spPr>
          <a:xfrm>
            <a:off x="960644" y="1590940"/>
            <a:ext cx="2011270" cy="1292662"/>
          </a:xfrm>
          <a:prstGeom prst="rect">
            <a:avLst/>
          </a:prstGeom>
          <a:noFill/>
        </p:spPr>
        <p:txBody>
          <a:bodyPr wrap="square" lIns="0" tIns="0" rIns="0" bIns="0">
            <a:spAutoFit/>
          </a:bodyPr>
          <a:lstStyle/>
          <a:p>
            <a:pPr>
              <a:spcAft>
                <a:spcPts val="600"/>
              </a:spcAft>
              <a:buClr>
                <a:schemeClr val="tx2"/>
              </a:buClr>
            </a:pPr>
            <a:r>
              <a:rPr lang="en-GB" sz="1400"/>
              <a:t>P&amp;L per Global Solution / Adoption Ratio KPI per Selling Entity // Assess, Define Actions, Follow Up on Actions</a:t>
            </a:r>
          </a:p>
        </p:txBody>
      </p:sp>
      <p:grpSp>
        <p:nvGrpSpPr>
          <p:cNvPr id="27" name="Group 26">
            <a:extLst>
              <a:ext uri="{FF2B5EF4-FFF2-40B4-BE49-F238E27FC236}">
                <a16:creationId xmlns:a16="http://schemas.microsoft.com/office/drawing/2014/main" id="{69A1B8D6-39C4-DDB9-039B-AD52527A8A1C}"/>
              </a:ext>
            </a:extLst>
          </p:cNvPr>
          <p:cNvGrpSpPr/>
          <p:nvPr/>
        </p:nvGrpSpPr>
        <p:grpSpPr>
          <a:xfrm>
            <a:off x="3339815" y="1590940"/>
            <a:ext cx="525206" cy="434055"/>
            <a:chOff x="9221221" y="4762604"/>
            <a:chExt cx="1584255" cy="1309302"/>
          </a:xfrm>
        </p:grpSpPr>
        <p:pic>
          <p:nvPicPr>
            <p:cNvPr id="28" name="Picture 27">
              <a:extLst>
                <a:ext uri="{FF2B5EF4-FFF2-40B4-BE49-F238E27FC236}">
                  <a16:creationId xmlns:a16="http://schemas.microsoft.com/office/drawing/2014/main" id="{C175796E-2E0B-C625-3124-DC7F11A7B3D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358698" y="4762604"/>
              <a:ext cx="1309303" cy="1309302"/>
            </a:xfrm>
            <a:prstGeom prst="rect">
              <a:avLst/>
            </a:prstGeom>
          </p:spPr>
        </p:pic>
        <p:sp>
          <p:nvSpPr>
            <p:cNvPr id="29" name="Text Placeholder 8">
              <a:extLst>
                <a:ext uri="{FF2B5EF4-FFF2-40B4-BE49-F238E27FC236}">
                  <a16:creationId xmlns:a16="http://schemas.microsoft.com/office/drawing/2014/main" id="{28BBA349-1889-726B-C233-59AFEDBB1BEC}"/>
                </a:ext>
              </a:extLst>
            </p:cNvPr>
            <p:cNvSpPr txBox="1">
              <a:spLocks/>
            </p:cNvSpPr>
            <p:nvPr/>
          </p:nvSpPr>
          <p:spPr>
            <a:xfrm>
              <a:off x="9221221" y="4967116"/>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a:solidFill>
                    <a:srgbClr val="FFFFFF"/>
                  </a:solidFill>
                  <a:latin typeface="Century Gothic" panose="020F0302020204030204"/>
                </a:rPr>
                <a:t>2</a:t>
              </a:r>
              <a:endPar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1251DF9B-A7DC-8183-1944-F352836ACACE}"/>
              </a:ext>
            </a:extLst>
          </p:cNvPr>
          <p:cNvGrpSpPr/>
          <p:nvPr/>
        </p:nvGrpSpPr>
        <p:grpSpPr>
          <a:xfrm>
            <a:off x="6301525" y="1590940"/>
            <a:ext cx="525206" cy="434055"/>
            <a:chOff x="9221221" y="4762604"/>
            <a:chExt cx="1584255" cy="1309302"/>
          </a:xfrm>
        </p:grpSpPr>
        <p:pic>
          <p:nvPicPr>
            <p:cNvPr id="31" name="Picture 30">
              <a:extLst>
                <a:ext uri="{FF2B5EF4-FFF2-40B4-BE49-F238E27FC236}">
                  <a16:creationId xmlns:a16="http://schemas.microsoft.com/office/drawing/2014/main" id="{905BB12E-BB4D-FAF4-1C91-D1A09B2A5D7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358698" y="4762604"/>
              <a:ext cx="1309303" cy="1309302"/>
            </a:xfrm>
            <a:prstGeom prst="rect">
              <a:avLst/>
            </a:prstGeom>
          </p:spPr>
        </p:pic>
        <p:sp>
          <p:nvSpPr>
            <p:cNvPr id="32" name="Text Placeholder 8">
              <a:extLst>
                <a:ext uri="{FF2B5EF4-FFF2-40B4-BE49-F238E27FC236}">
                  <a16:creationId xmlns:a16="http://schemas.microsoft.com/office/drawing/2014/main" id="{8CC82C8A-AC1B-7B44-BA3B-C14C192E473E}"/>
                </a:ext>
              </a:extLst>
            </p:cNvPr>
            <p:cNvSpPr txBox="1">
              <a:spLocks/>
            </p:cNvSpPr>
            <p:nvPr/>
          </p:nvSpPr>
          <p:spPr>
            <a:xfrm>
              <a:off x="9221221" y="4967116"/>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a:solidFill>
                    <a:srgbClr val="FFFFFF"/>
                  </a:solidFill>
                  <a:latin typeface="Century Gothic" panose="020F0302020204030204"/>
                </a:rPr>
                <a:t>3</a:t>
              </a:r>
              <a:endPar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33" name="Group 32">
            <a:extLst>
              <a:ext uri="{FF2B5EF4-FFF2-40B4-BE49-F238E27FC236}">
                <a16:creationId xmlns:a16="http://schemas.microsoft.com/office/drawing/2014/main" id="{FFD7D8A9-EA44-EA7D-82D2-3A1E4997644B}"/>
              </a:ext>
            </a:extLst>
          </p:cNvPr>
          <p:cNvGrpSpPr/>
          <p:nvPr/>
        </p:nvGrpSpPr>
        <p:grpSpPr>
          <a:xfrm>
            <a:off x="9292407" y="1590940"/>
            <a:ext cx="525206" cy="434055"/>
            <a:chOff x="9221221" y="4762604"/>
            <a:chExt cx="1584255" cy="1309302"/>
          </a:xfrm>
        </p:grpSpPr>
        <p:pic>
          <p:nvPicPr>
            <p:cNvPr id="34" name="Picture 33">
              <a:extLst>
                <a:ext uri="{FF2B5EF4-FFF2-40B4-BE49-F238E27FC236}">
                  <a16:creationId xmlns:a16="http://schemas.microsoft.com/office/drawing/2014/main" id="{7BF4D222-EB0B-8DFD-7FE1-705D3B0AE95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358698" y="4762604"/>
              <a:ext cx="1309303" cy="1309302"/>
            </a:xfrm>
            <a:prstGeom prst="rect">
              <a:avLst/>
            </a:prstGeom>
          </p:spPr>
        </p:pic>
        <p:sp>
          <p:nvSpPr>
            <p:cNvPr id="35" name="Text Placeholder 8">
              <a:extLst>
                <a:ext uri="{FF2B5EF4-FFF2-40B4-BE49-F238E27FC236}">
                  <a16:creationId xmlns:a16="http://schemas.microsoft.com/office/drawing/2014/main" id="{E847961B-1104-2EC9-459B-7ADC9C69E5D4}"/>
                </a:ext>
              </a:extLst>
            </p:cNvPr>
            <p:cNvSpPr txBox="1">
              <a:spLocks/>
            </p:cNvSpPr>
            <p:nvPr/>
          </p:nvSpPr>
          <p:spPr>
            <a:xfrm>
              <a:off x="9221221" y="4967116"/>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a:solidFill>
                    <a:srgbClr val="FFFFFF"/>
                  </a:solidFill>
                  <a:latin typeface="Century Gothic" panose="020F0302020204030204"/>
                </a:rPr>
                <a:t>4</a:t>
              </a:r>
              <a:endParaRPr kumimoji="0" lang="en-US" sz="18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sp>
        <p:nvSpPr>
          <p:cNvPr id="36" name="TextBox 35">
            <a:extLst>
              <a:ext uri="{FF2B5EF4-FFF2-40B4-BE49-F238E27FC236}">
                <a16:creationId xmlns:a16="http://schemas.microsoft.com/office/drawing/2014/main" id="{B0D4430B-0A5C-6282-20D8-D01434953442}"/>
              </a:ext>
            </a:extLst>
          </p:cNvPr>
          <p:cNvSpPr txBox="1"/>
          <p:nvPr/>
        </p:nvSpPr>
        <p:spPr>
          <a:xfrm>
            <a:off x="3947173" y="1590940"/>
            <a:ext cx="1994685" cy="646331"/>
          </a:xfrm>
          <a:prstGeom prst="rect">
            <a:avLst/>
          </a:prstGeom>
          <a:noFill/>
        </p:spPr>
        <p:txBody>
          <a:bodyPr wrap="square" lIns="0" tIns="0" rIns="0" bIns="0">
            <a:spAutoFit/>
          </a:bodyPr>
          <a:lstStyle/>
          <a:p>
            <a:pPr>
              <a:spcAft>
                <a:spcPts val="600"/>
              </a:spcAft>
              <a:buClr>
                <a:schemeClr val="tx2"/>
              </a:buClr>
            </a:pPr>
            <a:r>
              <a:rPr lang="en-US" sz="1400"/>
              <a:t>Look forward / trends to demand/supply 6 to 9 months outlook</a:t>
            </a:r>
          </a:p>
        </p:txBody>
      </p:sp>
      <p:sp>
        <p:nvSpPr>
          <p:cNvPr id="37" name="TextBox 36">
            <a:extLst>
              <a:ext uri="{FF2B5EF4-FFF2-40B4-BE49-F238E27FC236}">
                <a16:creationId xmlns:a16="http://schemas.microsoft.com/office/drawing/2014/main" id="{C44DBB6F-F736-1CF2-FB18-25985FFB4B93}"/>
              </a:ext>
            </a:extLst>
          </p:cNvPr>
          <p:cNvSpPr txBox="1"/>
          <p:nvPr/>
        </p:nvSpPr>
        <p:spPr>
          <a:xfrm>
            <a:off x="6872308" y="1590940"/>
            <a:ext cx="2034330" cy="646331"/>
          </a:xfrm>
          <a:prstGeom prst="rect">
            <a:avLst/>
          </a:prstGeom>
          <a:noFill/>
        </p:spPr>
        <p:txBody>
          <a:bodyPr wrap="square" lIns="0" tIns="0" rIns="0" bIns="0">
            <a:spAutoFit/>
          </a:bodyPr>
          <a:lstStyle/>
          <a:p>
            <a:pPr>
              <a:spcAft>
                <a:spcPts val="600"/>
              </a:spcAft>
              <a:buClr>
                <a:schemeClr val="tx2"/>
              </a:buClr>
            </a:pPr>
            <a:r>
              <a:rPr lang="en-US" sz="1400"/>
              <a:t>Mid and Long Term Competence Build Up per global solution</a:t>
            </a:r>
          </a:p>
        </p:txBody>
      </p:sp>
      <p:sp>
        <p:nvSpPr>
          <p:cNvPr id="38" name="TextBox 37">
            <a:extLst>
              <a:ext uri="{FF2B5EF4-FFF2-40B4-BE49-F238E27FC236}">
                <a16:creationId xmlns:a16="http://schemas.microsoft.com/office/drawing/2014/main" id="{7F387F30-F8E1-724D-FA07-69095020EDC0}"/>
              </a:ext>
            </a:extLst>
          </p:cNvPr>
          <p:cNvSpPr txBox="1"/>
          <p:nvPr/>
        </p:nvSpPr>
        <p:spPr>
          <a:xfrm>
            <a:off x="9874271" y="1590940"/>
            <a:ext cx="1996223" cy="646331"/>
          </a:xfrm>
          <a:prstGeom prst="rect">
            <a:avLst/>
          </a:prstGeom>
          <a:noFill/>
        </p:spPr>
        <p:txBody>
          <a:bodyPr wrap="square" lIns="0" tIns="0" rIns="0" bIns="0">
            <a:spAutoFit/>
          </a:bodyPr>
          <a:lstStyle/>
          <a:p>
            <a:pPr>
              <a:spcAft>
                <a:spcPts val="600"/>
              </a:spcAft>
              <a:buClr>
                <a:schemeClr val="tx2"/>
              </a:buClr>
            </a:pPr>
            <a:r>
              <a:rPr lang="en-US" sz="1400"/>
              <a:t>Feedback on the GDC models, organization, </a:t>
            </a:r>
            <a:br>
              <a:rPr lang="en-US" sz="1400"/>
            </a:br>
            <a:r>
              <a:rPr lang="en-US" sz="1400"/>
              <a:t>processes, quality</a:t>
            </a:r>
          </a:p>
        </p:txBody>
      </p:sp>
      <p:cxnSp>
        <p:nvCxnSpPr>
          <p:cNvPr id="40" name="Straight Connector 39">
            <a:extLst>
              <a:ext uri="{FF2B5EF4-FFF2-40B4-BE49-F238E27FC236}">
                <a16:creationId xmlns:a16="http://schemas.microsoft.com/office/drawing/2014/main" id="{C8BFA2F8-0B59-E8C4-5E78-CB92C63C4B6F}"/>
              </a:ext>
            </a:extLst>
          </p:cNvPr>
          <p:cNvCxnSpPr>
            <a:cxnSpLocks/>
          </p:cNvCxnSpPr>
          <p:nvPr/>
        </p:nvCxnSpPr>
        <p:spPr>
          <a:xfrm>
            <a:off x="3161135" y="1577917"/>
            <a:ext cx="0" cy="1305685"/>
          </a:xfrm>
          <a:prstGeom prst="line">
            <a:avLst/>
          </a:prstGeom>
          <a:ln w="12700">
            <a:gradFill>
              <a:gsLst>
                <a:gs pos="0">
                  <a:schemeClr val="bg1">
                    <a:lumMod val="85000"/>
                    <a:alpha val="0"/>
                  </a:schemeClr>
                </a:gs>
                <a:gs pos="100000">
                  <a:srgbClr val="D9D9D9">
                    <a:alpha val="0"/>
                  </a:srgbClr>
                </a:gs>
                <a:gs pos="52000">
                  <a:schemeClr val="bg1">
                    <a:lumMod val="8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20494C3-C87C-5E2C-B93E-40A0AAB528C9}"/>
              </a:ext>
            </a:extLst>
          </p:cNvPr>
          <p:cNvCxnSpPr>
            <a:cxnSpLocks/>
          </p:cNvCxnSpPr>
          <p:nvPr/>
        </p:nvCxnSpPr>
        <p:spPr>
          <a:xfrm>
            <a:off x="6152747" y="1577917"/>
            <a:ext cx="0" cy="1305685"/>
          </a:xfrm>
          <a:prstGeom prst="line">
            <a:avLst/>
          </a:prstGeom>
          <a:ln w="12700">
            <a:gradFill>
              <a:gsLst>
                <a:gs pos="0">
                  <a:schemeClr val="bg1">
                    <a:lumMod val="85000"/>
                    <a:alpha val="0"/>
                  </a:schemeClr>
                </a:gs>
                <a:gs pos="100000">
                  <a:srgbClr val="D9D9D9">
                    <a:alpha val="0"/>
                  </a:srgbClr>
                </a:gs>
                <a:gs pos="52000">
                  <a:schemeClr val="bg1">
                    <a:lumMod val="85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6C4AD9D-1396-ED19-1EA9-007B8FB78F4A}"/>
              </a:ext>
            </a:extLst>
          </p:cNvPr>
          <p:cNvCxnSpPr>
            <a:cxnSpLocks/>
          </p:cNvCxnSpPr>
          <p:nvPr/>
        </p:nvCxnSpPr>
        <p:spPr>
          <a:xfrm>
            <a:off x="9124661" y="1577917"/>
            <a:ext cx="0" cy="1305685"/>
          </a:xfrm>
          <a:prstGeom prst="line">
            <a:avLst/>
          </a:prstGeom>
          <a:ln w="12700">
            <a:gradFill>
              <a:gsLst>
                <a:gs pos="0">
                  <a:schemeClr val="bg1">
                    <a:lumMod val="85000"/>
                    <a:alpha val="0"/>
                  </a:schemeClr>
                </a:gs>
                <a:gs pos="100000">
                  <a:srgbClr val="D9D9D9">
                    <a:alpha val="0"/>
                  </a:srgbClr>
                </a:gs>
                <a:gs pos="52000">
                  <a:schemeClr val="bg1">
                    <a:lumMod val="85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43" name="Rectangle: Rounded Corners 197">
            <a:extLst>
              <a:ext uri="{FF2B5EF4-FFF2-40B4-BE49-F238E27FC236}">
                <a16:creationId xmlns:a16="http://schemas.microsoft.com/office/drawing/2014/main" id="{1772B87D-22B6-4530-100B-D13B8E6BCE84}"/>
              </a:ext>
            </a:extLst>
          </p:cNvPr>
          <p:cNvSpPr/>
          <p:nvPr/>
        </p:nvSpPr>
        <p:spPr>
          <a:xfrm>
            <a:off x="1274890" y="3396125"/>
            <a:ext cx="10599110" cy="320040"/>
          </a:xfrm>
          <a:prstGeom prst="roundRect">
            <a:avLst>
              <a:gd name="adj" fmla="val 50000"/>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GB" sz="1200" b="1"/>
              <a:t>Global GDC Lead – </a:t>
            </a:r>
            <a:r>
              <a:rPr lang="en-GB" sz="1200" b="1">
                <a:solidFill>
                  <a:schemeClr val="bg1"/>
                </a:solidFill>
              </a:rPr>
              <a:t>Pete King</a:t>
            </a:r>
            <a:endParaRPr lang="en-BE" sz="1200" b="1">
              <a:solidFill>
                <a:schemeClr val="bg1"/>
              </a:solidFill>
            </a:endParaRPr>
          </a:p>
        </p:txBody>
      </p:sp>
      <p:grpSp>
        <p:nvGrpSpPr>
          <p:cNvPr id="45" name="Group 44">
            <a:extLst>
              <a:ext uri="{FF2B5EF4-FFF2-40B4-BE49-F238E27FC236}">
                <a16:creationId xmlns:a16="http://schemas.microsoft.com/office/drawing/2014/main" id="{9C1E0D2A-0139-44EA-C8E7-3B2E810386BC}"/>
              </a:ext>
            </a:extLst>
          </p:cNvPr>
          <p:cNvGrpSpPr/>
          <p:nvPr/>
        </p:nvGrpSpPr>
        <p:grpSpPr>
          <a:xfrm>
            <a:off x="4263631" y="3862277"/>
            <a:ext cx="438638" cy="438638"/>
            <a:chOff x="4398530" y="4616179"/>
            <a:chExt cx="685362" cy="685362"/>
          </a:xfrm>
        </p:grpSpPr>
        <p:sp>
          <p:nvSpPr>
            <p:cNvPr id="88" name="Oval 87">
              <a:extLst>
                <a:ext uri="{FF2B5EF4-FFF2-40B4-BE49-F238E27FC236}">
                  <a16:creationId xmlns:a16="http://schemas.microsoft.com/office/drawing/2014/main" id="{9D4F7523-EC5B-019E-D381-0BF9F9899CA4}"/>
                </a:ext>
              </a:extLst>
            </p:cNvPr>
            <p:cNvSpPr/>
            <p:nvPr/>
          </p:nvSpPr>
          <p:spPr>
            <a:xfrm>
              <a:off x="439853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88">
              <a:extLst>
                <a:ext uri="{FF2B5EF4-FFF2-40B4-BE49-F238E27FC236}">
                  <a16:creationId xmlns:a16="http://schemas.microsoft.com/office/drawing/2014/main" id="{85826A5B-587F-E5F3-7D5F-D7EC8C73BEDA}"/>
                </a:ext>
              </a:extLst>
            </p:cNvPr>
            <p:cNvGrpSpPr/>
            <p:nvPr/>
          </p:nvGrpSpPr>
          <p:grpSpPr>
            <a:xfrm>
              <a:off x="4474562" y="4689011"/>
              <a:ext cx="541054" cy="539496"/>
              <a:chOff x="4474562" y="4689011"/>
              <a:chExt cx="541054" cy="541054"/>
            </a:xfrm>
          </p:grpSpPr>
          <p:sp>
            <p:nvSpPr>
              <p:cNvPr id="90" name="Graphic 22">
                <a:extLst>
                  <a:ext uri="{FF2B5EF4-FFF2-40B4-BE49-F238E27FC236}">
                    <a16:creationId xmlns:a16="http://schemas.microsoft.com/office/drawing/2014/main" id="{F89C3398-4CE5-9B28-D33A-FDDA8168190A}"/>
                  </a:ext>
                </a:extLst>
              </p:cNvPr>
              <p:cNvSpPr/>
              <p:nvPr/>
            </p:nvSpPr>
            <p:spPr>
              <a:xfrm>
                <a:off x="4474562"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grpSp>
            <p:nvGrpSpPr>
              <p:cNvPr id="91" name="Graphic 22">
                <a:extLst>
                  <a:ext uri="{FF2B5EF4-FFF2-40B4-BE49-F238E27FC236}">
                    <a16:creationId xmlns:a16="http://schemas.microsoft.com/office/drawing/2014/main" id="{67BC9410-897D-05A4-071A-0BA828D5A4C0}"/>
                  </a:ext>
                </a:extLst>
              </p:cNvPr>
              <p:cNvGrpSpPr/>
              <p:nvPr/>
            </p:nvGrpSpPr>
            <p:grpSpPr>
              <a:xfrm>
                <a:off x="4483881" y="4747821"/>
                <a:ext cx="531734" cy="482243"/>
                <a:chOff x="4483881" y="4747821"/>
                <a:chExt cx="531734" cy="482243"/>
              </a:xfrm>
              <a:solidFill>
                <a:srgbClr val="D80027"/>
              </a:solidFill>
            </p:grpSpPr>
            <p:sp>
              <p:nvSpPr>
                <p:cNvPr id="96" name="Graphic 22">
                  <a:extLst>
                    <a:ext uri="{FF2B5EF4-FFF2-40B4-BE49-F238E27FC236}">
                      <a16:creationId xmlns:a16="http://schemas.microsoft.com/office/drawing/2014/main" id="{FC3E8393-B7E8-8873-0E34-0B189D0A33EB}"/>
                    </a:ext>
                  </a:extLst>
                </p:cNvPr>
                <p:cNvSpPr/>
                <p:nvPr/>
              </p:nvSpPr>
              <p:spPr>
                <a:xfrm>
                  <a:off x="4733327" y="4888965"/>
                  <a:ext cx="282288" cy="70572"/>
                </a:xfrm>
                <a:custGeom>
                  <a:avLst/>
                  <a:gdLst>
                    <a:gd name="connsiteX0" fmla="*/ 0 w 282288"/>
                    <a:gd name="connsiteY0" fmla="*/ 70573 h 70572"/>
                    <a:gd name="connsiteX1" fmla="*/ 282289 w 282288"/>
                    <a:gd name="connsiteY1" fmla="*/ 70573 h 70572"/>
                    <a:gd name="connsiteX2" fmla="*/ 272969 w 282288"/>
                    <a:gd name="connsiteY2" fmla="*/ 0 h 70572"/>
                    <a:gd name="connsiteX3" fmla="*/ 0 w 282288"/>
                    <a:gd name="connsiteY3" fmla="*/ 0 h 70572"/>
                    <a:gd name="connsiteX4" fmla="*/ 0 w 282288"/>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88" h="70572">
                      <a:moveTo>
                        <a:pt x="0" y="70573"/>
                      </a:moveTo>
                      <a:lnTo>
                        <a:pt x="282289" y="70573"/>
                      </a:lnTo>
                      <a:cubicBezTo>
                        <a:pt x="282289" y="46154"/>
                        <a:pt x="279034" y="22502"/>
                        <a:pt x="272969"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97" name="Graphic 22">
                  <a:extLst>
                    <a:ext uri="{FF2B5EF4-FFF2-40B4-BE49-F238E27FC236}">
                      <a16:creationId xmlns:a16="http://schemas.microsoft.com/office/drawing/2014/main" id="{4348DDAA-9981-02DA-2355-EA66BF4275C6}"/>
                    </a:ext>
                  </a:extLst>
                </p:cNvPr>
                <p:cNvSpPr/>
                <p:nvPr/>
              </p:nvSpPr>
              <p:spPr>
                <a:xfrm>
                  <a:off x="4733327" y="4747821"/>
                  <a:ext cx="242582" cy="70572"/>
                </a:xfrm>
                <a:custGeom>
                  <a:avLst/>
                  <a:gdLst>
                    <a:gd name="connsiteX0" fmla="*/ 0 w 242582"/>
                    <a:gd name="connsiteY0" fmla="*/ 70573 h 70572"/>
                    <a:gd name="connsiteX1" fmla="*/ 242582 w 242582"/>
                    <a:gd name="connsiteY1" fmla="*/ 70573 h 70572"/>
                    <a:gd name="connsiteX2" fmla="*/ 180161 w 242582"/>
                    <a:gd name="connsiteY2" fmla="*/ 0 h 70572"/>
                    <a:gd name="connsiteX3" fmla="*/ 0 w 242582"/>
                    <a:gd name="connsiteY3" fmla="*/ 0 h 70572"/>
                    <a:gd name="connsiteX4" fmla="*/ 0 w 242582"/>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2" h="70572">
                      <a:moveTo>
                        <a:pt x="0" y="70573"/>
                      </a:moveTo>
                      <a:lnTo>
                        <a:pt x="242582" y="70573"/>
                      </a:lnTo>
                      <a:cubicBezTo>
                        <a:pt x="226022" y="43550"/>
                        <a:pt x="204850" y="19664"/>
                        <a:pt x="180161"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98" name="Graphic 22">
                  <a:extLst>
                    <a:ext uri="{FF2B5EF4-FFF2-40B4-BE49-F238E27FC236}">
                      <a16:creationId xmlns:a16="http://schemas.microsoft.com/office/drawing/2014/main" id="{FCAF3BE3-25AD-378B-D582-6C1C501058C5}"/>
                    </a:ext>
                  </a:extLst>
                </p:cNvPr>
                <p:cNvSpPr/>
                <p:nvPr/>
              </p:nvSpPr>
              <p:spPr>
                <a:xfrm>
                  <a:off x="4576689" y="5171254"/>
                  <a:ext cx="336799" cy="58810"/>
                </a:xfrm>
                <a:custGeom>
                  <a:avLst/>
                  <a:gdLst>
                    <a:gd name="connsiteX0" fmla="*/ 168400 w 336799"/>
                    <a:gd name="connsiteY0" fmla="*/ 58810 h 58810"/>
                    <a:gd name="connsiteX1" fmla="*/ 336800 w 336799"/>
                    <a:gd name="connsiteY1" fmla="*/ 0 h 58810"/>
                    <a:gd name="connsiteX2" fmla="*/ 0 w 336799"/>
                    <a:gd name="connsiteY2" fmla="*/ 0 h 58810"/>
                    <a:gd name="connsiteX3" fmla="*/ 168400 w 336799"/>
                    <a:gd name="connsiteY3" fmla="*/ 58810 h 58810"/>
                  </a:gdLst>
                  <a:ahLst/>
                  <a:cxnLst>
                    <a:cxn ang="0">
                      <a:pos x="connsiteX0" y="connsiteY0"/>
                    </a:cxn>
                    <a:cxn ang="0">
                      <a:pos x="connsiteX1" y="connsiteY1"/>
                    </a:cxn>
                    <a:cxn ang="0">
                      <a:pos x="connsiteX2" y="connsiteY2"/>
                    </a:cxn>
                    <a:cxn ang="0">
                      <a:pos x="connsiteX3" y="connsiteY3"/>
                    </a:cxn>
                  </a:cxnLst>
                  <a:rect l="l" t="t" r="r" b="b"/>
                  <a:pathLst>
                    <a:path w="336799" h="58810">
                      <a:moveTo>
                        <a:pt x="168400" y="58810"/>
                      </a:moveTo>
                      <a:cubicBezTo>
                        <a:pt x="232068" y="58810"/>
                        <a:pt x="290587" y="36804"/>
                        <a:pt x="336800" y="0"/>
                      </a:cubicBezTo>
                      <a:lnTo>
                        <a:pt x="0" y="0"/>
                      </a:lnTo>
                      <a:cubicBezTo>
                        <a:pt x="46213" y="36804"/>
                        <a:pt x="104732" y="58810"/>
                        <a:pt x="168400" y="58810"/>
                      </a:cubicBezTo>
                      <a:close/>
                    </a:path>
                  </a:pathLst>
                </a:custGeom>
                <a:solidFill>
                  <a:srgbClr val="D80027"/>
                </a:solidFill>
                <a:ln w="1042" cap="flat">
                  <a:noFill/>
                  <a:prstDash val="solid"/>
                  <a:miter/>
                </a:ln>
              </p:spPr>
              <p:txBody>
                <a:bodyPr rtlCol="0" anchor="ctr"/>
                <a:lstStyle/>
                <a:p>
                  <a:endParaRPr lang="en-US"/>
                </a:p>
              </p:txBody>
            </p:sp>
            <p:sp>
              <p:nvSpPr>
                <p:cNvPr id="99" name="Graphic 22">
                  <a:extLst>
                    <a:ext uri="{FF2B5EF4-FFF2-40B4-BE49-F238E27FC236}">
                      <a16:creationId xmlns:a16="http://schemas.microsoft.com/office/drawing/2014/main" id="{5437660E-8D4B-C3AC-F195-9A807E97AFC7}"/>
                    </a:ext>
                  </a:extLst>
                </p:cNvPr>
                <p:cNvSpPr/>
                <p:nvPr/>
              </p:nvSpPr>
              <p:spPr>
                <a:xfrm>
                  <a:off x="4483881" y="5030109"/>
                  <a:ext cx="522415" cy="70572"/>
                </a:xfrm>
                <a:custGeom>
                  <a:avLst/>
                  <a:gdLst>
                    <a:gd name="connsiteX0" fmla="*/ 30387 w 522415"/>
                    <a:gd name="connsiteY0" fmla="*/ 70573 h 70572"/>
                    <a:gd name="connsiteX1" fmla="*/ 492028 w 522415"/>
                    <a:gd name="connsiteY1" fmla="*/ 70573 h 70572"/>
                    <a:gd name="connsiteX2" fmla="*/ 522415 w 522415"/>
                    <a:gd name="connsiteY2" fmla="*/ 0 h 70572"/>
                    <a:gd name="connsiteX3" fmla="*/ 0 w 522415"/>
                    <a:gd name="connsiteY3" fmla="*/ 0 h 70572"/>
                    <a:gd name="connsiteX4" fmla="*/ 30387 w 522415"/>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15" h="70572">
                      <a:moveTo>
                        <a:pt x="30387" y="70573"/>
                      </a:moveTo>
                      <a:lnTo>
                        <a:pt x="492028" y="70573"/>
                      </a:lnTo>
                      <a:cubicBezTo>
                        <a:pt x="505323" y="48880"/>
                        <a:pt x="515633" y="25165"/>
                        <a:pt x="522415" y="0"/>
                      </a:cubicBezTo>
                      <a:lnTo>
                        <a:pt x="0" y="0"/>
                      </a:lnTo>
                      <a:cubicBezTo>
                        <a:pt x="6781" y="25165"/>
                        <a:pt x="17092" y="48880"/>
                        <a:pt x="30387" y="70573"/>
                      </a:cubicBezTo>
                      <a:close/>
                    </a:path>
                  </a:pathLst>
                </a:custGeom>
                <a:solidFill>
                  <a:srgbClr val="D80027"/>
                </a:solidFill>
                <a:ln w="1042" cap="flat">
                  <a:noFill/>
                  <a:prstDash val="solid"/>
                  <a:miter/>
                </a:ln>
              </p:spPr>
              <p:txBody>
                <a:bodyPr rtlCol="0" anchor="ctr"/>
                <a:lstStyle/>
                <a:p>
                  <a:endParaRPr lang="en-US"/>
                </a:p>
              </p:txBody>
            </p:sp>
          </p:grpSp>
          <p:sp>
            <p:nvSpPr>
              <p:cNvPr id="92" name="Graphic 22">
                <a:extLst>
                  <a:ext uri="{FF2B5EF4-FFF2-40B4-BE49-F238E27FC236}">
                    <a16:creationId xmlns:a16="http://schemas.microsoft.com/office/drawing/2014/main" id="{721FDB94-5D7F-DAAA-8EAD-613464394106}"/>
                  </a:ext>
                </a:extLst>
              </p:cNvPr>
              <p:cNvSpPr/>
              <p:nvPr/>
            </p:nvSpPr>
            <p:spPr>
              <a:xfrm>
                <a:off x="4474562" y="4689011"/>
                <a:ext cx="270527" cy="270527"/>
              </a:xfrm>
              <a:custGeom>
                <a:avLst/>
                <a:gdLst>
                  <a:gd name="connsiteX0" fmla="*/ 270527 w 270527"/>
                  <a:gd name="connsiteY0" fmla="*/ 270527 h 270527"/>
                  <a:gd name="connsiteX1" fmla="*/ 270527 w 270527"/>
                  <a:gd name="connsiteY1" fmla="*/ 0 h 270527"/>
                  <a:gd name="connsiteX2" fmla="*/ 0 w 270527"/>
                  <a:gd name="connsiteY2" fmla="*/ 270527 h 270527"/>
                  <a:gd name="connsiteX3" fmla="*/ 270527 w 270527"/>
                  <a:gd name="connsiteY3" fmla="*/ 270527 h 270527"/>
                </a:gdLst>
                <a:ahLst/>
                <a:cxnLst>
                  <a:cxn ang="0">
                    <a:pos x="connsiteX0" y="connsiteY0"/>
                  </a:cxn>
                  <a:cxn ang="0">
                    <a:pos x="connsiteX1" y="connsiteY1"/>
                  </a:cxn>
                  <a:cxn ang="0">
                    <a:pos x="connsiteX2" y="connsiteY2"/>
                  </a:cxn>
                  <a:cxn ang="0">
                    <a:pos x="connsiteX3" y="connsiteY3"/>
                  </a:cxn>
                </a:cxnLst>
                <a:rect l="l" t="t" r="r" b="b"/>
                <a:pathLst>
                  <a:path w="270527" h="270527">
                    <a:moveTo>
                      <a:pt x="270527" y="270527"/>
                    </a:moveTo>
                    <a:cubicBezTo>
                      <a:pt x="270527" y="121120"/>
                      <a:pt x="270527" y="103506"/>
                      <a:pt x="270527" y="0"/>
                    </a:cubicBezTo>
                    <a:cubicBezTo>
                      <a:pt x="121120" y="0"/>
                      <a:pt x="0" y="121120"/>
                      <a:pt x="0" y="270527"/>
                    </a:cubicBezTo>
                    <a:lnTo>
                      <a:pt x="270527" y="270527"/>
                    </a:lnTo>
                    <a:close/>
                  </a:path>
                </a:pathLst>
              </a:custGeom>
              <a:solidFill>
                <a:srgbClr val="0052B4"/>
              </a:solidFill>
              <a:ln w="1042" cap="flat">
                <a:noFill/>
                <a:prstDash val="solid"/>
                <a:miter/>
              </a:ln>
            </p:spPr>
            <p:txBody>
              <a:bodyPr rtlCol="0" anchor="ctr"/>
              <a:lstStyle/>
              <a:p>
                <a:endParaRPr lang="en-US"/>
              </a:p>
            </p:txBody>
          </p:sp>
          <p:grpSp>
            <p:nvGrpSpPr>
              <p:cNvPr id="93" name="Graphic 22">
                <a:extLst>
                  <a:ext uri="{FF2B5EF4-FFF2-40B4-BE49-F238E27FC236}">
                    <a16:creationId xmlns:a16="http://schemas.microsoft.com/office/drawing/2014/main" id="{34EA3345-3B6D-DF58-896A-13322F17DFDA}"/>
                  </a:ext>
                </a:extLst>
              </p:cNvPr>
              <p:cNvGrpSpPr/>
              <p:nvPr/>
            </p:nvGrpSpPr>
            <p:grpSpPr>
              <a:xfrm>
                <a:off x="4546392" y="4771346"/>
                <a:ext cx="175172" cy="164668"/>
                <a:chOff x="4546392" y="4771346"/>
                <a:chExt cx="175172" cy="164668"/>
              </a:xfrm>
              <a:solidFill>
                <a:srgbClr val="FFDA44"/>
              </a:solidFill>
            </p:grpSpPr>
            <p:sp>
              <p:nvSpPr>
                <p:cNvPr id="94" name="Graphic 22">
                  <a:extLst>
                    <a:ext uri="{FF2B5EF4-FFF2-40B4-BE49-F238E27FC236}">
                      <a16:creationId xmlns:a16="http://schemas.microsoft.com/office/drawing/2014/main" id="{EF073E00-E94D-0575-1C86-4524377A7452}"/>
                    </a:ext>
                  </a:extLst>
                </p:cNvPr>
                <p:cNvSpPr/>
                <p:nvPr/>
              </p:nvSpPr>
              <p:spPr>
                <a:xfrm>
                  <a:off x="4546392" y="4771346"/>
                  <a:ext cx="139885" cy="164668"/>
                </a:xfrm>
                <a:custGeom>
                  <a:avLst/>
                  <a:gdLst>
                    <a:gd name="connsiteX0" fmla="*/ 108064 w 139885"/>
                    <a:gd name="connsiteY0" fmla="*/ 149229 h 164668"/>
                    <a:gd name="connsiteX1" fmla="*/ 41168 w 139885"/>
                    <a:gd name="connsiteY1" fmla="*/ 82333 h 164668"/>
                    <a:gd name="connsiteX2" fmla="*/ 108064 w 139885"/>
                    <a:gd name="connsiteY2" fmla="*/ 15437 h 164668"/>
                    <a:gd name="connsiteX3" fmla="*/ 139886 w 139885"/>
                    <a:gd name="connsiteY3" fmla="*/ 23478 h 164668"/>
                    <a:gd name="connsiteX4" fmla="*/ 82334 w 139885"/>
                    <a:gd name="connsiteY4" fmla="*/ 0 h 164668"/>
                    <a:gd name="connsiteX5" fmla="*/ 0 w 139885"/>
                    <a:gd name="connsiteY5" fmla="*/ 82334 h 164668"/>
                    <a:gd name="connsiteX6" fmla="*/ 82334 w 139885"/>
                    <a:gd name="connsiteY6" fmla="*/ 164669 h 164668"/>
                    <a:gd name="connsiteX7" fmla="*/ 139886 w 139885"/>
                    <a:gd name="connsiteY7" fmla="*/ 141191 h 164668"/>
                    <a:gd name="connsiteX8" fmla="*/ 108064 w 139885"/>
                    <a:gd name="connsiteY8" fmla="*/ 149229 h 1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5" h="164668">
                      <a:moveTo>
                        <a:pt x="108064" y="149229"/>
                      </a:moveTo>
                      <a:cubicBezTo>
                        <a:pt x="71118" y="149229"/>
                        <a:pt x="41168" y="119278"/>
                        <a:pt x="41168" y="82333"/>
                      </a:cubicBezTo>
                      <a:cubicBezTo>
                        <a:pt x="41168" y="45388"/>
                        <a:pt x="71119" y="15437"/>
                        <a:pt x="108064" y="15437"/>
                      </a:cubicBezTo>
                      <a:cubicBezTo>
                        <a:pt x="119584" y="15437"/>
                        <a:pt x="130423" y="18350"/>
                        <a:pt x="139886" y="23478"/>
                      </a:cubicBezTo>
                      <a:cubicBezTo>
                        <a:pt x="125041" y="8961"/>
                        <a:pt x="104738" y="0"/>
                        <a:pt x="82334" y="0"/>
                      </a:cubicBezTo>
                      <a:cubicBezTo>
                        <a:pt x="36864" y="0"/>
                        <a:pt x="0" y="36862"/>
                        <a:pt x="0" y="82334"/>
                      </a:cubicBezTo>
                      <a:cubicBezTo>
                        <a:pt x="0" y="127806"/>
                        <a:pt x="36864" y="164669"/>
                        <a:pt x="82334" y="164669"/>
                      </a:cubicBezTo>
                      <a:cubicBezTo>
                        <a:pt x="104738" y="164669"/>
                        <a:pt x="125041" y="155707"/>
                        <a:pt x="139886" y="141191"/>
                      </a:cubicBezTo>
                      <a:cubicBezTo>
                        <a:pt x="130423" y="146316"/>
                        <a:pt x="119585" y="149229"/>
                        <a:pt x="108064" y="149229"/>
                      </a:cubicBezTo>
                      <a:close/>
                    </a:path>
                  </a:pathLst>
                </a:custGeom>
                <a:solidFill>
                  <a:srgbClr val="FFDA44"/>
                </a:solidFill>
                <a:ln w="1042" cap="flat">
                  <a:noFill/>
                  <a:prstDash val="solid"/>
                  <a:miter/>
                </a:ln>
              </p:spPr>
              <p:txBody>
                <a:bodyPr rtlCol="0" anchor="ctr"/>
                <a:lstStyle/>
                <a:p>
                  <a:endParaRPr lang="en-US"/>
                </a:p>
              </p:txBody>
            </p:sp>
            <p:sp>
              <p:nvSpPr>
                <p:cNvPr id="95" name="Graphic 22">
                  <a:extLst>
                    <a:ext uri="{FF2B5EF4-FFF2-40B4-BE49-F238E27FC236}">
                      <a16:creationId xmlns:a16="http://schemas.microsoft.com/office/drawing/2014/main" id="{C8F0B167-9A4B-DBD1-D331-3A8BD9DA94F2}"/>
                    </a:ext>
                  </a:extLst>
                </p:cNvPr>
                <p:cNvSpPr/>
                <p:nvPr/>
              </p:nvSpPr>
              <p:spPr>
                <a:xfrm>
                  <a:off x="4625047" y="4806631"/>
                  <a:ext cx="96516" cy="94096"/>
                </a:xfrm>
                <a:custGeom>
                  <a:avLst/>
                  <a:gdLst>
                    <a:gd name="connsiteX0" fmla="*/ 48259 w 96516"/>
                    <a:gd name="connsiteY0" fmla="*/ 0 h 94096"/>
                    <a:gd name="connsiteX1" fmla="*/ 60136 w 96516"/>
                    <a:gd name="connsiteY1" fmla="*/ 24836 h 94096"/>
                    <a:gd name="connsiteX2" fmla="*/ 86958 w 96516"/>
                    <a:gd name="connsiteY2" fmla="*/ 18639 h 94096"/>
                    <a:gd name="connsiteX3" fmla="*/ 74947 w 96516"/>
                    <a:gd name="connsiteY3" fmla="*/ 43408 h 94096"/>
                    <a:gd name="connsiteX4" fmla="*/ 96517 w 96516"/>
                    <a:gd name="connsiteY4" fmla="*/ 60514 h 94096"/>
                    <a:gd name="connsiteX5" fmla="*/ 69661 w 96516"/>
                    <a:gd name="connsiteY5" fmla="*/ 66568 h 94096"/>
                    <a:gd name="connsiteX6" fmla="*/ 69736 w 96516"/>
                    <a:gd name="connsiteY6" fmla="*/ 94097 h 94096"/>
                    <a:gd name="connsiteX7" fmla="*/ 48259 w 96516"/>
                    <a:gd name="connsiteY7" fmla="*/ 76874 h 94096"/>
                    <a:gd name="connsiteX8" fmla="*/ 26782 w 96516"/>
                    <a:gd name="connsiteY8" fmla="*/ 94097 h 94096"/>
                    <a:gd name="connsiteX9" fmla="*/ 26856 w 96516"/>
                    <a:gd name="connsiteY9" fmla="*/ 66568 h 94096"/>
                    <a:gd name="connsiteX10" fmla="*/ 0 w 96516"/>
                    <a:gd name="connsiteY10" fmla="*/ 60514 h 94096"/>
                    <a:gd name="connsiteX11" fmla="*/ 21570 w 96516"/>
                    <a:gd name="connsiteY11" fmla="*/ 43408 h 94096"/>
                    <a:gd name="connsiteX12" fmla="*/ 9558 w 96516"/>
                    <a:gd name="connsiteY12" fmla="*/ 18639 h 94096"/>
                    <a:gd name="connsiteX13" fmla="*/ 36382 w 96516"/>
                    <a:gd name="connsiteY13" fmla="*/ 24836 h 9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16" h="94096">
                      <a:moveTo>
                        <a:pt x="48259" y="0"/>
                      </a:moveTo>
                      <a:lnTo>
                        <a:pt x="60136" y="24836"/>
                      </a:lnTo>
                      <a:lnTo>
                        <a:pt x="86958" y="18639"/>
                      </a:lnTo>
                      <a:lnTo>
                        <a:pt x="74947" y="43408"/>
                      </a:lnTo>
                      <a:lnTo>
                        <a:pt x="96517" y="60514"/>
                      </a:lnTo>
                      <a:lnTo>
                        <a:pt x="69661" y="66568"/>
                      </a:lnTo>
                      <a:lnTo>
                        <a:pt x="69736" y="94097"/>
                      </a:lnTo>
                      <a:lnTo>
                        <a:pt x="48259" y="76874"/>
                      </a:lnTo>
                      <a:lnTo>
                        <a:pt x="26782" y="94097"/>
                      </a:lnTo>
                      <a:lnTo>
                        <a:pt x="26856" y="66568"/>
                      </a:lnTo>
                      <a:lnTo>
                        <a:pt x="0" y="60514"/>
                      </a:lnTo>
                      <a:lnTo>
                        <a:pt x="21570" y="43408"/>
                      </a:lnTo>
                      <a:lnTo>
                        <a:pt x="9558" y="18639"/>
                      </a:lnTo>
                      <a:lnTo>
                        <a:pt x="36382" y="24836"/>
                      </a:lnTo>
                      <a:close/>
                    </a:path>
                  </a:pathLst>
                </a:custGeom>
                <a:solidFill>
                  <a:srgbClr val="FFDA44"/>
                </a:solidFill>
                <a:ln w="1042" cap="flat">
                  <a:noFill/>
                  <a:prstDash val="solid"/>
                  <a:miter/>
                </a:ln>
              </p:spPr>
              <p:txBody>
                <a:bodyPr rtlCol="0" anchor="ctr"/>
                <a:lstStyle/>
                <a:p>
                  <a:endParaRPr lang="en-US"/>
                </a:p>
              </p:txBody>
            </p:sp>
          </p:grpSp>
        </p:grpSp>
      </p:grpSp>
      <p:grpSp>
        <p:nvGrpSpPr>
          <p:cNvPr id="46" name="Group 45">
            <a:extLst>
              <a:ext uri="{FF2B5EF4-FFF2-40B4-BE49-F238E27FC236}">
                <a16:creationId xmlns:a16="http://schemas.microsoft.com/office/drawing/2014/main" id="{FF229547-8F1B-2882-B16A-174B573C811F}"/>
              </a:ext>
            </a:extLst>
          </p:cNvPr>
          <p:cNvGrpSpPr/>
          <p:nvPr/>
        </p:nvGrpSpPr>
        <p:grpSpPr>
          <a:xfrm>
            <a:off x="5887271" y="3862277"/>
            <a:ext cx="438638" cy="438638"/>
            <a:chOff x="6429110" y="4616179"/>
            <a:chExt cx="685362" cy="685362"/>
          </a:xfrm>
        </p:grpSpPr>
        <p:sp>
          <p:nvSpPr>
            <p:cNvPr id="79" name="Oval 78">
              <a:extLst>
                <a:ext uri="{FF2B5EF4-FFF2-40B4-BE49-F238E27FC236}">
                  <a16:creationId xmlns:a16="http://schemas.microsoft.com/office/drawing/2014/main" id="{8029F5EA-8DEB-63AC-9E61-9D60C7438AC8}"/>
                </a:ext>
              </a:extLst>
            </p:cNvPr>
            <p:cNvSpPr/>
            <p:nvPr/>
          </p:nvSpPr>
          <p:spPr>
            <a:xfrm>
              <a:off x="642911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C2FC9C6A-6480-CDB2-290B-A1D91E68BDBB}"/>
                </a:ext>
              </a:extLst>
            </p:cNvPr>
            <p:cNvGrpSpPr/>
            <p:nvPr/>
          </p:nvGrpSpPr>
          <p:grpSpPr>
            <a:xfrm>
              <a:off x="6501264" y="4688333"/>
              <a:ext cx="541054" cy="541054"/>
              <a:chOff x="6449483" y="4838012"/>
              <a:chExt cx="541054" cy="541054"/>
            </a:xfrm>
          </p:grpSpPr>
          <p:sp>
            <p:nvSpPr>
              <p:cNvPr id="81" name="Graphic 28">
                <a:extLst>
                  <a:ext uri="{FF2B5EF4-FFF2-40B4-BE49-F238E27FC236}">
                    <a16:creationId xmlns:a16="http://schemas.microsoft.com/office/drawing/2014/main" id="{E5186B69-3817-7D0F-8FF1-2057CDB87BD4}"/>
                  </a:ext>
                </a:extLst>
              </p:cNvPr>
              <p:cNvSpPr/>
              <p:nvPr/>
            </p:nvSpPr>
            <p:spPr>
              <a:xfrm>
                <a:off x="6449483" y="4838012"/>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D80027"/>
              </a:solidFill>
              <a:ln w="1042" cap="flat">
                <a:noFill/>
                <a:prstDash val="solid"/>
                <a:miter/>
              </a:ln>
            </p:spPr>
            <p:txBody>
              <a:bodyPr rtlCol="0" anchor="ctr"/>
              <a:lstStyle/>
              <a:p>
                <a:endParaRPr lang="en-US"/>
              </a:p>
            </p:txBody>
          </p:sp>
          <p:grpSp>
            <p:nvGrpSpPr>
              <p:cNvPr id="82" name="Graphic 28">
                <a:extLst>
                  <a:ext uri="{FF2B5EF4-FFF2-40B4-BE49-F238E27FC236}">
                    <a16:creationId xmlns:a16="http://schemas.microsoft.com/office/drawing/2014/main" id="{22DEDFF2-219E-85C4-994F-E3F0F09B7622}"/>
                  </a:ext>
                </a:extLst>
              </p:cNvPr>
              <p:cNvGrpSpPr/>
              <p:nvPr/>
            </p:nvGrpSpPr>
            <p:grpSpPr>
              <a:xfrm>
                <a:off x="6498622" y="4959432"/>
                <a:ext cx="366585" cy="297579"/>
                <a:chOff x="6498622" y="4959432"/>
                <a:chExt cx="366585" cy="297579"/>
              </a:xfrm>
              <a:solidFill>
                <a:srgbClr val="FFDA44"/>
              </a:solidFill>
            </p:grpSpPr>
            <p:sp>
              <p:nvSpPr>
                <p:cNvPr id="83" name="Graphic 28">
                  <a:extLst>
                    <a:ext uri="{FF2B5EF4-FFF2-40B4-BE49-F238E27FC236}">
                      <a16:creationId xmlns:a16="http://schemas.microsoft.com/office/drawing/2014/main" id="{DF5B7719-E6C7-533C-4A2E-BF23EE1289F2}"/>
                    </a:ext>
                  </a:extLst>
                </p:cNvPr>
                <p:cNvSpPr/>
                <p:nvPr/>
              </p:nvSpPr>
              <p:spPr>
                <a:xfrm>
                  <a:off x="6498622" y="5002653"/>
                  <a:ext cx="197822" cy="188206"/>
                </a:xfrm>
                <a:custGeom>
                  <a:avLst/>
                  <a:gdLst>
                    <a:gd name="connsiteX0" fmla="*/ 98911 w 197822"/>
                    <a:gd name="connsiteY0" fmla="*/ 0 h 188206"/>
                    <a:gd name="connsiteX1" fmla="*/ 122266 w 197822"/>
                    <a:gd name="connsiteY1" fmla="*/ 71859 h 188206"/>
                    <a:gd name="connsiteX2" fmla="*/ 197823 w 197822"/>
                    <a:gd name="connsiteY2" fmla="*/ 71859 h 188206"/>
                    <a:gd name="connsiteX3" fmla="*/ 136743 w 197822"/>
                    <a:gd name="connsiteY3" fmla="*/ 116348 h 188206"/>
                    <a:gd name="connsiteX4" fmla="*/ 160097 w 197822"/>
                    <a:gd name="connsiteY4" fmla="*/ 188206 h 188206"/>
                    <a:gd name="connsiteX5" fmla="*/ 98911 w 197822"/>
                    <a:gd name="connsiteY5" fmla="*/ 143823 h 188206"/>
                    <a:gd name="connsiteX6" fmla="*/ 37726 w 197822"/>
                    <a:gd name="connsiteY6" fmla="*/ 188206 h 188206"/>
                    <a:gd name="connsiteX7" fmla="*/ 61186 w 197822"/>
                    <a:gd name="connsiteY7" fmla="*/ 116348 h 188206"/>
                    <a:gd name="connsiteX8" fmla="*/ 0 w 197822"/>
                    <a:gd name="connsiteY8" fmla="*/ 71859 h 188206"/>
                    <a:gd name="connsiteX9" fmla="*/ 75557 w 197822"/>
                    <a:gd name="connsiteY9" fmla="*/ 71859 h 1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22" h="188206">
                      <a:moveTo>
                        <a:pt x="98911" y="0"/>
                      </a:moveTo>
                      <a:lnTo>
                        <a:pt x="122266" y="71859"/>
                      </a:lnTo>
                      <a:lnTo>
                        <a:pt x="197823" y="71859"/>
                      </a:lnTo>
                      <a:lnTo>
                        <a:pt x="136743" y="116348"/>
                      </a:lnTo>
                      <a:lnTo>
                        <a:pt x="160097" y="188206"/>
                      </a:lnTo>
                      <a:lnTo>
                        <a:pt x="98911" y="143823"/>
                      </a:lnTo>
                      <a:lnTo>
                        <a:pt x="37726" y="188206"/>
                      </a:lnTo>
                      <a:lnTo>
                        <a:pt x="61186" y="116348"/>
                      </a:lnTo>
                      <a:lnTo>
                        <a:pt x="0" y="71859"/>
                      </a:lnTo>
                      <a:lnTo>
                        <a:pt x="75557" y="71859"/>
                      </a:lnTo>
                      <a:close/>
                    </a:path>
                  </a:pathLst>
                </a:custGeom>
                <a:solidFill>
                  <a:srgbClr val="FFDA44"/>
                </a:solidFill>
                <a:ln w="1042" cap="flat">
                  <a:noFill/>
                  <a:prstDash val="solid"/>
                  <a:miter/>
                </a:ln>
              </p:spPr>
              <p:txBody>
                <a:bodyPr rtlCol="0" anchor="ctr"/>
                <a:lstStyle/>
                <a:p>
                  <a:endParaRPr lang="en-US"/>
                </a:p>
              </p:txBody>
            </p:sp>
            <p:sp>
              <p:nvSpPr>
                <p:cNvPr id="84" name="Graphic 28">
                  <a:extLst>
                    <a:ext uri="{FF2B5EF4-FFF2-40B4-BE49-F238E27FC236}">
                      <a16:creationId xmlns:a16="http://schemas.microsoft.com/office/drawing/2014/main" id="{D8511E41-26AE-4287-65E3-146A1BF0B1E6}"/>
                    </a:ext>
                  </a:extLst>
                </p:cNvPr>
                <p:cNvSpPr/>
                <p:nvPr/>
              </p:nvSpPr>
              <p:spPr>
                <a:xfrm>
                  <a:off x="6723392" y="5182934"/>
                  <a:ext cx="71753" cy="74077"/>
                </a:xfrm>
                <a:custGeom>
                  <a:avLst/>
                  <a:gdLst>
                    <a:gd name="connsiteX0" fmla="*/ 46814 w 71753"/>
                    <a:gd name="connsiteY0" fmla="*/ 74078 h 74077"/>
                    <a:gd name="connsiteX1" fmla="*/ 28955 w 71753"/>
                    <a:gd name="connsiteY1" fmla="*/ 52098 h 74077"/>
                    <a:gd name="connsiteX2" fmla="*/ 2536 w 71753"/>
                    <a:gd name="connsiteY2" fmla="*/ 62348 h 74077"/>
                    <a:gd name="connsiteX3" fmla="*/ 17859 w 71753"/>
                    <a:gd name="connsiteY3" fmla="*/ 38571 h 74077"/>
                    <a:gd name="connsiteX4" fmla="*/ 0 w 71753"/>
                    <a:gd name="connsiteY4" fmla="*/ 16485 h 74077"/>
                    <a:gd name="connsiteX5" fmla="*/ 27370 w 71753"/>
                    <a:gd name="connsiteY5" fmla="*/ 23777 h 74077"/>
                    <a:gd name="connsiteX6" fmla="*/ 42798 w 71753"/>
                    <a:gd name="connsiteY6" fmla="*/ 0 h 74077"/>
                    <a:gd name="connsiteX7" fmla="*/ 44278 w 71753"/>
                    <a:gd name="connsiteY7" fmla="*/ 28321 h 74077"/>
                    <a:gd name="connsiteX8" fmla="*/ 71753 w 71753"/>
                    <a:gd name="connsiteY8" fmla="*/ 35612 h 74077"/>
                    <a:gd name="connsiteX9" fmla="*/ 45229 w 71753"/>
                    <a:gd name="connsiteY9" fmla="*/ 45757 h 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53" h="74077">
                      <a:moveTo>
                        <a:pt x="46814" y="74078"/>
                      </a:moveTo>
                      <a:lnTo>
                        <a:pt x="28955" y="52098"/>
                      </a:lnTo>
                      <a:lnTo>
                        <a:pt x="2536" y="62348"/>
                      </a:lnTo>
                      <a:lnTo>
                        <a:pt x="17859" y="38571"/>
                      </a:lnTo>
                      <a:lnTo>
                        <a:pt x="0" y="16485"/>
                      </a:lnTo>
                      <a:lnTo>
                        <a:pt x="27370" y="23777"/>
                      </a:lnTo>
                      <a:lnTo>
                        <a:pt x="42798" y="0"/>
                      </a:lnTo>
                      <a:lnTo>
                        <a:pt x="44278" y="28321"/>
                      </a:lnTo>
                      <a:lnTo>
                        <a:pt x="71753" y="35612"/>
                      </a:lnTo>
                      <a:lnTo>
                        <a:pt x="45229" y="45757"/>
                      </a:lnTo>
                      <a:close/>
                    </a:path>
                  </a:pathLst>
                </a:custGeom>
                <a:solidFill>
                  <a:srgbClr val="FFDA44"/>
                </a:solidFill>
                <a:ln w="1042" cap="flat">
                  <a:noFill/>
                  <a:prstDash val="solid"/>
                  <a:miter/>
                </a:ln>
              </p:spPr>
              <p:txBody>
                <a:bodyPr rtlCol="0" anchor="ctr"/>
                <a:lstStyle/>
                <a:p>
                  <a:endParaRPr lang="en-US"/>
                </a:p>
              </p:txBody>
            </p:sp>
            <p:sp>
              <p:nvSpPr>
                <p:cNvPr id="85" name="Graphic 28">
                  <a:extLst>
                    <a:ext uri="{FF2B5EF4-FFF2-40B4-BE49-F238E27FC236}">
                      <a16:creationId xmlns:a16="http://schemas.microsoft.com/office/drawing/2014/main" id="{304F9E0B-4866-9FA1-6B9D-8579CF4741FE}"/>
                    </a:ext>
                  </a:extLst>
                </p:cNvPr>
                <p:cNvSpPr/>
                <p:nvPr/>
              </p:nvSpPr>
              <p:spPr>
                <a:xfrm>
                  <a:off x="6791023" y="5121642"/>
                  <a:ext cx="74183" cy="70907"/>
                </a:xfrm>
                <a:custGeom>
                  <a:avLst/>
                  <a:gdLst>
                    <a:gd name="connsiteX0" fmla="*/ 14689 w 74183"/>
                    <a:gd name="connsiteY0" fmla="*/ 70908 h 70907"/>
                    <a:gd name="connsiteX1" fmla="*/ 23143 w 74183"/>
                    <a:gd name="connsiteY1" fmla="*/ 43855 h 70907"/>
                    <a:gd name="connsiteX2" fmla="*/ 0 w 74183"/>
                    <a:gd name="connsiteY2" fmla="*/ 27475 h 70907"/>
                    <a:gd name="connsiteX3" fmla="*/ 28321 w 74183"/>
                    <a:gd name="connsiteY3" fmla="*/ 27053 h 70907"/>
                    <a:gd name="connsiteX4" fmla="*/ 36669 w 74183"/>
                    <a:gd name="connsiteY4" fmla="*/ 0 h 70907"/>
                    <a:gd name="connsiteX5" fmla="*/ 45863 w 74183"/>
                    <a:gd name="connsiteY5" fmla="*/ 26841 h 70907"/>
                    <a:gd name="connsiteX6" fmla="*/ 74184 w 74183"/>
                    <a:gd name="connsiteY6" fmla="*/ 26524 h 70907"/>
                    <a:gd name="connsiteX7" fmla="*/ 51464 w 74183"/>
                    <a:gd name="connsiteY7" fmla="*/ 43432 h 70907"/>
                    <a:gd name="connsiteX8" fmla="*/ 60552 w 74183"/>
                    <a:gd name="connsiteY8" fmla="*/ 70274 h 70907"/>
                    <a:gd name="connsiteX9" fmla="*/ 37409 w 74183"/>
                    <a:gd name="connsiteY9" fmla="*/ 53894 h 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83" h="70907">
                      <a:moveTo>
                        <a:pt x="14689" y="70908"/>
                      </a:moveTo>
                      <a:lnTo>
                        <a:pt x="23143" y="43855"/>
                      </a:lnTo>
                      <a:lnTo>
                        <a:pt x="0" y="27475"/>
                      </a:lnTo>
                      <a:lnTo>
                        <a:pt x="28321" y="27053"/>
                      </a:lnTo>
                      <a:lnTo>
                        <a:pt x="36669" y="0"/>
                      </a:lnTo>
                      <a:lnTo>
                        <a:pt x="45863" y="26841"/>
                      </a:lnTo>
                      <a:lnTo>
                        <a:pt x="74184" y="26524"/>
                      </a:lnTo>
                      <a:lnTo>
                        <a:pt x="51464" y="43432"/>
                      </a:lnTo>
                      <a:lnTo>
                        <a:pt x="60552" y="70274"/>
                      </a:lnTo>
                      <a:lnTo>
                        <a:pt x="37409" y="53894"/>
                      </a:lnTo>
                      <a:close/>
                    </a:path>
                  </a:pathLst>
                </a:custGeom>
                <a:solidFill>
                  <a:srgbClr val="FFDA44"/>
                </a:solidFill>
                <a:ln w="1042" cap="flat">
                  <a:noFill/>
                  <a:prstDash val="solid"/>
                  <a:miter/>
                </a:ln>
              </p:spPr>
              <p:txBody>
                <a:bodyPr rtlCol="0" anchor="ctr"/>
                <a:lstStyle/>
                <a:p>
                  <a:endParaRPr lang="en-US"/>
                </a:p>
              </p:txBody>
            </p:sp>
            <p:sp>
              <p:nvSpPr>
                <p:cNvPr id="86" name="Graphic 28">
                  <a:extLst>
                    <a:ext uri="{FF2B5EF4-FFF2-40B4-BE49-F238E27FC236}">
                      <a16:creationId xmlns:a16="http://schemas.microsoft.com/office/drawing/2014/main" id="{5675FFC7-0C43-8D38-875A-E0D9BBB730DE}"/>
                    </a:ext>
                  </a:extLst>
                </p:cNvPr>
                <p:cNvSpPr/>
                <p:nvPr/>
              </p:nvSpPr>
              <p:spPr>
                <a:xfrm>
                  <a:off x="6787959" y="5030022"/>
                  <a:ext cx="73443" cy="73126"/>
                </a:xfrm>
                <a:custGeom>
                  <a:avLst/>
                  <a:gdLst>
                    <a:gd name="connsiteX0" fmla="*/ 65624 w 73443"/>
                    <a:gd name="connsiteY0" fmla="*/ 6552 h 73126"/>
                    <a:gd name="connsiteX1" fmla="*/ 53154 w 73443"/>
                    <a:gd name="connsiteY1" fmla="*/ 32019 h 73126"/>
                    <a:gd name="connsiteX2" fmla="*/ 73444 w 73443"/>
                    <a:gd name="connsiteY2" fmla="*/ 51781 h 73126"/>
                    <a:gd name="connsiteX3" fmla="*/ 45440 w 73443"/>
                    <a:gd name="connsiteY3" fmla="*/ 47765 h 73126"/>
                    <a:gd name="connsiteX4" fmla="*/ 32970 w 73443"/>
                    <a:gd name="connsiteY4" fmla="*/ 73127 h 73126"/>
                    <a:gd name="connsiteX5" fmla="*/ 28109 w 73443"/>
                    <a:gd name="connsiteY5" fmla="*/ 45229 h 73126"/>
                    <a:gd name="connsiteX6" fmla="*/ 0 w 73443"/>
                    <a:gd name="connsiteY6" fmla="*/ 41213 h 73126"/>
                    <a:gd name="connsiteX7" fmla="*/ 25151 w 73443"/>
                    <a:gd name="connsiteY7" fmla="*/ 28004 h 73126"/>
                    <a:gd name="connsiteX8" fmla="*/ 20290 w 73443"/>
                    <a:gd name="connsiteY8" fmla="*/ 0 h 73126"/>
                    <a:gd name="connsiteX9" fmla="*/ 40579 w 73443"/>
                    <a:gd name="connsiteY9" fmla="*/ 19761 h 7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43" h="73126">
                      <a:moveTo>
                        <a:pt x="65624" y="6552"/>
                      </a:moveTo>
                      <a:lnTo>
                        <a:pt x="53154" y="32019"/>
                      </a:lnTo>
                      <a:lnTo>
                        <a:pt x="73444" y="51781"/>
                      </a:lnTo>
                      <a:lnTo>
                        <a:pt x="45440" y="47765"/>
                      </a:lnTo>
                      <a:lnTo>
                        <a:pt x="32970" y="73127"/>
                      </a:lnTo>
                      <a:lnTo>
                        <a:pt x="28109" y="45229"/>
                      </a:lnTo>
                      <a:lnTo>
                        <a:pt x="0" y="41213"/>
                      </a:lnTo>
                      <a:lnTo>
                        <a:pt x="25151" y="28004"/>
                      </a:lnTo>
                      <a:lnTo>
                        <a:pt x="20290" y="0"/>
                      </a:lnTo>
                      <a:lnTo>
                        <a:pt x="40579" y="19761"/>
                      </a:lnTo>
                      <a:close/>
                    </a:path>
                  </a:pathLst>
                </a:custGeom>
                <a:solidFill>
                  <a:srgbClr val="FFDA44"/>
                </a:solidFill>
                <a:ln w="1042" cap="flat">
                  <a:noFill/>
                  <a:prstDash val="solid"/>
                  <a:miter/>
                </a:ln>
              </p:spPr>
              <p:txBody>
                <a:bodyPr rtlCol="0" anchor="ctr"/>
                <a:lstStyle/>
                <a:p>
                  <a:endParaRPr lang="en-US"/>
                </a:p>
              </p:txBody>
            </p:sp>
            <p:sp>
              <p:nvSpPr>
                <p:cNvPr id="87" name="Graphic 28">
                  <a:extLst>
                    <a:ext uri="{FF2B5EF4-FFF2-40B4-BE49-F238E27FC236}">
                      <a16:creationId xmlns:a16="http://schemas.microsoft.com/office/drawing/2014/main" id="{D77B6EA6-ED9A-5526-730C-73F78B037CFE}"/>
                    </a:ext>
                  </a:extLst>
                </p:cNvPr>
                <p:cNvSpPr/>
                <p:nvPr/>
              </p:nvSpPr>
              <p:spPr>
                <a:xfrm>
                  <a:off x="6723074" y="4959432"/>
                  <a:ext cx="72070" cy="73972"/>
                </a:xfrm>
                <a:custGeom>
                  <a:avLst/>
                  <a:gdLst>
                    <a:gd name="connsiteX0" fmla="*/ 47871 w 72070"/>
                    <a:gd name="connsiteY0" fmla="*/ 0 h 73972"/>
                    <a:gd name="connsiteX1" fmla="*/ 45757 w 72070"/>
                    <a:gd name="connsiteY1" fmla="*/ 28215 h 73972"/>
                    <a:gd name="connsiteX2" fmla="*/ 72070 w 72070"/>
                    <a:gd name="connsiteY2" fmla="*/ 38888 h 73972"/>
                    <a:gd name="connsiteX3" fmla="*/ 44489 w 72070"/>
                    <a:gd name="connsiteY3" fmla="*/ 45651 h 73972"/>
                    <a:gd name="connsiteX4" fmla="*/ 42481 w 72070"/>
                    <a:gd name="connsiteY4" fmla="*/ 73972 h 73972"/>
                    <a:gd name="connsiteX5" fmla="*/ 27581 w 72070"/>
                    <a:gd name="connsiteY5" fmla="*/ 49878 h 73972"/>
                    <a:gd name="connsiteX6" fmla="*/ 0 w 72070"/>
                    <a:gd name="connsiteY6" fmla="*/ 56642 h 73972"/>
                    <a:gd name="connsiteX7" fmla="*/ 18282 w 72070"/>
                    <a:gd name="connsiteY7" fmla="*/ 34978 h 73972"/>
                    <a:gd name="connsiteX8" fmla="*/ 3276 w 72070"/>
                    <a:gd name="connsiteY8" fmla="*/ 10990 h 73972"/>
                    <a:gd name="connsiteX9" fmla="*/ 29589 w 72070"/>
                    <a:gd name="connsiteY9" fmla="*/ 21663 h 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70" h="73972">
                      <a:moveTo>
                        <a:pt x="47871" y="0"/>
                      </a:moveTo>
                      <a:lnTo>
                        <a:pt x="45757" y="28215"/>
                      </a:lnTo>
                      <a:lnTo>
                        <a:pt x="72070" y="38888"/>
                      </a:lnTo>
                      <a:lnTo>
                        <a:pt x="44489" y="45651"/>
                      </a:lnTo>
                      <a:lnTo>
                        <a:pt x="42481" y="73972"/>
                      </a:lnTo>
                      <a:lnTo>
                        <a:pt x="27581" y="49878"/>
                      </a:lnTo>
                      <a:lnTo>
                        <a:pt x="0" y="56642"/>
                      </a:lnTo>
                      <a:lnTo>
                        <a:pt x="18282" y="34978"/>
                      </a:lnTo>
                      <a:lnTo>
                        <a:pt x="3276" y="10990"/>
                      </a:lnTo>
                      <a:lnTo>
                        <a:pt x="29589" y="21663"/>
                      </a:lnTo>
                      <a:close/>
                    </a:path>
                  </a:pathLst>
                </a:custGeom>
                <a:solidFill>
                  <a:srgbClr val="FFDA44"/>
                </a:solidFill>
                <a:ln w="1042" cap="flat">
                  <a:noFill/>
                  <a:prstDash val="solid"/>
                  <a:miter/>
                </a:ln>
              </p:spPr>
              <p:txBody>
                <a:bodyPr rtlCol="0" anchor="ctr"/>
                <a:lstStyle/>
                <a:p>
                  <a:endParaRPr lang="en-US"/>
                </a:p>
              </p:txBody>
            </p:sp>
          </p:grpSp>
        </p:grpSp>
      </p:grpSp>
      <p:grpSp>
        <p:nvGrpSpPr>
          <p:cNvPr id="47" name="Group 46">
            <a:extLst>
              <a:ext uri="{FF2B5EF4-FFF2-40B4-BE49-F238E27FC236}">
                <a16:creationId xmlns:a16="http://schemas.microsoft.com/office/drawing/2014/main" id="{8EC11E8E-D589-B9E2-0B8E-8154602D66B5}"/>
              </a:ext>
            </a:extLst>
          </p:cNvPr>
          <p:cNvGrpSpPr/>
          <p:nvPr/>
        </p:nvGrpSpPr>
        <p:grpSpPr>
          <a:xfrm>
            <a:off x="5120247" y="3862277"/>
            <a:ext cx="438638" cy="438638"/>
            <a:chOff x="8451886" y="4616179"/>
            <a:chExt cx="685362" cy="685362"/>
          </a:xfrm>
        </p:grpSpPr>
        <p:sp>
          <p:nvSpPr>
            <p:cNvPr id="69" name="Oval 68">
              <a:extLst>
                <a:ext uri="{FF2B5EF4-FFF2-40B4-BE49-F238E27FC236}">
                  <a16:creationId xmlns:a16="http://schemas.microsoft.com/office/drawing/2014/main" id="{BAE7FAE4-5630-1683-219E-0FB9AD1F680F}"/>
                </a:ext>
              </a:extLst>
            </p:cNvPr>
            <p:cNvSpPr/>
            <p:nvPr/>
          </p:nvSpPr>
          <p:spPr>
            <a:xfrm>
              <a:off x="845188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a:extLst>
                <a:ext uri="{FF2B5EF4-FFF2-40B4-BE49-F238E27FC236}">
                  <a16:creationId xmlns:a16="http://schemas.microsoft.com/office/drawing/2014/main" id="{CCA25EE1-83A3-5701-D00A-E798FF02F19D}"/>
                </a:ext>
              </a:extLst>
            </p:cNvPr>
            <p:cNvGrpSpPr/>
            <p:nvPr/>
          </p:nvGrpSpPr>
          <p:grpSpPr>
            <a:xfrm>
              <a:off x="8524040" y="4689011"/>
              <a:ext cx="541054" cy="541054"/>
              <a:chOff x="8524040" y="4689011"/>
              <a:chExt cx="541054" cy="541054"/>
            </a:xfrm>
          </p:grpSpPr>
          <p:sp>
            <p:nvSpPr>
              <p:cNvPr id="71" name="Graphic 34">
                <a:extLst>
                  <a:ext uri="{FF2B5EF4-FFF2-40B4-BE49-F238E27FC236}">
                    <a16:creationId xmlns:a16="http://schemas.microsoft.com/office/drawing/2014/main" id="{AC3C5D73-8CE8-D734-9C7D-E732048767D8}"/>
                  </a:ext>
                </a:extLst>
              </p:cNvPr>
              <p:cNvSpPr/>
              <p:nvPr/>
            </p:nvSpPr>
            <p:spPr>
              <a:xfrm>
                <a:off x="852404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sp>
            <p:nvSpPr>
              <p:cNvPr id="72" name="Graphic 34">
                <a:extLst>
                  <a:ext uri="{FF2B5EF4-FFF2-40B4-BE49-F238E27FC236}">
                    <a16:creationId xmlns:a16="http://schemas.microsoft.com/office/drawing/2014/main" id="{E60E9E27-A942-F782-B4D7-A859252B0CDE}"/>
                  </a:ext>
                </a:extLst>
              </p:cNvPr>
              <p:cNvSpPr/>
              <p:nvPr/>
            </p:nvSpPr>
            <p:spPr>
              <a:xfrm>
                <a:off x="8603274" y="4689011"/>
                <a:ext cx="461819" cy="541054"/>
              </a:xfrm>
              <a:custGeom>
                <a:avLst/>
                <a:gdLst>
                  <a:gd name="connsiteX0" fmla="*/ 191292 w 461819"/>
                  <a:gd name="connsiteY0" fmla="*/ 0 h 541054"/>
                  <a:gd name="connsiteX1" fmla="*/ 191292 w 461819"/>
                  <a:gd name="connsiteY1" fmla="*/ 270527 h 541054"/>
                  <a:gd name="connsiteX2" fmla="*/ 0 w 461819"/>
                  <a:gd name="connsiteY2" fmla="*/ 461819 h 541054"/>
                  <a:gd name="connsiteX3" fmla="*/ 191292 w 461819"/>
                  <a:gd name="connsiteY3" fmla="*/ 541054 h 541054"/>
                  <a:gd name="connsiteX4" fmla="*/ 461819 w 461819"/>
                  <a:gd name="connsiteY4" fmla="*/ 270527 h 541054"/>
                  <a:gd name="connsiteX5" fmla="*/ 191292 w 461819"/>
                  <a:gd name="connsiteY5" fmla="*/ 0 h 5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19" h="541054">
                    <a:moveTo>
                      <a:pt x="191292" y="0"/>
                    </a:moveTo>
                    <a:lnTo>
                      <a:pt x="191292" y="270527"/>
                    </a:lnTo>
                    <a:lnTo>
                      <a:pt x="0" y="461819"/>
                    </a:lnTo>
                    <a:cubicBezTo>
                      <a:pt x="48956" y="510774"/>
                      <a:pt x="116588" y="541054"/>
                      <a:pt x="191292" y="541054"/>
                    </a:cubicBezTo>
                    <a:cubicBezTo>
                      <a:pt x="340699" y="541054"/>
                      <a:pt x="461819" y="419934"/>
                      <a:pt x="461819" y="270527"/>
                    </a:cubicBezTo>
                    <a:cubicBezTo>
                      <a:pt x="461819" y="121120"/>
                      <a:pt x="191292" y="0"/>
                      <a:pt x="191292" y="0"/>
                    </a:cubicBezTo>
                    <a:close/>
                  </a:path>
                </a:pathLst>
              </a:custGeom>
              <a:solidFill>
                <a:srgbClr val="D80027"/>
              </a:solidFill>
              <a:ln w="1042" cap="flat">
                <a:noFill/>
                <a:prstDash val="solid"/>
                <a:miter/>
              </a:ln>
            </p:spPr>
            <p:txBody>
              <a:bodyPr rtlCol="0" anchor="ctr"/>
              <a:lstStyle/>
              <a:p>
                <a:endParaRPr lang="en-US"/>
              </a:p>
            </p:txBody>
          </p:sp>
          <p:sp>
            <p:nvSpPr>
              <p:cNvPr id="73" name="Graphic 34">
                <a:extLst>
                  <a:ext uri="{FF2B5EF4-FFF2-40B4-BE49-F238E27FC236}">
                    <a16:creationId xmlns:a16="http://schemas.microsoft.com/office/drawing/2014/main" id="{77D05548-2A7F-1E6F-E38F-E167CD8C750D}"/>
                  </a:ext>
                </a:extLst>
              </p:cNvPr>
              <p:cNvSpPr/>
              <p:nvPr/>
            </p:nvSpPr>
            <p:spPr>
              <a:xfrm>
                <a:off x="8603274" y="4689011"/>
                <a:ext cx="461819" cy="270527"/>
              </a:xfrm>
              <a:custGeom>
                <a:avLst/>
                <a:gdLst>
                  <a:gd name="connsiteX0" fmla="*/ 191292 w 461819"/>
                  <a:gd name="connsiteY0" fmla="*/ 0 h 270527"/>
                  <a:gd name="connsiteX1" fmla="*/ 0 w 461819"/>
                  <a:gd name="connsiteY1" fmla="*/ 79235 h 270527"/>
                  <a:gd name="connsiteX2" fmla="*/ 191292 w 461819"/>
                  <a:gd name="connsiteY2" fmla="*/ 270527 h 270527"/>
                  <a:gd name="connsiteX3" fmla="*/ 461819 w 461819"/>
                  <a:gd name="connsiteY3" fmla="*/ 270527 h 270527"/>
                  <a:gd name="connsiteX4" fmla="*/ 191292 w 461819"/>
                  <a:gd name="connsiteY4" fmla="*/ 0 h 27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19" h="270527">
                    <a:moveTo>
                      <a:pt x="191292" y="0"/>
                    </a:moveTo>
                    <a:cubicBezTo>
                      <a:pt x="116588" y="0"/>
                      <a:pt x="48956" y="30280"/>
                      <a:pt x="0" y="79235"/>
                    </a:cubicBezTo>
                    <a:cubicBezTo>
                      <a:pt x="66374" y="145609"/>
                      <a:pt x="89936" y="169172"/>
                      <a:pt x="191292" y="270527"/>
                    </a:cubicBezTo>
                    <a:lnTo>
                      <a:pt x="461819" y="270527"/>
                    </a:lnTo>
                    <a:cubicBezTo>
                      <a:pt x="461819" y="121120"/>
                      <a:pt x="340699" y="0"/>
                      <a:pt x="191292" y="0"/>
                    </a:cubicBezTo>
                    <a:close/>
                  </a:path>
                </a:pathLst>
              </a:custGeom>
              <a:solidFill>
                <a:srgbClr val="0052B4"/>
              </a:solidFill>
              <a:ln w="1042" cap="flat">
                <a:noFill/>
                <a:prstDash val="solid"/>
                <a:miter/>
              </a:ln>
            </p:spPr>
            <p:txBody>
              <a:bodyPr rtlCol="0" anchor="ctr"/>
              <a:lstStyle/>
              <a:p>
                <a:endParaRPr lang="en-US"/>
              </a:p>
            </p:txBody>
          </p:sp>
          <p:grpSp>
            <p:nvGrpSpPr>
              <p:cNvPr id="74" name="Graphic 34">
                <a:extLst>
                  <a:ext uri="{FF2B5EF4-FFF2-40B4-BE49-F238E27FC236}">
                    <a16:creationId xmlns:a16="http://schemas.microsoft.com/office/drawing/2014/main" id="{952318A0-7A9F-BA90-6BF6-98B2B7BA2322}"/>
                  </a:ext>
                </a:extLst>
              </p:cNvPr>
              <p:cNvGrpSpPr/>
              <p:nvPr/>
            </p:nvGrpSpPr>
            <p:grpSpPr>
              <a:xfrm>
                <a:off x="8547564" y="4794869"/>
                <a:ext cx="223591" cy="329337"/>
                <a:chOff x="8547564" y="4794869"/>
                <a:chExt cx="223591" cy="329337"/>
              </a:xfrm>
              <a:solidFill>
                <a:srgbClr val="FFDA44"/>
              </a:solidFill>
            </p:grpSpPr>
            <p:sp>
              <p:nvSpPr>
                <p:cNvPr id="75" name="Graphic 34">
                  <a:extLst>
                    <a:ext uri="{FF2B5EF4-FFF2-40B4-BE49-F238E27FC236}">
                      <a16:creationId xmlns:a16="http://schemas.microsoft.com/office/drawing/2014/main" id="{0D7BE09A-EE40-3F71-5110-0C4AFE9F15A2}"/>
                    </a:ext>
                  </a:extLst>
                </p:cNvPr>
                <p:cNvSpPr/>
                <p:nvPr/>
              </p:nvSpPr>
              <p:spPr>
                <a:xfrm>
                  <a:off x="8547564" y="4882620"/>
                  <a:ext cx="161713" cy="153834"/>
                </a:xfrm>
                <a:custGeom>
                  <a:avLst/>
                  <a:gdLst>
                    <a:gd name="connsiteX0" fmla="*/ 161714 w 161713"/>
                    <a:gd name="connsiteY0" fmla="*/ 76917 h 153834"/>
                    <a:gd name="connsiteX1" fmla="*/ 128676 w 161713"/>
                    <a:gd name="connsiteY1" fmla="*/ 61377 h 153834"/>
                    <a:gd name="connsiteX2" fmla="*/ 146270 w 161713"/>
                    <a:gd name="connsiteY2" fmla="*/ 29380 h 153834"/>
                    <a:gd name="connsiteX3" fmla="*/ 110393 w 161713"/>
                    <a:gd name="connsiteY3" fmla="*/ 36243 h 153834"/>
                    <a:gd name="connsiteX4" fmla="*/ 105847 w 161713"/>
                    <a:gd name="connsiteY4" fmla="*/ 0 h 153834"/>
                    <a:gd name="connsiteX5" fmla="*/ 80857 w 161713"/>
                    <a:gd name="connsiteY5" fmla="*/ 26655 h 153834"/>
                    <a:gd name="connsiteX6" fmla="*/ 55868 w 161713"/>
                    <a:gd name="connsiteY6" fmla="*/ 0 h 153834"/>
                    <a:gd name="connsiteX7" fmla="*/ 51321 w 161713"/>
                    <a:gd name="connsiteY7" fmla="*/ 36243 h 153834"/>
                    <a:gd name="connsiteX8" fmla="*/ 15445 w 161713"/>
                    <a:gd name="connsiteY8" fmla="*/ 29379 h 153834"/>
                    <a:gd name="connsiteX9" fmla="*/ 33039 w 161713"/>
                    <a:gd name="connsiteY9" fmla="*/ 61377 h 153834"/>
                    <a:gd name="connsiteX10" fmla="*/ 0 w 161713"/>
                    <a:gd name="connsiteY10" fmla="*/ 76917 h 153834"/>
                    <a:gd name="connsiteX11" fmla="*/ 33039 w 161713"/>
                    <a:gd name="connsiteY11" fmla="*/ 92458 h 153834"/>
                    <a:gd name="connsiteX12" fmla="*/ 15445 w 161713"/>
                    <a:gd name="connsiteY12" fmla="*/ 124455 h 153834"/>
                    <a:gd name="connsiteX13" fmla="*/ 51324 w 161713"/>
                    <a:gd name="connsiteY13" fmla="*/ 117593 h 153834"/>
                    <a:gd name="connsiteX14" fmla="*/ 55867 w 161713"/>
                    <a:gd name="connsiteY14" fmla="*/ 153835 h 153834"/>
                    <a:gd name="connsiteX15" fmla="*/ 80857 w 161713"/>
                    <a:gd name="connsiteY15" fmla="*/ 127179 h 153834"/>
                    <a:gd name="connsiteX16" fmla="*/ 105847 w 161713"/>
                    <a:gd name="connsiteY16" fmla="*/ 153835 h 153834"/>
                    <a:gd name="connsiteX17" fmla="*/ 110393 w 161713"/>
                    <a:gd name="connsiteY17" fmla="*/ 117593 h 153834"/>
                    <a:gd name="connsiteX18" fmla="*/ 146267 w 161713"/>
                    <a:gd name="connsiteY18" fmla="*/ 124456 h 153834"/>
                    <a:gd name="connsiteX19" fmla="*/ 128675 w 161713"/>
                    <a:gd name="connsiteY19" fmla="*/ 92459 h 15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713" h="153834">
                      <a:moveTo>
                        <a:pt x="161714" y="76917"/>
                      </a:moveTo>
                      <a:lnTo>
                        <a:pt x="128676" y="61377"/>
                      </a:lnTo>
                      <a:lnTo>
                        <a:pt x="146270" y="29380"/>
                      </a:lnTo>
                      <a:lnTo>
                        <a:pt x="110393" y="36243"/>
                      </a:lnTo>
                      <a:lnTo>
                        <a:pt x="105847" y="0"/>
                      </a:lnTo>
                      <a:lnTo>
                        <a:pt x="80857" y="26655"/>
                      </a:lnTo>
                      <a:lnTo>
                        <a:pt x="55868" y="0"/>
                      </a:lnTo>
                      <a:lnTo>
                        <a:pt x="51321" y="36243"/>
                      </a:lnTo>
                      <a:lnTo>
                        <a:pt x="15445" y="29379"/>
                      </a:lnTo>
                      <a:lnTo>
                        <a:pt x="33039" y="61377"/>
                      </a:lnTo>
                      <a:lnTo>
                        <a:pt x="0" y="76917"/>
                      </a:lnTo>
                      <a:lnTo>
                        <a:pt x="33039" y="92458"/>
                      </a:lnTo>
                      <a:lnTo>
                        <a:pt x="15445" y="124455"/>
                      </a:lnTo>
                      <a:lnTo>
                        <a:pt x="51324" y="117593"/>
                      </a:lnTo>
                      <a:lnTo>
                        <a:pt x="55867" y="153835"/>
                      </a:lnTo>
                      <a:lnTo>
                        <a:pt x="80857" y="127179"/>
                      </a:lnTo>
                      <a:lnTo>
                        <a:pt x="105847" y="153835"/>
                      </a:lnTo>
                      <a:lnTo>
                        <a:pt x="110393" y="117593"/>
                      </a:lnTo>
                      <a:lnTo>
                        <a:pt x="146267" y="124456"/>
                      </a:lnTo>
                      <a:lnTo>
                        <a:pt x="128675" y="92459"/>
                      </a:lnTo>
                      <a:close/>
                    </a:path>
                  </a:pathLst>
                </a:custGeom>
                <a:solidFill>
                  <a:srgbClr val="FFDA44"/>
                </a:solidFill>
                <a:ln w="1042" cap="flat">
                  <a:noFill/>
                  <a:prstDash val="solid"/>
                  <a:miter/>
                </a:ln>
              </p:spPr>
              <p:txBody>
                <a:bodyPr rtlCol="0" anchor="ctr"/>
                <a:lstStyle/>
                <a:p>
                  <a:endParaRPr lang="en-US"/>
                </a:p>
              </p:txBody>
            </p:sp>
            <p:sp>
              <p:nvSpPr>
                <p:cNvPr id="76" name="Graphic 34">
                  <a:extLst>
                    <a:ext uri="{FF2B5EF4-FFF2-40B4-BE49-F238E27FC236}">
                      <a16:creationId xmlns:a16="http://schemas.microsoft.com/office/drawing/2014/main" id="{1FDF9BFF-81E1-3DE2-A7C6-816167671F48}"/>
                    </a:ext>
                  </a:extLst>
                </p:cNvPr>
                <p:cNvSpPr/>
                <p:nvPr/>
              </p:nvSpPr>
              <p:spPr>
                <a:xfrm>
                  <a:off x="8578032" y="4794869"/>
                  <a:ext cx="47161" cy="49467"/>
                </a:xfrm>
                <a:custGeom>
                  <a:avLst/>
                  <a:gdLst>
                    <a:gd name="connsiteX0" fmla="*/ 18155 w 47161"/>
                    <a:gd name="connsiteY0" fmla="*/ 0 h 49467"/>
                    <a:gd name="connsiteX1" fmla="*/ 29149 w 47161"/>
                    <a:gd name="connsiteY1" fmla="*/ 15368 h 49467"/>
                    <a:gd name="connsiteX2" fmla="*/ 47162 w 47161"/>
                    <a:gd name="connsiteY2" fmla="*/ 9663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3"/>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77" name="Graphic 34">
                  <a:extLst>
                    <a:ext uri="{FF2B5EF4-FFF2-40B4-BE49-F238E27FC236}">
                      <a16:creationId xmlns:a16="http://schemas.microsoft.com/office/drawing/2014/main" id="{FB8A55F9-660F-6C92-5A04-BC2693D451AE}"/>
                    </a:ext>
                  </a:extLst>
                </p:cNvPr>
                <p:cNvSpPr/>
                <p:nvPr/>
              </p:nvSpPr>
              <p:spPr>
                <a:xfrm>
                  <a:off x="8578032" y="5074739"/>
                  <a:ext cx="47161" cy="49467"/>
                </a:xfrm>
                <a:custGeom>
                  <a:avLst/>
                  <a:gdLst>
                    <a:gd name="connsiteX0" fmla="*/ 18155 w 47161"/>
                    <a:gd name="connsiteY0" fmla="*/ 0 h 49467"/>
                    <a:gd name="connsiteX1" fmla="*/ 29149 w 47161"/>
                    <a:gd name="connsiteY1" fmla="*/ 15368 h 49467"/>
                    <a:gd name="connsiteX2" fmla="*/ 47162 w 47161"/>
                    <a:gd name="connsiteY2" fmla="*/ 9662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2"/>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78" name="Graphic 34">
                  <a:extLst>
                    <a:ext uri="{FF2B5EF4-FFF2-40B4-BE49-F238E27FC236}">
                      <a16:creationId xmlns:a16="http://schemas.microsoft.com/office/drawing/2014/main" id="{686C6A55-5A5F-72BF-D614-33F962CA51EE}"/>
                    </a:ext>
                  </a:extLst>
                </p:cNvPr>
                <p:cNvSpPr/>
                <p:nvPr/>
              </p:nvSpPr>
              <p:spPr>
                <a:xfrm>
                  <a:off x="8723994" y="4934804"/>
                  <a:ext cx="47161" cy="49466"/>
                </a:xfrm>
                <a:custGeom>
                  <a:avLst/>
                  <a:gdLst>
                    <a:gd name="connsiteX0" fmla="*/ 29007 w 47161"/>
                    <a:gd name="connsiteY0" fmla="*/ 0 h 49466"/>
                    <a:gd name="connsiteX1" fmla="*/ 18013 w 47161"/>
                    <a:gd name="connsiteY1" fmla="*/ 15368 h 49466"/>
                    <a:gd name="connsiteX2" fmla="*/ 0 w 47161"/>
                    <a:gd name="connsiteY2" fmla="*/ 9661 h 49466"/>
                    <a:gd name="connsiteX3" fmla="*/ 11221 w 47161"/>
                    <a:gd name="connsiteY3" fmla="*/ 24866 h 49466"/>
                    <a:gd name="connsiteX4" fmla="*/ 226 w 47161"/>
                    <a:gd name="connsiteY4" fmla="*/ 40236 h 49466"/>
                    <a:gd name="connsiteX5" fmla="*/ 18155 w 47161"/>
                    <a:gd name="connsiteY5" fmla="*/ 34263 h 49466"/>
                    <a:gd name="connsiteX6" fmla="*/ 29375 w 47161"/>
                    <a:gd name="connsiteY6" fmla="*/ 49466 h 49466"/>
                    <a:gd name="connsiteX7" fmla="*/ 29234 w 47161"/>
                    <a:gd name="connsiteY7" fmla="*/ 30573 h 49466"/>
                    <a:gd name="connsiteX8" fmla="*/ 47162 w 47161"/>
                    <a:gd name="connsiteY8" fmla="*/ 24600 h 49466"/>
                    <a:gd name="connsiteX9" fmla="*/ 29147 w 47161"/>
                    <a:gd name="connsiteY9" fmla="*/ 18895 h 4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6">
                      <a:moveTo>
                        <a:pt x="29007" y="0"/>
                      </a:moveTo>
                      <a:lnTo>
                        <a:pt x="18013" y="15368"/>
                      </a:lnTo>
                      <a:lnTo>
                        <a:pt x="0" y="9661"/>
                      </a:lnTo>
                      <a:lnTo>
                        <a:pt x="11221" y="24866"/>
                      </a:lnTo>
                      <a:lnTo>
                        <a:pt x="226" y="40236"/>
                      </a:lnTo>
                      <a:lnTo>
                        <a:pt x="18155" y="34263"/>
                      </a:lnTo>
                      <a:lnTo>
                        <a:pt x="29375" y="49466"/>
                      </a:lnTo>
                      <a:lnTo>
                        <a:pt x="29234" y="30573"/>
                      </a:lnTo>
                      <a:lnTo>
                        <a:pt x="47162" y="24600"/>
                      </a:lnTo>
                      <a:lnTo>
                        <a:pt x="29147" y="18895"/>
                      </a:lnTo>
                      <a:close/>
                    </a:path>
                  </a:pathLst>
                </a:custGeom>
                <a:solidFill>
                  <a:srgbClr val="FFDA44"/>
                </a:solidFill>
                <a:ln w="1042" cap="flat">
                  <a:noFill/>
                  <a:prstDash val="solid"/>
                  <a:miter/>
                </a:ln>
              </p:spPr>
              <p:txBody>
                <a:bodyPr rtlCol="0" anchor="ctr"/>
                <a:lstStyle/>
                <a:p>
                  <a:endParaRPr lang="en-US"/>
                </a:p>
              </p:txBody>
            </p:sp>
          </p:grpSp>
        </p:grpSp>
      </p:grpSp>
      <p:grpSp>
        <p:nvGrpSpPr>
          <p:cNvPr id="48" name="Group 47">
            <a:extLst>
              <a:ext uri="{FF2B5EF4-FFF2-40B4-BE49-F238E27FC236}">
                <a16:creationId xmlns:a16="http://schemas.microsoft.com/office/drawing/2014/main" id="{AA476EC8-5948-0A78-3492-E53E2B5C4DA2}"/>
              </a:ext>
            </a:extLst>
          </p:cNvPr>
          <p:cNvGrpSpPr/>
          <p:nvPr/>
        </p:nvGrpSpPr>
        <p:grpSpPr>
          <a:xfrm>
            <a:off x="2170178" y="3862277"/>
            <a:ext cx="438638" cy="438638"/>
            <a:chOff x="10482466" y="4616179"/>
            <a:chExt cx="685362" cy="685362"/>
          </a:xfrm>
        </p:grpSpPr>
        <p:sp>
          <p:nvSpPr>
            <p:cNvPr id="61" name="Oval 60">
              <a:extLst>
                <a:ext uri="{FF2B5EF4-FFF2-40B4-BE49-F238E27FC236}">
                  <a16:creationId xmlns:a16="http://schemas.microsoft.com/office/drawing/2014/main" id="{DD2BD6EE-ED98-479D-770D-07A082CAB715}"/>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93E3C9AF-8043-D0B9-DB69-FF9344B696DD}"/>
                </a:ext>
              </a:extLst>
            </p:cNvPr>
            <p:cNvGrpSpPr/>
            <p:nvPr/>
          </p:nvGrpSpPr>
          <p:grpSpPr>
            <a:xfrm>
              <a:off x="10554620" y="4689011"/>
              <a:ext cx="541054" cy="541054"/>
              <a:chOff x="10554620" y="4689011"/>
              <a:chExt cx="541054" cy="541054"/>
            </a:xfrm>
          </p:grpSpPr>
          <p:sp>
            <p:nvSpPr>
              <p:cNvPr id="63" name="Graphic 31">
                <a:extLst>
                  <a:ext uri="{FF2B5EF4-FFF2-40B4-BE49-F238E27FC236}">
                    <a16:creationId xmlns:a16="http://schemas.microsoft.com/office/drawing/2014/main" id="{FE087C44-9845-6383-9786-C330E2C55FAA}"/>
                  </a:ext>
                </a:extLst>
              </p:cNvPr>
              <p:cNvSpPr/>
              <p:nvPr/>
            </p:nvSpPr>
            <p:spPr>
              <a:xfrm>
                <a:off x="1055462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6DA544"/>
              </a:solidFill>
              <a:ln w="1042" cap="flat">
                <a:noFill/>
                <a:prstDash val="solid"/>
                <a:miter/>
              </a:ln>
            </p:spPr>
            <p:txBody>
              <a:bodyPr rtlCol="0" anchor="ctr"/>
              <a:lstStyle/>
              <a:p>
                <a:endParaRPr lang="en-US"/>
              </a:p>
            </p:txBody>
          </p:sp>
          <p:sp>
            <p:nvSpPr>
              <p:cNvPr id="64" name="Graphic 31">
                <a:extLst>
                  <a:ext uri="{FF2B5EF4-FFF2-40B4-BE49-F238E27FC236}">
                    <a16:creationId xmlns:a16="http://schemas.microsoft.com/office/drawing/2014/main" id="{DB536676-BBF6-F4DE-D543-C6B1F13750D2}"/>
                  </a:ext>
                </a:extLst>
              </p:cNvPr>
              <p:cNvSpPr/>
              <p:nvPr/>
            </p:nvSpPr>
            <p:spPr>
              <a:xfrm>
                <a:off x="10601668" y="4794869"/>
                <a:ext cx="446957" cy="329337"/>
              </a:xfrm>
              <a:custGeom>
                <a:avLst/>
                <a:gdLst>
                  <a:gd name="connsiteX0" fmla="*/ 223479 w 446957"/>
                  <a:gd name="connsiteY0" fmla="*/ 0 h 329337"/>
                  <a:gd name="connsiteX1" fmla="*/ 446957 w 446957"/>
                  <a:gd name="connsiteY1" fmla="*/ 164669 h 329337"/>
                  <a:gd name="connsiteX2" fmla="*/ 223479 w 446957"/>
                  <a:gd name="connsiteY2" fmla="*/ 329337 h 329337"/>
                  <a:gd name="connsiteX3" fmla="*/ 0 w 446957"/>
                  <a:gd name="connsiteY3" fmla="*/ 164669 h 329337"/>
                </a:gdLst>
                <a:ahLst/>
                <a:cxnLst>
                  <a:cxn ang="0">
                    <a:pos x="connsiteX0" y="connsiteY0"/>
                  </a:cxn>
                  <a:cxn ang="0">
                    <a:pos x="connsiteX1" y="connsiteY1"/>
                  </a:cxn>
                  <a:cxn ang="0">
                    <a:pos x="connsiteX2" y="connsiteY2"/>
                  </a:cxn>
                  <a:cxn ang="0">
                    <a:pos x="connsiteX3" y="connsiteY3"/>
                  </a:cxn>
                </a:cxnLst>
                <a:rect l="l" t="t" r="r" b="b"/>
                <a:pathLst>
                  <a:path w="446957" h="329337">
                    <a:moveTo>
                      <a:pt x="223479" y="0"/>
                    </a:moveTo>
                    <a:lnTo>
                      <a:pt x="446957" y="164669"/>
                    </a:lnTo>
                    <a:lnTo>
                      <a:pt x="223479" y="329337"/>
                    </a:lnTo>
                    <a:lnTo>
                      <a:pt x="0" y="164669"/>
                    </a:lnTo>
                    <a:close/>
                  </a:path>
                </a:pathLst>
              </a:custGeom>
              <a:solidFill>
                <a:srgbClr val="FFDA44"/>
              </a:solidFill>
              <a:ln w="1042" cap="flat">
                <a:noFill/>
                <a:prstDash val="solid"/>
                <a:miter/>
              </a:ln>
            </p:spPr>
            <p:txBody>
              <a:bodyPr rtlCol="0" anchor="ctr"/>
              <a:lstStyle/>
              <a:p>
                <a:endParaRPr lang="en-US"/>
              </a:p>
            </p:txBody>
          </p:sp>
          <p:sp>
            <p:nvSpPr>
              <p:cNvPr id="65" name="Graphic 31">
                <a:extLst>
                  <a:ext uri="{FF2B5EF4-FFF2-40B4-BE49-F238E27FC236}">
                    <a16:creationId xmlns:a16="http://schemas.microsoft.com/office/drawing/2014/main" id="{F1D61FE0-291D-5CC9-035A-836DD2DD7046}"/>
                  </a:ext>
                </a:extLst>
              </p:cNvPr>
              <p:cNvSpPr/>
              <p:nvPr/>
            </p:nvSpPr>
            <p:spPr>
              <a:xfrm>
                <a:off x="10731051" y="4865442"/>
                <a:ext cx="188191" cy="188191"/>
              </a:xfrm>
              <a:custGeom>
                <a:avLst/>
                <a:gdLst>
                  <a:gd name="connsiteX0" fmla="*/ 188192 w 188191"/>
                  <a:gd name="connsiteY0" fmla="*/ 94096 h 188191"/>
                  <a:gd name="connsiteX1" fmla="*/ 94096 w 188191"/>
                  <a:gd name="connsiteY1" fmla="*/ 188192 h 188191"/>
                  <a:gd name="connsiteX2" fmla="*/ 0 w 188191"/>
                  <a:gd name="connsiteY2" fmla="*/ 94096 h 188191"/>
                  <a:gd name="connsiteX3" fmla="*/ 94096 w 188191"/>
                  <a:gd name="connsiteY3" fmla="*/ 0 h 188191"/>
                  <a:gd name="connsiteX4" fmla="*/ 188192 w 188191"/>
                  <a:gd name="connsiteY4" fmla="*/ 94096 h 18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1" h="188191">
                    <a:moveTo>
                      <a:pt x="188192" y="94096"/>
                    </a:moveTo>
                    <a:cubicBezTo>
                      <a:pt x="188192" y="146064"/>
                      <a:pt x="146064" y="188192"/>
                      <a:pt x="94096" y="188192"/>
                    </a:cubicBezTo>
                    <a:cubicBezTo>
                      <a:pt x="42128" y="188192"/>
                      <a:pt x="0" y="146064"/>
                      <a:pt x="0" y="94096"/>
                    </a:cubicBezTo>
                    <a:cubicBezTo>
                      <a:pt x="0" y="42128"/>
                      <a:pt x="42128" y="0"/>
                      <a:pt x="94096" y="0"/>
                    </a:cubicBezTo>
                    <a:cubicBezTo>
                      <a:pt x="146064" y="0"/>
                      <a:pt x="188192" y="42128"/>
                      <a:pt x="188192" y="94096"/>
                    </a:cubicBezTo>
                    <a:close/>
                  </a:path>
                </a:pathLst>
              </a:custGeom>
              <a:solidFill>
                <a:srgbClr val="F0F0F0"/>
              </a:solidFill>
              <a:ln w="1042" cap="flat">
                <a:noFill/>
                <a:prstDash val="solid"/>
                <a:miter/>
              </a:ln>
            </p:spPr>
            <p:txBody>
              <a:bodyPr rtlCol="0" anchor="ctr"/>
              <a:lstStyle/>
              <a:p>
                <a:endParaRPr lang="en-US"/>
              </a:p>
            </p:txBody>
          </p:sp>
          <p:grpSp>
            <p:nvGrpSpPr>
              <p:cNvPr id="66" name="Graphic 31">
                <a:extLst>
                  <a:ext uri="{FF2B5EF4-FFF2-40B4-BE49-F238E27FC236}">
                    <a16:creationId xmlns:a16="http://schemas.microsoft.com/office/drawing/2014/main" id="{066D78E1-D12D-744D-1BFC-C2629DA86270}"/>
                  </a:ext>
                </a:extLst>
              </p:cNvPr>
              <p:cNvGrpSpPr/>
              <p:nvPr/>
            </p:nvGrpSpPr>
            <p:grpSpPr>
              <a:xfrm>
                <a:off x="10731080" y="4865442"/>
                <a:ext cx="188163" cy="188192"/>
                <a:chOff x="10731080" y="4865442"/>
                <a:chExt cx="188163" cy="188192"/>
              </a:xfrm>
              <a:solidFill>
                <a:srgbClr val="0052B4"/>
              </a:solidFill>
            </p:grpSpPr>
            <p:sp>
              <p:nvSpPr>
                <p:cNvPr id="67" name="Graphic 31">
                  <a:extLst>
                    <a:ext uri="{FF2B5EF4-FFF2-40B4-BE49-F238E27FC236}">
                      <a16:creationId xmlns:a16="http://schemas.microsoft.com/office/drawing/2014/main" id="{85E809E9-0758-7275-72E7-4B9D14015C30}"/>
                    </a:ext>
                  </a:extLst>
                </p:cNvPr>
                <p:cNvSpPr/>
                <p:nvPr/>
              </p:nvSpPr>
              <p:spPr>
                <a:xfrm>
                  <a:off x="10731080" y="4953657"/>
                  <a:ext cx="171123" cy="99977"/>
                </a:xfrm>
                <a:custGeom>
                  <a:avLst/>
                  <a:gdLst>
                    <a:gd name="connsiteX0" fmla="*/ 47018 w 171123"/>
                    <a:gd name="connsiteY0" fmla="*/ 0 h 99977"/>
                    <a:gd name="connsiteX1" fmla="*/ 0 w 171123"/>
                    <a:gd name="connsiteY1" fmla="*/ 7107 h 99977"/>
                    <a:gd name="connsiteX2" fmla="*/ 94066 w 171123"/>
                    <a:gd name="connsiteY2" fmla="*/ 99978 h 99977"/>
                    <a:gd name="connsiteX3" fmla="*/ 171123 w 171123"/>
                    <a:gd name="connsiteY3" fmla="*/ 59855 h 99977"/>
                    <a:gd name="connsiteX4" fmla="*/ 47018 w 171123"/>
                    <a:gd name="connsiteY4" fmla="*/ 0 h 9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23" h="99977">
                      <a:moveTo>
                        <a:pt x="47018" y="0"/>
                      </a:moveTo>
                      <a:cubicBezTo>
                        <a:pt x="30655" y="0"/>
                        <a:pt x="14864" y="2489"/>
                        <a:pt x="0" y="7107"/>
                      </a:cubicBezTo>
                      <a:cubicBezTo>
                        <a:pt x="658" y="58507"/>
                        <a:pt x="42510" y="99978"/>
                        <a:pt x="94066" y="99978"/>
                      </a:cubicBezTo>
                      <a:cubicBezTo>
                        <a:pt x="125946" y="99978"/>
                        <a:pt x="154102" y="84109"/>
                        <a:pt x="171123" y="59855"/>
                      </a:cubicBezTo>
                      <a:cubicBezTo>
                        <a:pt x="142002" y="23401"/>
                        <a:pt x="97195" y="0"/>
                        <a:pt x="47018" y="0"/>
                      </a:cubicBezTo>
                      <a:close/>
                    </a:path>
                  </a:pathLst>
                </a:custGeom>
                <a:solidFill>
                  <a:srgbClr val="0052B4"/>
                </a:solidFill>
                <a:ln w="1042" cap="flat">
                  <a:noFill/>
                  <a:prstDash val="solid"/>
                  <a:miter/>
                </a:ln>
              </p:spPr>
              <p:txBody>
                <a:bodyPr rtlCol="0" anchor="ctr"/>
                <a:lstStyle/>
                <a:p>
                  <a:endParaRPr lang="en-US"/>
                </a:p>
              </p:txBody>
            </p:sp>
            <p:sp>
              <p:nvSpPr>
                <p:cNvPr id="68" name="Graphic 31">
                  <a:extLst>
                    <a:ext uri="{FF2B5EF4-FFF2-40B4-BE49-F238E27FC236}">
                      <a16:creationId xmlns:a16="http://schemas.microsoft.com/office/drawing/2014/main" id="{58EF9499-E282-7C91-D3AD-0E92FC0C77AE}"/>
                    </a:ext>
                  </a:extLst>
                </p:cNvPr>
                <p:cNvSpPr/>
                <p:nvPr/>
              </p:nvSpPr>
              <p:spPr>
                <a:xfrm>
                  <a:off x="10738678" y="4865442"/>
                  <a:ext cx="180565" cy="112123"/>
                </a:xfrm>
                <a:custGeom>
                  <a:avLst/>
                  <a:gdLst>
                    <a:gd name="connsiteX0" fmla="*/ 178820 w 180565"/>
                    <a:gd name="connsiteY0" fmla="*/ 112124 h 112123"/>
                    <a:gd name="connsiteX1" fmla="*/ 180565 w 180565"/>
                    <a:gd name="connsiteY1" fmla="*/ 94096 h 112123"/>
                    <a:gd name="connsiteX2" fmla="*/ 86469 w 180565"/>
                    <a:gd name="connsiteY2" fmla="*/ 0 h 112123"/>
                    <a:gd name="connsiteX3" fmla="*/ 0 w 180565"/>
                    <a:gd name="connsiteY3" fmla="*/ 56958 h 112123"/>
                    <a:gd name="connsiteX4" fmla="*/ 39422 w 180565"/>
                    <a:gd name="connsiteY4" fmla="*/ 52929 h 112123"/>
                    <a:gd name="connsiteX5" fmla="*/ 178820 w 180565"/>
                    <a:gd name="connsiteY5" fmla="*/ 112124 h 1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65" h="112123">
                      <a:moveTo>
                        <a:pt x="178820" y="112124"/>
                      </a:moveTo>
                      <a:cubicBezTo>
                        <a:pt x="179953" y="106286"/>
                        <a:pt x="180565" y="100264"/>
                        <a:pt x="180565" y="94096"/>
                      </a:cubicBezTo>
                      <a:cubicBezTo>
                        <a:pt x="180565" y="42127"/>
                        <a:pt x="138437" y="0"/>
                        <a:pt x="86469" y="0"/>
                      </a:cubicBezTo>
                      <a:cubicBezTo>
                        <a:pt x="47693" y="0"/>
                        <a:pt x="14406" y="23461"/>
                        <a:pt x="0" y="56958"/>
                      </a:cubicBezTo>
                      <a:cubicBezTo>
                        <a:pt x="12734" y="54319"/>
                        <a:pt x="25918" y="52929"/>
                        <a:pt x="39422" y="52929"/>
                      </a:cubicBezTo>
                      <a:cubicBezTo>
                        <a:pt x="94074" y="52928"/>
                        <a:pt x="143515" y="75646"/>
                        <a:pt x="178820" y="112124"/>
                      </a:cubicBezTo>
                      <a:close/>
                    </a:path>
                  </a:pathLst>
                </a:custGeom>
                <a:solidFill>
                  <a:srgbClr val="0052B4"/>
                </a:solidFill>
                <a:ln w="1042" cap="flat">
                  <a:noFill/>
                  <a:prstDash val="solid"/>
                  <a:miter/>
                </a:ln>
              </p:spPr>
              <p:txBody>
                <a:bodyPr rtlCol="0" anchor="ctr"/>
                <a:lstStyle/>
                <a:p>
                  <a:endParaRPr lang="en-US"/>
                </a:p>
              </p:txBody>
            </p:sp>
          </p:grpSp>
        </p:grpSp>
      </p:grpSp>
      <p:grpSp>
        <p:nvGrpSpPr>
          <p:cNvPr id="49" name="Group 48">
            <a:extLst>
              <a:ext uri="{FF2B5EF4-FFF2-40B4-BE49-F238E27FC236}">
                <a16:creationId xmlns:a16="http://schemas.microsoft.com/office/drawing/2014/main" id="{A9D21384-F85A-C259-01B4-0198C9E0591D}"/>
              </a:ext>
            </a:extLst>
          </p:cNvPr>
          <p:cNvGrpSpPr/>
          <p:nvPr/>
        </p:nvGrpSpPr>
        <p:grpSpPr>
          <a:xfrm>
            <a:off x="1496760" y="3862277"/>
            <a:ext cx="438638" cy="438638"/>
            <a:chOff x="10482466" y="4616179"/>
            <a:chExt cx="685362" cy="685362"/>
          </a:xfrm>
        </p:grpSpPr>
        <p:sp>
          <p:nvSpPr>
            <p:cNvPr id="56" name="Oval 55">
              <a:extLst>
                <a:ext uri="{FF2B5EF4-FFF2-40B4-BE49-F238E27FC236}">
                  <a16:creationId xmlns:a16="http://schemas.microsoft.com/office/drawing/2014/main" id="{71A7388E-B8F5-86D5-B016-E3AEF9B97436}"/>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753BE921-CC27-6D38-EAAF-99BD2A8492A0}"/>
                </a:ext>
              </a:extLst>
            </p:cNvPr>
            <p:cNvGrpSpPr/>
            <p:nvPr/>
          </p:nvGrpSpPr>
          <p:grpSpPr>
            <a:xfrm>
              <a:off x="10556178" y="4689011"/>
              <a:ext cx="539496" cy="539495"/>
              <a:chOff x="10097863" y="5407399"/>
              <a:chExt cx="539496" cy="539495"/>
            </a:xfrm>
          </p:grpSpPr>
          <p:sp>
            <p:nvSpPr>
              <p:cNvPr id="58" name="Freeform 57">
                <a:extLst>
                  <a:ext uri="{FF2B5EF4-FFF2-40B4-BE49-F238E27FC236}">
                    <a16:creationId xmlns:a16="http://schemas.microsoft.com/office/drawing/2014/main" id="{5723A361-97F7-2058-BE4B-B0F359D37647}"/>
                  </a:ext>
                </a:extLst>
              </p:cNvPr>
              <p:cNvSpPr/>
              <p:nvPr/>
            </p:nvSpPr>
            <p:spPr>
              <a:xfrm>
                <a:off x="10097863" y="5559865"/>
                <a:ext cx="539496" cy="234562"/>
              </a:xfrm>
              <a:custGeom>
                <a:avLst/>
                <a:gdLst>
                  <a:gd name="connsiteX0" fmla="*/ 16778 w 539496"/>
                  <a:gd name="connsiteY0" fmla="*/ 23456 h 234562"/>
                  <a:gd name="connsiteX1" fmla="*/ 0 w 539496"/>
                  <a:gd name="connsiteY1" fmla="*/ 117281 h 234562"/>
                  <a:gd name="connsiteX2" fmla="*/ 16778 w 539496"/>
                  <a:gd name="connsiteY2" fmla="*/ 211106 h 234562"/>
                  <a:gd name="connsiteX3" fmla="*/ 269748 w 539496"/>
                  <a:gd name="connsiteY3" fmla="*/ 234563 h 234562"/>
                  <a:gd name="connsiteX4" fmla="*/ 522718 w 539496"/>
                  <a:gd name="connsiteY4" fmla="*/ 211106 h 234562"/>
                  <a:gd name="connsiteX5" fmla="*/ 539496 w 539496"/>
                  <a:gd name="connsiteY5" fmla="*/ 117281 h 234562"/>
                  <a:gd name="connsiteX6" fmla="*/ 522718 w 539496"/>
                  <a:gd name="connsiteY6" fmla="*/ 23456 h 234562"/>
                  <a:gd name="connsiteX7" fmla="*/ 269748 w 539496"/>
                  <a:gd name="connsiteY7" fmla="*/ 0 h 234562"/>
                  <a:gd name="connsiteX8" fmla="*/ 16778 w 539496"/>
                  <a:gd name="connsiteY8" fmla="*/ 23456 h 23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96" h="234562">
                    <a:moveTo>
                      <a:pt x="16778" y="23456"/>
                    </a:moveTo>
                    <a:cubicBezTo>
                      <a:pt x="5936" y="52680"/>
                      <a:pt x="0" y="84286"/>
                      <a:pt x="0" y="117281"/>
                    </a:cubicBezTo>
                    <a:cubicBezTo>
                      <a:pt x="0" y="150277"/>
                      <a:pt x="5936" y="181885"/>
                      <a:pt x="16778" y="211106"/>
                    </a:cubicBezTo>
                    <a:lnTo>
                      <a:pt x="269748" y="234563"/>
                    </a:lnTo>
                    <a:lnTo>
                      <a:pt x="522718" y="211106"/>
                    </a:lnTo>
                    <a:cubicBezTo>
                      <a:pt x="533561" y="181885"/>
                      <a:pt x="539496" y="150277"/>
                      <a:pt x="539496" y="117281"/>
                    </a:cubicBezTo>
                    <a:cubicBezTo>
                      <a:pt x="539496" y="84286"/>
                      <a:pt x="533561" y="52680"/>
                      <a:pt x="522718" y="23456"/>
                    </a:cubicBezTo>
                    <a:lnTo>
                      <a:pt x="269748" y="0"/>
                    </a:lnTo>
                    <a:lnTo>
                      <a:pt x="16778" y="23456"/>
                    </a:lnTo>
                    <a:close/>
                  </a:path>
                </a:pathLst>
              </a:custGeom>
              <a:solidFill>
                <a:srgbClr val="F0F0F0"/>
              </a:solidFill>
              <a:ln w="104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730AD2F3-2330-603C-0292-F0F52FDF74D0}"/>
                  </a:ext>
                </a:extLst>
              </p:cNvPr>
              <p:cNvSpPr/>
              <p:nvPr/>
            </p:nvSpPr>
            <p:spPr>
              <a:xfrm>
                <a:off x="10114642" y="5407399"/>
                <a:ext cx="505940" cy="175923"/>
              </a:xfrm>
              <a:custGeom>
                <a:avLst/>
                <a:gdLst>
                  <a:gd name="connsiteX0" fmla="*/ 252969 w 505940"/>
                  <a:gd name="connsiteY0" fmla="*/ 0 h 175923"/>
                  <a:gd name="connsiteX1" fmla="*/ 0 w 505940"/>
                  <a:gd name="connsiteY1" fmla="*/ 175923 h 175923"/>
                  <a:gd name="connsiteX2" fmla="*/ 505941 w 505940"/>
                  <a:gd name="connsiteY2" fmla="*/ 175923 h 175923"/>
                  <a:gd name="connsiteX3" fmla="*/ 252969 w 505940"/>
                  <a:gd name="connsiteY3" fmla="*/ 0 h 175923"/>
                </a:gdLst>
                <a:ahLst/>
                <a:cxnLst>
                  <a:cxn ang="0">
                    <a:pos x="connsiteX0" y="connsiteY0"/>
                  </a:cxn>
                  <a:cxn ang="0">
                    <a:pos x="connsiteX1" y="connsiteY1"/>
                  </a:cxn>
                  <a:cxn ang="0">
                    <a:pos x="connsiteX2" y="connsiteY2"/>
                  </a:cxn>
                  <a:cxn ang="0">
                    <a:pos x="connsiteX3" y="connsiteY3"/>
                  </a:cxn>
                </a:cxnLst>
                <a:rect l="l" t="t" r="r" b="b"/>
                <a:pathLst>
                  <a:path w="505940" h="175923">
                    <a:moveTo>
                      <a:pt x="252969" y="0"/>
                    </a:moveTo>
                    <a:cubicBezTo>
                      <a:pt x="136988" y="0"/>
                      <a:pt x="38112" y="73203"/>
                      <a:pt x="0" y="175923"/>
                    </a:cubicBezTo>
                    <a:lnTo>
                      <a:pt x="505941" y="175923"/>
                    </a:lnTo>
                    <a:cubicBezTo>
                      <a:pt x="467825" y="73203"/>
                      <a:pt x="368952" y="0"/>
                      <a:pt x="252969" y="0"/>
                    </a:cubicBezTo>
                    <a:close/>
                  </a:path>
                </a:pathLst>
              </a:custGeom>
              <a:solidFill>
                <a:srgbClr val="D80027"/>
              </a:solidFill>
              <a:ln w="1042"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8EDE9F3-CB80-DF47-6FC9-14D65FCB399D}"/>
                  </a:ext>
                </a:extLst>
              </p:cNvPr>
              <p:cNvSpPr/>
              <p:nvPr/>
            </p:nvSpPr>
            <p:spPr>
              <a:xfrm>
                <a:off x="10114642" y="5770971"/>
                <a:ext cx="505939" cy="175923"/>
              </a:xfrm>
              <a:custGeom>
                <a:avLst/>
                <a:gdLst>
                  <a:gd name="connsiteX0" fmla="*/ 252969 w 505939"/>
                  <a:gd name="connsiteY0" fmla="*/ 175923 h 175923"/>
                  <a:gd name="connsiteX1" fmla="*/ 505940 w 505939"/>
                  <a:gd name="connsiteY1" fmla="*/ 0 h 175923"/>
                  <a:gd name="connsiteX2" fmla="*/ 0 w 505939"/>
                  <a:gd name="connsiteY2" fmla="*/ 0 h 175923"/>
                  <a:gd name="connsiteX3" fmla="*/ 252969 w 505939"/>
                  <a:gd name="connsiteY3" fmla="*/ 175923 h 175923"/>
                </a:gdLst>
                <a:ahLst/>
                <a:cxnLst>
                  <a:cxn ang="0">
                    <a:pos x="connsiteX0" y="connsiteY0"/>
                  </a:cxn>
                  <a:cxn ang="0">
                    <a:pos x="connsiteX1" y="connsiteY1"/>
                  </a:cxn>
                  <a:cxn ang="0">
                    <a:pos x="connsiteX2" y="connsiteY2"/>
                  </a:cxn>
                  <a:cxn ang="0">
                    <a:pos x="connsiteX3" y="connsiteY3"/>
                  </a:cxn>
                </a:cxnLst>
                <a:rect l="l" t="t" r="r" b="b"/>
                <a:pathLst>
                  <a:path w="505939" h="175923">
                    <a:moveTo>
                      <a:pt x="252969" y="175923"/>
                    </a:moveTo>
                    <a:cubicBezTo>
                      <a:pt x="368952" y="175923"/>
                      <a:pt x="467825" y="102720"/>
                      <a:pt x="505940" y="0"/>
                    </a:cubicBezTo>
                    <a:lnTo>
                      <a:pt x="0" y="0"/>
                    </a:lnTo>
                    <a:cubicBezTo>
                      <a:pt x="38112" y="102720"/>
                      <a:pt x="136988" y="175923"/>
                      <a:pt x="252969" y="175923"/>
                    </a:cubicBezTo>
                    <a:close/>
                  </a:path>
                </a:pathLst>
              </a:custGeom>
              <a:solidFill>
                <a:srgbClr val="6DA544"/>
              </a:solidFill>
              <a:ln w="1042" cap="flat">
                <a:noFill/>
                <a:prstDash val="solid"/>
                <a:miter/>
              </a:ln>
            </p:spPr>
            <p:txBody>
              <a:bodyPr rtlCol="0" anchor="ctr"/>
              <a:lstStyle/>
              <a:p>
                <a:endParaRPr lang="en-US"/>
              </a:p>
            </p:txBody>
          </p:sp>
        </p:grpSp>
      </p:grpSp>
      <p:grpSp>
        <p:nvGrpSpPr>
          <p:cNvPr id="50" name="Group 49">
            <a:extLst>
              <a:ext uri="{FF2B5EF4-FFF2-40B4-BE49-F238E27FC236}">
                <a16:creationId xmlns:a16="http://schemas.microsoft.com/office/drawing/2014/main" id="{28371055-EF4F-8690-1D2D-DD6D5BA8AC6F}"/>
              </a:ext>
            </a:extLst>
          </p:cNvPr>
          <p:cNvGrpSpPr/>
          <p:nvPr userDrawn="1"/>
        </p:nvGrpSpPr>
        <p:grpSpPr>
          <a:xfrm>
            <a:off x="2756214" y="3862277"/>
            <a:ext cx="438638" cy="438638"/>
            <a:chOff x="3976787" y="6125856"/>
            <a:chExt cx="438638" cy="438638"/>
          </a:xfrm>
        </p:grpSpPr>
        <p:sp>
          <p:nvSpPr>
            <p:cNvPr id="54" name="Oval 53">
              <a:extLst>
                <a:ext uri="{FF2B5EF4-FFF2-40B4-BE49-F238E27FC236}">
                  <a16:creationId xmlns:a16="http://schemas.microsoft.com/office/drawing/2014/main" id="{C66AE24B-7A9F-2F99-32E7-48DBC70C08EB}"/>
                </a:ext>
              </a:extLst>
            </p:cNvPr>
            <p:cNvSpPr/>
            <p:nvPr/>
          </p:nvSpPr>
          <p:spPr>
            <a:xfrm>
              <a:off x="3976787"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raphic 54">
              <a:extLst>
                <a:ext uri="{FF2B5EF4-FFF2-40B4-BE49-F238E27FC236}">
                  <a16:creationId xmlns:a16="http://schemas.microsoft.com/office/drawing/2014/main" id="{6EAB8D8D-2533-67A5-DB61-FDB5C179903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023963" y="6170279"/>
              <a:ext cx="347472" cy="347472"/>
            </a:xfrm>
            <a:prstGeom prst="rect">
              <a:avLst/>
            </a:prstGeom>
          </p:spPr>
        </p:pic>
      </p:grpSp>
      <p:grpSp>
        <p:nvGrpSpPr>
          <p:cNvPr id="51" name="Group 50">
            <a:extLst>
              <a:ext uri="{FF2B5EF4-FFF2-40B4-BE49-F238E27FC236}">
                <a16:creationId xmlns:a16="http://schemas.microsoft.com/office/drawing/2014/main" id="{B532F8E5-96C8-8DAB-979E-3D1B1801493F}"/>
              </a:ext>
            </a:extLst>
          </p:cNvPr>
          <p:cNvGrpSpPr/>
          <p:nvPr userDrawn="1"/>
        </p:nvGrpSpPr>
        <p:grpSpPr>
          <a:xfrm>
            <a:off x="3442752" y="3862277"/>
            <a:ext cx="438638" cy="438638"/>
            <a:chOff x="4685412" y="6125856"/>
            <a:chExt cx="438638" cy="438638"/>
          </a:xfrm>
        </p:grpSpPr>
        <p:sp>
          <p:nvSpPr>
            <p:cNvPr id="52" name="Oval 51">
              <a:extLst>
                <a:ext uri="{FF2B5EF4-FFF2-40B4-BE49-F238E27FC236}">
                  <a16:creationId xmlns:a16="http://schemas.microsoft.com/office/drawing/2014/main" id="{B5B40F4C-11B1-B8A2-EEAF-B1FA5F2497F7}"/>
                </a:ext>
              </a:extLst>
            </p:cNvPr>
            <p:cNvSpPr/>
            <p:nvPr/>
          </p:nvSpPr>
          <p:spPr>
            <a:xfrm>
              <a:off x="4685412"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id="{6E98A634-83B5-DF7A-4BBB-54B493EAECEE}"/>
                </a:ext>
              </a:extLst>
            </p:cNvPr>
            <p:cNvPicPr>
              <a:picLocks noChangeAspect="1"/>
            </p:cNvPicPr>
            <p:nvPr userDrawn="1"/>
          </p:nvPicPr>
          <p:blipFill>
            <a:blip r:embed="rId7"/>
            <a:srcRect l="7573" t="7573" r="7573" b="7573"/>
            <a:stretch>
              <a:fillRect/>
            </a:stretch>
          </p:blipFill>
          <p:spPr>
            <a:xfrm>
              <a:off x="4731806" y="6172469"/>
              <a:ext cx="347472" cy="347472"/>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p:spPr>
        </p:pic>
      </p:grpSp>
      <p:grpSp>
        <p:nvGrpSpPr>
          <p:cNvPr id="100" name="Group 99">
            <a:extLst>
              <a:ext uri="{FF2B5EF4-FFF2-40B4-BE49-F238E27FC236}">
                <a16:creationId xmlns:a16="http://schemas.microsoft.com/office/drawing/2014/main" id="{737BC278-2C5C-BD60-C456-D903B4E99F62}"/>
              </a:ext>
            </a:extLst>
          </p:cNvPr>
          <p:cNvGrpSpPr>
            <a:grpSpLocks noChangeAspect="1"/>
          </p:cNvGrpSpPr>
          <p:nvPr/>
        </p:nvGrpSpPr>
        <p:grpSpPr>
          <a:xfrm>
            <a:off x="6553327" y="3862140"/>
            <a:ext cx="438912" cy="438912"/>
            <a:chOff x="7348029" y="5344428"/>
            <a:chExt cx="362921" cy="362921"/>
          </a:xfrm>
        </p:grpSpPr>
        <p:sp>
          <p:nvSpPr>
            <p:cNvPr id="101" name="Oval 100">
              <a:extLst>
                <a:ext uri="{FF2B5EF4-FFF2-40B4-BE49-F238E27FC236}">
                  <a16:creationId xmlns:a16="http://schemas.microsoft.com/office/drawing/2014/main" id="{1EDD9945-9B25-8019-A68C-1335A7E9CF1A}"/>
                </a:ext>
              </a:extLst>
            </p:cNvPr>
            <p:cNvSpPr/>
            <p:nvPr/>
          </p:nvSpPr>
          <p:spPr>
            <a:xfrm>
              <a:off x="7348029" y="5344428"/>
              <a:ext cx="362921" cy="362921"/>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02" name="Group 101">
              <a:extLst>
                <a:ext uri="{FF2B5EF4-FFF2-40B4-BE49-F238E27FC236}">
                  <a16:creationId xmlns:a16="http://schemas.microsoft.com/office/drawing/2014/main" id="{69C256D8-458E-B15A-A9E7-098E4160844C}"/>
                </a:ext>
              </a:extLst>
            </p:cNvPr>
            <p:cNvGrpSpPr>
              <a:grpSpLocks noChangeAspect="1"/>
            </p:cNvGrpSpPr>
            <p:nvPr/>
          </p:nvGrpSpPr>
          <p:grpSpPr>
            <a:xfrm>
              <a:off x="7386415" y="5382995"/>
              <a:ext cx="283464" cy="283464"/>
              <a:chOff x="2450774" y="1539511"/>
              <a:chExt cx="4876799" cy="4876800"/>
            </a:xfrm>
          </p:grpSpPr>
          <p:sp>
            <p:nvSpPr>
              <p:cNvPr id="103" name="Freeform 102">
                <a:extLst>
                  <a:ext uri="{FF2B5EF4-FFF2-40B4-BE49-F238E27FC236}">
                    <a16:creationId xmlns:a16="http://schemas.microsoft.com/office/drawing/2014/main" id="{40C73340-7140-F422-7C6C-990215DF7925}"/>
                  </a:ext>
                </a:extLst>
              </p:cNvPr>
              <p:cNvSpPr/>
              <p:nvPr/>
            </p:nvSpPr>
            <p:spPr>
              <a:xfrm>
                <a:off x="3829003" y="1539511"/>
                <a:ext cx="2120341" cy="4876800"/>
              </a:xfrm>
              <a:custGeom>
                <a:avLst/>
                <a:gdLst>
                  <a:gd name="connsiteX0" fmla="*/ 1908305 w 2120341"/>
                  <a:gd name="connsiteY0" fmla="*/ 151667 h 4876800"/>
                  <a:gd name="connsiteX1" fmla="*/ 1060171 w 2120341"/>
                  <a:gd name="connsiteY1" fmla="*/ 0 h 4876800"/>
                  <a:gd name="connsiteX2" fmla="*/ 212036 w 2120341"/>
                  <a:gd name="connsiteY2" fmla="*/ 151667 h 4876800"/>
                  <a:gd name="connsiteX3" fmla="*/ 0 w 2120341"/>
                  <a:gd name="connsiteY3" fmla="*/ 2438400 h 4876800"/>
                  <a:gd name="connsiteX4" fmla="*/ 212036 w 2120341"/>
                  <a:gd name="connsiteY4" fmla="*/ 4725134 h 4876800"/>
                  <a:gd name="connsiteX5" fmla="*/ 1060171 w 2120341"/>
                  <a:gd name="connsiteY5" fmla="*/ 4876800 h 4876800"/>
                  <a:gd name="connsiteX6" fmla="*/ 1908305 w 2120341"/>
                  <a:gd name="connsiteY6" fmla="*/ 4725134 h 4876800"/>
                  <a:gd name="connsiteX7" fmla="*/ 2120341 w 2120341"/>
                  <a:gd name="connsiteY7" fmla="*/ 2438400 h 4876800"/>
                  <a:gd name="connsiteX8" fmla="*/ 1908305 w 2120341"/>
                  <a:gd name="connsiteY8" fmla="*/ 15166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341" h="4876800">
                    <a:moveTo>
                      <a:pt x="1908305" y="151667"/>
                    </a:moveTo>
                    <a:cubicBezTo>
                      <a:pt x="1644148" y="53654"/>
                      <a:pt x="1358436" y="0"/>
                      <a:pt x="1060171" y="0"/>
                    </a:cubicBezTo>
                    <a:cubicBezTo>
                      <a:pt x="761905" y="0"/>
                      <a:pt x="476193" y="53654"/>
                      <a:pt x="212036" y="151667"/>
                    </a:cubicBezTo>
                    <a:lnTo>
                      <a:pt x="0" y="2438400"/>
                    </a:lnTo>
                    <a:lnTo>
                      <a:pt x="212036" y="4725134"/>
                    </a:lnTo>
                    <a:cubicBezTo>
                      <a:pt x="476193" y="4823156"/>
                      <a:pt x="761905" y="4876800"/>
                      <a:pt x="1060171" y="4876800"/>
                    </a:cubicBezTo>
                    <a:cubicBezTo>
                      <a:pt x="1358436" y="4876800"/>
                      <a:pt x="1644148" y="4823156"/>
                      <a:pt x="1908305" y="4725134"/>
                    </a:cubicBezTo>
                    <a:lnTo>
                      <a:pt x="2120341" y="2438400"/>
                    </a:lnTo>
                    <a:lnTo>
                      <a:pt x="1908305" y="151667"/>
                    </a:lnTo>
                    <a:close/>
                  </a:path>
                </a:pathLst>
              </a:custGeom>
              <a:solidFill>
                <a:srgbClr val="FFDA44"/>
              </a:solidFill>
              <a:ln w="9525" cap="flat">
                <a:noFill/>
                <a:prstDash val="solid"/>
                <a:miter/>
              </a:ln>
            </p:spPr>
            <p:txBody>
              <a:bodyPr rIns="91440" rtlCol="0" anchor="ctr"/>
              <a:lstStyle/>
              <a:p>
                <a:endParaRPr lang="en-US"/>
              </a:p>
            </p:txBody>
          </p:sp>
          <p:sp>
            <p:nvSpPr>
              <p:cNvPr id="104" name="Freeform 103">
                <a:extLst>
                  <a:ext uri="{FF2B5EF4-FFF2-40B4-BE49-F238E27FC236}">
                    <a16:creationId xmlns:a16="http://schemas.microsoft.com/office/drawing/2014/main" id="{76DBD345-71E3-F0FF-8B78-3A94F2271AF6}"/>
                  </a:ext>
                </a:extLst>
              </p:cNvPr>
              <p:cNvSpPr/>
              <p:nvPr/>
            </p:nvSpPr>
            <p:spPr>
              <a:xfrm>
                <a:off x="5737308" y="1691187"/>
                <a:ext cx="1590265" cy="4573476"/>
              </a:xfrm>
              <a:custGeom>
                <a:avLst/>
                <a:gdLst>
                  <a:gd name="connsiteX0" fmla="*/ 1590265 w 1590265"/>
                  <a:gd name="connsiteY0" fmla="*/ 2286724 h 4573476"/>
                  <a:gd name="connsiteX1" fmla="*/ 0 w 1590265"/>
                  <a:gd name="connsiteY1" fmla="*/ 0 h 4573476"/>
                  <a:gd name="connsiteX2" fmla="*/ 0 w 1590265"/>
                  <a:gd name="connsiteY2" fmla="*/ 4573477 h 4573476"/>
                  <a:gd name="connsiteX3" fmla="*/ 1590265 w 1590265"/>
                  <a:gd name="connsiteY3" fmla="*/ 228672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24"/>
                    </a:moveTo>
                    <a:cubicBezTo>
                      <a:pt x="1590265" y="1238307"/>
                      <a:pt x="928545" y="344519"/>
                      <a:pt x="0" y="0"/>
                    </a:cubicBezTo>
                    <a:lnTo>
                      <a:pt x="0" y="4573477"/>
                    </a:lnTo>
                    <a:cubicBezTo>
                      <a:pt x="928545" y="4228929"/>
                      <a:pt x="1590265" y="3335160"/>
                      <a:pt x="1590265" y="2286724"/>
                    </a:cubicBezTo>
                    <a:close/>
                  </a:path>
                </a:pathLst>
              </a:custGeom>
              <a:solidFill>
                <a:srgbClr val="D80027"/>
              </a:solidFill>
              <a:ln w="9525" cap="flat">
                <a:noFill/>
                <a:prstDash val="solid"/>
                <a:miter/>
              </a:ln>
            </p:spPr>
            <p:txBody>
              <a:bodyPr rIns="91440" rtlCol="0" anchor="ctr"/>
              <a:lstStyle/>
              <a:p>
                <a:endParaRPr lang="en-US"/>
              </a:p>
            </p:txBody>
          </p:sp>
          <p:sp>
            <p:nvSpPr>
              <p:cNvPr id="105" name="Freeform 104">
                <a:extLst>
                  <a:ext uri="{FF2B5EF4-FFF2-40B4-BE49-F238E27FC236}">
                    <a16:creationId xmlns:a16="http://schemas.microsoft.com/office/drawing/2014/main" id="{D646D98E-F483-0825-2812-19AC30682573}"/>
                  </a:ext>
                </a:extLst>
              </p:cNvPr>
              <p:cNvSpPr/>
              <p:nvPr/>
            </p:nvSpPr>
            <p:spPr>
              <a:xfrm>
                <a:off x="2450774" y="1691187"/>
                <a:ext cx="1590265" cy="4573466"/>
              </a:xfrm>
              <a:custGeom>
                <a:avLst/>
                <a:gdLst>
                  <a:gd name="connsiteX0" fmla="*/ 0 w 1590265"/>
                  <a:gd name="connsiteY0" fmla="*/ 2286724 h 4573466"/>
                  <a:gd name="connsiteX1" fmla="*/ 1590265 w 1590265"/>
                  <a:gd name="connsiteY1" fmla="*/ 4573467 h 4573466"/>
                  <a:gd name="connsiteX2" fmla="*/ 1590265 w 1590265"/>
                  <a:gd name="connsiteY2" fmla="*/ 0 h 4573466"/>
                  <a:gd name="connsiteX3" fmla="*/ 0 w 1590265"/>
                  <a:gd name="connsiteY3" fmla="*/ 228672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24"/>
                    </a:moveTo>
                    <a:cubicBezTo>
                      <a:pt x="0" y="3335160"/>
                      <a:pt x="661721" y="4228929"/>
                      <a:pt x="1590265" y="4573467"/>
                    </a:cubicBezTo>
                    <a:lnTo>
                      <a:pt x="1590265" y="0"/>
                    </a:lnTo>
                    <a:cubicBezTo>
                      <a:pt x="661721" y="344519"/>
                      <a:pt x="0" y="1238307"/>
                      <a:pt x="0" y="2286724"/>
                    </a:cubicBezTo>
                    <a:close/>
                  </a:path>
                </a:pathLst>
              </a:custGeom>
              <a:solidFill>
                <a:srgbClr val="000000"/>
              </a:solidFill>
              <a:ln w="9525" cap="flat">
                <a:noFill/>
                <a:prstDash val="solid"/>
                <a:miter/>
              </a:ln>
            </p:spPr>
            <p:txBody>
              <a:bodyPr rIns="91440" rtlCol="0" anchor="ctr"/>
              <a:lstStyle/>
              <a:p>
                <a:endParaRPr lang="en-US"/>
              </a:p>
            </p:txBody>
          </p:sp>
        </p:grpSp>
      </p:grpSp>
      <p:grpSp>
        <p:nvGrpSpPr>
          <p:cNvPr id="119" name="Group 118">
            <a:extLst>
              <a:ext uri="{FF2B5EF4-FFF2-40B4-BE49-F238E27FC236}">
                <a16:creationId xmlns:a16="http://schemas.microsoft.com/office/drawing/2014/main" id="{C1571823-F88F-EBA9-7141-62C32FA2BB51}"/>
              </a:ext>
            </a:extLst>
          </p:cNvPr>
          <p:cNvGrpSpPr/>
          <p:nvPr/>
        </p:nvGrpSpPr>
        <p:grpSpPr>
          <a:xfrm>
            <a:off x="7272655" y="3862140"/>
            <a:ext cx="438912" cy="438912"/>
            <a:chOff x="7455535" y="6238171"/>
            <a:chExt cx="438912" cy="438912"/>
          </a:xfrm>
        </p:grpSpPr>
        <p:sp>
          <p:nvSpPr>
            <p:cNvPr id="107" name="Oval 106">
              <a:extLst>
                <a:ext uri="{FF2B5EF4-FFF2-40B4-BE49-F238E27FC236}">
                  <a16:creationId xmlns:a16="http://schemas.microsoft.com/office/drawing/2014/main" id="{434DAAB3-1E0C-D53D-3345-5061A4D47CA3}"/>
                </a:ext>
              </a:extLst>
            </p:cNvPr>
            <p:cNvSpPr/>
            <p:nvPr/>
          </p:nvSpPr>
          <p:spPr>
            <a:xfrm>
              <a:off x="745553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18" name="Group 117">
              <a:extLst>
                <a:ext uri="{FF2B5EF4-FFF2-40B4-BE49-F238E27FC236}">
                  <a16:creationId xmlns:a16="http://schemas.microsoft.com/office/drawing/2014/main" id="{F3CAF521-CD86-35F0-CE9D-3A5A01453820}"/>
                </a:ext>
              </a:extLst>
            </p:cNvPr>
            <p:cNvGrpSpPr>
              <a:grpSpLocks noChangeAspect="1"/>
            </p:cNvGrpSpPr>
            <p:nvPr/>
          </p:nvGrpSpPr>
          <p:grpSpPr>
            <a:xfrm>
              <a:off x="7506449" y="6289303"/>
              <a:ext cx="338328" cy="338328"/>
              <a:chOff x="3657600" y="990600"/>
              <a:chExt cx="4876800" cy="4876800"/>
            </a:xfrm>
          </p:grpSpPr>
          <p:sp>
            <p:nvSpPr>
              <p:cNvPr id="115" name="Freeform 114">
                <a:extLst>
                  <a:ext uri="{FF2B5EF4-FFF2-40B4-BE49-F238E27FC236}">
                    <a16:creationId xmlns:a16="http://schemas.microsoft.com/office/drawing/2014/main" id="{5A1152B3-579E-42AA-70A8-6F3550F98E35}"/>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AAA2982C-E2E5-2ADA-F65C-FE7C9617A10A}"/>
                  </a:ext>
                </a:extLst>
              </p:cNvPr>
              <p:cNvSpPr/>
              <p:nvPr/>
            </p:nvSpPr>
            <p:spPr>
              <a:xfrm>
                <a:off x="6944134" y="1142266"/>
                <a:ext cx="1590265" cy="4573476"/>
              </a:xfrm>
              <a:custGeom>
                <a:avLst/>
                <a:gdLst>
                  <a:gd name="connsiteX0" fmla="*/ 1590265 w 1590265"/>
                  <a:gd name="connsiteY0" fmla="*/ 2286734 h 4573476"/>
                  <a:gd name="connsiteX1" fmla="*/ 0 w 1590265"/>
                  <a:gd name="connsiteY1" fmla="*/ 0 h 4573476"/>
                  <a:gd name="connsiteX2" fmla="*/ 0 w 1590265"/>
                  <a:gd name="connsiteY2" fmla="*/ 4573477 h 4573476"/>
                  <a:gd name="connsiteX3" fmla="*/ 1590265 w 1590265"/>
                  <a:gd name="connsiteY3" fmla="*/ 228673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34"/>
                    </a:moveTo>
                    <a:cubicBezTo>
                      <a:pt x="1590265" y="1238307"/>
                      <a:pt x="928545" y="344529"/>
                      <a:pt x="0" y="0"/>
                    </a:cubicBezTo>
                    <a:lnTo>
                      <a:pt x="0" y="4573477"/>
                    </a:lnTo>
                    <a:cubicBezTo>
                      <a:pt x="928545" y="4228938"/>
                      <a:pt x="1590265" y="3335160"/>
                      <a:pt x="1590265" y="2286734"/>
                    </a:cubicBezTo>
                    <a:close/>
                  </a:path>
                </a:pathLst>
              </a:custGeom>
              <a:solidFill>
                <a:srgbClr val="D80027"/>
              </a:solidFill>
              <a:ln w="952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E5EAE61C-1A3F-BFDD-4D64-3C902F896188}"/>
                  </a:ext>
                </a:extLst>
              </p:cNvPr>
              <p:cNvSpPr/>
              <p:nvPr/>
            </p:nvSpPr>
            <p:spPr>
              <a:xfrm>
                <a:off x="3657600" y="1142266"/>
                <a:ext cx="1590265" cy="4573466"/>
              </a:xfrm>
              <a:custGeom>
                <a:avLst/>
                <a:gdLst>
                  <a:gd name="connsiteX0" fmla="*/ 0 w 1590265"/>
                  <a:gd name="connsiteY0" fmla="*/ 2286734 h 4573466"/>
                  <a:gd name="connsiteX1" fmla="*/ 1590265 w 1590265"/>
                  <a:gd name="connsiteY1" fmla="*/ 4573467 h 4573466"/>
                  <a:gd name="connsiteX2" fmla="*/ 1590265 w 1590265"/>
                  <a:gd name="connsiteY2" fmla="*/ 0 h 4573466"/>
                  <a:gd name="connsiteX3" fmla="*/ 0 w 1590265"/>
                  <a:gd name="connsiteY3" fmla="*/ 228673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34"/>
                    </a:moveTo>
                    <a:cubicBezTo>
                      <a:pt x="0" y="3335160"/>
                      <a:pt x="661730" y="4228938"/>
                      <a:pt x="1590265" y="4573467"/>
                    </a:cubicBezTo>
                    <a:lnTo>
                      <a:pt x="1590265" y="0"/>
                    </a:lnTo>
                    <a:cubicBezTo>
                      <a:pt x="661730" y="344529"/>
                      <a:pt x="0" y="1238307"/>
                      <a:pt x="0" y="2286734"/>
                    </a:cubicBezTo>
                    <a:close/>
                  </a:path>
                </a:pathLst>
              </a:custGeom>
              <a:solidFill>
                <a:srgbClr val="0052B4"/>
              </a:solidFill>
              <a:ln w="9525" cap="flat">
                <a:noFill/>
                <a:prstDash val="solid"/>
                <a:miter/>
              </a:ln>
            </p:spPr>
            <p:txBody>
              <a:bodyPr rtlCol="0" anchor="ctr"/>
              <a:lstStyle/>
              <a:p>
                <a:endParaRPr lang="en-US"/>
              </a:p>
            </p:txBody>
          </p:sp>
        </p:grpSp>
      </p:grpSp>
      <p:grpSp>
        <p:nvGrpSpPr>
          <p:cNvPr id="137" name="Group 136">
            <a:extLst>
              <a:ext uri="{FF2B5EF4-FFF2-40B4-BE49-F238E27FC236}">
                <a16:creationId xmlns:a16="http://schemas.microsoft.com/office/drawing/2014/main" id="{3DA302ED-83A4-B1FF-EE40-2FF69CFD9994}"/>
              </a:ext>
            </a:extLst>
          </p:cNvPr>
          <p:cNvGrpSpPr/>
          <p:nvPr/>
        </p:nvGrpSpPr>
        <p:grpSpPr>
          <a:xfrm>
            <a:off x="8113903" y="3862140"/>
            <a:ext cx="438912" cy="438912"/>
            <a:chOff x="8174863" y="6238171"/>
            <a:chExt cx="438912" cy="438912"/>
          </a:xfrm>
        </p:grpSpPr>
        <p:sp>
          <p:nvSpPr>
            <p:cNvPr id="121" name="Oval 120">
              <a:extLst>
                <a:ext uri="{FF2B5EF4-FFF2-40B4-BE49-F238E27FC236}">
                  <a16:creationId xmlns:a16="http://schemas.microsoft.com/office/drawing/2014/main" id="{A8FECA6F-F27D-4304-9926-6DDF0D3B93D0}"/>
                </a:ext>
              </a:extLst>
            </p:cNvPr>
            <p:cNvSpPr/>
            <p:nvPr/>
          </p:nvSpPr>
          <p:spPr>
            <a:xfrm>
              <a:off x="817486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36" name="Group 135">
              <a:extLst>
                <a:ext uri="{FF2B5EF4-FFF2-40B4-BE49-F238E27FC236}">
                  <a16:creationId xmlns:a16="http://schemas.microsoft.com/office/drawing/2014/main" id="{9BD118FF-AF9E-88AB-7407-4D620922A23C}"/>
                </a:ext>
              </a:extLst>
            </p:cNvPr>
            <p:cNvGrpSpPr>
              <a:grpSpLocks noChangeAspect="1"/>
            </p:cNvGrpSpPr>
            <p:nvPr/>
          </p:nvGrpSpPr>
          <p:grpSpPr>
            <a:xfrm>
              <a:off x="8225778" y="6289303"/>
              <a:ext cx="338327" cy="338328"/>
              <a:chOff x="3841759" y="1174750"/>
              <a:chExt cx="4505447" cy="4505456"/>
            </a:xfrm>
          </p:grpSpPr>
          <p:sp>
            <p:nvSpPr>
              <p:cNvPr id="129" name="Freeform 128">
                <a:extLst>
                  <a:ext uri="{FF2B5EF4-FFF2-40B4-BE49-F238E27FC236}">
                    <a16:creationId xmlns:a16="http://schemas.microsoft.com/office/drawing/2014/main" id="{58604E55-02D2-600C-2299-0019038C43E0}"/>
                  </a:ext>
                </a:extLst>
              </p:cNvPr>
              <p:cNvSpPr/>
              <p:nvPr/>
            </p:nvSpPr>
            <p:spPr>
              <a:xfrm>
                <a:off x="3841940" y="1174940"/>
                <a:ext cx="4505266" cy="4505266"/>
              </a:xfrm>
              <a:custGeom>
                <a:avLst/>
                <a:gdLst>
                  <a:gd name="connsiteX0" fmla="*/ 4505266 w 4505266"/>
                  <a:gd name="connsiteY0" fmla="*/ 2252633 h 4505266"/>
                  <a:gd name="connsiteX1" fmla="*/ 2252633 w 4505266"/>
                  <a:gd name="connsiteY1" fmla="*/ 4505266 h 4505266"/>
                  <a:gd name="connsiteX2" fmla="*/ 0 w 4505266"/>
                  <a:gd name="connsiteY2" fmla="*/ 2252633 h 4505266"/>
                  <a:gd name="connsiteX3" fmla="*/ 2252633 w 4505266"/>
                  <a:gd name="connsiteY3" fmla="*/ 0 h 4505266"/>
                  <a:gd name="connsiteX4" fmla="*/ 4505266 w 4505266"/>
                  <a:gd name="connsiteY4" fmla="*/ 2252633 h 45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266" h="4505266">
                    <a:moveTo>
                      <a:pt x="4505266" y="2252633"/>
                    </a:moveTo>
                    <a:cubicBezTo>
                      <a:pt x="4505266" y="3496728"/>
                      <a:pt x="3496728" y="4505266"/>
                      <a:pt x="2252633" y="4505266"/>
                    </a:cubicBezTo>
                    <a:cubicBezTo>
                      <a:pt x="1008538" y="4505266"/>
                      <a:pt x="0" y="3496728"/>
                      <a:pt x="0" y="2252633"/>
                    </a:cubicBezTo>
                    <a:cubicBezTo>
                      <a:pt x="0" y="1008538"/>
                      <a:pt x="1008538" y="0"/>
                      <a:pt x="2252633" y="0"/>
                    </a:cubicBezTo>
                    <a:cubicBezTo>
                      <a:pt x="3496728" y="0"/>
                      <a:pt x="4505266" y="1008538"/>
                      <a:pt x="4505266" y="2252633"/>
                    </a:cubicBezTo>
                    <a:close/>
                  </a:path>
                </a:pathLst>
              </a:custGeom>
              <a:solidFill>
                <a:srgbClr val="FFFFFF"/>
              </a:solidFill>
              <a:ln w="950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7D76BDAB-3710-2145-C2B9-6DB805B89D68}"/>
                  </a:ext>
                </a:extLst>
              </p:cNvPr>
              <p:cNvSpPr/>
              <p:nvPr/>
            </p:nvSpPr>
            <p:spPr>
              <a:xfrm>
                <a:off x="6830476" y="2676413"/>
                <a:ext cx="1516672" cy="1493274"/>
              </a:xfrm>
              <a:custGeom>
                <a:avLst/>
                <a:gdLst>
                  <a:gd name="connsiteX0" fmla="*/ 1387943 w 1516672"/>
                  <a:gd name="connsiteY0" fmla="*/ 0 h 1493274"/>
                  <a:gd name="connsiteX1" fmla="*/ 0 w 1516672"/>
                  <a:gd name="connsiteY1" fmla="*/ 0 h 1493274"/>
                  <a:gd name="connsiteX2" fmla="*/ 1141 w 1516672"/>
                  <a:gd name="connsiteY2" fmla="*/ 1493274 h 1493274"/>
                  <a:gd name="connsiteX3" fmla="*/ 1390939 w 1516672"/>
                  <a:gd name="connsiteY3" fmla="*/ 1493274 h 1493274"/>
                  <a:gd name="connsiteX4" fmla="*/ 1516673 w 1516672"/>
                  <a:gd name="connsiteY4" fmla="*/ 751084 h 1493274"/>
                  <a:gd name="connsiteX5" fmla="*/ 1387943 w 1516672"/>
                  <a:gd name="connsiteY5" fmla="*/ 0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672" h="1493274">
                    <a:moveTo>
                      <a:pt x="1387943" y="0"/>
                    </a:moveTo>
                    <a:lnTo>
                      <a:pt x="0" y="0"/>
                    </a:lnTo>
                    <a:cubicBezTo>
                      <a:pt x="60256" y="481221"/>
                      <a:pt x="60646" y="1011454"/>
                      <a:pt x="1141" y="1493274"/>
                    </a:cubicBezTo>
                    <a:lnTo>
                      <a:pt x="1390939" y="1493274"/>
                    </a:lnTo>
                    <a:cubicBezTo>
                      <a:pt x="1472035" y="1260792"/>
                      <a:pt x="1516673" y="1011207"/>
                      <a:pt x="1516673" y="751084"/>
                    </a:cubicBezTo>
                    <a:cubicBezTo>
                      <a:pt x="1516711" y="487622"/>
                      <a:pt x="1471036" y="234937"/>
                      <a:pt x="1387943" y="0"/>
                    </a:cubicBezTo>
                    <a:close/>
                  </a:path>
                </a:pathLst>
              </a:custGeom>
              <a:solidFill>
                <a:srgbClr val="EFECEC"/>
              </a:solidFill>
              <a:ln w="950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68BA09C-D5CD-26D9-3536-AA6E2BEDB2AA}"/>
                  </a:ext>
                </a:extLst>
              </p:cNvPr>
              <p:cNvSpPr/>
              <p:nvPr/>
            </p:nvSpPr>
            <p:spPr>
              <a:xfrm>
                <a:off x="6296742" y="1184033"/>
                <a:ext cx="1921686" cy="1492380"/>
              </a:xfrm>
              <a:custGeom>
                <a:avLst/>
                <a:gdLst>
                  <a:gd name="connsiteX0" fmla="*/ 533734 w 1921686"/>
                  <a:gd name="connsiteY0" fmla="*/ 1492380 h 1492380"/>
                  <a:gd name="connsiteX1" fmla="*/ 1921686 w 1921686"/>
                  <a:gd name="connsiteY1" fmla="*/ 1492380 h 1492380"/>
                  <a:gd name="connsiteX2" fmla="*/ 1920973 w 1921686"/>
                  <a:gd name="connsiteY2" fmla="*/ 1490421 h 1492380"/>
                  <a:gd name="connsiteX3" fmla="*/ 0 w 1921686"/>
                  <a:gd name="connsiteY3" fmla="*/ 0 h 1492380"/>
                  <a:gd name="connsiteX4" fmla="*/ 533734 w 1921686"/>
                  <a:gd name="connsiteY4" fmla="*/ 1492380 h 1492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86" h="1492380">
                    <a:moveTo>
                      <a:pt x="533734" y="1492380"/>
                    </a:moveTo>
                    <a:lnTo>
                      <a:pt x="1921686" y="1492380"/>
                    </a:lnTo>
                    <a:cubicBezTo>
                      <a:pt x="1921439" y="1491667"/>
                      <a:pt x="1921220" y="1491068"/>
                      <a:pt x="1920973" y="1490421"/>
                    </a:cubicBezTo>
                    <a:cubicBezTo>
                      <a:pt x="1632648" y="677493"/>
                      <a:pt x="891057" y="79393"/>
                      <a:pt x="0" y="0"/>
                    </a:cubicBezTo>
                    <a:cubicBezTo>
                      <a:pt x="344824" y="189015"/>
                      <a:pt x="445514" y="787865"/>
                      <a:pt x="533734" y="1492380"/>
                    </a:cubicBezTo>
                    <a:close/>
                  </a:path>
                </a:pathLst>
              </a:custGeom>
              <a:solidFill>
                <a:srgbClr val="E63026"/>
              </a:solidFill>
              <a:ln w="950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69C55326-4CA8-B467-1F37-074664A9C8BE}"/>
                  </a:ext>
                </a:extLst>
              </p:cNvPr>
              <p:cNvSpPr/>
              <p:nvPr/>
            </p:nvSpPr>
            <p:spPr>
              <a:xfrm>
                <a:off x="6296780" y="4169687"/>
                <a:ext cx="1924653" cy="1501206"/>
              </a:xfrm>
              <a:custGeom>
                <a:avLst/>
                <a:gdLst>
                  <a:gd name="connsiteX0" fmla="*/ 0 w 1924653"/>
                  <a:gd name="connsiteY0" fmla="*/ 1501207 h 1501206"/>
                  <a:gd name="connsiteX1" fmla="*/ 1922485 w 1924653"/>
                  <a:gd name="connsiteY1" fmla="*/ 6401 h 1501206"/>
                  <a:gd name="connsiteX2" fmla="*/ 1924654 w 1924653"/>
                  <a:gd name="connsiteY2" fmla="*/ 0 h 1501206"/>
                  <a:gd name="connsiteX3" fmla="*/ 534818 w 1924653"/>
                  <a:gd name="connsiteY3" fmla="*/ 0 h 1501206"/>
                  <a:gd name="connsiteX4" fmla="*/ 0 w 1924653"/>
                  <a:gd name="connsiteY4" fmla="*/ 1501207 h 150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653" h="1501206">
                    <a:moveTo>
                      <a:pt x="0" y="1501207"/>
                    </a:moveTo>
                    <a:cubicBezTo>
                      <a:pt x="892645" y="1421671"/>
                      <a:pt x="1635302" y="821508"/>
                      <a:pt x="1922485" y="6401"/>
                    </a:cubicBezTo>
                    <a:cubicBezTo>
                      <a:pt x="1923237" y="4232"/>
                      <a:pt x="1923874" y="2102"/>
                      <a:pt x="1924654" y="0"/>
                    </a:cubicBezTo>
                    <a:lnTo>
                      <a:pt x="534818" y="0"/>
                    </a:lnTo>
                    <a:cubicBezTo>
                      <a:pt x="447369" y="708329"/>
                      <a:pt x="346232" y="1311403"/>
                      <a:pt x="0" y="1501207"/>
                    </a:cubicBezTo>
                    <a:close/>
                  </a:path>
                </a:pathLst>
              </a:custGeom>
              <a:solidFill>
                <a:srgbClr val="2B479D"/>
              </a:solidFill>
              <a:ln w="950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45A10CDA-9877-4C1E-3DC0-7C4CBCCB651E}"/>
                  </a:ext>
                </a:extLst>
              </p:cNvPr>
              <p:cNvSpPr/>
              <p:nvPr/>
            </p:nvSpPr>
            <p:spPr>
              <a:xfrm>
                <a:off x="3841759" y="2676413"/>
                <a:ext cx="3150184" cy="1493274"/>
              </a:xfrm>
              <a:custGeom>
                <a:avLst/>
                <a:gdLst>
                  <a:gd name="connsiteX0" fmla="*/ 0 w 3150184"/>
                  <a:gd name="connsiteY0" fmla="*/ 751084 h 1493274"/>
                  <a:gd name="connsiteX1" fmla="*/ 125734 w 3150184"/>
                  <a:gd name="connsiteY1" fmla="*/ 1493274 h 1493274"/>
                  <a:gd name="connsiteX2" fmla="*/ 3105843 w 3150184"/>
                  <a:gd name="connsiteY2" fmla="*/ 1493274 h 1493274"/>
                  <a:gd name="connsiteX3" fmla="*/ 3104702 w 3150184"/>
                  <a:gd name="connsiteY3" fmla="*/ 0 h 1493274"/>
                  <a:gd name="connsiteX4" fmla="*/ 128721 w 3150184"/>
                  <a:gd name="connsiteY4" fmla="*/ 0 h 1493274"/>
                  <a:gd name="connsiteX5" fmla="*/ 0 w 3150184"/>
                  <a:gd name="connsiteY5" fmla="*/ 751084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0184" h="1493274">
                    <a:moveTo>
                      <a:pt x="0" y="751084"/>
                    </a:moveTo>
                    <a:cubicBezTo>
                      <a:pt x="0" y="1011207"/>
                      <a:pt x="44638" y="1260792"/>
                      <a:pt x="125734" y="1493274"/>
                    </a:cubicBezTo>
                    <a:lnTo>
                      <a:pt x="3105843" y="1493274"/>
                    </a:lnTo>
                    <a:cubicBezTo>
                      <a:pt x="3165348" y="1011416"/>
                      <a:pt x="3164957" y="481221"/>
                      <a:pt x="3104702" y="0"/>
                    </a:cubicBezTo>
                    <a:lnTo>
                      <a:pt x="128721" y="0"/>
                    </a:lnTo>
                    <a:cubicBezTo>
                      <a:pt x="45627" y="234937"/>
                      <a:pt x="0" y="487622"/>
                      <a:pt x="0" y="751084"/>
                    </a:cubicBezTo>
                    <a:close/>
                  </a:path>
                </a:pathLst>
              </a:custGeom>
              <a:solidFill>
                <a:srgbClr val="EFEFEF"/>
              </a:solidFill>
              <a:ln w="950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292C886C-03FB-8D79-2F67-52914A7535E1}"/>
                  </a:ext>
                </a:extLst>
              </p:cNvPr>
              <p:cNvSpPr/>
              <p:nvPr/>
            </p:nvSpPr>
            <p:spPr>
              <a:xfrm>
                <a:off x="3970432" y="1174750"/>
                <a:ext cx="2976018" cy="1501672"/>
              </a:xfrm>
              <a:custGeom>
                <a:avLst/>
                <a:gdLst>
                  <a:gd name="connsiteX0" fmla="*/ 713 w 2976018"/>
                  <a:gd name="connsiteY0" fmla="*/ 1499714 h 1501672"/>
                  <a:gd name="connsiteX1" fmla="*/ 0 w 2976018"/>
                  <a:gd name="connsiteY1" fmla="*/ 1501673 h 1501672"/>
                  <a:gd name="connsiteX2" fmla="*/ 2976019 w 2976018"/>
                  <a:gd name="connsiteY2" fmla="*/ 1501673 h 1501672"/>
                  <a:gd name="connsiteX3" fmla="*/ 2326348 w 2976018"/>
                  <a:gd name="connsiteY3" fmla="*/ 9293 h 1501672"/>
                  <a:gd name="connsiteX4" fmla="*/ 2123998 w 2976018"/>
                  <a:gd name="connsiteY4" fmla="*/ 0 h 1501672"/>
                  <a:gd name="connsiteX5" fmla="*/ 713 w 2976018"/>
                  <a:gd name="connsiteY5" fmla="*/ 1499714 h 150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018" h="1501672">
                    <a:moveTo>
                      <a:pt x="713" y="1499714"/>
                    </a:moveTo>
                    <a:cubicBezTo>
                      <a:pt x="466" y="1500351"/>
                      <a:pt x="247" y="1500960"/>
                      <a:pt x="0" y="1501673"/>
                    </a:cubicBezTo>
                    <a:lnTo>
                      <a:pt x="2976019" y="1501673"/>
                    </a:lnTo>
                    <a:cubicBezTo>
                      <a:pt x="2887809" y="797148"/>
                      <a:pt x="2671115" y="198307"/>
                      <a:pt x="2326348" y="9293"/>
                    </a:cubicBezTo>
                    <a:cubicBezTo>
                      <a:pt x="2259662" y="3377"/>
                      <a:pt x="2192215" y="0"/>
                      <a:pt x="2123998" y="0"/>
                    </a:cubicBezTo>
                    <a:cubicBezTo>
                      <a:pt x="1144037" y="0"/>
                      <a:pt x="310611" y="625911"/>
                      <a:pt x="713" y="1499714"/>
                    </a:cubicBezTo>
                    <a:close/>
                  </a:path>
                </a:pathLst>
              </a:custGeom>
              <a:solidFill>
                <a:srgbClr val="E73B36"/>
              </a:solidFill>
              <a:ln w="950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026DE54B-E8DF-6345-D1A9-E647FE9BC59E}"/>
                  </a:ext>
                </a:extLst>
              </p:cNvPr>
              <p:cNvSpPr/>
              <p:nvPr/>
            </p:nvSpPr>
            <p:spPr>
              <a:xfrm>
                <a:off x="3967493" y="4169687"/>
                <a:ext cx="2980108" cy="1510518"/>
              </a:xfrm>
              <a:custGeom>
                <a:avLst/>
                <a:gdLst>
                  <a:gd name="connsiteX0" fmla="*/ 2980109 w 2980108"/>
                  <a:gd name="connsiteY0" fmla="*/ 0 h 1510518"/>
                  <a:gd name="connsiteX1" fmla="*/ 0 w 2980108"/>
                  <a:gd name="connsiteY1" fmla="*/ 0 h 1510518"/>
                  <a:gd name="connsiteX2" fmla="*/ 2169 w 2980108"/>
                  <a:gd name="connsiteY2" fmla="*/ 6401 h 1510518"/>
                  <a:gd name="connsiteX3" fmla="*/ 2126937 w 2980108"/>
                  <a:gd name="connsiteY3" fmla="*/ 1510519 h 1510518"/>
                  <a:gd name="connsiteX4" fmla="*/ 2329287 w 2980108"/>
                  <a:gd name="connsiteY4" fmla="*/ 1501197 h 1510518"/>
                  <a:gd name="connsiteX5" fmla="*/ 2980109 w 2980108"/>
                  <a:gd name="connsiteY5" fmla="*/ 0 h 15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0108" h="1510518">
                    <a:moveTo>
                      <a:pt x="2980109" y="0"/>
                    </a:moveTo>
                    <a:lnTo>
                      <a:pt x="0" y="0"/>
                    </a:lnTo>
                    <a:cubicBezTo>
                      <a:pt x="751" y="2102"/>
                      <a:pt x="1427" y="4232"/>
                      <a:pt x="2169" y="6401"/>
                    </a:cubicBezTo>
                    <a:cubicBezTo>
                      <a:pt x="310839" y="882439"/>
                      <a:pt x="1145359" y="1510519"/>
                      <a:pt x="2126937" y="1510519"/>
                    </a:cubicBezTo>
                    <a:cubicBezTo>
                      <a:pt x="2195164" y="1510519"/>
                      <a:pt x="2262601" y="1507171"/>
                      <a:pt x="2329287" y="1501197"/>
                    </a:cubicBezTo>
                    <a:cubicBezTo>
                      <a:pt x="2675519" y="1311403"/>
                      <a:pt x="2892640" y="708329"/>
                      <a:pt x="2980109" y="0"/>
                    </a:cubicBezTo>
                    <a:close/>
                  </a:path>
                </a:pathLst>
              </a:custGeom>
              <a:solidFill>
                <a:srgbClr val="3757A6"/>
              </a:solidFill>
              <a:ln w="9505" cap="flat">
                <a:noFill/>
                <a:prstDash val="solid"/>
                <a:miter/>
              </a:ln>
            </p:spPr>
            <p:txBody>
              <a:bodyPr rtlCol="0" anchor="ctr"/>
              <a:lstStyle/>
              <a:p>
                <a:endParaRPr lang="en-US"/>
              </a:p>
            </p:txBody>
          </p:sp>
        </p:grpSp>
      </p:grpSp>
      <p:grpSp>
        <p:nvGrpSpPr>
          <p:cNvPr id="155" name="Group 154">
            <a:extLst>
              <a:ext uri="{FF2B5EF4-FFF2-40B4-BE49-F238E27FC236}">
                <a16:creationId xmlns:a16="http://schemas.microsoft.com/office/drawing/2014/main" id="{F87B9B44-9967-D2A0-19F3-CE4826028358}"/>
              </a:ext>
            </a:extLst>
          </p:cNvPr>
          <p:cNvGrpSpPr/>
          <p:nvPr/>
        </p:nvGrpSpPr>
        <p:grpSpPr>
          <a:xfrm>
            <a:off x="9040495" y="3862140"/>
            <a:ext cx="438912" cy="438912"/>
            <a:chOff x="9040495" y="6238171"/>
            <a:chExt cx="438912" cy="438912"/>
          </a:xfrm>
        </p:grpSpPr>
        <p:sp>
          <p:nvSpPr>
            <p:cNvPr id="139" name="Oval 138">
              <a:extLst>
                <a:ext uri="{FF2B5EF4-FFF2-40B4-BE49-F238E27FC236}">
                  <a16:creationId xmlns:a16="http://schemas.microsoft.com/office/drawing/2014/main" id="{6826A976-5CA6-EA3B-0675-B6347B00FFCC}"/>
                </a:ext>
              </a:extLst>
            </p:cNvPr>
            <p:cNvSpPr/>
            <p:nvPr/>
          </p:nvSpPr>
          <p:spPr>
            <a:xfrm>
              <a:off x="904049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54" name="Group 153">
              <a:extLst>
                <a:ext uri="{FF2B5EF4-FFF2-40B4-BE49-F238E27FC236}">
                  <a16:creationId xmlns:a16="http://schemas.microsoft.com/office/drawing/2014/main" id="{2DB799C7-65F7-4BB8-B3BC-6D6EF2561B1E}"/>
                </a:ext>
              </a:extLst>
            </p:cNvPr>
            <p:cNvGrpSpPr>
              <a:grpSpLocks noChangeAspect="1"/>
            </p:cNvGrpSpPr>
            <p:nvPr/>
          </p:nvGrpSpPr>
          <p:grpSpPr>
            <a:xfrm>
              <a:off x="9091409" y="6289303"/>
              <a:ext cx="338328" cy="338328"/>
              <a:chOff x="3657600" y="990600"/>
              <a:chExt cx="4876800" cy="4876799"/>
            </a:xfrm>
          </p:grpSpPr>
          <p:sp>
            <p:nvSpPr>
              <p:cNvPr id="151" name="Freeform 150">
                <a:extLst>
                  <a:ext uri="{FF2B5EF4-FFF2-40B4-BE49-F238E27FC236}">
                    <a16:creationId xmlns:a16="http://schemas.microsoft.com/office/drawing/2014/main" id="{EA964969-FA22-DA95-9F99-E31CFC768DE3}"/>
                  </a:ext>
                </a:extLst>
              </p:cNvPr>
              <p:cNvSpPr/>
              <p:nvPr/>
            </p:nvSpPr>
            <p:spPr>
              <a:xfrm>
                <a:off x="3809266" y="4065107"/>
                <a:ext cx="4573466" cy="1802292"/>
              </a:xfrm>
              <a:custGeom>
                <a:avLst/>
                <a:gdLst>
                  <a:gd name="connsiteX0" fmla="*/ 0 w 4573466"/>
                  <a:gd name="connsiteY0" fmla="*/ 212027 h 1802292"/>
                  <a:gd name="connsiteX1" fmla="*/ 2286734 w 4573466"/>
                  <a:gd name="connsiteY1" fmla="*/ 1802292 h 1802292"/>
                  <a:gd name="connsiteX2" fmla="*/ 4573467 w 4573466"/>
                  <a:gd name="connsiteY2" fmla="*/ 212027 h 1802292"/>
                  <a:gd name="connsiteX3" fmla="*/ 2286734 w 4573466"/>
                  <a:gd name="connsiteY3" fmla="*/ 0 h 1802292"/>
                  <a:gd name="connsiteX4" fmla="*/ 0 w 4573466"/>
                  <a:gd name="connsiteY4" fmla="*/ 212027 h 180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2">
                    <a:moveTo>
                      <a:pt x="0" y="212027"/>
                    </a:moveTo>
                    <a:cubicBezTo>
                      <a:pt x="344529" y="1140562"/>
                      <a:pt x="1238307" y="1802292"/>
                      <a:pt x="2286734" y="1802292"/>
                    </a:cubicBezTo>
                    <a:cubicBezTo>
                      <a:pt x="3335160" y="1802292"/>
                      <a:pt x="4228938" y="1140562"/>
                      <a:pt x="4573467" y="212027"/>
                    </a:cubicBezTo>
                    <a:lnTo>
                      <a:pt x="2286734" y="0"/>
                    </a:lnTo>
                    <a:lnTo>
                      <a:pt x="0" y="212027"/>
                    </a:lnTo>
                    <a:close/>
                  </a:path>
                </a:pathLst>
              </a:custGeom>
              <a:solidFill>
                <a:srgbClr val="FFDA44"/>
              </a:solidFill>
              <a:ln w="9525"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38FC8E98-EBFB-71CA-3143-E16B5ABBE6E4}"/>
                  </a:ext>
                </a:extLst>
              </p:cNvPr>
              <p:cNvSpPr/>
              <p:nvPr/>
            </p:nvSpPr>
            <p:spPr>
              <a:xfrm>
                <a:off x="3809266" y="990600"/>
                <a:ext cx="4573466" cy="1802291"/>
              </a:xfrm>
              <a:custGeom>
                <a:avLst/>
                <a:gdLst>
                  <a:gd name="connsiteX0" fmla="*/ 2286734 w 4573466"/>
                  <a:gd name="connsiteY0" fmla="*/ 0 h 1802291"/>
                  <a:gd name="connsiteX1" fmla="*/ 0 w 4573466"/>
                  <a:gd name="connsiteY1" fmla="*/ 1590265 h 1802291"/>
                  <a:gd name="connsiteX2" fmla="*/ 2286734 w 4573466"/>
                  <a:gd name="connsiteY2" fmla="*/ 1802292 h 1802291"/>
                  <a:gd name="connsiteX3" fmla="*/ 4573467 w 4573466"/>
                  <a:gd name="connsiteY3" fmla="*/ 1590256 h 1802291"/>
                  <a:gd name="connsiteX4" fmla="*/ 2286734 w 4573466"/>
                  <a:gd name="connsiteY4" fmla="*/ 0 h 180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1">
                    <a:moveTo>
                      <a:pt x="2286734" y="0"/>
                    </a:moveTo>
                    <a:cubicBezTo>
                      <a:pt x="1238307" y="0"/>
                      <a:pt x="344529" y="661721"/>
                      <a:pt x="0" y="1590265"/>
                    </a:cubicBezTo>
                    <a:lnTo>
                      <a:pt x="2286734" y="1802292"/>
                    </a:lnTo>
                    <a:lnTo>
                      <a:pt x="4573467" y="1590256"/>
                    </a:lnTo>
                    <a:cubicBezTo>
                      <a:pt x="4228938" y="661721"/>
                      <a:pt x="3335160" y="0"/>
                      <a:pt x="2286734" y="0"/>
                    </a:cubicBezTo>
                    <a:close/>
                  </a:path>
                </a:pathLst>
              </a:custGeom>
              <a:solidFill>
                <a:srgbClr val="000000"/>
              </a:solidFill>
              <a:ln w="9525"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F08A8C7B-1531-F41A-4FA4-FA460143CC3E}"/>
                  </a:ext>
                </a:extLst>
              </p:cNvPr>
              <p:cNvSpPr/>
              <p:nvPr/>
            </p:nvSpPr>
            <p:spPr>
              <a:xfrm>
                <a:off x="3657600" y="2580865"/>
                <a:ext cx="4876800" cy="1696269"/>
              </a:xfrm>
              <a:custGeom>
                <a:avLst/>
                <a:gdLst>
                  <a:gd name="connsiteX0" fmla="*/ 151667 w 4876800"/>
                  <a:gd name="connsiteY0" fmla="*/ 0 h 1696269"/>
                  <a:gd name="connsiteX1" fmla="*/ 0 w 4876800"/>
                  <a:gd name="connsiteY1" fmla="*/ 848135 h 1696269"/>
                  <a:gd name="connsiteX2" fmla="*/ 151667 w 4876800"/>
                  <a:gd name="connsiteY2" fmla="*/ 1696269 h 1696269"/>
                  <a:gd name="connsiteX3" fmla="*/ 4725143 w 4876800"/>
                  <a:gd name="connsiteY3" fmla="*/ 1696269 h 1696269"/>
                  <a:gd name="connsiteX4" fmla="*/ 4876800 w 4876800"/>
                  <a:gd name="connsiteY4" fmla="*/ 848135 h 1696269"/>
                  <a:gd name="connsiteX5" fmla="*/ 4725134 w 4876800"/>
                  <a:gd name="connsiteY5" fmla="*/ 0 h 1696269"/>
                  <a:gd name="connsiteX6" fmla="*/ 151667 w 4876800"/>
                  <a:gd name="connsiteY6" fmla="*/ 0 h 169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1696269">
                    <a:moveTo>
                      <a:pt x="151667" y="0"/>
                    </a:moveTo>
                    <a:cubicBezTo>
                      <a:pt x="53654" y="264157"/>
                      <a:pt x="0" y="549869"/>
                      <a:pt x="0" y="848135"/>
                    </a:cubicBezTo>
                    <a:cubicBezTo>
                      <a:pt x="0" y="1146400"/>
                      <a:pt x="53654" y="1432112"/>
                      <a:pt x="151667" y="1696269"/>
                    </a:cubicBezTo>
                    <a:lnTo>
                      <a:pt x="4725143" y="1696269"/>
                    </a:lnTo>
                    <a:cubicBezTo>
                      <a:pt x="4823156" y="1432112"/>
                      <a:pt x="4876800" y="1146400"/>
                      <a:pt x="4876800" y="848135"/>
                    </a:cubicBezTo>
                    <a:cubicBezTo>
                      <a:pt x="4876800" y="549869"/>
                      <a:pt x="4823156" y="264157"/>
                      <a:pt x="4725134" y="0"/>
                    </a:cubicBezTo>
                    <a:lnTo>
                      <a:pt x="151667" y="0"/>
                    </a:lnTo>
                    <a:close/>
                  </a:path>
                </a:pathLst>
              </a:custGeom>
              <a:solidFill>
                <a:srgbClr val="D80027"/>
              </a:solidFill>
              <a:ln w="9525" cap="flat">
                <a:noFill/>
                <a:prstDash val="solid"/>
                <a:miter/>
              </a:ln>
            </p:spPr>
            <p:txBody>
              <a:bodyPr rtlCol="0" anchor="ctr"/>
              <a:lstStyle/>
              <a:p>
                <a:endParaRPr lang="en-US"/>
              </a:p>
            </p:txBody>
          </p:sp>
        </p:grpSp>
      </p:grpSp>
      <p:grpSp>
        <p:nvGrpSpPr>
          <p:cNvPr id="175" name="Group 174">
            <a:extLst>
              <a:ext uri="{FF2B5EF4-FFF2-40B4-BE49-F238E27FC236}">
                <a16:creationId xmlns:a16="http://schemas.microsoft.com/office/drawing/2014/main" id="{F7EB7813-2FAB-A030-FACD-B6AAB8B96018}"/>
              </a:ext>
            </a:extLst>
          </p:cNvPr>
          <p:cNvGrpSpPr/>
          <p:nvPr/>
        </p:nvGrpSpPr>
        <p:grpSpPr>
          <a:xfrm>
            <a:off x="9906127" y="3862140"/>
            <a:ext cx="438912" cy="438912"/>
            <a:chOff x="9881743" y="6238171"/>
            <a:chExt cx="438912" cy="438912"/>
          </a:xfrm>
        </p:grpSpPr>
        <p:sp>
          <p:nvSpPr>
            <p:cNvPr id="157" name="Oval 156">
              <a:extLst>
                <a:ext uri="{FF2B5EF4-FFF2-40B4-BE49-F238E27FC236}">
                  <a16:creationId xmlns:a16="http://schemas.microsoft.com/office/drawing/2014/main" id="{443C1D64-CC16-B0F0-4DD9-A4CEE306CD21}"/>
                </a:ext>
              </a:extLst>
            </p:cNvPr>
            <p:cNvSpPr/>
            <p:nvPr/>
          </p:nvSpPr>
          <p:spPr>
            <a:xfrm>
              <a:off x="988174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74" name="Group 173">
              <a:extLst>
                <a:ext uri="{FF2B5EF4-FFF2-40B4-BE49-F238E27FC236}">
                  <a16:creationId xmlns:a16="http://schemas.microsoft.com/office/drawing/2014/main" id="{E27E4D90-97CF-83E8-91DF-A6F6F61FD162}"/>
                </a:ext>
              </a:extLst>
            </p:cNvPr>
            <p:cNvGrpSpPr>
              <a:grpSpLocks noChangeAspect="1"/>
            </p:cNvGrpSpPr>
            <p:nvPr/>
          </p:nvGrpSpPr>
          <p:grpSpPr>
            <a:xfrm>
              <a:off x="9932657" y="6289303"/>
              <a:ext cx="338328" cy="338328"/>
              <a:chOff x="3657600" y="990600"/>
              <a:chExt cx="4876800" cy="4876800"/>
            </a:xfrm>
          </p:grpSpPr>
          <p:sp>
            <p:nvSpPr>
              <p:cNvPr id="165" name="Freeform 164">
                <a:extLst>
                  <a:ext uri="{FF2B5EF4-FFF2-40B4-BE49-F238E27FC236}">
                    <a16:creationId xmlns:a16="http://schemas.microsoft.com/office/drawing/2014/main" id="{8D50F32C-C9AB-1811-E72A-F72601D614FD}"/>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166" name="Freeform 165">
                <a:extLst>
                  <a:ext uri="{FF2B5EF4-FFF2-40B4-BE49-F238E27FC236}">
                    <a16:creationId xmlns:a16="http://schemas.microsoft.com/office/drawing/2014/main" id="{D66B689B-BA58-74D4-60BD-14828AA47738}"/>
                  </a:ext>
                </a:extLst>
              </p:cNvPr>
              <p:cNvSpPr/>
              <p:nvPr/>
            </p:nvSpPr>
            <p:spPr>
              <a:xfrm>
                <a:off x="3657600" y="990600"/>
                <a:ext cx="4876800" cy="2438409"/>
              </a:xfrm>
              <a:custGeom>
                <a:avLst/>
                <a:gdLst>
                  <a:gd name="connsiteX0" fmla="*/ 0 w 4876800"/>
                  <a:gd name="connsiteY0" fmla="*/ 2438410 h 2438409"/>
                  <a:gd name="connsiteX1" fmla="*/ 2438400 w 4876800"/>
                  <a:gd name="connsiteY1" fmla="*/ 0 h 2438409"/>
                  <a:gd name="connsiteX2" fmla="*/ 4876800 w 4876800"/>
                  <a:gd name="connsiteY2" fmla="*/ 2438410 h 2438409"/>
                </a:gdLst>
                <a:ahLst/>
                <a:cxnLst>
                  <a:cxn ang="0">
                    <a:pos x="connsiteX0" y="connsiteY0"/>
                  </a:cxn>
                  <a:cxn ang="0">
                    <a:pos x="connsiteX1" y="connsiteY1"/>
                  </a:cxn>
                  <a:cxn ang="0">
                    <a:pos x="connsiteX2" y="connsiteY2"/>
                  </a:cxn>
                </a:cxnLst>
                <a:rect l="l" t="t" r="r" b="b"/>
                <a:pathLst>
                  <a:path w="4876800" h="2438409">
                    <a:moveTo>
                      <a:pt x="0" y="2438410"/>
                    </a:moveTo>
                    <a:cubicBezTo>
                      <a:pt x="0" y="1091717"/>
                      <a:pt x="1091717" y="0"/>
                      <a:pt x="2438400" y="0"/>
                    </a:cubicBezTo>
                    <a:cubicBezTo>
                      <a:pt x="3785083" y="0"/>
                      <a:pt x="4876800" y="1091717"/>
                      <a:pt x="4876800" y="2438410"/>
                    </a:cubicBezTo>
                  </a:path>
                </a:pathLst>
              </a:custGeom>
              <a:solidFill>
                <a:srgbClr val="D80027"/>
              </a:solidFill>
              <a:ln w="9525" cap="flat">
                <a:noFill/>
                <a:prstDash val="solid"/>
                <a:miter/>
              </a:ln>
            </p:spPr>
            <p:txBody>
              <a:bodyPr rtlCol="0" anchor="ctr"/>
              <a:lstStyle/>
              <a:p>
                <a:endParaRPr lang="en-US"/>
              </a:p>
            </p:txBody>
          </p:sp>
          <p:grpSp>
            <p:nvGrpSpPr>
              <p:cNvPr id="167" name="Graphic 162">
                <a:extLst>
                  <a:ext uri="{FF2B5EF4-FFF2-40B4-BE49-F238E27FC236}">
                    <a16:creationId xmlns:a16="http://schemas.microsoft.com/office/drawing/2014/main" id="{33E1701D-77BA-A150-4547-B20CAB070100}"/>
                  </a:ext>
                </a:extLst>
              </p:cNvPr>
              <p:cNvGrpSpPr/>
              <p:nvPr/>
            </p:nvGrpSpPr>
            <p:grpSpPr>
              <a:xfrm>
                <a:off x="4823783" y="1520685"/>
                <a:ext cx="1908324" cy="1484242"/>
                <a:chOff x="4823783" y="1520685"/>
                <a:chExt cx="1908324" cy="1484242"/>
              </a:xfrm>
              <a:solidFill>
                <a:srgbClr val="F0F0F0"/>
              </a:solidFill>
            </p:grpSpPr>
            <p:sp>
              <p:nvSpPr>
                <p:cNvPr id="168" name="Freeform 167">
                  <a:extLst>
                    <a:ext uri="{FF2B5EF4-FFF2-40B4-BE49-F238E27FC236}">
                      <a16:creationId xmlns:a16="http://schemas.microsoft.com/office/drawing/2014/main" id="{82180033-3404-6678-1F38-88F0042AEAFA}"/>
                    </a:ext>
                  </a:extLst>
                </p:cNvPr>
                <p:cNvSpPr/>
                <p:nvPr/>
              </p:nvSpPr>
              <p:spPr>
                <a:xfrm>
                  <a:off x="4823783" y="1520685"/>
                  <a:ext cx="901150" cy="1484242"/>
                </a:xfrm>
                <a:custGeom>
                  <a:avLst/>
                  <a:gdLst>
                    <a:gd name="connsiteX0" fmla="*/ 318059 w 901150"/>
                    <a:gd name="connsiteY0" fmla="*/ 742112 h 1484242"/>
                    <a:gd name="connsiteX1" fmla="*/ 901151 w 901150"/>
                    <a:gd name="connsiteY1" fmla="*/ 17250 h 1484242"/>
                    <a:gd name="connsiteX2" fmla="*/ 742121 w 901150"/>
                    <a:gd name="connsiteY2" fmla="*/ 0 h 1484242"/>
                    <a:gd name="connsiteX3" fmla="*/ 0 w 901150"/>
                    <a:gd name="connsiteY3" fmla="*/ 742121 h 1484242"/>
                    <a:gd name="connsiteX4" fmla="*/ 742121 w 901150"/>
                    <a:gd name="connsiteY4" fmla="*/ 1484243 h 1484242"/>
                    <a:gd name="connsiteX5" fmla="*/ 901151 w 901150"/>
                    <a:gd name="connsiteY5" fmla="*/ 1466983 h 1484242"/>
                    <a:gd name="connsiteX6" fmla="*/ 318059 w 901150"/>
                    <a:gd name="connsiteY6" fmla="*/ 742112 h 148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150" h="1484242">
                      <a:moveTo>
                        <a:pt x="318059" y="742112"/>
                      </a:moveTo>
                      <a:cubicBezTo>
                        <a:pt x="318059" y="386848"/>
                        <a:pt x="567738" y="90068"/>
                        <a:pt x="901151" y="17250"/>
                      </a:cubicBezTo>
                      <a:cubicBezTo>
                        <a:pt x="849906" y="6067"/>
                        <a:pt x="796747" y="0"/>
                        <a:pt x="742121" y="0"/>
                      </a:cubicBezTo>
                      <a:cubicBezTo>
                        <a:pt x="332251" y="0"/>
                        <a:pt x="0" y="332251"/>
                        <a:pt x="0" y="742121"/>
                      </a:cubicBezTo>
                      <a:cubicBezTo>
                        <a:pt x="0" y="1151992"/>
                        <a:pt x="332251" y="1484243"/>
                        <a:pt x="742121" y="1484243"/>
                      </a:cubicBezTo>
                      <a:cubicBezTo>
                        <a:pt x="796728" y="1484243"/>
                        <a:pt x="849897" y="1478175"/>
                        <a:pt x="901151" y="1466983"/>
                      </a:cubicBezTo>
                      <a:cubicBezTo>
                        <a:pt x="567738" y="1394165"/>
                        <a:pt x="318059" y="1097385"/>
                        <a:pt x="318059" y="742112"/>
                      </a:cubicBezTo>
                      <a:close/>
                    </a:path>
                  </a:pathLst>
                </a:custGeom>
                <a:solidFill>
                  <a:srgbClr val="F0F0F0"/>
                </a:solidFill>
                <a:ln w="9525" cap="flat">
                  <a:noFill/>
                  <a:prstDash val="solid"/>
                  <a:miter/>
                </a:ln>
              </p:spPr>
              <p:txBody>
                <a:bodyPr rtlCol="0" anchor="ctr"/>
                <a:lstStyle/>
                <a:p>
                  <a:endParaRPr lang="en-US"/>
                </a:p>
              </p:txBody>
            </p:sp>
            <p:sp>
              <p:nvSpPr>
                <p:cNvPr id="169" name="Freeform 168">
                  <a:extLst>
                    <a:ext uri="{FF2B5EF4-FFF2-40B4-BE49-F238E27FC236}">
                      <a16:creationId xmlns:a16="http://schemas.microsoft.com/office/drawing/2014/main" id="{9953B254-B0EB-F0FA-FEFB-13164ADB9A85}"/>
                    </a:ext>
                  </a:extLst>
                </p:cNvPr>
                <p:cNvSpPr/>
                <p:nvPr/>
              </p:nvSpPr>
              <p:spPr>
                <a:xfrm>
                  <a:off x="5873057" y="1573691"/>
                  <a:ext cx="445894" cy="424062"/>
                </a:xfrm>
                <a:custGeom>
                  <a:avLst/>
                  <a:gdLst>
                    <a:gd name="connsiteX0" fmla="*/ 222942 w 445894"/>
                    <a:gd name="connsiteY0" fmla="*/ 0 h 424062"/>
                    <a:gd name="connsiteX1" fmla="*/ 275577 w 445894"/>
                    <a:gd name="connsiteY1" fmla="*/ 161973 h 424062"/>
                    <a:gd name="connsiteX2" fmla="*/ 445894 w 445894"/>
                    <a:gd name="connsiteY2" fmla="*/ 161973 h 424062"/>
                    <a:gd name="connsiteX3" fmla="*/ 308096 w 445894"/>
                    <a:gd name="connsiteY3" fmla="*/ 262090 h 424062"/>
                    <a:gd name="connsiteX4" fmla="*/ 360731 w 445894"/>
                    <a:gd name="connsiteY4" fmla="*/ 424063 h 424062"/>
                    <a:gd name="connsiteX5" fmla="*/ 222942 w 445894"/>
                    <a:gd name="connsiteY5" fmla="*/ 323964 h 424062"/>
                    <a:gd name="connsiteX6" fmla="*/ 85154 w 445894"/>
                    <a:gd name="connsiteY6" fmla="*/ 424063 h 424062"/>
                    <a:gd name="connsiteX7" fmla="*/ 137789 w 445894"/>
                    <a:gd name="connsiteY7" fmla="*/ 262090 h 424062"/>
                    <a:gd name="connsiteX8" fmla="*/ 0 w 445894"/>
                    <a:gd name="connsiteY8" fmla="*/ 161973 h 424062"/>
                    <a:gd name="connsiteX9" fmla="*/ 170307 w 445894"/>
                    <a:gd name="connsiteY9" fmla="*/ 161973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94" h="424062">
                      <a:moveTo>
                        <a:pt x="222942" y="0"/>
                      </a:moveTo>
                      <a:lnTo>
                        <a:pt x="275577" y="161973"/>
                      </a:lnTo>
                      <a:lnTo>
                        <a:pt x="445894" y="161973"/>
                      </a:lnTo>
                      <a:lnTo>
                        <a:pt x="308096" y="262090"/>
                      </a:lnTo>
                      <a:lnTo>
                        <a:pt x="360731" y="424063"/>
                      </a:lnTo>
                      <a:lnTo>
                        <a:pt x="222942" y="323964"/>
                      </a:lnTo>
                      <a:lnTo>
                        <a:pt x="85154" y="424063"/>
                      </a:lnTo>
                      <a:lnTo>
                        <a:pt x="137789" y="262090"/>
                      </a:lnTo>
                      <a:lnTo>
                        <a:pt x="0" y="161973"/>
                      </a:lnTo>
                      <a:lnTo>
                        <a:pt x="170307" y="161973"/>
                      </a:lnTo>
                      <a:close/>
                    </a:path>
                  </a:pathLst>
                </a:custGeom>
                <a:solidFill>
                  <a:srgbClr val="F0F0F0"/>
                </a:solidFill>
                <a:ln w="9525" cap="flat">
                  <a:no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8CAA0AB0-D082-AEA0-056E-6A9EAC14FA6D}"/>
                    </a:ext>
                  </a:extLst>
                </p:cNvPr>
                <p:cNvSpPr/>
                <p:nvPr/>
              </p:nvSpPr>
              <p:spPr>
                <a:xfrm>
                  <a:off x="5459891" y="1891741"/>
                  <a:ext cx="445903" cy="424062"/>
                </a:xfrm>
                <a:custGeom>
                  <a:avLst/>
                  <a:gdLst>
                    <a:gd name="connsiteX0" fmla="*/ 222961 w 445903"/>
                    <a:gd name="connsiteY0" fmla="*/ 0 h 424062"/>
                    <a:gd name="connsiteX1" fmla="*/ 275587 w 445903"/>
                    <a:gd name="connsiteY1" fmla="*/ 161982 h 424062"/>
                    <a:gd name="connsiteX2" fmla="*/ 445903 w 445903"/>
                    <a:gd name="connsiteY2" fmla="*/ 161982 h 424062"/>
                    <a:gd name="connsiteX3" fmla="*/ 308115 w 445903"/>
                    <a:gd name="connsiteY3" fmla="*/ 262090 h 424062"/>
                    <a:gd name="connsiteX4" fmla="*/ 360750 w 445903"/>
                    <a:gd name="connsiteY4" fmla="*/ 424063 h 424062"/>
                    <a:gd name="connsiteX5" fmla="*/ 222961 w 445903"/>
                    <a:gd name="connsiteY5" fmla="*/ 323964 h 424062"/>
                    <a:gd name="connsiteX6" fmla="*/ 85154 w 445903"/>
                    <a:gd name="connsiteY6" fmla="*/ 424063 h 424062"/>
                    <a:gd name="connsiteX7" fmla="*/ 137798 w 445903"/>
                    <a:gd name="connsiteY7" fmla="*/ 262090 h 424062"/>
                    <a:gd name="connsiteX8" fmla="*/ 0 w 445903"/>
                    <a:gd name="connsiteY8" fmla="*/ 161982 h 424062"/>
                    <a:gd name="connsiteX9" fmla="*/ 170317 w 44590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903" h="424062">
                      <a:moveTo>
                        <a:pt x="222961" y="0"/>
                      </a:moveTo>
                      <a:lnTo>
                        <a:pt x="275587" y="161982"/>
                      </a:lnTo>
                      <a:lnTo>
                        <a:pt x="445903" y="161982"/>
                      </a:lnTo>
                      <a:lnTo>
                        <a:pt x="308115" y="262090"/>
                      </a:lnTo>
                      <a:lnTo>
                        <a:pt x="360750" y="424063"/>
                      </a:lnTo>
                      <a:lnTo>
                        <a:pt x="222961" y="323964"/>
                      </a:lnTo>
                      <a:lnTo>
                        <a:pt x="85154" y="424063"/>
                      </a:lnTo>
                      <a:lnTo>
                        <a:pt x="137798" y="262090"/>
                      </a:lnTo>
                      <a:lnTo>
                        <a:pt x="0" y="161982"/>
                      </a:lnTo>
                      <a:lnTo>
                        <a:pt x="170317" y="161982"/>
                      </a:lnTo>
                      <a:close/>
                    </a:path>
                  </a:pathLst>
                </a:custGeom>
                <a:solidFill>
                  <a:srgbClr val="F0F0F0"/>
                </a:solidFill>
                <a:ln w="9525" cap="flat">
                  <a:no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43A68716-68E6-D8B7-D166-83F78CB6F1DC}"/>
                    </a:ext>
                  </a:extLst>
                </p:cNvPr>
                <p:cNvSpPr/>
                <p:nvPr/>
              </p:nvSpPr>
              <p:spPr>
                <a:xfrm>
                  <a:off x="6286214" y="1891741"/>
                  <a:ext cx="445893" cy="424062"/>
                </a:xfrm>
                <a:custGeom>
                  <a:avLst/>
                  <a:gdLst>
                    <a:gd name="connsiteX0" fmla="*/ 222942 w 445893"/>
                    <a:gd name="connsiteY0" fmla="*/ 0 h 424062"/>
                    <a:gd name="connsiteX1" fmla="*/ 275587 w 445893"/>
                    <a:gd name="connsiteY1" fmla="*/ 161982 h 424062"/>
                    <a:gd name="connsiteX2" fmla="*/ 445894 w 445893"/>
                    <a:gd name="connsiteY2" fmla="*/ 161982 h 424062"/>
                    <a:gd name="connsiteX3" fmla="*/ 308096 w 445893"/>
                    <a:gd name="connsiteY3" fmla="*/ 262090 h 424062"/>
                    <a:gd name="connsiteX4" fmla="*/ 360740 w 445893"/>
                    <a:gd name="connsiteY4" fmla="*/ 424063 h 424062"/>
                    <a:gd name="connsiteX5" fmla="*/ 222942 w 445893"/>
                    <a:gd name="connsiteY5" fmla="*/ 323964 h 424062"/>
                    <a:gd name="connsiteX6" fmla="*/ 85154 w 445893"/>
                    <a:gd name="connsiteY6" fmla="*/ 424063 h 424062"/>
                    <a:gd name="connsiteX7" fmla="*/ 137789 w 445893"/>
                    <a:gd name="connsiteY7" fmla="*/ 262090 h 424062"/>
                    <a:gd name="connsiteX8" fmla="*/ 0 w 445893"/>
                    <a:gd name="connsiteY8" fmla="*/ 161982 h 424062"/>
                    <a:gd name="connsiteX9" fmla="*/ 170307 w 44589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93" h="424062">
                      <a:moveTo>
                        <a:pt x="222942" y="0"/>
                      </a:moveTo>
                      <a:lnTo>
                        <a:pt x="275587" y="161982"/>
                      </a:lnTo>
                      <a:lnTo>
                        <a:pt x="445894" y="161982"/>
                      </a:lnTo>
                      <a:lnTo>
                        <a:pt x="308096" y="262090"/>
                      </a:lnTo>
                      <a:lnTo>
                        <a:pt x="360740" y="424063"/>
                      </a:lnTo>
                      <a:lnTo>
                        <a:pt x="222942" y="323964"/>
                      </a:lnTo>
                      <a:lnTo>
                        <a:pt x="85154" y="424063"/>
                      </a:lnTo>
                      <a:lnTo>
                        <a:pt x="137789" y="262090"/>
                      </a:lnTo>
                      <a:lnTo>
                        <a:pt x="0" y="161982"/>
                      </a:lnTo>
                      <a:lnTo>
                        <a:pt x="170307" y="161982"/>
                      </a:lnTo>
                      <a:close/>
                    </a:path>
                  </a:pathLst>
                </a:custGeom>
                <a:solidFill>
                  <a:srgbClr val="F0F0F0"/>
                </a:solidFill>
                <a:ln w="9525" cap="flat">
                  <a:no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FEDE5FA4-68FF-E0DC-5AE6-DC714AEDECE1}"/>
                    </a:ext>
                  </a:extLst>
                </p:cNvPr>
                <p:cNvSpPr/>
                <p:nvPr/>
              </p:nvSpPr>
              <p:spPr>
                <a:xfrm>
                  <a:off x="6127194" y="2368819"/>
                  <a:ext cx="445884" cy="424062"/>
                </a:xfrm>
                <a:custGeom>
                  <a:avLst/>
                  <a:gdLst>
                    <a:gd name="connsiteX0" fmla="*/ 222942 w 445884"/>
                    <a:gd name="connsiteY0" fmla="*/ 0 h 424062"/>
                    <a:gd name="connsiteX1" fmla="*/ 275577 w 445884"/>
                    <a:gd name="connsiteY1" fmla="*/ 161982 h 424062"/>
                    <a:gd name="connsiteX2" fmla="*/ 445884 w 445884"/>
                    <a:gd name="connsiteY2" fmla="*/ 161982 h 424062"/>
                    <a:gd name="connsiteX3" fmla="*/ 308096 w 445884"/>
                    <a:gd name="connsiteY3" fmla="*/ 262090 h 424062"/>
                    <a:gd name="connsiteX4" fmla="*/ 360731 w 445884"/>
                    <a:gd name="connsiteY4" fmla="*/ 424063 h 424062"/>
                    <a:gd name="connsiteX5" fmla="*/ 222942 w 445884"/>
                    <a:gd name="connsiteY5" fmla="*/ 323964 h 424062"/>
                    <a:gd name="connsiteX6" fmla="*/ 85154 w 445884"/>
                    <a:gd name="connsiteY6" fmla="*/ 424063 h 424062"/>
                    <a:gd name="connsiteX7" fmla="*/ 137789 w 445884"/>
                    <a:gd name="connsiteY7" fmla="*/ 262090 h 424062"/>
                    <a:gd name="connsiteX8" fmla="*/ 0 w 445884"/>
                    <a:gd name="connsiteY8" fmla="*/ 161982 h 424062"/>
                    <a:gd name="connsiteX9" fmla="*/ 170297 w 445884"/>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84" h="424062">
                      <a:moveTo>
                        <a:pt x="222942" y="0"/>
                      </a:moveTo>
                      <a:lnTo>
                        <a:pt x="275577" y="161982"/>
                      </a:lnTo>
                      <a:lnTo>
                        <a:pt x="445884" y="161982"/>
                      </a:lnTo>
                      <a:lnTo>
                        <a:pt x="308096" y="262090"/>
                      </a:lnTo>
                      <a:lnTo>
                        <a:pt x="360731" y="424063"/>
                      </a:lnTo>
                      <a:lnTo>
                        <a:pt x="222942" y="323964"/>
                      </a:lnTo>
                      <a:lnTo>
                        <a:pt x="85154" y="424063"/>
                      </a:lnTo>
                      <a:lnTo>
                        <a:pt x="137789" y="262090"/>
                      </a:lnTo>
                      <a:lnTo>
                        <a:pt x="0" y="161982"/>
                      </a:lnTo>
                      <a:lnTo>
                        <a:pt x="170297" y="161982"/>
                      </a:lnTo>
                      <a:close/>
                    </a:path>
                  </a:pathLst>
                </a:custGeom>
                <a:solidFill>
                  <a:srgbClr val="F0F0F0"/>
                </a:solidFill>
                <a:ln w="9525" cap="flat">
                  <a:no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00BD939D-48FB-82B0-B616-8EF083591169}"/>
                    </a:ext>
                  </a:extLst>
                </p:cNvPr>
                <p:cNvSpPr/>
                <p:nvPr/>
              </p:nvSpPr>
              <p:spPr>
                <a:xfrm>
                  <a:off x="5618921" y="2368819"/>
                  <a:ext cx="445903" cy="424062"/>
                </a:xfrm>
                <a:custGeom>
                  <a:avLst/>
                  <a:gdLst>
                    <a:gd name="connsiteX0" fmla="*/ 222952 w 445903"/>
                    <a:gd name="connsiteY0" fmla="*/ 0 h 424062"/>
                    <a:gd name="connsiteX1" fmla="*/ 275577 w 445903"/>
                    <a:gd name="connsiteY1" fmla="*/ 161982 h 424062"/>
                    <a:gd name="connsiteX2" fmla="*/ 445903 w 445903"/>
                    <a:gd name="connsiteY2" fmla="*/ 161982 h 424062"/>
                    <a:gd name="connsiteX3" fmla="*/ 308105 w 445903"/>
                    <a:gd name="connsiteY3" fmla="*/ 262090 h 424062"/>
                    <a:gd name="connsiteX4" fmla="*/ 360750 w 445903"/>
                    <a:gd name="connsiteY4" fmla="*/ 424063 h 424062"/>
                    <a:gd name="connsiteX5" fmla="*/ 222952 w 445903"/>
                    <a:gd name="connsiteY5" fmla="*/ 323964 h 424062"/>
                    <a:gd name="connsiteX6" fmla="*/ 85154 w 445903"/>
                    <a:gd name="connsiteY6" fmla="*/ 424063 h 424062"/>
                    <a:gd name="connsiteX7" fmla="*/ 137789 w 445903"/>
                    <a:gd name="connsiteY7" fmla="*/ 262090 h 424062"/>
                    <a:gd name="connsiteX8" fmla="*/ 0 w 445903"/>
                    <a:gd name="connsiteY8" fmla="*/ 161982 h 424062"/>
                    <a:gd name="connsiteX9" fmla="*/ 170317 w 44590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903" h="424062">
                      <a:moveTo>
                        <a:pt x="222952" y="0"/>
                      </a:moveTo>
                      <a:lnTo>
                        <a:pt x="275577" y="161982"/>
                      </a:lnTo>
                      <a:lnTo>
                        <a:pt x="445903" y="161982"/>
                      </a:lnTo>
                      <a:lnTo>
                        <a:pt x="308105" y="262090"/>
                      </a:lnTo>
                      <a:lnTo>
                        <a:pt x="360750" y="424063"/>
                      </a:lnTo>
                      <a:lnTo>
                        <a:pt x="222952" y="323964"/>
                      </a:lnTo>
                      <a:lnTo>
                        <a:pt x="85154" y="424063"/>
                      </a:lnTo>
                      <a:lnTo>
                        <a:pt x="137789" y="262090"/>
                      </a:lnTo>
                      <a:lnTo>
                        <a:pt x="0" y="161982"/>
                      </a:lnTo>
                      <a:lnTo>
                        <a:pt x="170317" y="161982"/>
                      </a:lnTo>
                      <a:close/>
                    </a:path>
                  </a:pathLst>
                </a:custGeom>
                <a:solidFill>
                  <a:srgbClr val="F0F0F0"/>
                </a:solidFill>
                <a:ln w="9525" cap="flat">
                  <a:noFill/>
                  <a:prstDash val="solid"/>
                  <a:miter/>
                </a:ln>
              </p:spPr>
              <p:txBody>
                <a:bodyPr rtlCol="0" anchor="ctr"/>
                <a:lstStyle/>
                <a:p>
                  <a:endParaRPr lang="en-US"/>
                </a:p>
              </p:txBody>
            </p:sp>
          </p:grpSp>
        </p:grpSp>
      </p:grpSp>
      <p:grpSp>
        <p:nvGrpSpPr>
          <p:cNvPr id="199" name="Group 198">
            <a:extLst>
              <a:ext uri="{FF2B5EF4-FFF2-40B4-BE49-F238E27FC236}">
                <a16:creationId xmlns:a16="http://schemas.microsoft.com/office/drawing/2014/main" id="{DE0AA2B2-484C-C081-B89B-AE404BDF04E7}"/>
              </a:ext>
            </a:extLst>
          </p:cNvPr>
          <p:cNvGrpSpPr/>
          <p:nvPr/>
        </p:nvGrpSpPr>
        <p:grpSpPr>
          <a:xfrm>
            <a:off x="10674223" y="3862140"/>
            <a:ext cx="438912" cy="438912"/>
            <a:chOff x="10588879" y="6238171"/>
            <a:chExt cx="438912" cy="438912"/>
          </a:xfrm>
        </p:grpSpPr>
        <p:sp>
          <p:nvSpPr>
            <p:cNvPr id="177" name="Oval 176">
              <a:extLst>
                <a:ext uri="{FF2B5EF4-FFF2-40B4-BE49-F238E27FC236}">
                  <a16:creationId xmlns:a16="http://schemas.microsoft.com/office/drawing/2014/main" id="{216B5252-D346-751D-DD93-087882CFED5A}"/>
                </a:ext>
              </a:extLst>
            </p:cNvPr>
            <p:cNvSpPr/>
            <p:nvPr/>
          </p:nvSpPr>
          <p:spPr>
            <a:xfrm>
              <a:off x="10588879"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98" name="Group 197">
              <a:extLst>
                <a:ext uri="{FF2B5EF4-FFF2-40B4-BE49-F238E27FC236}">
                  <a16:creationId xmlns:a16="http://schemas.microsoft.com/office/drawing/2014/main" id="{F46E3850-6324-EE20-EC79-60314DB70F32}"/>
                </a:ext>
              </a:extLst>
            </p:cNvPr>
            <p:cNvGrpSpPr>
              <a:grpSpLocks noChangeAspect="1"/>
            </p:cNvGrpSpPr>
            <p:nvPr/>
          </p:nvGrpSpPr>
          <p:grpSpPr>
            <a:xfrm>
              <a:off x="10639793" y="6289303"/>
              <a:ext cx="338328" cy="338328"/>
              <a:chOff x="3657600" y="990600"/>
              <a:chExt cx="4876800" cy="4876800"/>
            </a:xfrm>
          </p:grpSpPr>
          <p:sp>
            <p:nvSpPr>
              <p:cNvPr id="191" name="Freeform 190">
                <a:extLst>
                  <a:ext uri="{FF2B5EF4-FFF2-40B4-BE49-F238E27FC236}">
                    <a16:creationId xmlns:a16="http://schemas.microsoft.com/office/drawing/2014/main" id="{49DAF28B-738A-5736-0EA6-41890C7C9FCC}"/>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192" name="Graphic 188">
                <a:extLst>
                  <a:ext uri="{FF2B5EF4-FFF2-40B4-BE49-F238E27FC236}">
                    <a16:creationId xmlns:a16="http://schemas.microsoft.com/office/drawing/2014/main" id="{A35B6BC4-E71E-E891-E8F9-C64E1536183C}"/>
                  </a:ext>
                </a:extLst>
              </p:cNvPr>
              <p:cNvGrpSpPr/>
              <p:nvPr/>
            </p:nvGrpSpPr>
            <p:grpSpPr>
              <a:xfrm>
                <a:off x="3741600" y="1520685"/>
                <a:ext cx="4792799" cy="4346714"/>
                <a:chOff x="3741600" y="1520685"/>
                <a:chExt cx="4792799" cy="4346714"/>
              </a:xfrm>
              <a:solidFill>
                <a:srgbClr val="D80027"/>
              </a:solidFill>
            </p:grpSpPr>
            <p:sp>
              <p:nvSpPr>
                <p:cNvPr id="193" name="Freeform 192">
                  <a:extLst>
                    <a:ext uri="{FF2B5EF4-FFF2-40B4-BE49-F238E27FC236}">
                      <a16:creationId xmlns:a16="http://schemas.microsoft.com/office/drawing/2014/main" id="{70A645CA-CE55-5C4C-F7E3-32CDE143B823}"/>
                    </a:ext>
                  </a:extLst>
                </p:cNvPr>
                <p:cNvSpPr/>
                <p:nvPr/>
              </p:nvSpPr>
              <p:spPr>
                <a:xfrm>
                  <a:off x="5989986" y="2792891"/>
                  <a:ext cx="2544413" cy="636108"/>
                </a:xfrm>
                <a:custGeom>
                  <a:avLst/>
                  <a:gdLst>
                    <a:gd name="connsiteX0" fmla="*/ 0 w 2544413"/>
                    <a:gd name="connsiteY0" fmla="*/ 636108 h 636108"/>
                    <a:gd name="connsiteX1" fmla="*/ 2544413 w 2544413"/>
                    <a:gd name="connsiteY1" fmla="*/ 636108 h 636108"/>
                    <a:gd name="connsiteX2" fmla="*/ 2460412 w 2544413"/>
                    <a:gd name="connsiteY2" fmla="*/ 0 h 636108"/>
                    <a:gd name="connsiteX3" fmla="*/ 0 w 2544413"/>
                    <a:gd name="connsiteY3" fmla="*/ 0 h 636108"/>
                    <a:gd name="connsiteX4" fmla="*/ 0 w 2544413"/>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413" h="636108">
                      <a:moveTo>
                        <a:pt x="0" y="636108"/>
                      </a:moveTo>
                      <a:lnTo>
                        <a:pt x="2544413" y="636108"/>
                      </a:lnTo>
                      <a:cubicBezTo>
                        <a:pt x="2544413" y="416023"/>
                        <a:pt x="2515077" y="202816"/>
                        <a:pt x="2460412"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CCCEC9E1-E541-645C-6EB6-727A5E1AB94F}"/>
                    </a:ext>
                  </a:extLst>
                </p:cNvPr>
                <p:cNvSpPr/>
                <p:nvPr/>
              </p:nvSpPr>
              <p:spPr>
                <a:xfrm>
                  <a:off x="5989986" y="1520685"/>
                  <a:ext cx="2186520" cy="636108"/>
                </a:xfrm>
                <a:custGeom>
                  <a:avLst/>
                  <a:gdLst>
                    <a:gd name="connsiteX0" fmla="*/ 0 w 2186520"/>
                    <a:gd name="connsiteY0" fmla="*/ 636108 h 636108"/>
                    <a:gd name="connsiteX1" fmla="*/ 2186521 w 2186520"/>
                    <a:gd name="connsiteY1" fmla="*/ 636108 h 636108"/>
                    <a:gd name="connsiteX2" fmla="*/ 1623879 w 2186520"/>
                    <a:gd name="connsiteY2" fmla="*/ 0 h 636108"/>
                    <a:gd name="connsiteX3" fmla="*/ 0 w 2186520"/>
                    <a:gd name="connsiteY3" fmla="*/ 0 h 636108"/>
                    <a:gd name="connsiteX4" fmla="*/ 0 w 2186520"/>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520" h="636108">
                      <a:moveTo>
                        <a:pt x="0" y="636108"/>
                      </a:moveTo>
                      <a:lnTo>
                        <a:pt x="2186521" y="636108"/>
                      </a:lnTo>
                      <a:cubicBezTo>
                        <a:pt x="2037255" y="392535"/>
                        <a:pt x="1846402" y="177241"/>
                        <a:pt x="1623879"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195" name="Freeform 194">
                  <a:extLst>
                    <a:ext uri="{FF2B5EF4-FFF2-40B4-BE49-F238E27FC236}">
                      <a16:creationId xmlns:a16="http://schemas.microsoft.com/office/drawing/2014/main" id="{463470A1-2998-73FA-0798-4A69A45AC224}"/>
                    </a:ext>
                  </a:extLst>
                </p:cNvPr>
                <p:cNvSpPr/>
                <p:nvPr/>
              </p:nvSpPr>
              <p:spPr>
                <a:xfrm>
                  <a:off x="4578134" y="5337314"/>
                  <a:ext cx="3035731" cy="530085"/>
                </a:xfrm>
                <a:custGeom>
                  <a:avLst/>
                  <a:gdLst>
                    <a:gd name="connsiteX0" fmla="*/ 1517866 w 3035731"/>
                    <a:gd name="connsiteY0" fmla="*/ 530085 h 530085"/>
                    <a:gd name="connsiteX1" fmla="*/ 3035732 w 3035731"/>
                    <a:gd name="connsiteY1" fmla="*/ 0 h 530085"/>
                    <a:gd name="connsiteX2" fmla="*/ 0 w 3035731"/>
                    <a:gd name="connsiteY2" fmla="*/ 0 h 530085"/>
                    <a:gd name="connsiteX3" fmla="*/ 1517866 w 3035731"/>
                    <a:gd name="connsiteY3" fmla="*/ 530085 h 530085"/>
                  </a:gdLst>
                  <a:ahLst/>
                  <a:cxnLst>
                    <a:cxn ang="0">
                      <a:pos x="connsiteX0" y="connsiteY0"/>
                    </a:cxn>
                    <a:cxn ang="0">
                      <a:pos x="connsiteX1" y="connsiteY1"/>
                    </a:cxn>
                    <a:cxn ang="0">
                      <a:pos x="connsiteX2" y="connsiteY2"/>
                    </a:cxn>
                    <a:cxn ang="0">
                      <a:pos x="connsiteX3" y="connsiteY3"/>
                    </a:cxn>
                  </a:cxnLst>
                  <a:rect l="l" t="t" r="r" b="b"/>
                  <a:pathLst>
                    <a:path w="3035731" h="530085">
                      <a:moveTo>
                        <a:pt x="1517866" y="530085"/>
                      </a:moveTo>
                      <a:cubicBezTo>
                        <a:pt x="2091738" y="530085"/>
                        <a:pt x="2619204" y="331737"/>
                        <a:pt x="3035732" y="0"/>
                      </a:cubicBezTo>
                      <a:lnTo>
                        <a:pt x="0" y="0"/>
                      </a:lnTo>
                      <a:cubicBezTo>
                        <a:pt x="416528" y="331737"/>
                        <a:pt x="943994" y="530085"/>
                        <a:pt x="1517866" y="530085"/>
                      </a:cubicBezTo>
                      <a:close/>
                    </a:path>
                  </a:pathLst>
                </a:custGeom>
                <a:solidFill>
                  <a:srgbClr val="D80027"/>
                </a:solidFill>
                <a:ln w="9525" cap="flat">
                  <a:noFill/>
                  <a:prstDash val="solid"/>
                  <a:miter/>
                </a:ln>
              </p:spPr>
              <p:txBody>
                <a:bodyPr rtlCol="0" anchor="ctr"/>
                <a:lstStyle/>
                <a:p>
                  <a:endParaRPr lang="en-US"/>
                </a:p>
              </p:txBody>
            </p:sp>
            <p:sp>
              <p:nvSpPr>
                <p:cNvPr id="196" name="Freeform 195">
                  <a:extLst>
                    <a:ext uri="{FF2B5EF4-FFF2-40B4-BE49-F238E27FC236}">
                      <a16:creationId xmlns:a16="http://schemas.microsoft.com/office/drawing/2014/main" id="{21ECBC1C-F1F2-5B90-4C8E-174DBE30CEFD}"/>
                    </a:ext>
                  </a:extLst>
                </p:cNvPr>
                <p:cNvSpPr/>
                <p:nvPr/>
              </p:nvSpPr>
              <p:spPr>
                <a:xfrm>
                  <a:off x="3741600" y="4065098"/>
                  <a:ext cx="4708798" cy="636107"/>
                </a:xfrm>
                <a:custGeom>
                  <a:avLst/>
                  <a:gdLst>
                    <a:gd name="connsiteX0" fmla="*/ 273891 w 4708798"/>
                    <a:gd name="connsiteY0" fmla="*/ 636108 h 636107"/>
                    <a:gd name="connsiteX1" fmla="*/ 4434907 w 4708798"/>
                    <a:gd name="connsiteY1" fmla="*/ 636108 h 636107"/>
                    <a:gd name="connsiteX2" fmla="*/ 4708798 w 4708798"/>
                    <a:gd name="connsiteY2" fmla="*/ 0 h 636107"/>
                    <a:gd name="connsiteX3" fmla="*/ 0 w 4708798"/>
                    <a:gd name="connsiteY3" fmla="*/ 0 h 636107"/>
                    <a:gd name="connsiteX4" fmla="*/ 273891 w 4708798"/>
                    <a:gd name="connsiteY4" fmla="*/ 636108 h 63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8798" h="636107">
                      <a:moveTo>
                        <a:pt x="273891" y="636108"/>
                      </a:moveTo>
                      <a:lnTo>
                        <a:pt x="4434907" y="636108"/>
                      </a:lnTo>
                      <a:cubicBezTo>
                        <a:pt x="4554741" y="440569"/>
                        <a:pt x="4647676" y="226828"/>
                        <a:pt x="4708798" y="0"/>
                      </a:cubicBezTo>
                      <a:lnTo>
                        <a:pt x="0" y="0"/>
                      </a:lnTo>
                      <a:cubicBezTo>
                        <a:pt x="61122" y="226828"/>
                        <a:pt x="154057" y="440569"/>
                        <a:pt x="273891" y="636108"/>
                      </a:cubicBezTo>
                      <a:close/>
                    </a:path>
                  </a:pathLst>
                </a:custGeom>
                <a:solidFill>
                  <a:srgbClr val="D80027"/>
                </a:solidFill>
                <a:ln w="9525" cap="flat">
                  <a:noFill/>
                  <a:prstDash val="solid"/>
                  <a:miter/>
                </a:ln>
              </p:spPr>
              <p:txBody>
                <a:bodyPr rtlCol="0" anchor="ctr"/>
                <a:lstStyle/>
                <a:p>
                  <a:endParaRPr lang="en-US"/>
                </a:p>
              </p:txBody>
            </p:sp>
          </p:grpSp>
          <p:sp>
            <p:nvSpPr>
              <p:cNvPr id="197" name="Freeform 196">
                <a:extLst>
                  <a:ext uri="{FF2B5EF4-FFF2-40B4-BE49-F238E27FC236}">
                    <a16:creationId xmlns:a16="http://schemas.microsoft.com/office/drawing/2014/main" id="{9E4AD8FF-921C-B256-F8F9-67F782B54ED2}"/>
                  </a:ext>
                </a:extLst>
              </p:cNvPr>
              <p:cNvSpPr/>
              <p:nvPr/>
            </p:nvSpPr>
            <p:spPr>
              <a:xfrm>
                <a:off x="3657600" y="990600"/>
                <a:ext cx="2438400" cy="2438400"/>
              </a:xfrm>
              <a:custGeom>
                <a:avLst/>
                <a:gdLst>
                  <a:gd name="connsiteX0" fmla="*/ 1129513 w 2438400"/>
                  <a:gd name="connsiteY0" fmla="*/ 380790 h 2438400"/>
                  <a:gd name="connsiteX1" fmla="*/ 1351721 w 2438400"/>
                  <a:gd name="connsiteY1" fmla="*/ 380790 h 2438400"/>
                  <a:gd name="connsiteX2" fmla="*/ 1145029 w 2438400"/>
                  <a:gd name="connsiteY2" fmla="*/ 530952 h 2438400"/>
                  <a:gd name="connsiteX3" fmla="*/ 1223982 w 2438400"/>
                  <a:gd name="connsiteY3" fmla="*/ 773925 h 2438400"/>
                  <a:gd name="connsiteX4" fmla="*/ 1017299 w 2438400"/>
                  <a:gd name="connsiteY4" fmla="*/ 623764 h 2438400"/>
                  <a:gd name="connsiteX5" fmla="*/ 810616 w 2438400"/>
                  <a:gd name="connsiteY5" fmla="*/ 773925 h 2438400"/>
                  <a:gd name="connsiteX6" fmla="*/ 878815 w 2438400"/>
                  <a:gd name="connsiteY6" fmla="*/ 564023 h 2438400"/>
                  <a:gd name="connsiteX7" fmla="*/ 405879 w 2438400"/>
                  <a:gd name="connsiteY7" fmla="*/ 1091108 h 2438400"/>
                  <a:gd name="connsiteX8" fmla="*/ 477079 w 2438400"/>
                  <a:gd name="connsiteY8" fmla="*/ 1091108 h 2438400"/>
                  <a:gd name="connsiteX9" fmla="*/ 345510 w 2438400"/>
                  <a:gd name="connsiteY9" fmla="*/ 1186691 h 2438400"/>
                  <a:gd name="connsiteX10" fmla="*/ 286512 w 2438400"/>
                  <a:gd name="connsiteY10" fmla="*/ 1290876 h 2438400"/>
                  <a:gd name="connsiteX11" fmla="*/ 349339 w 2438400"/>
                  <a:gd name="connsiteY11" fmla="*/ 1484243 h 2438400"/>
                  <a:gd name="connsiteX12" fmla="*/ 232124 w 2438400"/>
                  <a:gd name="connsiteY12" fmla="*/ 1399080 h 2438400"/>
                  <a:gd name="connsiteX13" fmla="*/ 152381 w 2438400"/>
                  <a:gd name="connsiteY13" fmla="*/ 1588370 h 2438400"/>
                  <a:gd name="connsiteX14" fmla="*/ 221599 w 2438400"/>
                  <a:gd name="connsiteY14" fmla="*/ 1801425 h 2438400"/>
                  <a:gd name="connsiteX15" fmla="*/ 477079 w 2438400"/>
                  <a:gd name="connsiteY15" fmla="*/ 1801425 h 2438400"/>
                  <a:gd name="connsiteX16" fmla="*/ 270386 w 2438400"/>
                  <a:gd name="connsiteY16" fmla="*/ 1951587 h 2438400"/>
                  <a:gd name="connsiteX17" fmla="*/ 349339 w 2438400"/>
                  <a:gd name="connsiteY17" fmla="*/ 2194560 h 2438400"/>
                  <a:gd name="connsiteX18" fmla="*/ 142656 w 2438400"/>
                  <a:gd name="connsiteY18" fmla="*/ 2044398 h 2438400"/>
                  <a:gd name="connsiteX19" fmla="*/ 18850 w 2438400"/>
                  <a:gd name="connsiteY19" fmla="*/ 2134353 h 2438400"/>
                  <a:gd name="connsiteX20" fmla="*/ 0 w 2438400"/>
                  <a:gd name="connsiteY20" fmla="*/ 2438400 h 2438400"/>
                  <a:gd name="connsiteX21" fmla="*/ 2438400 w 2438400"/>
                  <a:gd name="connsiteY21" fmla="*/ 2438400 h 2438400"/>
                  <a:gd name="connsiteX22" fmla="*/ 2438400 w 2438400"/>
                  <a:gd name="connsiteY22" fmla="*/ 0 h 2438400"/>
                  <a:gd name="connsiteX23" fmla="*/ 1129513 w 2438400"/>
                  <a:gd name="connsiteY23" fmla="*/ 380790 h 2438400"/>
                  <a:gd name="connsiteX24" fmla="*/ 1223982 w 2438400"/>
                  <a:gd name="connsiteY24" fmla="*/ 2194560 h 2438400"/>
                  <a:gd name="connsiteX25" fmla="*/ 1017299 w 2438400"/>
                  <a:gd name="connsiteY25" fmla="*/ 2044398 h 2438400"/>
                  <a:gd name="connsiteX26" fmla="*/ 810616 w 2438400"/>
                  <a:gd name="connsiteY26" fmla="*/ 2194560 h 2438400"/>
                  <a:gd name="connsiteX27" fmla="*/ 889568 w 2438400"/>
                  <a:gd name="connsiteY27" fmla="*/ 1951587 h 2438400"/>
                  <a:gd name="connsiteX28" fmla="*/ 682876 w 2438400"/>
                  <a:gd name="connsiteY28" fmla="*/ 1801425 h 2438400"/>
                  <a:gd name="connsiteX29" fmla="*/ 938355 w 2438400"/>
                  <a:gd name="connsiteY29" fmla="*/ 1801425 h 2438400"/>
                  <a:gd name="connsiteX30" fmla="*/ 1017299 w 2438400"/>
                  <a:gd name="connsiteY30" fmla="*/ 1558452 h 2438400"/>
                  <a:gd name="connsiteX31" fmla="*/ 1096242 w 2438400"/>
                  <a:gd name="connsiteY31" fmla="*/ 1801425 h 2438400"/>
                  <a:gd name="connsiteX32" fmla="*/ 1351721 w 2438400"/>
                  <a:gd name="connsiteY32" fmla="*/ 1801425 h 2438400"/>
                  <a:gd name="connsiteX33" fmla="*/ 1145029 w 2438400"/>
                  <a:gd name="connsiteY33" fmla="*/ 1951587 h 2438400"/>
                  <a:gd name="connsiteX34" fmla="*/ 1223982 w 2438400"/>
                  <a:gd name="connsiteY34" fmla="*/ 2194560 h 2438400"/>
                  <a:gd name="connsiteX35" fmla="*/ 1145029 w 2438400"/>
                  <a:gd name="connsiteY35" fmla="*/ 1241270 h 2438400"/>
                  <a:gd name="connsiteX36" fmla="*/ 1223982 w 2438400"/>
                  <a:gd name="connsiteY36" fmla="*/ 1484243 h 2438400"/>
                  <a:gd name="connsiteX37" fmla="*/ 1017299 w 2438400"/>
                  <a:gd name="connsiteY37" fmla="*/ 1334081 h 2438400"/>
                  <a:gd name="connsiteX38" fmla="*/ 810616 w 2438400"/>
                  <a:gd name="connsiteY38" fmla="*/ 1484243 h 2438400"/>
                  <a:gd name="connsiteX39" fmla="*/ 889568 w 2438400"/>
                  <a:gd name="connsiteY39" fmla="*/ 1241270 h 2438400"/>
                  <a:gd name="connsiteX40" fmla="*/ 682876 w 2438400"/>
                  <a:gd name="connsiteY40" fmla="*/ 1091108 h 2438400"/>
                  <a:gd name="connsiteX41" fmla="*/ 938355 w 2438400"/>
                  <a:gd name="connsiteY41" fmla="*/ 1091108 h 2438400"/>
                  <a:gd name="connsiteX42" fmla="*/ 1017299 w 2438400"/>
                  <a:gd name="connsiteY42" fmla="*/ 848135 h 2438400"/>
                  <a:gd name="connsiteX43" fmla="*/ 1096242 w 2438400"/>
                  <a:gd name="connsiteY43" fmla="*/ 1091108 h 2438400"/>
                  <a:gd name="connsiteX44" fmla="*/ 1351721 w 2438400"/>
                  <a:gd name="connsiteY44" fmla="*/ 1091108 h 2438400"/>
                  <a:gd name="connsiteX45" fmla="*/ 1145029 w 2438400"/>
                  <a:gd name="connsiteY45" fmla="*/ 1241270 h 2438400"/>
                  <a:gd name="connsiteX46" fmla="*/ 2098624 w 2438400"/>
                  <a:gd name="connsiteY46" fmla="*/ 2194560 h 2438400"/>
                  <a:gd name="connsiteX47" fmla="*/ 1891941 w 2438400"/>
                  <a:gd name="connsiteY47" fmla="*/ 2044398 h 2438400"/>
                  <a:gd name="connsiteX48" fmla="*/ 1685258 w 2438400"/>
                  <a:gd name="connsiteY48" fmla="*/ 2194560 h 2438400"/>
                  <a:gd name="connsiteX49" fmla="*/ 1764211 w 2438400"/>
                  <a:gd name="connsiteY49" fmla="*/ 1951587 h 2438400"/>
                  <a:gd name="connsiteX50" fmla="*/ 1557519 w 2438400"/>
                  <a:gd name="connsiteY50" fmla="*/ 1801425 h 2438400"/>
                  <a:gd name="connsiteX51" fmla="*/ 1812998 w 2438400"/>
                  <a:gd name="connsiteY51" fmla="*/ 1801425 h 2438400"/>
                  <a:gd name="connsiteX52" fmla="*/ 1891941 w 2438400"/>
                  <a:gd name="connsiteY52" fmla="*/ 1558452 h 2438400"/>
                  <a:gd name="connsiteX53" fmla="*/ 1970885 w 2438400"/>
                  <a:gd name="connsiteY53" fmla="*/ 1801425 h 2438400"/>
                  <a:gd name="connsiteX54" fmla="*/ 2226364 w 2438400"/>
                  <a:gd name="connsiteY54" fmla="*/ 1801425 h 2438400"/>
                  <a:gd name="connsiteX55" fmla="*/ 2019672 w 2438400"/>
                  <a:gd name="connsiteY55" fmla="*/ 1951587 h 2438400"/>
                  <a:gd name="connsiteX56" fmla="*/ 2098624 w 2438400"/>
                  <a:gd name="connsiteY56" fmla="*/ 2194560 h 2438400"/>
                  <a:gd name="connsiteX57" fmla="*/ 2019672 w 2438400"/>
                  <a:gd name="connsiteY57" fmla="*/ 1241270 h 2438400"/>
                  <a:gd name="connsiteX58" fmla="*/ 2098624 w 2438400"/>
                  <a:gd name="connsiteY58" fmla="*/ 1484243 h 2438400"/>
                  <a:gd name="connsiteX59" fmla="*/ 1891941 w 2438400"/>
                  <a:gd name="connsiteY59" fmla="*/ 1334081 h 2438400"/>
                  <a:gd name="connsiteX60" fmla="*/ 1685258 w 2438400"/>
                  <a:gd name="connsiteY60" fmla="*/ 1484243 h 2438400"/>
                  <a:gd name="connsiteX61" fmla="*/ 1764211 w 2438400"/>
                  <a:gd name="connsiteY61" fmla="*/ 1241270 h 2438400"/>
                  <a:gd name="connsiteX62" fmla="*/ 1557519 w 2438400"/>
                  <a:gd name="connsiteY62" fmla="*/ 1091108 h 2438400"/>
                  <a:gd name="connsiteX63" fmla="*/ 1812998 w 2438400"/>
                  <a:gd name="connsiteY63" fmla="*/ 1091108 h 2438400"/>
                  <a:gd name="connsiteX64" fmla="*/ 1891941 w 2438400"/>
                  <a:gd name="connsiteY64" fmla="*/ 848135 h 2438400"/>
                  <a:gd name="connsiteX65" fmla="*/ 1970885 w 2438400"/>
                  <a:gd name="connsiteY65" fmla="*/ 1091108 h 2438400"/>
                  <a:gd name="connsiteX66" fmla="*/ 2226364 w 2438400"/>
                  <a:gd name="connsiteY66" fmla="*/ 1091108 h 2438400"/>
                  <a:gd name="connsiteX67" fmla="*/ 2019672 w 2438400"/>
                  <a:gd name="connsiteY67" fmla="*/ 1241270 h 2438400"/>
                  <a:gd name="connsiteX68" fmla="*/ 2019672 w 2438400"/>
                  <a:gd name="connsiteY68" fmla="*/ 530952 h 2438400"/>
                  <a:gd name="connsiteX69" fmla="*/ 2098624 w 2438400"/>
                  <a:gd name="connsiteY69" fmla="*/ 773925 h 2438400"/>
                  <a:gd name="connsiteX70" fmla="*/ 1891941 w 2438400"/>
                  <a:gd name="connsiteY70" fmla="*/ 623764 h 2438400"/>
                  <a:gd name="connsiteX71" fmla="*/ 1685258 w 2438400"/>
                  <a:gd name="connsiteY71" fmla="*/ 773925 h 2438400"/>
                  <a:gd name="connsiteX72" fmla="*/ 1764211 w 2438400"/>
                  <a:gd name="connsiteY72" fmla="*/ 530952 h 2438400"/>
                  <a:gd name="connsiteX73" fmla="*/ 1557519 w 2438400"/>
                  <a:gd name="connsiteY73" fmla="*/ 380790 h 2438400"/>
                  <a:gd name="connsiteX74" fmla="*/ 1812998 w 2438400"/>
                  <a:gd name="connsiteY74" fmla="*/ 380790 h 2438400"/>
                  <a:gd name="connsiteX75" fmla="*/ 1891941 w 2438400"/>
                  <a:gd name="connsiteY75" fmla="*/ 137817 h 2438400"/>
                  <a:gd name="connsiteX76" fmla="*/ 1970885 w 2438400"/>
                  <a:gd name="connsiteY76" fmla="*/ 380790 h 2438400"/>
                  <a:gd name="connsiteX77" fmla="*/ 2226364 w 2438400"/>
                  <a:gd name="connsiteY77" fmla="*/ 380790 h 2438400"/>
                  <a:gd name="connsiteX78" fmla="*/ 2019672 w 2438400"/>
                  <a:gd name="connsiteY78" fmla="*/ 53095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438400" h="2438400">
                    <a:moveTo>
                      <a:pt x="1129513" y="380790"/>
                    </a:moveTo>
                    <a:lnTo>
                      <a:pt x="1351721" y="380790"/>
                    </a:lnTo>
                    <a:lnTo>
                      <a:pt x="1145029" y="530952"/>
                    </a:lnTo>
                    <a:lnTo>
                      <a:pt x="1223982" y="773925"/>
                    </a:lnTo>
                    <a:lnTo>
                      <a:pt x="1017299" y="623764"/>
                    </a:lnTo>
                    <a:lnTo>
                      <a:pt x="810616" y="773925"/>
                    </a:lnTo>
                    <a:lnTo>
                      <a:pt x="878815" y="564023"/>
                    </a:lnTo>
                    <a:cubicBezTo>
                      <a:pt x="696830" y="715613"/>
                      <a:pt x="537324" y="893216"/>
                      <a:pt x="405879" y="1091108"/>
                    </a:cubicBezTo>
                    <a:lnTo>
                      <a:pt x="477079" y="1091108"/>
                    </a:lnTo>
                    <a:lnTo>
                      <a:pt x="345510" y="1186691"/>
                    </a:lnTo>
                    <a:cubicBezTo>
                      <a:pt x="325012" y="1220886"/>
                      <a:pt x="305352" y="1255624"/>
                      <a:pt x="286512" y="1290876"/>
                    </a:cubicBezTo>
                    <a:lnTo>
                      <a:pt x="349339" y="1484243"/>
                    </a:lnTo>
                    <a:lnTo>
                      <a:pt x="232124" y="1399080"/>
                    </a:lnTo>
                    <a:cubicBezTo>
                      <a:pt x="202987" y="1460811"/>
                      <a:pt x="176336" y="1523933"/>
                      <a:pt x="152381" y="1588370"/>
                    </a:cubicBezTo>
                    <a:lnTo>
                      <a:pt x="221599" y="1801425"/>
                    </a:lnTo>
                    <a:lnTo>
                      <a:pt x="477079" y="1801425"/>
                    </a:lnTo>
                    <a:lnTo>
                      <a:pt x="270386" y="1951587"/>
                    </a:lnTo>
                    <a:lnTo>
                      <a:pt x="349339" y="2194560"/>
                    </a:lnTo>
                    <a:lnTo>
                      <a:pt x="142656" y="2044398"/>
                    </a:lnTo>
                    <a:lnTo>
                      <a:pt x="18850" y="2134353"/>
                    </a:lnTo>
                    <a:cubicBezTo>
                      <a:pt x="6458" y="2233965"/>
                      <a:pt x="0" y="2335425"/>
                      <a:pt x="0" y="2438400"/>
                    </a:cubicBezTo>
                    <a:lnTo>
                      <a:pt x="2438400" y="2438400"/>
                    </a:lnTo>
                    <a:cubicBezTo>
                      <a:pt x="2438400" y="1091717"/>
                      <a:pt x="2438400" y="932955"/>
                      <a:pt x="2438400" y="0"/>
                    </a:cubicBezTo>
                    <a:cubicBezTo>
                      <a:pt x="1956702" y="0"/>
                      <a:pt x="1507665" y="139732"/>
                      <a:pt x="1129513" y="380790"/>
                    </a:cubicBezTo>
                    <a:close/>
                    <a:moveTo>
                      <a:pt x="1223982" y="2194560"/>
                    </a:moveTo>
                    <a:lnTo>
                      <a:pt x="1017299" y="2044398"/>
                    </a:lnTo>
                    <a:lnTo>
                      <a:pt x="810616" y="2194560"/>
                    </a:lnTo>
                    <a:lnTo>
                      <a:pt x="889568" y="1951587"/>
                    </a:lnTo>
                    <a:lnTo>
                      <a:pt x="682876" y="1801425"/>
                    </a:lnTo>
                    <a:lnTo>
                      <a:pt x="938355" y="1801425"/>
                    </a:lnTo>
                    <a:lnTo>
                      <a:pt x="1017299" y="1558452"/>
                    </a:lnTo>
                    <a:lnTo>
                      <a:pt x="1096242" y="1801425"/>
                    </a:lnTo>
                    <a:lnTo>
                      <a:pt x="1351721" y="1801425"/>
                    </a:lnTo>
                    <a:lnTo>
                      <a:pt x="1145029" y="1951587"/>
                    </a:lnTo>
                    <a:lnTo>
                      <a:pt x="1223982" y="2194560"/>
                    </a:lnTo>
                    <a:close/>
                    <a:moveTo>
                      <a:pt x="1145029" y="1241270"/>
                    </a:moveTo>
                    <a:lnTo>
                      <a:pt x="1223982" y="1484243"/>
                    </a:lnTo>
                    <a:lnTo>
                      <a:pt x="1017299" y="1334081"/>
                    </a:lnTo>
                    <a:lnTo>
                      <a:pt x="810616" y="1484243"/>
                    </a:lnTo>
                    <a:lnTo>
                      <a:pt x="889568" y="1241270"/>
                    </a:lnTo>
                    <a:lnTo>
                      <a:pt x="682876" y="1091108"/>
                    </a:lnTo>
                    <a:lnTo>
                      <a:pt x="938355" y="1091108"/>
                    </a:lnTo>
                    <a:lnTo>
                      <a:pt x="1017299" y="848135"/>
                    </a:lnTo>
                    <a:lnTo>
                      <a:pt x="1096242" y="1091108"/>
                    </a:lnTo>
                    <a:lnTo>
                      <a:pt x="1351721" y="1091108"/>
                    </a:lnTo>
                    <a:lnTo>
                      <a:pt x="1145029" y="1241270"/>
                    </a:lnTo>
                    <a:close/>
                    <a:moveTo>
                      <a:pt x="2098624" y="2194560"/>
                    </a:moveTo>
                    <a:lnTo>
                      <a:pt x="1891941" y="2044398"/>
                    </a:lnTo>
                    <a:lnTo>
                      <a:pt x="1685258" y="2194560"/>
                    </a:lnTo>
                    <a:lnTo>
                      <a:pt x="1764211" y="1951587"/>
                    </a:lnTo>
                    <a:lnTo>
                      <a:pt x="1557519" y="1801425"/>
                    </a:lnTo>
                    <a:lnTo>
                      <a:pt x="1812998" y="1801425"/>
                    </a:lnTo>
                    <a:lnTo>
                      <a:pt x="1891941" y="1558452"/>
                    </a:lnTo>
                    <a:lnTo>
                      <a:pt x="1970885" y="1801425"/>
                    </a:lnTo>
                    <a:lnTo>
                      <a:pt x="2226364" y="1801425"/>
                    </a:lnTo>
                    <a:lnTo>
                      <a:pt x="2019672" y="1951587"/>
                    </a:lnTo>
                    <a:lnTo>
                      <a:pt x="2098624" y="2194560"/>
                    </a:lnTo>
                    <a:close/>
                    <a:moveTo>
                      <a:pt x="2019672" y="1241270"/>
                    </a:moveTo>
                    <a:lnTo>
                      <a:pt x="2098624" y="1484243"/>
                    </a:lnTo>
                    <a:lnTo>
                      <a:pt x="1891941" y="1334081"/>
                    </a:lnTo>
                    <a:lnTo>
                      <a:pt x="1685258" y="1484243"/>
                    </a:lnTo>
                    <a:lnTo>
                      <a:pt x="1764211" y="1241270"/>
                    </a:lnTo>
                    <a:lnTo>
                      <a:pt x="1557519" y="1091108"/>
                    </a:lnTo>
                    <a:lnTo>
                      <a:pt x="1812998" y="1091108"/>
                    </a:lnTo>
                    <a:lnTo>
                      <a:pt x="1891941" y="848135"/>
                    </a:lnTo>
                    <a:lnTo>
                      <a:pt x="1970885" y="1091108"/>
                    </a:lnTo>
                    <a:lnTo>
                      <a:pt x="2226364" y="1091108"/>
                    </a:lnTo>
                    <a:lnTo>
                      <a:pt x="2019672" y="1241270"/>
                    </a:lnTo>
                    <a:close/>
                    <a:moveTo>
                      <a:pt x="2019672" y="530952"/>
                    </a:moveTo>
                    <a:lnTo>
                      <a:pt x="2098624" y="773925"/>
                    </a:lnTo>
                    <a:lnTo>
                      <a:pt x="1891941" y="623764"/>
                    </a:lnTo>
                    <a:lnTo>
                      <a:pt x="1685258" y="773925"/>
                    </a:lnTo>
                    <a:lnTo>
                      <a:pt x="1764211" y="530952"/>
                    </a:lnTo>
                    <a:lnTo>
                      <a:pt x="1557519" y="380790"/>
                    </a:lnTo>
                    <a:lnTo>
                      <a:pt x="1812998" y="380790"/>
                    </a:lnTo>
                    <a:lnTo>
                      <a:pt x="1891941" y="137817"/>
                    </a:lnTo>
                    <a:lnTo>
                      <a:pt x="1970885" y="380790"/>
                    </a:lnTo>
                    <a:lnTo>
                      <a:pt x="2226364" y="380790"/>
                    </a:lnTo>
                    <a:lnTo>
                      <a:pt x="2019672" y="530952"/>
                    </a:lnTo>
                    <a:close/>
                  </a:path>
                </a:pathLst>
              </a:custGeom>
              <a:solidFill>
                <a:srgbClr val="0052B4"/>
              </a:solidFill>
              <a:ln w="9525" cap="flat">
                <a:noFill/>
                <a:prstDash val="solid"/>
                <a:miter/>
              </a:ln>
            </p:spPr>
            <p:txBody>
              <a:bodyPr rtlCol="0" anchor="ctr"/>
              <a:lstStyle/>
              <a:p>
                <a:endParaRPr lang="en-US"/>
              </a:p>
            </p:txBody>
          </p:sp>
        </p:grpSp>
      </p:grpSp>
      <p:grpSp>
        <p:nvGrpSpPr>
          <p:cNvPr id="230" name="Group 229">
            <a:extLst>
              <a:ext uri="{FF2B5EF4-FFF2-40B4-BE49-F238E27FC236}">
                <a16:creationId xmlns:a16="http://schemas.microsoft.com/office/drawing/2014/main" id="{D1624365-F05C-45C0-3183-465761235027}"/>
              </a:ext>
            </a:extLst>
          </p:cNvPr>
          <p:cNvGrpSpPr/>
          <p:nvPr/>
        </p:nvGrpSpPr>
        <p:grpSpPr>
          <a:xfrm>
            <a:off x="11320399" y="3862140"/>
            <a:ext cx="438912" cy="438912"/>
            <a:chOff x="11235055" y="6238171"/>
            <a:chExt cx="438912" cy="438912"/>
          </a:xfrm>
        </p:grpSpPr>
        <p:sp>
          <p:nvSpPr>
            <p:cNvPr id="201" name="Oval 200">
              <a:extLst>
                <a:ext uri="{FF2B5EF4-FFF2-40B4-BE49-F238E27FC236}">
                  <a16:creationId xmlns:a16="http://schemas.microsoft.com/office/drawing/2014/main" id="{F8FBB2D6-683A-CC56-96D2-FF57D793A75F}"/>
                </a:ext>
              </a:extLst>
            </p:cNvPr>
            <p:cNvSpPr/>
            <p:nvPr/>
          </p:nvSpPr>
          <p:spPr>
            <a:xfrm>
              <a:off x="1123505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229" name="Group 228">
              <a:extLst>
                <a:ext uri="{FF2B5EF4-FFF2-40B4-BE49-F238E27FC236}">
                  <a16:creationId xmlns:a16="http://schemas.microsoft.com/office/drawing/2014/main" id="{E2339471-0393-E9F4-24A1-C8BA6663ADE3}"/>
                </a:ext>
              </a:extLst>
            </p:cNvPr>
            <p:cNvGrpSpPr>
              <a:grpSpLocks noChangeAspect="1"/>
            </p:cNvGrpSpPr>
            <p:nvPr/>
          </p:nvGrpSpPr>
          <p:grpSpPr>
            <a:xfrm>
              <a:off x="11285969" y="6289303"/>
              <a:ext cx="338328" cy="338328"/>
              <a:chOff x="3657600" y="990600"/>
              <a:chExt cx="4876800" cy="4876800"/>
            </a:xfrm>
          </p:grpSpPr>
          <p:sp>
            <p:nvSpPr>
              <p:cNvPr id="213" name="Freeform 212">
                <a:extLst>
                  <a:ext uri="{FF2B5EF4-FFF2-40B4-BE49-F238E27FC236}">
                    <a16:creationId xmlns:a16="http://schemas.microsoft.com/office/drawing/2014/main" id="{EDB0CB80-BFE6-7E05-3E49-845D5235CDCA}"/>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214" name="Graphic 210">
                <a:extLst>
                  <a:ext uri="{FF2B5EF4-FFF2-40B4-BE49-F238E27FC236}">
                    <a16:creationId xmlns:a16="http://schemas.microsoft.com/office/drawing/2014/main" id="{D08E234A-DA8D-D03A-BD81-77C713AC58BA}"/>
                  </a:ext>
                </a:extLst>
              </p:cNvPr>
              <p:cNvGrpSpPr/>
              <p:nvPr/>
            </p:nvGrpSpPr>
            <p:grpSpPr>
              <a:xfrm>
                <a:off x="3741600" y="1074600"/>
                <a:ext cx="4708798" cy="4708798"/>
                <a:chOff x="3741600" y="1074600"/>
                <a:chExt cx="4708798" cy="4708798"/>
              </a:xfrm>
              <a:solidFill>
                <a:srgbClr val="0052B4"/>
              </a:solidFill>
            </p:grpSpPr>
            <p:sp>
              <p:nvSpPr>
                <p:cNvPr id="215" name="Freeform 214">
                  <a:extLst>
                    <a:ext uri="{FF2B5EF4-FFF2-40B4-BE49-F238E27FC236}">
                      <a16:creationId xmlns:a16="http://schemas.microsoft.com/office/drawing/2014/main" id="{87DF784F-9164-413B-8BC7-87788D47A0BF}"/>
                    </a:ext>
                  </a:extLst>
                </p:cNvPr>
                <p:cNvSpPr/>
                <p:nvPr/>
              </p:nvSpPr>
              <p:spPr>
                <a:xfrm>
                  <a:off x="3741600" y="1944452"/>
                  <a:ext cx="1268520" cy="848458"/>
                </a:xfrm>
                <a:custGeom>
                  <a:avLst/>
                  <a:gdLst>
                    <a:gd name="connsiteX0" fmla="*/ 420062 w 1268520"/>
                    <a:gd name="connsiteY0" fmla="*/ 0 h 848458"/>
                    <a:gd name="connsiteX1" fmla="*/ 0 w 1268520"/>
                    <a:gd name="connsiteY1" fmla="*/ 848458 h 848458"/>
                    <a:gd name="connsiteX2" fmla="*/ 1268520 w 1268520"/>
                    <a:gd name="connsiteY2" fmla="*/ 848458 h 848458"/>
                    <a:gd name="connsiteX3" fmla="*/ 420062 w 1268520"/>
                    <a:gd name="connsiteY3" fmla="*/ 0 h 848458"/>
                  </a:gdLst>
                  <a:ahLst/>
                  <a:cxnLst>
                    <a:cxn ang="0">
                      <a:pos x="connsiteX0" y="connsiteY0"/>
                    </a:cxn>
                    <a:cxn ang="0">
                      <a:pos x="connsiteX1" y="connsiteY1"/>
                    </a:cxn>
                    <a:cxn ang="0">
                      <a:pos x="connsiteX2" y="connsiteY2"/>
                    </a:cxn>
                    <a:cxn ang="0">
                      <a:pos x="connsiteX3" y="connsiteY3"/>
                    </a:cxn>
                  </a:cxnLst>
                  <a:rect l="l" t="t" r="r" b="b"/>
                  <a:pathLst>
                    <a:path w="1268520" h="848458">
                      <a:moveTo>
                        <a:pt x="420062" y="0"/>
                      </a:moveTo>
                      <a:cubicBezTo>
                        <a:pt x="228524" y="249203"/>
                        <a:pt x="84096" y="536429"/>
                        <a:pt x="0" y="848458"/>
                      </a:cubicBezTo>
                      <a:lnTo>
                        <a:pt x="1268520" y="848458"/>
                      </a:lnTo>
                      <a:lnTo>
                        <a:pt x="420062" y="0"/>
                      </a:lnTo>
                      <a:close/>
                    </a:path>
                  </a:pathLst>
                </a:custGeom>
                <a:solidFill>
                  <a:srgbClr val="0052B4"/>
                </a:solidFill>
                <a:ln w="9525" cap="flat">
                  <a:noFill/>
                  <a:prstDash val="solid"/>
                  <a:miter/>
                </a:ln>
              </p:spPr>
              <p:txBody>
                <a:bodyPr rtlCol="0" anchor="ctr"/>
                <a:lstStyle/>
                <a:p>
                  <a:endParaRPr lang="en-US"/>
                </a:p>
              </p:txBody>
            </p:sp>
            <p:sp>
              <p:nvSpPr>
                <p:cNvPr id="216" name="Freeform 215">
                  <a:extLst>
                    <a:ext uri="{FF2B5EF4-FFF2-40B4-BE49-F238E27FC236}">
                      <a16:creationId xmlns:a16="http://schemas.microsoft.com/office/drawing/2014/main" id="{5D85F9C8-8636-878D-072D-02418E3C2B37}"/>
                    </a:ext>
                  </a:extLst>
                </p:cNvPr>
                <p:cNvSpPr/>
                <p:nvPr/>
              </p:nvSpPr>
              <p:spPr>
                <a:xfrm>
                  <a:off x="7181897" y="1944462"/>
                  <a:ext cx="1268501" cy="848448"/>
                </a:xfrm>
                <a:custGeom>
                  <a:avLst/>
                  <a:gdLst>
                    <a:gd name="connsiteX0" fmla="*/ 1268501 w 1268501"/>
                    <a:gd name="connsiteY0" fmla="*/ 848449 h 848448"/>
                    <a:gd name="connsiteX1" fmla="*/ 848439 w 1268501"/>
                    <a:gd name="connsiteY1" fmla="*/ 0 h 848448"/>
                    <a:gd name="connsiteX2" fmla="*/ 0 w 1268501"/>
                    <a:gd name="connsiteY2" fmla="*/ 848449 h 848448"/>
                    <a:gd name="connsiteX3" fmla="*/ 1268501 w 1268501"/>
                    <a:gd name="connsiteY3" fmla="*/ 848449 h 848448"/>
                  </a:gdLst>
                  <a:ahLst/>
                  <a:cxnLst>
                    <a:cxn ang="0">
                      <a:pos x="connsiteX0" y="connsiteY0"/>
                    </a:cxn>
                    <a:cxn ang="0">
                      <a:pos x="connsiteX1" y="connsiteY1"/>
                    </a:cxn>
                    <a:cxn ang="0">
                      <a:pos x="connsiteX2" y="connsiteY2"/>
                    </a:cxn>
                    <a:cxn ang="0">
                      <a:pos x="connsiteX3" y="connsiteY3"/>
                    </a:cxn>
                  </a:cxnLst>
                  <a:rect l="l" t="t" r="r" b="b"/>
                  <a:pathLst>
                    <a:path w="1268501" h="848448">
                      <a:moveTo>
                        <a:pt x="1268501" y="848449"/>
                      </a:moveTo>
                      <a:cubicBezTo>
                        <a:pt x="1184405" y="536429"/>
                        <a:pt x="1039968" y="249203"/>
                        <a:pt x="848439" y="0"/>
                      </a:cubicBezTo>
                      <a:lnTo>
                        <a:pt x="0" y="848449"/>
                      </a:lnTo>
                      <a:lnTo>
                        <a:pt x="1268501" y="848449"/>
                      </a:lnTo>
                      <a:close/>
                    </a:path>
                  </a:pathLst>
                </a:custGeom>
                <a:solidFill>
                  <a:srgbClr val="0052B4"/>
                </a:solidFill>
                <a:ln w="9525"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D4C7127F-8F62-7247-B99B-722244CF4581}"/>
                    </a:ext>
                  </a:extLst>
                </p:cNvPr>
                <p:cNvSpPr/>
                <p:nvPr/>
              </p:nvSpPr>
              <p:spPr>
                <a:xfrm>
                  <a:off x="3741600" y="4065117"/>
                  <a:ext cx="1268491" cy="848439"/>
                </a:xfrm>
                <a:custGeom>
                  <a:avLst/>
                  <a:gdLst>
                    <a:gd name="connsiteX0" fmla="*/ 0 w 1268491"/>
                    <a:gd name="connsiteY0" fmla="*/ 0 h 848439"/>
                    <a:gd name="connsiteX1" fmla="*/ 420062 w 1268491"/>
                    <a:gd name="connsiteY1" fmla="*/ 848440 h 848439"/>
                    <a:gd name="connsiteX2" fmla="*/ 1268492 w 1268491"/>
                    <a:gd name="connsiteY2" fmla="*/ 0 h 848439"/>
                    <a:gd name="connsiteX3" fmla="*/ 0 w 1268491"/>
                    <a:gd name="connsiteY3" fmla="*/ 0 h 848439"/>
                    <a:gd name="connsiteX4" fmla="*/ 0 w 1268491"/>
                    <a:gd name="connsiteY4" fmla="*/ 0 h 84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1" h="848439">
                      <a:moveTo>
                        <a:pt x="0" y="0"/>
                      </a:moveTo>
                      <a:cubicBezTo>
                        <a:pt x="84106" y="312020"/>
                        <a:pt x="228533" y="599246"/>
                        <a:pt x="420062" y="848440"/>
                      </a:cubicBezTo>
                      <a:lnTo>
                        <a:pt x="1268492" y="0"/>
                      </a:lnTo>
                      <a:lnTo>
                        <a:pt x="0" y="0"/>
                      </a:lnTo>
                      <a:lnTo>
                        <a:pt x="0" y="0"/>
                      </a:lnTo>
                      <a:close/>
                    </a:path>
                  </a:pathLst>
                </a:custGeom>
                <a:solidFill>
                  <a:srgbClr val="0052B4"/>
                </a:solidFill>
                <a:ln w="9525"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35297D2A-C614-3278-A876-419EF62367ED}"/>
                    </a:ext>
                  </a:extLst>
                </p:cNvPr>
                <p:cNvSpPr/>
                <p:nvPr/>
              </p:nvSpPr>
              <p:spPr>
                <a:xfrm>
                  <a:off x="6732098" y="1074600"/>
                  <a:ext cx="848448" cy="1268510"/>
                </a:xfrm>
                <a:custGeom>
                  <a:avLst/>
                  <a:gdLst>
                    <a:gd name="connsiteX0" fmla="*/ 848449 w 848448"/>
                    <a:gd name="connsiteY0" fmla="*/ 420072 h 1268510"/>
                    <a:gd name="connsiteX1" fmla="*/ 0 w 848448"/>
                    <a:gd name="connsiteY1" fmla="*/ 0 h 1268510"/>
                    <a:gd name="connsiteX2" fmla="*/ 0 w 848448"/>
                    <a:gd name="connsiteY2" fmla="*/ 1268511 h 1268510"/>
                    <a:gd name="connsiteX3" fmla="*/ 848449 w 848448"/>
                    <a:gd name="connsiteY3" fmla="*/ 420072 h 1268510"/>
                  </a:gdLst>
                  <a:ahLst/>
                  <a:cxnLst>
                    <a:cxn ang="0">
                      <a:pos x="connsiteX0" y="connsiteY0"/>
                    </a:cxn>
                    <a:cxn ang="0">
                      <a:pos x="connsiteX1" y="connsiteY1"/>
                    </a:cxn>
                    <a:cxn ang="0">
                      <a:pos x="connsiteX2" y="connsiteY2"/>
                    </a:cxn>
                    <a:cxn ang="0">
                      <a:pos x="connsiteX3" y="connsiteY3"/>
                    </a:cxn>
                  </a:cxnLst>
                  <a:rect l="l" t="t" r="r" b="b"/>
                  <a:pathLst>
                    <a:path w="848448" h="1268510">
                      <a:moveTo>
                        <a:pt x="848449" y="420072"/>
                      </a:moveTo>
                      <a:cubicBezTo>
                        <a:pt x="599246" y="228533"/>
                        <a:pt x="312029" y="84106"/>
                        <a:pt x="0" y="0"/>
                      </a:cubicBezTo>
                      <a:lnTo>
                        <a:pt x="0" y="1268511"/>
                      </a:lnTo>
                      <a:lnTo>
                        <a:pt x="848449" y="420072"/>
                      </a:lnTo>
                      <a:close/>
                    </a:path>
                  </a:pathLst>
                </a:custGeom>
                <a:solidFill>
                  <a:srgbClr val="0052B4"/>
                </a:solidFill>
                <a:ln w="9525"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C31C915B-E5CD-0899-8C30-824BF2DEF269}"/>
                    </a:ext>
                  </a:extLst>
                </p:cNvPr>
                <p:cNvSpPr/>
                <p:nvPr/>
              </p:nvSpPr>
              <p:spPr>
                <a:xfrm>
                  <a:off x="4611452" y="4514897"/>
                  <a:ext cx="848448" cy="1268501"/>
                </a:xfrm>
                <a:custGeom>
                  <a:avLst/>
                  <a:gdLst>
                    <a:gd name="connsiteX0" fmla="*/ 0 w 848448"/>
                    <a:gd name="connsiteY0" fmla="*/ 848430 h 1268501"/>
                    <a:gd name="connsiteX1" fmla="*/ 848449 w 848448"/>
                    <a:gd name="connsiteY1" fmla="*/ 1268501 h 1268501"/>
                    <a:gd name="connsiteX2" fmla="*/ 848449 w 848448"/>
                    <a:gd name="connsiteY2" fmla="*/ 0 h 1268501"/>
                    <a:gd name="connsiteX3" fmla="*/ 0 w 848448"/>
                    <a:gd name="connsiteY3" fmla="*/ 848430 h 1268501"/>
                  </a:gdLst>
                  <a:ahLst/>
                  <a:cxnLst>
                    <a:cxn ang="0">
                      <a:pos x="connsiteX0" y="connsiteY0"/>
                    </a:cxn>
                    <a:cxn ang="0">
                      <a:pos x="connsiteX1" y="connsiteY1"/>
                    </a:cxn>
                    <a:cxn ang="0">
                      <a:pos x="connsiteX2" y="connsiteY2"/>
                    </a:cxn>
                    <a:cxn ang="0">
                      <a:pos x="connsiteX3" y="connsiteY3"/>
                    </a:cxn>
                  </a:cxnLst>
                  <a:rect l="l" t="t" r="r" b="b"/>
                  <a:pathLst>
                    <a:path w="848448" h="1268501">
                      <a:moveTo>
                        <a:pt x="0" y="848430"/>
                      </a:moveTo>
                      <a:cubicBezTo>
                        <a:pt x="249203" y="1039968"/>
                        <a:pt x="536429" y="1184396"/>
                        <a:pt x="848449" y="1268501"/>
                      </a:cubicBezTo>
                      <a:lnTo>
                        <a:pt x="848449" y="0"/>
                      </a:lnTo>
                      <a:lnTo>
                        <a:pt x="0" y="848430"/>
                      </a:lnTo>
                      <a:close/>
                    </a:path>
                  </a:pathLst>
                </a:custGeom>
                <a:solidFill>
                  <a:srgbClr val="0052B4"/>
                </a:solidFill>
                <a:ln w="9525"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E8A6BEF7-6EDD-D6DF-3479-EDF15534E562}"/>
                    </a:ext>
                  </a:extLst>
                </p:cNvPr>
                <p:cNvSpPr/>
                <p:nvPr/>
              </p:nvSpPr>
              <p:spPr>
                <a:xfrm>
                  <a:off x="4611452" y="1074600"/>
                  <a:ext cx="848439" cy="1268501"/>
                </a:xfrm>
                <a:custGeom>
                  <a:avLst/>
                  <a:gdLst>
                    <a:gd name="connsiteX0" fmla="*/ 848439 w 848439"/>
                    <a:gd name="connsiteY0" fmla="*/ 0 h 1268501"/>
                    <a:gd name="connsiteX1" fmla="*/ 0 w 848439"/>
                    <a:gd name="connsiteY1" fmla="*/ 420062 h 1268501"/>
                    <a:gd name="connsiteX2" fmla="*/ 848439 w 848439"/>
                    <a:gd name="connsiteY2" fmla="*/ 1268501 h 1268501"/>
                    <a:gd name="connsiteX3" fmla="*/ 848439 w 848439"/>
                    <a:gd name="connsiteY3" fmla="*/ 0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848439" y="0"/>
                      </a:moveTo>
                      <a:cubicBezTo>
                        <a:pt x="536419" y="84106"/>
                        <a:pt x="249193" y="228533"/>
                        <a:pt x="0" y="420062"/>
                      </a:cubicBezTo>
                      <a:lnTo>
                        <a:pt x="848439" y="1268501"/>
                      </a:lnTo>
                      <a:lnTo>
                        <a:pt x="848439" y="0"/>
                      </a:lnTo>
                      <a:close/>
                    </a:path>
                  </a:pathLst>
                </a:custGeom>
                <a:solidFill>
                  <a:srgbClr val="0052B4"/>
                </a:solidFill>
                <a:ln w="9525"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C40F1463-6F38-632F-8866-C1A9D0B83AE4}"/>
                    </a:ext>
                  </a:extLst>
                </p:cNvPr>
                <p:cNvSpPr/>
                <p:nvPr/>
              </p:nvSpPr>
              <p:spPr>
                <a:xfrm>
                  <a:off x="6732107" y="4514897"/>
                  <a:ext cx="848439" cy="1268501"/>
                </a:xfrm>
                <a:custGeom>
                  <a:avLst/>
                  <a:gdLst>
                    <a:gd name="connsiteX0" fmla="*/ 0 w 848439"/>
                    <a:gd name="connsiteY0" fmla="*/ 1268501 h 1268501"/>
                    <a:gd name="connsiteX1" fmla="*/ 848440 w 848439"/>
                    <a:gd name="connsiteY1" fmla="*/ 848439 h 1268501"/>
                    <a:gd name="connsiteX2" fmla="*/ 0 w 848439"/>
                    <a:gd name="connsiteY2" fmla="*/ 0 h 1268501"/>
                    <a:gd name="connsiteX3" fmla="*/ 0 w 848439"/>
                    <a:gd name="connsiteY3" fmla="*/ 1268501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0" y="1268501"/>
                      </a:moveTo>
                      <a:cubicBezTo>
                        <a:pt x="312020" y="1184396"/>
                        <a:pt x="599247" y="1039968"/>
                        <a:pt x="848440" y="848439"/>
                      </a:cubicBezTo>
                      <a:lnTo>
                        <a:pt x="0" y="0"/>
                      </a:lnTo>
                      <a:lnTo>
                        <a:pt x="0" y="1268501"/>
                      </a:lnTo>
                      <a:close/>
                    </a:path>
                  </a:pathLst>
                </a:custGeom>
                <a:solidFill>
                  <a:srgbClr val="0052B4"/>
                </a:solidFill>
                <a:ln w="9525"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8EF9647C-2633-CBCC-D3C8-5B3994C24277}"/>
                    </a:ext>
                  </a:extLst>
                </p:cNvPr>
                <p:cNvSpPr/>
                <p:nvPr/>
              </p:nvSpPr>
              <p:spPr>
                <a:xfrm>
                  <a:off x="7181897" y="4065117"/>
                  <a:ext cx="1268501" cy="848448"/>
                </a:xfrm>
                <a:custGeom>
                  <a:avLst/>
                  <a:gdLst>
                    <a:gd name="connsiteX0" fmla="*/ 0 w 1268501"/>
                    <a:gd name="connsiteY0" fmla="*/ 0 h 848448"/>
                    <a:gd name="connsiteX1" fmla="*/ 848439 w 1268501"/>
                    <a:gd name="connsiteY1" fmla="*/ 848449 h 848448"/>
                    <a:gd name="connsiteX2" fmla="*/ 1268501 w 1268501"/>
                    <a:gd name="connsiteY2" fmla="*/ 0 h 848448"/>
                    <a:gd name="connsiteX3" fmla="*/ 0 w 1268501"/>
                    <a:gd name="connsiteY3" fmla="*/ 0 h 848448"/>
                  </a:gdLst>
                  <a:ahLst/>
                  <a:cxnLst>
                    <a:cxn ang="0">
                      <a:pos x="connsiteX0" y="connsiteY0"/>
                    </a:cxn>
                    <a:cxn ang="0">
                      <a:pos x="connsiteX1" y="connsiteY1"/>
                    </a:cxn>
                    <a:cxn ang="0">
                      <a:pos x="connsiteX2" y="connsiteY2"/>
                    </a:cxn>
                    <a:cxn ang="0">
                      <a:pos x="connsiteX3" y="connsiteY3"/>
                    </a:cxn>
                  </a:cxnLst>
                  <a:rect l="l" t="t" r="r" b="b"/>
                  <a:pathLst>
                    <a:path w="1268501" h="848448">
                      <a:moveTo>
                        <a:pt x="0" y="0"/>
                      </a:moveTo>
                      <a:lnTo>
                        <a:pt x="848439" y="848449"/>
                      </a:lnTo>
                      <a:cubicBezTo>
                        <a:pt x="1039968" y="599256"/>
                        <a:pt x="1184405" y="312020"/>
                        <a:pt x="1268501" y="0"/>
                      </a:cubicBezTo>
                      <a:lnTo>
                        <a:pt x="0" y="0"/>
                      </a:lnTo>
                      <a:close/>
                    </a:path>
                  </a:pathLst>
                </a:custGeom>
                <a:solidFill>
                  <a:srgbClr val="0052B4"/>
                </a:solidFill>
                <a:ln w="9525" cap="flat">
                  <a:noFill/>
                  <a:prstDash val="solid"/>
                  <a:miter/>
                </a:ln>
              </p:spPr>
              <p:txBody>
                <a:bodyPr rtlCol="0" anchor="ctr"/>
                <a:lstStyle/>
                <a:p>
                  <a:endParaRPr lang="en-US"/>
                </a:p>
              </p:txBody>
            </p:sp>
          </p:grpSp>
          <p:grpSp>
            <p:nvGrpSpPr>
              <p:cNvPr id="223" name="Graphic 210">
                <a:extLst>
                  <a:ext uri="{FF2B5EF4-FFF2-40B4-BE49-F238E27FC236}">
                    <a16:creationId xmlns:a16="http://schemas.microsoft.com/office/drawing/2014/main" id="{773548E9-1001-8FA2-773B-D97F05CF0FEE}"/>
                  </a:ext>
                </a:extLst>
              </p:cNvPr>
              <p:cNvGrpSpPr/>
              <p:nvPr/>
            </p:nvGrpSpPr>
            <p:grpSpPr>
              <a:xfrm>
                <a:off x="3657600" y="990600"/>
                <a:ext cx="4876800" cy="4876800"/>
                <a:chOff x="3657600" y="990600"/>
                <a:chExt cx="4876800" cy="4876800"/>
              </a:xfrm>
              <a:solidFill>
                <a:srgbClr val="D80027"/>
              </a:solidFill>
            </p:grpSpPr>
            <p:sp>
              <p:nvSpPr>
                <p:cNvPr id="224" name="Freeform 223">
                  <a:extLst>
                    <a:ext uri="{FF2B5EF4-FFF2-40B4-BE49-F238E27FC236}">
                      <a16:creationId xmlns:a16="http://schemas.microsoft.com/office/drawing/2014/main" id="{AB14ED69-4E50-452B-559F-9D492B13B227}"/>
                    </a:ext>
                  </a:extLst>
                </p:cNvPr>
                <p:cNvSpPr/>
                <p:nvPr/>
              </p:nvSpPr>
              <p:spPr>
                <a:xfrm>
                  <a:off x="3657600" y="990600"/>
                  <a:ext cx="4876800" cy="4876800"/>
                </a:xfrm>
                <a:custGeom>
                  <a:avLst/>
                  <a:gdLst>
                    <a:gd name="connsiteX0" fmla="*/ 4856160 w 4876800"/>
                    <a:gd name="connsiteY0" fmla="*/ 2120351 h 4876800"/>
                    <a:gd name="connsiteX1" fmla="*/ 2756469 w 4876800"/>
                    <a:gd name="connsiteY1" fmla="*/ 2120351 h 4876800"/>
                    <a:gd name="connsiteX2" fmla="*/ 2756459 w 4876800"/>
                    <a:gd name="connsiteY2" fmla="*/ 2120351 h 4876800"/>
                    <a:gd name="connsiteX3" fmla="*/ 2756459 w 4876800"/>
                    <a:gd name="connsiteY3" fmla="*/ 20641 h 4876800"/>
                    <a:gd name="connsiteX4" fmla="*/ 2438400 w 4876800"/>
                    <a:gd name="connsiteY4" fmla="*/ 0 h 4876800"/>
                    <a:gd name="connsiteX5" fmla="*/ 2120351 w 4876800"/>
                    <a:gd name="connsiteY5" fmla="*/ 20641 h 4876800"/>
                    <a:gd name="connsiteX6" fmla="*/ 2120351 w 4876800"/>
                    <a:gd name="connsiteY6" fmla="*/ 2120332 h 4876800"/>
                    <a:gd name="connsiteX7" fmla="*/ 2120351 w 4876800"/>
                    <a:gd name="connsiteY7" fmla="*/ 2120341 h 4876800"/>
                    <a:gd name="connsiteX8" fmla="*/ 20641 w 4876800"/>
                    <a:gd name="connsiteY8" fmla="*/ 2120341 h 4876800"/>
                    <a:gd name="connsiteX9" fmla="*/ 0 w 4876800"/>
                    <a:gd name="connsiteY9" fmla="*/ 2438400 h 4876800"/>
                    <a:gd name="connsiteX10" fmla="*/ 20641 w 4876800"/>
                    <a:gd name="connsiteY10" fmla="*/ 2756449 h 4876800"/>
                    <a:gd name="connsiteX11" fmla="*/ 2120332 w 4876800"/>
                    <a:gd name="connsiteY11" fmla="*/ 2756449 h 4876800"/>
                    <a:gd name="connsiteX12" fmla="*/ 2120341 w 4876800"/>
                    <a:gd name="connsiteY12" fmla="*/ 2756449 h 4876800"/>
                    <a:gd name="connsiteX13" fmla="*/ 2120341 w 4876800"/>
                    <a:gd name="connsiteY13" fmla="*/ 4856160 h 4876800"/>
                    <a:gd name="connsiteX14" fmla="*/ 2438400 w 4876800"/>
                    <a:gd name="connsiteY14" fmla="*/ 4876800 h 4876800"/>
                    <a:gd name="connsiteX15" fmla="*/ 2756449 w 4876800"/>
                    <a:gd name="connsiteY15" fmla="*/ 4856160 h 4876800"/>
                    <a:gd name="connsiteX16" fmla="*/ 2756449 w 4876800"/>
                    <a:gd name="connsiteY16" fmla="*/ 2756469 h 4876800"/>
                    <a:gd name="connsiteX17" fmla="*/ 2756449 w 4876800"/>
                    <a:gd name="connsiteY17" fmla="*/ 2756459 h 4876800"/>
                    <a:gd name="connsiteX18" fmla="*/ 4856160 w 4876800"/>
                    <a:gd name="connsiteY18" fmla="*/ 2756459 h 4876800"/>
                    <a:gd name="connsiteX19" fmla="*/ 4876800 w 4876800"/>
                    <a:gd name="connsiteY19" fmla="*/ 2438400 h 4876800"/>
                    <a:gd name="connsiteX20" fmla="*/ 4856160 w 4876800"/>
                    <a:gd name="connsiteY20" fmla="*/ 212035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4876800">
                      <a:moveTo>
                        <a:pt x="4856160" y="2120351"/>
                      </a:moveTo>
                      <a:lnTo>
                        <a:pt x="2756469" y="2120351"/>
                      </a:lnTo>
                      <a:lnTo>
                        <a:pt x="2756459" y="2120351"/>
                      </a:lnTo>
                      <a:lnTo>
                        <a:pt x="2756459" y="20641"/>
                      </a:lnTo>
                      <a:cubicBezTo>
                        <a:pt x="2652341" y="7087"/>
                        <a:pt x="2546194" y="0"/>
                        <a:pt x="2438400" y="0"/>
                      </a:cubicBezTo>
                      <a:cubicBezTo>
                        <a:pt x="2330587" y="0"/>
                        <a:pt x="2224459" y="7087"/>
                        <a:pt x="2120351" y="20641"/>
                      </a:cubicBezTo>
                      <a:lnTo>
                        <a:pt x="2120351" y="2120332"/>
                      </a:lnTo>
                      <a:lnTo>
                        <a:pt x="2120351" y="2120341"/>
                      </a:lnTo>
                      <a:lnTo>
                        <a:pt x="20641" y="2120341"/>
                      </a:lnTo>
                      <a:cubicBezTo>
                        <a:pt x="7087" y="2224459"/>
                        <a:pt x="0" y="2330606"/>
                        <a:pt x="0" y="2438400"/>
                      </a:cubicBezTo>
                      <a:cubicBezTo>
                        <a:pt x="0" y="2546214"/>
                        <a:pt x="7087" y="2652341"/>
                        <a:pt x="20641" y="2756449"/>
                      </a:cubicBezTo>
                      <a:lnTo>
                        <a:pt x="2120332" y="2756449"/>
                      </a:lnTo>
                      <a:lnTo>
                        <a:pt x="2120341" y="2756449"/>
                      </a:lnTo>
                      <a:lnTo>
                        <a:pt x="2120341" y="4856160"/>
                      </a:lnTo>
                      <a:cubicBezTo>
                        <a:pt x="2224459" y="4869714"/>
                        <a:pt x="2330587" y="4876800"/>
                        <a:pt x="2438400" y="4876800"/>
                      </a:cubicBezTo>
                      <a:cubicBezTo>
                        <a:pt x="2546194" y="4876800"/>
                        <a:pt x="2652341" y="4869723"/>
                        <a:pt x="2756449" y="4856160"/>
                      </a:cubicBezTo>
                      <a:lnTo>
                        <a:pt x="2756449" y="2756469"/>
                      </a:lnTo>
                      <a:lnTo>
                        <a:pt x="2756449" y="2756459"/>
                      </a:lnTo>
                      <a:lnTo>
                        <a:pt x="4856160" y="2756459"/>
                      </a:lnTo>
                      <a:cubicBezTo>
                        <a:pt x="4869714" y="2652341"/>
                        <a:pt x="4876800" y="2546214"/>
                        <a:pt x="4876800" y="2438400"/>
                      </a:cubicBezTo>
                      <a:cubicBezTo>
                        <a:pt x="4876800" y="2330606"/>
                        <a:pt x="4869714" y="2224459"/>
                        <a:pt x="4856160" y="2120351"/>
                      </a:cubicBezTo>
                      <a:close/>
                    </a:path>
                  </a:pathLst>
                </a:custGeom>
                <a:solidFill>
                  <a:srgbClr val="D80027"/>
                </a:solidFill>
                <a:ln w="9525"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39BF5166-9948-F863-367F-9142EEEFFAAF}"/>
                    </a:ext>
                  </a:extLst>
                </p:cNvPr>
                <p:cNvSpPr/>
                <p:nvPr/>
              </p:nvSpPr>
              <p:spPr>
                <a:xfrm>
                  <a:off x="6732107" y="4065107"/>
                  <a:ext cx="1231430" cy="1088107"/>
                </a:xfrm>
                <a:custGeom>
                  <a:avLst/>
                  <a:gdLst>
                    <a:gd name="connsiteX0" fmla="*/ 0 w 1231430"/>
                    <a:gd name="connsiteY0" fmla="*/ 10 h 1088107"/>
                    <a:gd name="connsiteX1" fmla="*/ 0 w 1231430"/>
                    <a:gd name="connsiteY1" fmla="*/ 10 h 1088107"/>
                    <a:gd name="connsiteX2" fmla="*/ 1088098 w 1231430"/>
                    <a:gd name="connsiteY2" fmla="*/ 1088107 h 1088107"/>
                    <a:gd name="connsiteX3" fmla="*/ 1231430 w 1231430"/>
                    <a:gd name="connsiteY3" fmla="*/ 931564 h 1088107"/>
                    <a:gd name="connsiteX4" fmla="*/ 299866 w 1231430"/>
                    <a:gd name="connsiteY4" fmla="*/ 0 h 1088107"/>
                    <a:gd name="connsiteX5" fmla="*/ 0 w 1231430"/>
                    <a:gd name="connsiteY5" fmla="*/ 0 h 1088107"/>
                    <a:gd name="connsiteX6" fmla="*/ 0 w 1231430"/>
                    <a:gd name="connsiteY6" fmla="*/ 10 h 108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430" h="1088107">
                      <a:moveTo>
                        <a:pt x="0" y="10"/>
                      </a:moveTo>
                      <a:lnTo>
                        <a:pt x="0" y="10"/>
                      </a:lnTo>
                      <a:lnTo>
                        <a:pt x="1088098" y="1088107"/>
                      </a:lnTo>
                      <a:cubicBezTo>
                        <a:pt x="1138143" y="1038082"/>
                        <a:pt x="1185882" y="985781"/>
                        <a:pt x="1231430" y="931564"/>
                      </a:cubicBezTo>
                      <a:lnTo>
                        <a:pt x="299866" y="0"/>
                      </a:lnTo>
                      <a:lnTo>
                        <a:pt x="0" y="0"/>
                      </a:lnTo>
                      <a:lnTo>
                        <a:pt x="0" y="10"/>
                      </a:lnTo>
                      <a:close/>
                    </a:path>
                  </a:pathLst>
                </a:custGeom>
                <a:solidFill>
                  <a:srgbClr val="D80027"/>
                </a:solidFill>
                <a:ln w="9525"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3398C7FA-2062-1F8B-EEEB-3A5BDBF49877}"/>
                    </a:ext>
                  </a:extLst>
                </p:cNvPr>
                <p:cNvSpPr/>
                <p:nvPr/>
              </p:nvSpPr>
              <p:spPr>
                <a:xfrm>
                  <a:off x="4371784" y="4065117"/>
                  <a:ext cx="1088107" cy="1231420"/>
                </a:xfrm>
                <a:custGeom>
                  <a:avLst/>
                  <a:gdLst>
                    <a:gd name="connsiteX0" fmla="*/ 1088107 w 1088107"/>
                    <a:gd name="connsiteY0" fmla="*/ 0 h 1231420"/>
                    <a:gd name="connsiteX1" fmla="*/ 1088088 w 1088107"/>
                    <a:gd name="connsiteY1" fmla="*/ 0 h 1231420"/>
                    <a:gd name="connsiteX2" fmla="*/ 0 w 1088107"/>
                    <a:gd name="connsiteY2" fmla="*/ 1088089 h 1231420"/>
                    <a:gd name="connsiteX3" fmla="*/ 156543 w 1088107"/>
                    <a:gd name="connsiteY3" fmla="*/ 1231421 h 1231420"/>
                    <a:gd name="connsiteX4" fmla="*/ 1088107 w 1088107"/>
                    <a:gd name="connsiteY4" fmla="*/ 299838 h 1231420"/>
                    <a:gd name="connsiteX5" fmla="*/ 1088107 w 1088107"/>
                    <a:gd name="connsiteY5" fmla="*/ 0 h 123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20">
                      <a:moveTo>
                        <a:pt x="1088107" y="0"/>
                      </a:moveTo>
                      <a:lnTo>
                        <a:pt x="1088088" y="0"/>
                      </a:lnTo>
                      <a:lnTo>
                        <a:pt x="0" y="1088089"/>
                      </a:lnTo>
                      <a:cubicBezTo>
                        <a:pt x="50025" y="1138133"/>
                        <a:pt x="102327" y="1185872"/>
                        <a:pt x="156543" y="1231421"/>
                      </a:cubicBezTo>
                      <a:lnTo>
                        <a:pt x="1088107" y="299838"/>
                      </a:lnTo>
                      <a:lnTo>
                        <a:pt x="1088107" y="0"/>
                      </a:lnTo>
                      <a:close/>
                    </a:path>
                  </a:pathLst>
                </a:custGeom>
                <a:solidFill>
                  <a:srgbClr val="D80027"/>
                </a:solidFill>
                <a:ln w="9525" cap="flat">
                  <a:no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2282DF4B-7D99-7F38-0D80-14ADF7962284}"/>
                    </a:ext>
                  </a:extLst>
                </p:cNvPr>
                <p:cNvSpPr/>
                <p:nvPr/>
              </p:nvSpPr>
              <p:spPr>
                <a:xfrm>
                  <a:off x="4228461" y="1704784"/>
                  <a:ext cx="1231430" cy="1088126"/>
                </a:xfrm>
                <a:custGeom>
                  <a:avLst/>
                  <a:gdLst>
                    <a:gd name="connsiteX0" fmla="*/ 1231430 w 1231430"/>
                    <a:gd name="connsiteY0" fmla="*/ 1088126 h 1088126"/>
                    <a:gd name="connsiteX1" fmla="*/ 1231430 w 1231430"/>
                    <a:gd name="connsiteY1" fmla="*/ 1088107 h 1088126"/>
                    <a:gd name="connsiteX2" fmla="*/ 143332 w 1231430"/>
                    <a:gd name="connsiteY2" fmla="*/ 0 h 1088126"/>
                    <a:gd name="connsiteX3" fmla="*/ 0 w 1231430"/>
                    <a:gd name="connsiteY3" fmla="*/ 156543 h 1088126"/>
                    <a:gd name="connsiteX4" fmla="*/ 931574 w 1231430"/>
                    <a:gd name="connsiteY4" fmla="*/ 1088117 h 1088126"/>
                    <a:gd name="connsiteX5" fmla="*/ 1231430 w 1231430"/>
                    <a:gd name="connsiteY5" fmla="*/ 1088117 h 10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430" h="1088126">
                      <a:moveTo>
                        <a:pt x="1231430" y="1088126"/>
                      </a:moveTo>
                      <a:lnTo>
                        <a:pt x="1231430" y="1088107"/>
                      </a:lnTo>
                      <a:lnTo>
                        <a:pt x="143332" y="0"/>
                      </a:lnTo>
                      <a:cubicBezTo>
                        <a:pt x="93288" y="50025"/>
                        <a:pt x="45549" y="102327"/>
                        <a:pt x="0" y="156543"/>
                      </a:cubicBezTo>
                      <a:lnTo>
                        <a:pt x="931574" y="1088117"/>
                      </a:lnTo>
                      <a:lnTo>
                        <a:pt x="1231430" y="1088117"/>
                      </a:lnTo>
                      <a:close/>
                    </a:path>
                  </a:pathLst>
                </a:custGeom>
                <a:solidFill>
                  <a:srgbClr val="D80027"/>
                </a:solidFill>
                <a:ln w="9525" cap="flat">
                  <a:noFill/>
                  <a:prstDash val="solid"/>
                  <a:miter/>
                </a:ln>
              </p:spPr>
              <p:txBody>
                <a:bodyPr rtlCol="0" anchor="ctr"/>
                <a:lstStyle/>
                <a:p>
                  <a:endParaRPr lang="en-US"/>
                </a:p>
              </p:txBody>
            </p:sp>
            <p:sp>
              <p:nvSpPr>
                <p:cNvPr id="228" name="Freeform 227">
                  <a:extLst>
                    <a:ext uri="{FF2B5EF4-FFF2-40B4-BE49-F238E27FC236}">
                      <a16:creationId xmlns:a16="http://schemas.microsoft.com/office/drawing/2014/main" id="{0EB417A4-6265-0616-CD83-616FD1686685}"/>
                    </a:ext>
                  </a:extLst>
                </p:cNvPr>
                <p:cNvSpPr/>
                <p:nvPr/>
              </p:nvSpPr>
              <p:spPr>
                <a:xfrm>
                  <a:off x="6732107" y="1561471"/>
                  <a:ext cx="1088107" cy="1231439"/>
                </a:xfrm>
                <a:custGeom>
                  <a:avLst/>
                  <a:gdLst>
                    <a:gd name="connsiteX0" fmla="*/ 0 w 1088107"/>
                    <a:gd name="connsiteY0" fmla="*/ 1231440 h 1231439"/>
                    <a:gd name="connsiteX1" fmla="*/ 0 w 1088107"/>
                    <a:gd name="connsiteY1" fmla="*/ 1231440 h 1231439"/>
                    <a:gd name="connsiteX2" fmla="*/ 1088107 w 1088107"/>
                    <a:gd name="connsiteY2" fmla="*/ 143323 h 1231439"/>
                    <a:gd name="connsiteX3" fmla="*/ 931564 w 1088107"/>
                    <a:gd name="connsiteY3" fmla="*/ 0 h 1231439"/>
                    <a:gd name="connsiteX4" fmla="*/ 0 w 1088107"/>
                    <a:gd name="connsiteY4" fmla="*/ 931574 h 1231439"/>
                    <a:gd name="connsiteX5" fmla="*/ 0 w 1088107"/>
                    <a:gd name="connsiteY5" fmla="*/ 1231440 h 123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39">
                      <a:moveTo>
                        <a:pt x="0" y="1231440"/>
                      </a:moveTo>
                      <a:lnTo>
                        <a:pt x="0" y="1231440"/>
                      </a:lnTo>
                      <a:lnTo>
                        <a:pt x="1088107" y="143323"/>
                      </a:lnTo>
                      <a:cubicBezTo>
                        <a:pt x="1038082" y="93278"/>
                        <a:pt x="985781" y="45539"/>
                        <a:pt x="931564" y="0"/>
                      </a:cubicBezTo>
                      <a:lnTo>
                        <a:pt x="0" y="931574"/>
                      </a:lnTo>
                      <a:lnTo>
                        <a:pt x="0" y="1231440"/>
                      </a:lnTo>
                      <a:close/>
                    </a:path>
                  </a:pathLst>
                </a:custGeom>
                <a:solidFill>
                  <a:srgbClr val="D80027"/>
                </a:solidFill>
                <a:ln w="9525" cap="flat">
                  <a:noFill/>
                  <a:prstDash val="solid"/>
                  <a:miter/>
                </a:ln>
              </p:spPr>
              <p:txBody>
                <a:bodyPr rtlCol="0" anchor="ctr"/>
                <a:lstStyle/>
                <a:p>
                  <a:endParaRPr lang="en-US"/>
                </a:p>
              </p:txBody>
            </p:sp>
          </p:grpSp>
        </p:grpSp>
      </p:grpSp>
    </p:spTree>
    <p:custDataLst>
      <p:tags r:id="rId1"/>
    </p:custDataLst>
    <p:extLst>
      <p:ext uri="{BB962C8B-B14F-4D97-AF65-F5344CB8AC3E}">
        <p14:creationId xmlns:p14="http://schemas.microsoft.com/office/powerpoint/2010/main" val="2285978016"/>
      </p:ext>
    </p:extLst>
  </p:cSld>
  <p:clrMapOvr>
    <a:masterClrMapping/>
  </p:clrMapOvr>
  <mc:AlternateContent xmlns:mc="http://schemas.openxmlformats.org/markup-compatibility/2006" xmlns:p14="http://schemas.microsoft.com/office/powerpoint/2010/main">
    <mc:Choice Requires="p14">
      <p:transition spd="med" p14:dur="700" advTm="22185">
        <p:fade/>
      </p:transition>
    </mc:Choice>
    <mc:Fallback xmlns="">
      <p:transition spd="med" advTm="221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300" fill="hold"/>
                                        <p:tgtEl>
                                          <p:spTgt spid="23"/>
                                        </p:tgtEl>
                                        <p:attrNameLst>
                                          <p:attrName>ppt_w</p:attrName>
                                        </p:attrNameLst>
                                      </p:cBhvr>
                                      <p:tavLst>
                                        <p:tav tm="0">
                                          <p:val>
                                            <p:fltVal val="0"/>
                                          </p:val>
                                        </p:tav>
                                        <p:tav tm="100000">
                                          <p:val>
                                            <p:strVal val="#ppt_w"/>
                                          </p:val>
                                        </p:tav>
                                      </p:tavLst>
                                    </p:anim>
                                    <p:anim calcmode="lin" valueType="num">
                                      <p:cBhvr>
                                        <p:cTn id="13" dur="300" fill="hold"/>
                                        <p:tgtEl>
                                          <p:spTgt spid="23"/>
                                        </p:tgtEl>
                                        <p:attrNameLst>
                                          <p:attrName>ppt_h</p:attrName>
                                        </p:attrNameLst>
                                      </p:cBhvr>
                                      <p:tavLst>
                                        <p:tav tm="0">
                                          <p:val>
                                            <p:fltVal val="0"/>
                                          </p:val>
                                        </p:tav>
                                        <p:tav tm="100000">
                                          <p:val>
                                            <p:strVal val="#ppt_h"/>
                                          </p:val>
                                        </p:tav>
                                      </p:tavLst>
                                    </p:anim>
                                    <p:animEffect transition="in" filter="fade">
                                      <p:cBhvr>
                                        <p:cTn id="14" dur="3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300" fill="hold"/>
                                        <p:tgtEl>
                                          <p:spTgt spid="27"/>
                                        </p:tgtEl>
                                        <p:attrNameLst>
                                          <p:attrName>ppt_w</p:attrName>
                                        </p:attrNameLst>
                                      </p:cBhvr>
                                      <p:tavLst>
                                        <p:tav tm="0">
                                          <p:val>
                                            <p:fltVal val="0"/>
                                          </p:val>
                                        </p:tav>
                                        <p:tav tm="100000">
                                          <p:val>
                                            <p:strVal val="#ppt_w"/>
                                          </p:val>
                                        </p:tav>
                                      </p:tavLst>
                                    </p:anim>
                                    <p:anim calcmode="lin" valueType="num">
                                      <p:cBhvr>
                                        <p:cTn id="23" dur="300" fill="hold"/>
                                        <p:tgtEl>
                                          <p:spTgt spid="27"/>
                                        </p:tgtEl>
                                        <p:attrNameLst>
                                          <p:attrName>ppt_h</p:attrName>
                                        </p:attrNameLst>
                                      </p:cBhvr>
                                      <p:tavLst>
                                        <p:tav tm="0">
                                          <p:val>
                                            <p:fltVal val="0"/>
                                          </p:val>
                                        </p:tav>
                                        <p:tav tm="100000">
                                          <p:val>
                                            <p:strVal val="#ppt_h"/>
                                          </p:val>
                                        </p:tav>
                                      </p:tavLst>
                                    </p:anim>
                                    <p:animEffect transition="in" filter="fade">
                                      <p:cBhvr>
                                        <p:cTn id="24" dur="3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1"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300" fill="hold"/>
                                        <p:tgtEl>
                                          <p:spTgt spid="30"/>
                                        </p:tgtEl>
                                        <p:attrNameLst>
                                          <p:attrName>ppt_w</p:attrName>
                                        </p:attrNameLst>
                                      </p:cBhvr>
                                      <p:tavLst>
                                        <p:tav tm="0">
                                          <p:val>
                                            <p:fltVal val="0"/>
                                          </p:val>
                                        </p:tav>
                                        <p:tav tm="100000">
                                          <p:val>
                                            <p:strVal val="#ppt_w"/>
                                          </p:val>
                                        </p:tav>
                                      </p:tavLst>
                                    </p:anim>
                                    <p:anim calcmode="lin" valueType="num">
                                      <p:cBhvr>
                                        <p:cTn id="35" dur="300" fill="hold"/>
                                        <p:tgtEl>
                                          <p:spTgt spid="30"/>
                                        </p:tgtEl>
                                        <p:attrNameLst>
                                          <p:attrName>ppt_h</p:attrName>
                                        </p:attrNameLst>
                                      </p:cBhvr>
                                      <p:tavLst>
                                        <p:tav tm="0">
                                          <p:val>
                                            <p:fltVal val="0"/>
                                          </p:val>
                                        </p:tav>
                                        <p:tav tm="100000">
                                          <p:val>
                                            <p:strVal val="#ppt_h"/>
                                          </p:val>
                                        </p:tav>
                                      </p:tavLst>
                                    </p:anim>
                                    <p:animEffect transition="in" filter="fade">
                                      <p:cBhvr>
                                        <p:cTn id="36" dur="3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300" fill="hold"/>
                                        <p:tgtEl>
                                          <p:spTgt spid="33"/>
                                        </p:tgtEl>
                                        <p:attrNameLst>
                                          <p:attrName>ppt_w</p:attrName>
                                        </p:attrNameLst>
                                      </p:cBhvr>
                                      <p:tavLst>
                                        <p:tav tm="0">
                                          <p:val>
                                            <p:fltVal val="0"/>
                                          </p:val>
                                        </p:tav>
                                        <p:tav tm="100000">
                                          <p:val>
                                            <p:strVal val="#ppt_w"/>
                                          </p:val>
                                        </p:tav>
                                      </p:tavLst>
                                    </p:anim>
                                    <p:anim calcmode="lin" valueType="num">
                                      <p:cBhvr>
                                        <p:cTn id="47" dur="300" fill="hold"/>
                                        <p:tgtEl>
                                          <p:spTgt spid="33"/>
                                        </p:tgtEl>
                                        <p:attrNameLst>
                                          <p:attrName>ppt_h</p:attrName>
                                        </p:attrNameLst>
                                      </p:cBhvr>
                                      <p:tavLst>
                                        <p:tav tm="0">
                                          <p:val>
                                            <p:fltVal val="0"/>
                                          </p:val>
                                        </p:tav>
                                        <p:tav tm="100000">
                                          <p:val>
                                            <p:strVal val="#ppt_h"/>
                                          </p:val>
                                        </p:tav>
                                      </p:tavLst>
                                    </p:anim>
                                    <p:animEffect transition="in" filter="fade">
                                      <p:cBhvr>
                                        <p:cTn id="48" dur="300"/>
                                        <p:tgtEl>
                                          <p:spTgt spid="3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6" grpId="0"/>
      <p:bldP spid="37"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0AEE-7F34-04DB-D15D-D155F93A8806}"/>
              </a:ext>
            </a:extLst>
          </p:cNvPr>
          <p:cNvSpPr>
            <a:spLocks noGrp="1"/>
          </p:cNvSpPr>
          <p:nvPr>
            <p:ph type="ctrTitle"/>
          </p:nvPr>
        </p:nvSpPr>
        <p:spPr>
          <a:xfrm>
            <a:off x="433754" y="360610"/>
            <a:ext cx="5415253" cy="555648"/>
          </a:xfrm>
        </p:spPr>
        <p:txBody>
          <a:bodyPr/>
          <a:lstStyle/>
          <a:p>
            <a:r>
              <a:rPr lang="en-US"/>
              <a:t>Scheduling task force </a:t>
            </a:r>
          </a:p>
        </p:txBody>
      </p:sp>
      <p:sp>
        <p:nvSpPr>
          <p:cNvPr id="47" name="Rounded Rectangle 46">
            <a:extLst>
              <a:ext uri="{FF2B5EF4-FFF2-40B4-BE49-F238E27FC236}">
                <a16:creationId xmlns:a16="http://schemas.microsoft.com/office/drawing/2014/main" id="{B0F9178B-AFA2-070C-889A-2B78F91DDA82}"/>
              </a:ext>
            </a:extLst>
          </p:cNvPr>
          <p:cNvSpPr/>
          <p:nvPr/>
        </p:nvSpPr>
        <p:spPr>
          <a:xfrm>
            <a:off x="387118" y="1171261"/>
            <a:ext cx="11371128" cy="3193526"/>
          </a:xfrm>
          <a:prstGeom prst="roundRect">
            <a:avLst>
              <a:gd name="adj" fmla="val 111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C4E15E38-C78F-6654-74AC-8A9B1BCDDA64}"/>
              </a:ext>
            </a:extLst>
          </p:cNvPr>
          <p:cNvGrpSpPr/>
          <p:nvPr/>
        </p:nvGrpSpPr>
        <p:grpSpPr>
          <a:xfrm>
            <a:off x="670237" y="1796743"/>
            <a:ext cx="10822825" cy="1620320"/>
            <a:chOff x="433754" y="1195572"/>
            <a:chExt cx="5300415" cy="1959469"/>
          </a:xfrm>
          <a:noFill/>
        </p:grpSpPr>
        <p:sp>
          <p:nvSpPr>
            <p:cNvPr id="33" name="Rectangle 32">
              <a:extLst>
                <a:ext uri="{FF2B5EF4-FFF2-40B4-BE49-F238E27FC236}">
                  <a16:creationId xmlns:a16="http://schemas.microsoft.com/office/drawing/2014/main" id="{048FFC67-8A36-89E8-78C8-036BCFF32FDF}"/>
                </a:ext>
              </a:extLst>
            </p:cNvPr>
            <p:cNvSpPr/>
            <p:nvPr/>
          </p:nvSpPr>
          <p:spPr>
            <a:xfrm>
              <a:off x="433754" y="1195572"/>
              <a:ext cx="914400" cy="91440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Gillian </a:t>
              </a:r>
              <a:b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br>
              <a:r>
                <a:rPr kumimoji="0" lang="en-US" sz="1600" b="0" i="0" u="none" strike="noStrike" kern="1200" cap="none" spc="0" normalizeH="0" baseline="0" noProof="0" err="1">
                  <a:ln>
                    <a:noFill/>
                  </a:ln>
                  <a:solidFill>
                    <a:srgbClr val="3C3C3C"/>
                  </a:solidFill>
                  <a:effectLst/>
                  <a:uLnTx/>
                  <a:uFillTx/>
                  <a:latin typeface="Century Gothic" panose="020F0302020204030204"/>
                  <a:ea typeface="+mn-ea"/>
                  <a:cs typeface="+mn-cs"/>
                </a:rPr>
                <a:t>Coussens</a:t>
              </a:r>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 </a:t>
              </a:r>
              <a:r>
                <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rPr>
                <a:t>(BE)</a:t>
              </a:r>
              <a:endParaRPr kumimoji="0" lang="en-MY" sz="16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7B52FA25-8273-667D-F338-B47A6DC6F7A2}"/>
                </a:ext>
              </a:extLst>
            </p:cNvPr>
            <p:cNvSpPr/>
            <p:nvPr/>
          </p:nvSpPr>
          <p:spPr>
            <a:xfrm>
              <a:off x="1742292" y="1195572"/>
              <a:ext cx="914400" cy="9144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David </a:t>
              </a:r>
              <a:r>
                <a:rPr kumimoji="0" lang="en-US" sz="1600" b="0" i="0" u="none" strike="noStrike" kern="1200" cap="none" spc="0" normalizeH="0" baseline="0" noProof="0" err="1">
                  <a:ln>
                    <a:noFill/>
                  </a:ln>
                  <a:solidFill>
                    <a:srgbClr val="3C3C3C"/>
                  </a:solidFill>
                  <a:effectLst/>
                  <a:uLnTx/>
                  <a:uFillTx/>
                  <a:latin typeface="Century Gothic" panose="020F0302020204030204"/>
                  <a:ea typeface="+mn-ea"/>
                  <a:cs typeface="+mn-cs"/>
                </a:rPr>
                <a:t>Rittelmeyer</a:t>
              </a:r>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 </a:t>
              </a:r>
              <a:r>
                <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rPr>
                <a:t>(FR) </a:t>
              </a:r>
              <a:endParaRPr kumimoji="0" lang="en-MY" sz="16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4F28A58C-5833-8A32-B7AE-053AF9831D86}"/>
                </a:ext>
              </a:extLst>
            </p:cNvPr>
            <p:cNvSpPr/>
            <p:nvPr/>
          </p:nvSpPr>
          <p:spPr>
            <a:xfrm>
              <a:off x="2767051" y="1195572"/>
              <a:ext cx="914400" cy="9144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r>
                <a:rPr kumimoji="0" lang="en-US" sz="1600" b="0" i="0" u="none" strike="noStrike" kern="1200" cap="none" spc="0" normalizeH="0" baseline="0" noProof="0" err="1">
                  <a:ln>
                    <a:noFill/>
                  </a:ln>
                  <a:solidFill>
                    <a:srgbClr val="3C3C3C"/>
                  </a:solidFill>
                  <a:effectLst/>
                  <a:uLnTx/>
                  <a:uFillTx/>
                  <a:latin typeface="Century Gothic" panose="020F0302020204030204"/>
                  <a:ea typeface="+mn-ea"/>
                  <a:cs typeface="+mn-cs"/>
                </a:rPr>
                <a:t>Sebastiaan</a:t>
              </a:r>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 De </a:t>
              </a:r>
              <a:r>
                <a:rPr kumimoji="0" lang="en-US" sz="1600" b="0" i="0" u="none" strike="noStrike" kern="1200" cap="none" spc="0" normalizeH="0" baseline="0" noProof="0" err="1">
                  <a:ln>
                    <a:noFill/>
                  </a:ln>
                  <a:solidFill>
                    <a:srgbClr val="3C3C3C"/>
                  </a:solidFill>
                  <a:effectLst/>
                  <a:uLnTx/>
                  <a:uFillTx/>
                  <a:latin typeface="Century Gothic" panose="020F0302020204030204"/>
                  <a:ea typeface="+mn-ea"/>
                  <a:cs typeface="+mn-cs"/>
                </a:rPr>
                <a:t>Roeck</a:t>
              </a:r>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 </a:t>
              </a:r>
              <a:r>
                <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rPr>
                <a:t>(BE)</a:t>
              </a:r>
              <a:endParaRPr kumimoji="0" lang="en-MY" sz="16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506D223D-866E-3020-3E73-6796320A5E04}"/>
                </a:ext>
              </a:extLst>
            </p:cNvPr>
            <p:cNvSpPr/>
            <p:nvPr/>
          </p:nvSpPr>
          <p:spPr>
            <a:xfrm>
              <a:off x="3791810" y="1195572"/>
              <a:ext cx="914400" cy="9144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Nazrin Rizal </a:t>
              </a:r>
              <a:b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br>
              <a:r>
                <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rPr>
                <a:t>(MY)</a:t>
              </a:r>
              <a:endParaRPr kumimoji="0" lang="en-MY" sz="16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DC751D12-7B92-0C56-3D5D-97AAD1C52FA9}"/>
                </a:ext>
              </a:extLst>
            </p:cNvPr>
            <p:cNvSpPr/>
            <p:nvPr/>
          </p:nvSpPr>
          <p:spPr>
            <a:xfrm>
              <a:off x="4819769" y="1195572"/>
              <a:ext cx="914400" cy="9144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Pete King </a:t>
              </a:r>
              <a:b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br>
              <a:r>
                <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rPr>
                <a:t>(US)</a:t>
              </a:r>
              <a:endParaRPr kumimoji="0" lang="en-MY" sz="16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97296256-CFE8-59E4-DDCF-05CD8B5EAD1C}"/>
                </a:ext>
              </a:extLst>
            </p:cNvPr>
            <p:cNvSpPr/>
            <p:nvPr/>
          </p:nvSpPr>
          <p:spPr>
            <a:xfrm>
              <a:off x="1745492" y="2240641"/>
              <a:ext cx="914400" cy="9144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Andy </a:t>
              </a:r>
              <a:b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br>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Danneels </a:t>
              </a:r>
              <a:r>
                <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rPr>
                <a:t>(UK) </a:t>
              </a:r>
              <a:endParaRPr kumimoji="0" lang="en-MY" sz="16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FEC22BC3-4B22-714A-5E01-185A0CA73594}"/>
                </a:ext>
              </a:extLst>
            </p:cNvPr>
            <p:cNvSpPr/>
            <p:nvPr/>
          </p:nvSpPr>
          <p:spPr>
            <a:xfrm>
              <a:off x="2770251" y="2240641"/>
              <a:ext cx="914400" cy="9144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Karsten Hulst </a:t>
              </a:r>
              <a:r>
                <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rPr>
                <a:t>(NL)</a:t>
              </a:r>
              <a:endParaRPr kumimoji="0" lang="en-MY" sz="16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5574483E-C421-B367-F189-C539224071D8}"/>
                </a:ext>
              </a:extLst>
            </p:cNvPr>
            <p:cNvSpPr/>
            <p:nvPr/>
          </p:nvSpPr>
          <p:spPr>
            <a:xfrm>
              <a:off x="3795010" y="2240641"/>
              <a:ext cx="914400" cy="9144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Sabine Liebig </a:t>
              </a:r>
              <a:r>
                <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rPr>
                <a:t>(DE)</a:t>
              </a:r>
              <a:endParaRPr kumimoji="0" lang="en-MY" sz="16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79758C42-00FD-0DF3-7626-930314BF8B11}"/>
                </a:ext>
              </a:extLst>
            </p:cNvPr>
            <p:cNvSpPr/>
            <p:nvPr/>
          </p:nvSpPr>
          <p:spPr>
            <a:xfrm>
              <a:off x="4819769" y="2240641"/>
              <a:ext cx="914400" cy="91440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Gergely Rusz </a:t>
              </a:r>
              <a:b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br>
              <a:r>
                <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rPr>
                <a:t>(HU)</a:t>
              </a:r>
              <a:endParaRPr kumimoji="0" lang="en-MY" sz="16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185" name="Group 184">
            <a:extLst>
              <a:ext uri="{FF2B5EF4-FFF2-40B4-BE49-F238E27FC236}">
                <a16:creationId xmlns:a16="http://schemas.microsoft.com/office/drawing/2014/main" id="{A817673F-2B44-22D4-6573-C0D8E871E641}"/>
              </a:ext>
            </a:extLst>
          </p:cNvPr>
          <p:cNvGrpSpPr/>
          <p:nvPr/>
        </p:nvGrpSpPr>
        <p:grpSpPr>
          <a:xfrm>
            <a:off x="670237" y="1315453"/>
            <a:ext cx="10822825" cy="354858"/>
            <a:chOff x="670237" y="1329521"/>
            <a:chExt cx="10822825" cy="354858"/>
          </a:xfrm>
        </p:grpSpPr>
        <p:cxnSp>
          <p:nvCxnSpPr>
            <p:cNvPr id="46" name="Straight Connector 45">
              <a:extLst>
                <a:ext uri="{FF2B5EF4-FFF2-40B4-BE49-F238E27FC236}">
                  <a16:creationId xmlns:a16="http://schemas.microsoft.com/office/drawing/2014/main" id="{AFF1EFB3-FEF7-FEF6-6E5D-72C9C7F7819E}"/>
                </a:ext>
              </a:extLst>
            </p:cNvPr>
            <p:cNvCxnSpPr>
              <a:cxnSpLocks/>
            </p:cNvCxnSpPr>
            <p:nvPr/>
          </p:nvCxnSpPr>
          <p:spPr>
            <a:xfrm>
              <a:off x="3348652" y="1506950"/>
              <a:ext cx="8144410" cy="0"/>
            </a:xfrm>
            <a:prstGeom prst="line">
              <a:avLst/>
            </a:prstGeom>
            <a:ln w="12700">
              <a:solidFill>
                <a:schemeClr val="tx2"/>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8E54923-3CFD-7E69-4F32-81C8508E483D}"/>
                </a:ext>
              </a:extLst>
            </p:cNvPr>
            <p:cNvSpPr txBox="1"/>
            <p:nvPr/>
          </p:nvSpPr>
          <p:spPr>
            <a:xfrm>
              <a:off x="670237" y="1329521"/>
              <a:ext cx="576028" cy="354858"/>
            </a:xfrm>
            <a:prstGeom prst="rect">
              <a:avLst/>
            </a:prstGeom>
            <a:noFill/>
          </p:spPr>
          <p:txBody>
            <a:bodyPr wrap="none" lIns="0" rIns="0" rtlCol="0">
              <a:spAutoFit/>
            </a:bodyPr>
            <a:lstStyle/>
            <a:p>
              <a:r>
                <a:rPr lang="en-US" b="1">
                  <a:solidFill>
                    <a:schemeClr val="tx2"/>
                  </a:solidFill>
                </a:rPr>
                <a:t>Chair</a:t>
              </a:r>
            </a:p>
          </p:txBody>
        </p:sp>
        <p:sp>
          <p:nvSpPr>
            <p:cNvPr id="43" name="TextBox 42">
              <a:extLst>
                <a:ext uri="{FF2B5EF4-FFF2-40B4-BE49-F238E27FC236}">
                  <a16:creationId xmlns:a16="http://schemas.microsoft.com/office/drawing/2014/main" id="{D0356435-2D46-29C6-F190-7D9410EC9440}"/>
                </a:ext>
              </a:extLst>
            </p:cNvPr>
            <p:cNvSpPr txBox="1"/>
            <p:nvPr/>
          </p:nvSpPr>
          <p:spPr>
            <a:xfrm>
              <a:off x="7037968" y="1329521"/>
              <a:ext cx="765779" cy="354858"/>
            </a:xfrm>
            <a:prstGeom prst="rect">
              <a:avLst/>
            </a:prstGeom>
            <a:solidFill>
              <a:schemeClr val="bg1"/>
            </a:solidFill>
          </p:spPr>
          <p:txBody>
            <a:bodyPr wrap="none" lIns="91440" rIns="91440" rtlCol="0">
              <a:spAutoFit/>
            </a:bodyPr>
            <a:lstStyle/>
            <a:p>
              <a:r>
                <a:rPr lang="en-US" b="1">
                  <a:solidFill>
                    <a:schemeClr val="tx2"/>
                  </a:solidFill>
                </a:rPr>
                <a:t>Team</a:t>
              </a:r>
            </a:p>
          </p:txBody>
        </p:sp>
      </p:grpSp>
      <p:cxnSp>
        <p:nvCxnSpPr>
          <p:cNvPr id="50" name="Straight Connector 49">
            <a:extLst>
              <a:ext uri="{FF2B5EF4-FFF2-40B4-BE49-F238E27FC236}">
                <a16:creationId xmlns:a16="http://schemas.microsoft.com/office/drawing/2014/main" id="{12335B9C-4D20-B4E3-6D14-EDCCFA3EF89A}"/>
              </a:ext>
            </a:extLst>
          </p:cNvPr>
          <p:cNvCxnSpPr>
            <a:cxnSpLocks/>
          </p:cNvCxnSpPr>
          <p:nvPr/>
        </p:nvCxnSpPr>
        <p:spPr>
          <a:xfrm>
            <a:off x="2947121" y="1754719"/>
            <a:ext cx="0" cy="1662344"/>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51A181A5-F89E-0F12-AFFA-D9A364DBB07A}"/>
              </a:ext>
            </a:extLst>
          </p:cNvPr>
          <p:cNvGrpSpPr/>
          <p:nvPr/>
        </p:nvGrpSpPr>
        <p:grpSpPr>
          <a:xfrm>
            <a:off x="9105931" y="1695741"/>
            <a:ext cx="438638" cy="438638"/>
            <a:chOff x="4398530" y="4616179"/>
            <a:chExt cx="685362" cy="685362"/>
          </a:xfrm>
        </p:grpSpPr>
        <p:sp>
          <p:nvSpPr>
            <p:cNvPr id="167" name="Oval 166">
              <a:extLst>
                <a:ext uri="{FF2B5EF4-FFF2-40B4-BE49-F238E27FC236}">
                  <a16:creationId xmlns:a16="http://schemas.microsoft.com/office/drawing/2014/main" id="{3DA2B511-0139-70E3-917D-94074BA99341}"/>
                </a:ext>
              </a:extLst>
            </p:cNvPr>
            <p:cNvSpPr/>
            <p:nvPr/>
          </p:nvSpPr>
          <p:spPr>
            <a:xfrm>
              <a:off x="439853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67">
              <a:extLst>
                <a:ext uri="{FF2B5EF4-FFF2-40B4-BE49-F238E27FC236}">
                  <a16:creationId xmlns:a16="http://schemas.microsoft.com/office/drawing/2014/main" id="{0C054B1C-AC35-3B33-9A02-2B3B59702F6E}"/>
                </a:ext>
              </a:extLst>
            </p:cNvPr>
            <p:cNvGrpSpPr/>
            <p:nvPr/>
          </p:nvGrpSpPr>
          <p:grpSpPr>
            <a:xfrm>
              <a:off x="4474562" y="4689011"/>
              <a:ext cx="541054" cy="539496"/>
              <a:chOff x="4474562" y="4689011"/>
              <a:chExt cx="541054" cy="541054"/>
            </a:xfrm>
          </p:grpSpPr>
          <p:sp>
            <p:nvSpPr>
              <p:cNvPr id="169" name="Graphic 22">
                <a:extLst>
                  <a:ext uri="{FF2B5EF4-FFF2-40B4-BE49-F238E27FC236}">
                    <a16:creationId xmlns:a16="http://schemas.microsoft.com/office/drawing/2014/main" id="{76FD552C-3738-BC66-0335-1B08D032FCD6}"/>
                  </a:ext>
                </a:extLst>
              </p:cNvPr>
              <p:cNvSpPr/>
              <p:nvPr/>
            </p:nvSpPr>
            <p:spPr>
              <a:xfrm>
                <a:off x="4474562"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grpSp>
            <p:nvGrpSpPr>
              <p:cNvPr id="170" name="Graphic 22">
                <a:extLst>
                  <a:ext uri="{FF2B5EF4-FFF2-40B4-BE49-F238E27FC236}">
                    <a16:creationId xmlns:a16="http://schemas.microsoft.com/office/drawing/2014/main" id="{A65EE62B-422A-81B1-41FC-30ACFCA6FBD7}"/>
                  </a:ext>
                </a:extLst>
              </p:cNvPr>
              <p:cNvGrpSpPr/>
              <p:nvPr/>
            </p:nvGrpSpPr>
            <p:grpSpPr>
              <a:xfrm>
                <a:off x="4483881" y="4747821"/>
                <a:ext cx="531734" cy="482243"/>
                <a:chOff x="4483881" y="4747821"/>
                <a:chExt cx="531734" cy="482243"/>
              </a:xfrm>
              <a:solidFill>
                <a:srgbClr val="D80027"/>
              </a:solidFill>
            </p:grpSpPr>
            <p:sp>
              <p:nvSpPr>
                <p:cNvPr id="175" name="Graphic 22">
                  <a:extLst>
                    <a:ext uri="{FF2B5EF4-FFF2-40B4-BE49-F238E27FC236}">
                      <a16:creationId xmlns:a16="http://schemas.microsoft.com/office/drawing/2014/main" id="{CC7D29D1-F856-6995-B4FD-7D96C370520E}"/>
                    </a:ext>
                  </a:extLst>
                </p:cNvPr>
                <p:cNvSpPr/>
                <p:nvPr/>
              </p:nvSpPr>
              <p:spPr>
                <a:xfrm>
                  <a:off x="4733327" y="4888965"/>
                  <a:ext cx="282288" cy="70572"/>
                </a:xfrm>
                <a:custGeom>
                  <a:avLst/>
                  <a:gdLst>
                    <a:gd name="connsiteX0" fmla="*/ 0 w 282288"/>
                    <a:gd name="connsiteY0" fmla="*/ 70573 h 70572"/>
                    <a:gd name="connsiteX1" fmla="*/ 282289 w 282288"/>
                    <a:gd name="connsiteY1" fmla="*/ 70573 h 70572"/>
                    <a:gd name="connsiteX2" fmla="*/ 272969 w 282288"/>
                    <a:gd name="connsiteY2" fmla="*/ 0 h 70572"/>
                    <a:gd name="connsiteX3" fmla="*/ 0 w 282288"/>
                    <a:gd name="connsiteY3" fmla="*/ 0 h 70572"/>
                    <a:gd name="connsiteX4" fmla="*/ 0 w 282288"/>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88" h="70572">
                      <a:moveTo>
                        <a:pt x="0" y="70573"/>
                      </a:moveTo>
                      <a:lnTo>
                        <a:pt x="282289" y="70573"/>
                      </a:lnTo>
                      <a:cubicBezTo>
                        <a:pt x="282289" y="46154"/>
                        <a:pt x="279034" y="22502"/>
                        <a:pt x="272969"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76" name="Graphic 22">
                  <a:extLst>
                    <a:ext uri="{FF2B5EF4-FFF2-40B4-BE49-F238E27FC236}">
                      <a16:creationId xmlns:a16="http://schemas.microsoft.com/office/drawing/2014/main" id="{00211AB0-8C30-FB2D-9FF7-9906AA30538C}"/>
                    </a:ext>
                  </a:extLst>
                </p:cNvPr>
                <p:cNvSpPr/>
                <p:nvPr/>
              </p:nvSpPr>
              <p:spPr>
                <a:xfrm>
                  <a:off x="4733327" y="4747821"/>
                  <a:ext cx="242582" cy="70572"/>
                </a:xfrm>
                <a:custGeom>
                  <a:avLst/>
                  <a:gdLst>
                    <a:gd name="connsiteX0" fmla="*/ 0 w 242582"/>
                    <a:gd name="connsiteY0" fmla="*/ 70573 h 70572"/>
                    <a:gd name="connsiteX1" fmla="*/ 242582 w 242582"/>
                    <a:gd name="connsiteY1" fmla="*/ 70573 h 70572"/>
                    <a:gd name="connsiteX2" fmla="*/ 180161 w 242582"/>
                    <a:gd name="connsiteY2" fmla="*/ 0 h 70572"/>
                    <a:gd name="connsiteX3" fmla="*/ 0 w 242582"/>
                    <a:gd name="connsiteY3" fmla="*/ 0 h 70572"/>
                    <a:gd name="connsiteX4" fmla="*/ 0 w 242582"/>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2" h="70572">
                      <a:moveTo>
                        <a:pt x="0" y="70573"/>
                      </a:moveTo>
                      <a:lnTo>
                        <a:pt x="242582" y="70573"/>
                      </a:lnTo>
                      <a:cubicBezTo>
                        <a:pt x="226022" y="43550"/>
                        <a:pt x="204850" y="19664"/>
                        <a:pt x="180161"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77" name="Graphic 22">
                  <a:extLst>
                    <a:ext uri="{FF2B5EF4-FFF2-40B4-BE49-F238E27FC236}">
                      <a16:creationId xmlns:a16="http://schemas.microsoft.com/office/drawing/2014/main" id="{5AA07342-B80C-8C07-A4F0-86E482649282}"/>
                    </a:ext>
                  </a:extLst>
                </p:cNvPr>
                <p:cNvSpPr/>
                <p:nvPr/>
              </p:nvSpPr>
              <p:spPr>
                <a:xfrm>
                  <a:off x="4576689" y="5171254"/>
                  <a:ext cx="336799" cy="58810"/>
                </a:xfrm>
                <a:custGeom>
                  <a:avLst/>
                  <a:gdLst>
                    <a:gd name="connsiteX0" fmla="*/ 168400 w 336799"/>
                    <a:gd name="connsiteY0" fmla="*/ 58810 h 58810"/>
                    <a:gd name="connsiteX1" fmla="*/ 336800 w 336799"/>
                    <a:gd name="connsiteY1" fmla="*/ 0 h 58810"/>
                    <a:gd name="connsiteX2" fmla="*/ 0 w 336799"/>
                    <a:gd name="connsiteY2" fmla="*/ 0 h 58810"/>
                    <a:gd name="connsiteX3" fmla="*/ 168400 w 336799"/>
                    <a:gd name="connsiteY3" fmla="*/ 58810 h 58810"/>
                  </a:gdLst>
                  <a:ahLst/>
                  <a:cxnLst>
                    <a:cxn ang="0">
                      <a:pos x="connsiteX0" y="connsiteY0"/>
                    </a:cxn>
                    <a:cxn ang="0">
                      <a:pos x="connsiteX1" y="connsiteY1"/>
                    </a:cxn>
                    <a:cxn ang="0">
                      <a:pos x="connsiteX2" y="connsiteY2"/>
                    </a:cxn>
                    <a:cxn ang="0">
                      <a:pos x="connsiteX3" y="connsiteY3"/>
                    </a:cxn>
                  </a:cxnLst>
                  <a:rect l="l" t="t" r="r" b="b"/>
                  <a:pathLst>
                    <a:path w="336799" h="58810">
                      <a:moveTo>
                        <a:pt x="168400" y="58810"/>
                      </a:moveTo>
                      <a:cubicBezTo>
                        <a:pt x="232068" y="58810"/>
                        <a:pt x="290587" y="36804"/>
                        <a:pt x="336800" y="0"/>
                      </a:cubicBezTo>
                      <a:lnTo>
                        <a:pt x="0" y="0"/>
                      </a:lnTo>
                      <a:cubicBezTo>
                        <a:pt x="46213" y="36804"/>
                        <a:pt x="104732" y="58810"/>
                        <a:pt x="168400" y="58810"/>
                      </a:cubicBezTo>
                      <a:close/>
                    </a:path>
                  </a:pathLst>
                </a:custGeom>
                <a:solidFill>
                  <a:srgbClr val="D80027"/>
                </a:solidFill>
                <a:ln w="1042" cap="flat">
                  <a:noFill/>
                  <a:prstDash val="solid"/>
                  <a:miter/>
                </a:ln>
              </p:spPr>
              <p:txBody>
                <a:bodyPr rtlCol="0" anchor="ctr"/>
                <a:lstStyle/>
                <a:p>
                  <a:endParaRPr lang="en-US"/>
                </a:p>
              </p:txBody>
            </p:sp>
            <p:sp>
              <p:nvSpPr>
                <p:cNvPr id="178" name="Graphic 22">
                  <a:extLst>
                    <a:ext uri="{FF2B5EF4-FFF2-40B4-BE49-F238E27FC236}">
                      <a16:creationId xmlns:a16="http://schemas.microsoft.com/office/drawing/2014/main" id="{ED646CEB-F3F8-55F9-6CCC-CBEE5B159EC7}"/>
                    </a:ext>
                  </a:extLst>
                </p:cNvPr>
                <p:cNvSpPr/>
                <p:nvPr/>
              </p:nvSpPr>
              <p:spPr>
                <a:xfrm>
                  <a:off x="4483881" y="5030109"/>
                  <a:ext cx="522415" cy="70572"/>
                </a:xfrm>
                <a:custGeom>
                  <a:avLst/>
                  <a:gdLst>
                    <a:gd name="connsiteX0" fmla="*/ 30387 w 522415"/>
                    <a:gd name="connsiteY0" fmla="*/ 70573 h 70572"/>
                    <a:gd name="connsiteX1" fmla="*/ 492028 w 522415"/>
                    <a:gd name="connsiteY1" fmla="*/ 70573 h 70572"/>
                    <a:gd name="connsiteX2" fmla="*/ 522415 w 522415"/>
                    <a:gd name="connsiteY2" fmla="*/ 0 h 70572"/>
                    <a:gd name="connsiteX3" fmla="*/ 0 w 522415"/>
                    <a:gd name="connsiteY3" fmla="*/ 0 h 70572"/>
                    <a:gd name="connsiteX4" fmla="*/ 30387 w 522415"/>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15" h="70572">
                      <a:moveTo>
                        <a:pt x="30387" y="70573"/>
                      </a:moveTo>
                      <a:lnTo>
                        <a:pt x="492028" y="70573"/>
                      </a:lnTo>
                      <a:cubicBezTo>
                        <a:pt x="505323" y="48880"/>
                        <a:pt x="515633" y="25165"/>
                        <a:pt x="522415" y="0"/>
                      </a:cubicBezTo>
                      <a:lnTo>
                        <a:pt x="0" y="0"/>
                      </a:lnTo>
                      <a:cubicBezTo>
                        <a:pt x="6781" y="25165"/>
                        <a:pt x="17092" y="48880"/>
                        <a:pt x="30387" y="70573"/>
                      </a:cubicBezTo>
                      <a:close/>
                    </a:path>
                  </a:pathLst>
                </a:custGeom>
                <a:solidFill>
                  <a:srgbClr val="D80027"/>
                </a:solidFill>
                <a:ln w="1042" cap="flat">
                  <a:noFill/>
                  <a:prstDash val="solid"/>
                  <a:miter/>
                </a:ln>
              </p:spPr>
              <p:txBody>
                <a:bodyPr rtlCol="0" anchor="ctr"/>
                <a:lstStyle/>
                <a:p>
                  <a:endParaRPr lang="en-US"/>
                </a:p>
              </p:txBody>
            </p:sp>
          </p:grpSp>
          <p:sp>
            <p:nvSpPr>
              <p:cNvPr id="171" name="Graphic 22">
                <a:extLst>
                  <a:ext uri="{FF2B5EF4-FFF2-40B4-BE49-F238E27FC236}">
                    <a16:creationId xmlns:a16="http://schemas.microsoft.com/office/drawing/2014/main" id="{690D7686-09DA-B74B-E9FC-1F3C96083AD4}"/>
                  </a:ext>
                </a:extLst>
              </p:cNvPr>
              <p:cNvSpPr/>
              <p:nvPr/>
            </p:nvSpPr>
            <p:spPr>
              <a:xfrm>
                <a:off x="4474562" y="4689011"/>
                <a:ext cx="270527" cy="270527"/>
              </a:xfrm>
              <a:custGeom>
                <a:avLst/>
                <a:gdLst>
                  <a:gd name="connsiteX0" fmla="*/ 270527 w 270527"/>
                  <a:gd name="connsiteY0" fmla="*/ 270527 h 270527"/>
                  <a:gd name="connsiteX1" fmla="*/ 270527 w 270527"/>
                  <a:gd name="connsiteY1" fmla="*/ 0 h 270527"/>
                  <a:gd name="connsiteX2" fmla="*/ 0 w 270527"/>
                  <a:gd name="connsiteY2" fmla="*/ 270527 h 270527"/>
                  <a:gd name="connsiteX3" fmla="*/ 270527 w 270527"/>
                  <a:gd name="connsiteY3" fmla="*/ 270527 h 270527"/>
                </a:gdLst>
                <a:ahLst/>
                <a:cxnLst>
                  <a:cxn ang="0">
                    <a:pos x="connsiteX0" y="connsiteY0"/>
                  </a:cxn>
                  <a:cxn ang="0">
                    <a:pos x="connsiteX1" y="connsiteY1"/>
                  </a:cxn>
                  <a:cxn ang="0">
                    <a:pos x="connsiteX2" y="connsiteY2"/>
                  </a:cxn>
                  <a:cxn ang="0">
                    <a:pos x="connsiteX3" y="connsiteY3"/>
                  </a:cxn>
                </a:cxnLst>
                <a:rect l="l" t="t" r="r" b="b"/>
                <a:pathLst>
                  <a:path w="270527" h="270527">
                    <a:moveTo>
                      <a:pt x="270527" y="270527"/>
                    </a:moveTo>
                    <a:cubicBezTo>
                      <a:pt x="270527" y="121120"/>
                      <a:pt x="270527" y="103506"/>
                      <a:pt x="270527" y="0"/>
                    </a:cubicBezTo>
                    <a:cubicBezTo>
                      <a:pt x="121120" y="0"/>
                      <a:pt x="0" y="121120"/>
                      <a:pt x="0" y="270527"/>
                    </a:cubicBezTo>
                    <a:lnTo>
                      <a:pt x="270527" y="270527"/>
                    </a:lnTo>
                    <a:close/>
                  </a:path>
                </a:pathLst>
              </a:custGeom>
              <a:solidFill>
                <a:srgbClr val="0052B4"/>
              </a:solidFill>
              <a:ln w="1042" cap="flat">
                <a:noFill/>
                <a:prstDash val="solid"/>
                <a:miter/>
              </a:ln>
            </p:spPr>
            <p:txBody>
              <a:bodyPr rtlCol="0" anchor="ctr"/>
              <a:lstStyle/>
              <a:p>
                <a:endParaRPr lang="en-US"/>
              </a:p>
            </p:txBody>
          </p:sp>
          <p:grpSp>
            <p:nvGrpSpPr>
              <p:cNvPr id="172" name="Graphic 22">
                <a:extLst>
                  <a:ext uri="{FF2B5EF4-FFF2-40B4-BE49-F238E27FC236}">
                    <a16:creationId xmlns:a16="http://schemas.microsoft.com/office/drawing/2014/main" id="{4ACF15F5-7CD0-2E95-3450-79200A503CDD}"/>
                  </a:ext>
                </a:extLst>
              </p:cNvPr>
              <p:cNvGrpSpPr/>
              <p:nvPr/>
            </p:nvGrpSpPr>
            <p:grpSpPr>
              <a:xfrm>
                <a:off x="4546392" y="4771346"/>
                <a:ext cx="175172" cy="164668"/>
                <a:chOff x="4546392" y="4771346"/>
                <a:chExt cx="175172" cy="164668"/>
              </a:xfrm>
              <a:solidFill>
                <a:srgbClr val="FFDA44"/>
              </a:solidFill>
            </p:grpSpPr>
            <p:sp>
              <p:nvSpPr>
                <p:cNvPr id="173" name="Graphic 22">
                  <a:extLst>
                    <a:ext uri="{FF2B5EF4-FFF2-40B4-BE49-F238E27FC236}">
                      <a16:creationId xmlns:a16="http://schemas.microsoft.com/office/drawing/2014/main" id="{B69B58FC-063B-38A9-296C-F3B3EEC710D7}"/>
                    </a:ext>
                  </a:extLst>
                </p:cNvPr>
                <p:cNvSpPr/>
                <p:nvPr/>
              </p:nvSpPr>
              <p:spPr>
                <a:xfrm>
                  <a:off x="4546392" y="4771346"/>
                  <a:ext cx="139885" cy="164668"/>
                </a:xfrm>
                <a:custGeom>
                  <a:avLst/>
                  <a:gdLst>
                    <a:gd name="connsiteX0" fmla="*/ 108064 w 139885"/>
                    <a:gd name="connsiteY0" fmla="*/ 149229 h 164668"/>
                    <a:gd name="connsiteX1" fmla="*/ 41168 w 139885"/>
                    <a:gd name="connsiteY1" fmla="*/ 82333 h 164668"/>
                    <a:gd name="connsiteX2" fmla="*/ 108064 w 139885"/>
                    <a:gd name="connsiteY2" fmla="*/ 15437 h 164668"/>
                    <a:gd name="connsiteX3" fmla="*/ 139886 w 139885"/>
                    <a:gd name="connsiteY3" fmla="*/ 23478 h 164668"/>
                    <a:gd name="connsiteX4" fmla="*/ 82334 w 139885"/>
                    <a:gd name="connsiteY4" fmla="*/ 0 h 164668"/>
                    <a:gd name="connsiteX5" fmla="*/ 0 w 139885"/>
                    <a:gd name="connsiteY5" fmla="*/ 82334 h 164668"/>
                    <a:gd name="connsiteX6" fmla="*/ 82334 w 139885"/>
                    <a:gd name="connsiteY6" fmla="*/ 164669 h 164668"/>
                    <a:gd name="connsiteX7" fmla="*/ 139886 w 139885"/>
                    <a:gd name="connsiteY7" fmla="*/ 141191 h 164668"/>
                    <a:gd name="connsiteX8" fmla="*/ 108064 w 139885"/>
                    <a:gd name="connsiteY8" fmla="*/ 149229 h 1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5" h="164668">
                      <a:moveTo>
                        <a:pt x="108064" y="149229"/>
                      </a:moveTo>
                      <a:cubicBezTo>
                        <a:pt x="71118" y="149229"/>
                        <a:pt x="41168" y="119278"/>
                        <a:pt x="41168" y="82333"/>
                      </a:cubicBezTo>
                      <a:cubicBezTo>
                        <a:pt x="41168" y="45388"/>
                        <a:pt x="71119" y="15437"/>
                        <a:pt x="108064" y="15437"/>
                      </a:cubicBezTo>
                      <a:cubicBezTo>
                        <a:pt x="119584" y="15437"/>
                        <a:pt x="130423" y="18350"/>
                        <a:pt x="139886" y="23478"/>
                      </a:cubicBezTo>
                      <a:cubicBezTo>
                        <a:pt x="125041" y="8961"/>
                        <a:pt x="104738" y="0"/>
                        <a:pt x="82334" y="0"/>
                      </a:cubicBezTo>
                      <a:cubicBezTo>
                        <a:pt x="36864" y="0"/>
                        <a:pt x="0" y="36862"/>
                        <a:pt x="0" y="82334"/>
                      </a:cubicBezTo>
                      <a:cubicBezTo>
                        <a:pt x="0" y="127806"/>
                        <a:pt x="36864" y="164669"/>
                        <a:pt x="82334" y="164669"/>
                      </a:cubicBezTo>
                      <a:cubicBezTo>
                        <a:pt x="104738" y="164669"/>
                        <a:pt x="125041" y="155707"/>
                        <a:pt x="139886" y="141191"/>
                      </a:cubicBezTo>
                      <a:cubicBezTo>
                        <a:pt x="130423" y="146316"/>
                        <a:pt x="119585" y="149229"/>
                        <a:pt x="108064" y="149229"/>
                      </a:cubicBezTo>
                      <a:close/>
                    </a:path>
                  </a:pathLst>
                </a:custGeom>
                <a:solidFill>
                  <a:srgbClr val="FFDA44"/>
                </a:solidFill>
                <a:ln w="1042" cap="flat">
                  <a:noFill/>
                  <a:prstDash val="solid"/>
                  <a:miter/>
                </a:ln>
              </p:spPr>
              <p:txBody>
                <a:bodyPr rtlCol="0" anchor="ctr"/>
                <a:lstStyle/>
                <a:p>
                  <a:endParaRPr lang="en-US"/>
                </a:p>
              </p:txBody>
            </p:sp>
            <p:sp>
              <p:nvSpPr>
                <p:cNvPr id="174" name="Graphic 22">
                  <a:extLst>
                    <a:ext uri="{FF2B5EF4-FFF2-40B4-BE49-F238E27FC236}">
                      <a16:creationId xmlns:a16="http://schemas.microsoft.com/office/drawing/2014/main" id="{CA3B6959-C4EA-0604-5096-954EA942A6FC}"/>
                    </a:ext>
                  </a:extLst>
                </p:cNvPr>
                <p:cNvSpPr/>
                <p:nvPr/>
              </p:nvSpPr>
              <p:spPr>
                <a:xfrm>
                  <a:off x="4625047" y="4806631"/>
                  <a:ext cx="96516" cy="94096"/>
                </a:xfrm>
                <a:custGeom>
                  <a:avLst/>
                  <a:gdLst>
                    <a:gd name="connsiteX0" fmla="*/ 48259 w 96516"/>
                    <a:gd name="connsiteY0" fmla="*/ 0 h 94096"/>
                    <a:gd name="connsiteX1" fmla="*/ 60136 w 96516"/>
                    <a:gd name="connsiteY1" fmla="*/ 24836 h 94096"/>
                    <a:gd name="connsiteX2" fmla="*/ 86958 w 96516"/>
                    <a:gd name="connsiteY2" fmla="*/ 18639 h 94096"/>
                    <a:gd name="connsiteX3" fmla="*/ 74947 w 96516"/>
                    <a:gd name="connsiteY3" fmla="*/ 43408 h 94096"/>
                    <a:gd name="connsiteX4" fmla="*/ 96517 w 96516"/>
                    <a:gd name="connsiteY4" fmla="*/ 60514 h 94096"/>
                    <a:gd name="connsiteX5" fmla="*/ 69661 w 96516"/>
                    <a:gd name="connsiteY5" fmla="*/ 66568 h 94096"/>
                    <a:gd name="connsiteX6" fmla="*/ 69736 w 96516"/>
                    <a:gd name="connsiteY6" fmla="*/ 94097 h 94096"/>
                    <a:gd name="connsiteX7" fmla="*/ 48259 w 96516"/>
                    <a:gd name="connsiteY7" fmla="*/ 76874 h 94096"/>
                    <a:gd name="connsiteX8" fmla="*/ 26782 w 96516"/>
                    <a:gd name="connsiteY8" fmla="*/ 94097 h 94096"/>
                    <a:gd name="connsiteX9" fmla="*/ 26856 w 96516"/>
                    <a:gd name="connsiteY9" fmla="*/ 66568 h 94096"/>
                    <a:gd name="connsiteX10" fmla="*/ 0 w 96516"/>
                    <a:gd name="connsiteY10" fmla="*/ 60514 h 94096"/>
                    <a:gd name="connsiteX11" fmla="*/ 21570 w 96516"/>
                    <a:gd name="connsiteY11" fmla="*/ 43408 h 94096"/>
                    <a:gd name="connsiteX12" fmla="*/ 9558 w 96516"/>
                    <a:gd name="connsiteY12" fmla="*/ 18639 h 94096"/>
                    <a:gd name="connsiteX13" fmla="*/ 36382 w 96516"/>
                    <a:gd name="connsiteY13" fmla="*/ 24836 h 9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16" h="94096">
                      <a:moveTo>
                        <a:pt x="48259" y="0"/>
                      </a:moveTo>
                      <a:lnTo>
                        <a:pt x="60136" y="24836"/>
                      </a:lnTo>
                      <a:lnTo>
                        <a:pt x="86958" y="18639"/>
                      </a:lnTo>
                      <a:lnTo>
                        <a:pt x="74947" y="43408"/>
                      </a:lnTo>
                      <a:lnTo>
                        <a:pt x="96517" y="60514"/>
                      </a:lnTo>
                      <a:lnTo>
                        <a:pt x="69661" y="66568"/>
                      </a:lnTo>
                      <a:lnTo>
                        <a:pt x="69736" y="94097"/>
                      </a:lnTo>
                      <a:lnTo>
                        <a:pt x="48259" y="76874"/>
                      </a:lnTo>
                      <a:lnTo>
                        <a:pt x="26782" y="94097"/>
                      </a:lnTo>
                      <a:lnTo>
                        <a:pt x="26856" y="66568"/>
                      </a:lnTo>
                      <a:lnTo>
                        <a:pt x="0" y="60514"/>
                      </a:lnTo>
                      <a:lnTo>
                        <a:pt x="21570" y="43408"/>
                      </a:lnTo>
                      <a:lnTo>
                        <a:pt x="9558" y="18639"/>
                      </a:lnTo>
                      <a:lnTo>
                        <a:pt x="36382" y="24836"/>
                      </a:lnTo>
                      <a:close/>
                    </a:path>
                  </a:pathLst>
                </a:custGeom>
                <a:solidFill>
                  <a:srgbClr val="FFDA44"/>
                </a:solidFill>
                <a:ln w="1042" cap="flat">
                  <a:noFill/>
                  <a:prstDash val="solid"/>
                  <a:miter/>
                </a:ln>
              </p:spPr>
              <p:txBody>
                <a:bodyPr rtlCol="0" anchor="ctr"/>
                <a:lstStyle/>
                <a:p>
                  <a:endParaRPr lang="en-US"/>
                </a:p>
              </p:txBody>
            </p:sp>
          </p:grpSp>
        </p:grpSp>
      </p:grpSp>
      <p:grpSp>
        <p:nvGrpSpPr>
          <p:cNvPr id="59" name="Group 58">
            <a:extLst>
              <a:ext uri="{FF2B5EF4-FFF2-40B4-BE49-F238E27FC236}">
                <a16:creationId xmlns:a16="http://schemas.microsoft.com/office/drawing/2014/main" id="{B50120D2-013D-71E4-6EF3-B5EC844ECCD5}"/>
              </a:ext>
            </a:extLst>
          </p:cNvPr>
          <p:cNvGrpSpPr/>
          <p:nvPr/>
        </p:nvGrpSpPr>
        <p:grpSpPr>
          <a:xfrm>
            <a:off x="11198033" y="2588958"/>
            <a:ext cx="438638" cy="438638"/>
            <a:chOff x="10482466" y="4616179"/>
            <a:chExt cx="685362" cy="685362"/>
          </a:xfrm>
        </p:grpSpPr>
        <p:sp>
          <p:nvSpPr>
            <p:cNvPr id="135" name="Oval 134">
              <a:extLst>
                <a:ext uri="{FF2B5EF4-FFF2-40B4-BE49-F238E27FC236}">
                  <a16:creationId xmlns:a16="http://schemas.microsoft.com/office/drawing/2014/main" id="{39F3A42E-E43A-647C-1772-96DDCACDF99F}"/>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a:extLst>
                <a:ext uri="{FF2B5EF4-FFF2-40B4-BE49-F238E27FC236}">
                  <a16:creationId xmlns:a16="http://schemas.microsoft.com/office/drawing/2014/main" id="{179E7616-2FA3-6D12-582E-B6358EEE2683}"/>
                </a:ext>
              </a:extLst>
            </p:cNvPr>
            <p:cNvGrpSpPr/>
            <p:nvPr/>
          </p:nvGrpSpPr>
          <p:grpSpPr>
            <a:xfrm>
              <a:off x="10556178" y="4689011"/>
              <a:ext cx="539496" cy="539495"/>
              <a:chOff x="10097863" y="5407399"/>
              <a:chExt cx="539496" cy="539495"/>
            </a:xfrm>
          </p:grpSpPr>
          <p:sp>
            <p:nvSpPr>
              <p:cNvPr id="137" name="Freeform 136">
                <a:extLst>
                  <a:ext uri="{FF2B5EF4-FFF2-40B4-BE49-F238E27FC236}">
                    <a16:creationId xmlns:a16="http://schemas.microsoft.com/office/drawing/2014/main" id="{883292ED-D461-6D93-B7EE-992D4B38367C}"/>
                  </a:ext>
                </a:extLst>
              </p:cNvPr>
              <p:cNvSpPr/>
              <p:nvPr/>
            </p:nvSpPr>
            <p:spPr>
              <a:xfrm>
                <a:off x="10097863" y="5559865"/>
                <a:ext cx="539496" cy="234562"/>
              </a:xfrm>
              <a:custGeom>
                <a:avLst/>
                <a:gdLst>
                  <a:gd name="connsiteX0" fmla="*/ 16778 w 539496"/>
                  <a:gd name="connsiteY0" fmla="*/ 23456 h 234562"/>
                  <a:gd name="connsiteX1" fmla="*/ 0 w 539496"/>
                  <a:gd name="connsiteY1" fmla="*/ 117281 h 234562"/>
                  <a:gd name="connsiteX2" fmla="*/ 16778 w 539496"/>
                  <a:gd name="connsiteY2" fmla="*/ 211106 h 234562"/>
                  <a:gd name="connsiteX3" fmla="*/ 269748 w 539496"/>
                  <a:gd name="connsiteY3" fmla="*/ 234563 h 234562"/>
                  <a:gd name="connsiteX4" fmla="*/ 522718 w 539496"/>
                  <a:gd name="connsiteY4" fmla="*/ 211106 h 234562"/>
                  <a:gd name="connsiteX5" fmla="*/ 539496 w 539496"/>
                  <a:gd name="connsiteY5" fmla="*/ 117281 h 234562"/>
                  <a:gd name="connsiteX6" fmla="*/ 522718 w 539496"/>
                  <a:gd name="connsiteY6" fmla="*/ 23456 h 234562"/>
                  <a:gd name="connsiteX7" fmla="*/ 269748 w 539496"/>
                  <a:gd name="connsiteY7" fmla="*/ 0 h 234562"/>
                  <a:gd name="connsiteX8" fmla="*/ 16778 w 539496"/>
                  <a:gd name="connsiteY8" fmla="*/ 23456 h 23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96" h="234562">
                    <a:moveTo>
                      <a:pt x="16778" y="23456"/>
                    </a:moveTo>
                    <a:cubicBezTo>
                      <a:pt x="5936" y="52680"/>
                      <a:pt x="0" y="84286"/>
                      <a:pt x="0" y="117281"/>
                    </a:cubicBezTo>
                    <a:cubicBezTo>
                      <a:pt x="0" y="150277"/>
                      <a:pt x="5936" y="181885"/>
                      <a:pt x="16778" y="211106"/>
                    </a:cubicBezTo>
                    <a:lnTo>
                      <a:pt x="269748" y="234563"/>
                    </a:lnTo>
                    <a:lnTo>
                      <a:pt x="522718" y="211106"/>
                    </a:lnTo>
                    <a:cubicBezTo>
                      <a:pt x="533561" y="181885"/>
                      <a:pt x="539496" y="150277"/>
                      <a:pt x="539496" y="117281"/>
                    </a:cubicBezTo>
                    <a:cubicBezTo>
                      <a:pt x="539496" y="84286"/>
                      <a:pt x="533561" y="52680"/>
                      <a:pt x="522718" y="23456"/>
                    </a:cubicBezTo>
                    <a:lnTo>
                      <a:pt x="269748" y="0"/>
                    </a:lnTo>
                    <a:lnTo>
                      <a:pt x="16778" y="23456"/>
                    </a:lnTo>
                    <a:close/>
                  </a:path>
                </a:pathLst>
              </a:custGeom>
              <a:solidFill>
                <a:srgbClr val="F0F0F0"/>
              </a:solidFill>
              <a:ln w="1042" cap="flat">
                <a:noFill/>
                <a:prstDash val="solid"/>
                <a:miter/>
              </a:ln>
            </p:spPr>
            <p:txBody>
              <a:bodyPr rtlCol="0" anchor="ctr"/>
              <a:lstStyle/>
              <a:p>
                <a:endParaRPr lang="en-US"/>
              </a:p>
            </p:txBody>
          </p:sp>
          <p:sp>
            <p:nvSpPr>
              <p:cNvPr id="138" name="Freeform 137">
                <a:extLst>
                  <a:ext uri="{FF2B5EF4-FFF2-40B4-BE49-F238E27FC236}">
                    <a16:creationId xmlns:a16="http://schemas.microsoft.com/office/drawing/2014/main" id="{23695F27-7FE6-BB9C-BA0D-219B16C5CB88}"/>
                  </a:ext>
                </a:extLst>
              </p:cNvPr>
              <p:cNvSpPr/>
              <p:nvPr/>
            </p:nvSpPr>
            <p:spPr>
              <a:xfrm>
                <a:off x="10114642" y="5407399"/>
                <a:ext cx="505940" cy="175923"/>
              </a:xfrm>
              <a:custGeom>
                <a:avLst/>
                <a:gdLst>
                  <a:gd name="connsiteX0" fmla="*/ 252969 w 505940"/>
                  <a:gd name="connsiteY0" fmla="*/ 0 h 175923"/>
                  <a:gd name="connsiteX1" fmla="*/ 0 w 505940"/>
                  <a:gd name="connsiteY1" fmla="*/ 175923 h 175923"/>
                  <a:gd name="connsiteX2" fmla="*/ 505941 w 505940"/>
                  <a:gd name="connsiteY2" fmla="*/ 175923 h 175923"/>
                  <a:gd name="connsiteX3" fmla="*/ 252969 w 505940"/>
                  <a:gd name="connsiteY3" fmla="*/ 0 h 175923"/>
                </a:gdLst>
                <a:ahLst/>
                <a:cxnLst>
                  <a:cxn ang="0">
                    <a:pos x="connsiteX0" y="connsiteY0"/>
                  </a:cxn>
                  <a:cxn ang="0">
                    <a:pos x="connsiteX1" y="connsiteY1"/>
                  </a:cxn>
                  <a:cxn ang="0">
                    <a:pos x="connsiteX2" y="connsiteY2"/>
                  </a:cxn>
                  <a:cxn ang="0">
                    <a:pos x="connsiteX3" y="connsiteY3"/>
                  </a:cxn>
                </a:cxnLst>
                <a:rect l="l" t="t" r="r" b="b"/>
                <a:pathLst>
                  <a:path w="505940" h="175923">
                    <a:moveTo>
                      <a:pt x="252969" y="0"/>
                    </a:moveTo>
                    <a:cubicBezTo>
                      <a:pt x="136988" y="0"/>
                      <a:pt x="38112" y="73203"/>
                      <a:pt x="0" y="175923"/>
                    </a:cubicBezTo>
                    <a:lnTo>
                      <a:pt x="505941" y="175923"/>
                    </a:lnTo>
                    <a:cubicBezTo>
                      <a:pt x="467825" y="73203"/>
                      <a:pt x="368952" y="0"/>
                      <a:pt x="252969" y="0"/>
                    </a:cubicBezTo>
                    <a:close/>
                  </a:path>
                </a:pathLst>
              </a:custGeom>
              <a:solidFill>
                <a:srgbClr val="D80027"/>
              </a:solidFill>
              <a:ln w="1042"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B525498A-BD4F-F73A-0AD3-EDE692ECDBBC}"/>
                  </a:ext>
                </a:extLst>
              </p:cNvPr>
              <p:cNvSpPr/>
              <p:nvPr/>
            </p:nvSpPr>
            <p:spPr>
              <a:xfrm>
                <a:off x="10114642" y="5770971"/>
                <a:ext cx="505939" cy="175923"/>
              </a:xfrm>
              <a:custGeom>
                <a:avLst/>
                <a:gdLst>
                  <a:gd name="connsiteX0" fmla="*/ 252969 w 505939"/>
                  <a:gd name="connsiteY0" fmla="*/ 175923 h 175923"/>
                  <a:gd name="connsiteX1" fmla="*/ 505940 w 505939"/>
                  <a:gd name="connsiteY1" fmla="*/ 0 h 175923"/>
                  <a:gd name="connsiteX2" fmla="*/ 0 w 505939"/>
                  <a:gd name="connsiteY2" fmla="*/ 0 h 175923"/>
                  <a:gd name="connsiteX3" fmla="*/ 252969 w 505939"/>
                  <a:gd name="connsiteY3" fmla="*/ 175923 h 175923"/>
                </a:gdLst>
                <a:ahLst/>
                <a:cxnLst>
                  <a:cxn ang="0">
                    <a:pos x="connsiteX0" y="connsiteY0"/>
                  </a:cxn>
                  <a:cxn ang="0">
                    <a:pos x="connsiteX1" y="connsiteY1"/>
                  </a:cxn>
                  <a:cxn ang="0">
                    <a:pos x="connsiteX2" y="connsiteY2"/>
                  </a:cxn>
                  <a:cxn ang="0">
                    <a:pos x="connsiteX3" y="connsiteY3"/>
                  </a:cxn>
                </a:cxnLst>
                <a:rect l="l" t="t" r="r" b="b"/>
                <a:pathLst>
                  <a:path w="505939" h="175923">
                    <a:moveTo>
                      <a:pt x="252969" y="175923"/>
                    </a:moveTo>
                    <a:cubicBezTo>
                      <a:pt x="368952" y="175923"/>
                      <a:pt x="467825" y="102720"/>
                      <a:pt x="505940" y="0"/>
                    </a:cubicBezTo>
                    <a:lnTo>
                      <a:pt x="0" y="0"/>
                    </a:lnTo>
                    <a:cubicBezTo>
                      <a:pt x="38112" y="102720"/>
                      <a:pt x="136988" y="175923"/>
                      <a:pt x="252969" y="175923"/>
                    </a:cubicBezTo>
                    <a:close/>
                  </a:path>
                </a:pathLst>
              </a:custGeom>
              <a:solidFill>
                <a:srgbClr val="6DA544"/>
              </a:solidFill>
              <a:ln w="1042" cap="flat">
                <a:noFill/>
                <a:prstDash val="solid"/>
                <a:miter/>
              </a:ln>
            </p:spPr>
            <p:txBody>
              <a:bodyPr rtlCol="0" anchor="ctr"/>
              <a:lstStyle/>
              <a:p>
                <a:endParaRPr lang="en-US"/>
              </a:p>
            </p:txBody>
          </p:sp>
        </p:grpSp>
      </p:grpSp>
      <p:grpSp>
        <p:nvGrpSpPr>
          <p:cNvPr id="62" name="Group 61">
            <a:extLst>
              <a:ext uri="{FF2B5EF4-FFF2-40B4-BE49-F238E27FC236}">
                <a16:creationId xmlns:a16="http://schemas.microsoft.com/office/drawing/2014/main" id="{28EDCCB4-7C2C-A81D-110B-7D0A07E4384A}"/>
              </a:ext>
            </a:extLst>
          </p:cNvPr>
          <p:cNvGrpSpPr>
            <a:grpSpLocks noChangeAspect="1"/>
          </p:cNvGrpSpPr>
          <p:nvPr/>
        </p:nvGrpSpPr>
        <p:grpSpPr>
          <a:xfrm>
            <a:off x="2244059" y="1695467"/>
            <a:ext cx="438912" cy="438912"/>
            <a:chOff x="7348029" y="5344428"/>
            <a:chExt cx="362921" cy="362921"/>
          </a:xfrm>
        </p:grpSpPr>
        <p:sp>
          <p:nvSpPr>
            <p:cNvPr id="126" name="Oval 125">
              <a:extLst>
                <a:ext uri="{FF2B5EF4-FFF2-40B4-BE49-F238E27FC236}">
                  <a16:creationId xmlns:a16="http://schemas.microsoft.com/office/drawing/2014/main" id="{BFA3A480-424F-C132-DC9F-D810B6446B20}"/>
                </a:ext>
              </a:extLst>
            </p:cNvPr>
            <p:cNvSpPr/>
            <p:nvPr/>
          </p:nvSpPr>
          <p:spPr>
            <a:xfrm>
              <a:off x="7348029" y="5344428"/>
              <a:ext cx="362921" cy="362921"/>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27" name="Group 126">
              <a:extLst>
                <a:ext uri="{FF2B5EF4-FFF2-40B4-BE49-F238E27FC236}">
                  <a16:creationId xmlns:a16="http://schemas.microsoft.com/office/drawing/2014/main" id="{E7DD2C74-A05A-5E1D-B86C-B0B14F16FCBE}"/>
                </a:ext>
              </a:extLst>
            </p:cNvPr>
            <p:cNvGrpSpPr>
              <a:grpSpLocks noChangeAspect="1"/>
            </p:cNvGrpSpPr>
            <p:nvPr/>
          </p:nvGrpSpPr>
          <p:grpSpPr>
            <a:xfrm>
              <a:off x="7386415" y="5382995"/>
              <a:ext cx="283464" cy="283464"/>
              <a:chOff x="2450774" y="1539511"/>
              <a:chExt cx="4876799" cy="4876800"/>
            </a:xfrm>
          </p:grpSpPr>
          <p:sp>
            <p:nvSpPr>
              <p:cNvPr id="128" name="Freeform 127">
                <a:extLst>
                  <a:ext uri="{FF2B5EF4-FFF2-40B4-BE49-F238E27FC236}">
                    <a16:creationId xmlns:a16="http://schemas.microsoft.com/office/drawing/2014/main" id="{FE5373DF-CAC0-7216-3A50-4DFC9571F5B6}"/>
                  </a:ext>
                </a:extLst>
              </p:cNvPr>
              <p:cNvSpPr/>
              <p:nvPr/>
            </p:nvSpPr>
            <p:spPr>
              <a:xfrm>
                <a:off x="3829003" y="1539511"/>
                <a:ext cx="2120341" cy="4876800"/>
              </a:xfrm>
              <a:custGeom>
                <a:avLst/>
                <a:gdLst>
                  <a:gd name="connsiteX0" fmla="*/ 1908305 w 2120341"/>
                  <a:gd name="connsiteY0" fmla="*/ 151667 h 4876800"/>
                  <a:gd name="connsiteX1" fmla="*/ 1060171 w 2120341"/>
                  <a:gd name="connsiteY1" fmla="*/ 0 h 4876800"/>
                  <a:gd name="connsiteX2" fmla="*/ 212036 w 2120341"/>
                  <a:gd name="connsiteY2" fmla="*/ 151667 h 4876800"/>
                  <a:gd name="connsiteX3" fmla="*/ 0 w 2120341"/>
                  <a:gd name="connsiteY3" fmla="*/ 2438400 h 4876800"/>
                  <a:gd name="connsiteX4" fmla="*/ 212036 w 2120341"/>
                  <a:gd name="connsiteY4" fmla="*/ 4725134 h 4876800"/>
                  <a:gd name="connsiteX5" fmla="*/ 1060171 w 2120341"/>
                  <a:gd name="connsiteY5" fmla="*/ 4876800 h 4876800"/>
                  <a:gd name="connsiteX6" fmla="*/ 1908305 w 2120341"/>
                  <a:gd name="connsiteY6" fmla="*/ 4725134 h 4876800"/>
                  <a:gd name="connsiteX7" fmla="*/ 2120341 w 2120341"/>
                  <a:gd name="connsiteY7" fmla="*/ 2438400 h 4876800"/>
                  <a:gd name="connsiteX8" fmla="*/ 1908305 w 2120341"/>
                  <a:gd name="connsiteY8" fmla="*/ 15166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341" h="4876800">
                    <a:moveTo>
                      <a:pt x="1908305" y="151667"/>
                    </a:moveTo>
                    <a:cubicBezTo>
                      <a:pt x="1644148" y="53654"/>
                      <a:pt x="1358436" y="0"/>
                      <a:pt x="1060171" y="0"/>
                    </a:cubicBezTo>
                    <a:cubicBezTo>
                      <a:pt x="761905" y="0"/>
                      <a:pt x="476193" y="53654"/>
                      <a:pt x="212036" y="151667"/>
                    </a:cubicBezTo>
                    <a:lnTo>
                      <a:pt x="0" y="2438400"/>
                    </a:lnTo>
                    <a:lnTo>
                      <a:pt x="212036" y="4725134"/>
                    </a:lnTo>
                    <a:cubicBezTo>
                      <a:pt x="476193" y="4823156"/>
                      <a:pt x="761905" y="4876800"/>
                      <a:pt x="1060171" y="4876800"/>
                    </a:cubicBezTo>
                    <a:cubicBezTo>
                      <a:pt x="1358436" y="4876800"/>
                      <a:pt x="1644148" y="4823156"/>
                      <a:pt x="1908305" y="4725134"/>
                    </a:cubicBezTo>
                    <a:lnTo>
                      <a:pt x="2120341" y="2438400"/>
                    </a:lnTo>
                    <a:lnTo>
                      <a:pt x="1908305" y="151667"/>
                    </a:lnTo>
                    <a:close/>
                  </a:path>
                </a:pathLst>
              </a:custGeom>
              <a:solidFill>
                <a:srgbClr val="FFDA44"/>
              </a:solidFill>
              <a:ln w="9525" cap="flat">
                <a:noFill/>
                <a:prstDash val="solid"/>
                <a:miter/>
              </a:ln>
            </p:spPr>
            <p:txBody>
              <a:bodyPr rIns="91440" rtlCol="0" anchor="ctr"/>
              <a:lstStyle/>
              <a:p>
                <a:endParaRPr lang="en-US"/>
              </a:p>
            </p:txBody>
          </p:sp>
          <p:sp>
            <p:nvSpPr>
              <p:cNvPr id="129" name="Freeform 128">
                <a:extLst>
                  <a:ext uri="{FF2B5EF4-FFF2-40B4-BE49-F238E27FC236}">
                    <a16:creationId xmlns:a16="http://schemas.microsoft.com/office/drawing/2014/main" id="{889EC17A-6DB8-84BD-A542-FE5BAB2C8F24}"/>
                  </a:ext>
                </a:extLst>
              </p:cNvPr>
              <p:cNvSpPr/>
              <p:nvPr/>
            </p:nvSpPr>
            <p:spPr>
              <a:xfrm>
                <a:off x="5737308" y="1691187"/>
                <a:ext cx="1590265" cy="4573476"/>
              </a:xfrm>
              <a:custGeom>
                <a:avLst/>
                <a:gdLst>
                  <a:gd name="connsiteX0" fmla="*/ 1590265 w 1590265"/>
                  <a:gd name="connsiteY0" fmla="*/ 2286724 h 4573476"/>
                  <a:gd name="connsiteX1" fmla="*/ 0 w 1590265"/>
                  <a:gd name="connsiteY1" fmla="*/ 0 h 4573476"/>
                  <a:gd name="connsiteX2" fmla="*/ 0 w 1590265"/>
                  <a:gd name="connsiteY2" fmla="*/ 4573477 h 4573476"/>
                  <a:gd name="connsiteX3" fmla="*/ 1590265 w 1590265"/>
                  <a:gd name="connsiteY3" fmla="*/ 228672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24"/>
                    </a:moveTo>
                    <a:cubicBezTo>
                      <a:pt x="1590265" y="1238307"/>
                      <a:pt x="928545" y="344519"/>
                      <a:pt x="0" y="0"/>
                    </a:cubicBezTo>
                    <a:lnTo>
                      <a:pt x="0" y="4573477"/>
                    </a:lnTo>
                    <a:cubicBezTo>
                      <a:pt x="928545" y="4228929"/>
                      <a:pt x="1590265" y="3335160"/>
                      <a:pt x="1590265" y="2286724"/>
                    </a:cubicBezTo>
                    <a:close/>
                  </a:path>
                </a:pathLst>
              </a:custGeom>
              <a:solidFill>
                <a:srgbClr val="D80027"/>
              </a:solidFill>
              <a:ln w="9525" cap="flat">
                <a:noFill/>
                <a:prstDash val="solid"/>
                <a:miter/>
              </a:ln>
            </p:spPr>
            <p:txBody>
              <a:bodyPr rIns="91440" rtlCol="0" anchor="ctr"/>
              <a:lstStyle/>
              <a:p>
                <a:endParaRPr lang="en-US"/>
              </a:p>
            </p:txBody>
          </p:sp>
          <p:sp>
            <p:nvSpPr>
              <p:cNvPr id="130" name="Freeform 129">
                <a:extLst>
                  <a:ext uri="{FF2B5EF4-FFF2-40B4-BE49-F238E27FC236}">
                    <a16:creationId xmlns:a16="http://schemas.microsoft.com/office/drawing/2014/main" id="{8AA058C6-4C2A-3057-CA2B-4EC1D32F7D1E}"/>
                  </a:ext>
                </a:extLst>
              </p:cNvPr>
              <p:cNvSpPr/>
              <p:nvPr/>
            </p:nvSpPr>
            <p:spPr>
              <a:xfrm>
                <a:off x="2450774" y="1691187"/>
                <a:ext cx="1590265" cy="4573466"/>
              </a:xfrm>
              <a:custGeom>
                <a:avLst/>
                <a:gdLst>
                  <a:gd name="connsiteX0" fmla="*/ 0 w 1590265"/>
                  <a:gd name="connsiteY0" fmla="*/ 2286724 h 4573466"/>
                  <a:gd name="connsiteX1" fmla="*/ 1590265 w 1590265"/>
                  <a:gd name="connsiteY1" fmla="*/ 4573467 h 4573466"/>
                  <a:gd name="connsiteX2" fmla="*/ 1590265 w 1590265"/>
                  <a:gd name="connsiteY2" fmla="*/ 0 h 4573466"/>
                  <a:gd name="connsiteX3" fmla="*/ 0 w 1590265"/>
                  <a:gd name="connsiteY3" fmla="*/ 228672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24"/>
                    </a:moveTo>
                    <a:cubicBezTo>
                      <a:pt x="0" y="3335160"/>
                      <a:pt x="661721" y="4228929"/>
                      <a:pt x="1590265" y="4573467"/>
                    </a:cubicBezTo>
                    <a:lnTo>
                      <a:pt x="1590265" y="0"/>
                    </a:lnTo>
                    <a:cubicBezTo>
                      <a:pt x="661721" y="344519"/>
                      <a:pt x="0" y="1238307"/>
                      <a:pt x="0" y="2286724"/>
                    </a:cubicBezTo>
                    <a:close/>
                  </a:path>
                </a:pathLst>
              </a:custGeom>
              <a:solidFill>
                <a:srgbClr val="000000"/>
              </a:solidFill>
              <a:ln w="9525" cap="flat">
                <a:noFill/>
                <a:prstDash val="solid"/>
                <a:miter/>
              </a:ln>
            </p:spPr>
            <p:txBody>
              <a:bodyPr rIns="91440" rtlCol="0" anchor="ctr"/>
              <a:lstStyle/>
              <a:p>
                <a:endParaRPr lang="en-US"/>
              </a:p>
            </p:txBody>
          </p:sp>
        </p:grpSp>
      </p:grpSp>
      <p:grpSp>
        <p:nvGrpSpPr>
          <p:cNvPr id="63" name="Group 62">
            <a:extLst>
              <a:ext uri="{FF2B5EF4-FFF2-40B4-BE49-F238E27FC236}">
                <a16:creationId xmlns:a16="http://schemas.microsoft.com/office/drawing/2014/main" id="{7D7BE7FD-1ED8-3E14-3157-143ECC712D9C}"/>
              </a:ext>
            </a:extLst>
          </p:cNvPr>
          <p:cNvGrpSpPr/>
          <p:nvPr/>
        </p:nvGrpSpPr>
        <p:grpSpPr>
          <a:xfrm>
            <a:off x="4896459" y="1695467"/>
            <a:ext cx="438912" cy="438912"/>
            <a:chOff x="7455535" y="6238171"/>
            <a:chExt cx="438912" cy="438912"/>
          </a:xfrm>
        </p:grpSpPr>
        <p:sp>
          <p:nvSpPr>
            <p:cNvPr id="121" name="Oval 120">
              <a:extLst>
                <a:ext uri="{FF2B5EF4-FFF2-40B4-BE49-F238E27FC236}">
                  <a16:creationId xmlns:a16="http://schemas.microsoft.com/office/drawing/2014/main" id="{924FCB08-1E6F-7DBB-FC57-AEF6BC977915}"/>
                </a:ext>
              </a:extLst>
            </p:cNvPr>
            <p:cNvSpPr/>
            <p:nvPr/>
          </p:nvSpPr>
          <p:spPr>
            <a:xfrm>
              <a:off x="745553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22" name="Group 121">
              <a:extLst>
                <a:ext uri="{FF2B5EF4-FFF2-40B4-BE49-F238E27FC236}">
                  <a16:creationId xmlns:a16="http://schemas.microsoft.com/office/drawing/2014/main" id="{22DDFB7C-9FD4-D856-90DC-DEB3FF037ACC}"/>
                </a:ext>
              </a:extLst>
            </p:cNvPr>
            <p:cNvGrpSpPr>
              <a:grpSpLocks noChangeAspect="1"/>
            </p:cNvGrpSpPr>
            <p:nvPr/>
          </p:nvGrpSpPr>
          <p:grpSpPr>
            <a:xfrm>
              <a:off x="7506449" y="6289303"/>
              <a:ext cx="338328" cy="338328"/>
              <a:chOff x="3657600" y="990600"/>
              <a:chExt cx="4876800" cy="4876800"/>
            </a:xfrm>
          </p:grpSpPr>
          <p:sp>
            <p:nvSpPr>
              <p:cNvPr id="123" name="Freeform 122">
                <a:extLst>
                  <a:ext uri="{FF2B5EF4-FFF2-40B4-BE49-F238E27FC236}">
                    <a16:creationId xmlns:a16="http://schemas.microsoft.com/office/drawing/2014/main" id="{29F93DEF-B68D-3EA8-3C20-37767AAA2905}"/>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48CFADEB-27B9-2248-8924-6721242C4086}"/>
                  </a:ext>
                </a:extLst>
              </p:cNvPr>
              <p:cNvSpPr/>
              <p:nvPr/>
            </p:nvSpPr>
            <p:spPr>
              <a:xfrm>
                <a:off x="6944134" y="1142266"/>
                <a:ext cx="1590265" cy="4573476"/>
              </a:xfrm>
              <a:custGeom>
                <a:avLst/>
                <a:gdLst>
                  <a:gd name="connsiteX0" fmla="*/ 1590265 w 1590265"/>
                  <a:gd name="connsiteY0" fmla="*/ 2286734 h 4573476"/>
                  <a:gd name="connsiteX1" fmla="*/ 0 w 1590265"/>
                  <a:gd name="connsiteY1" fmla="*/ 0 h 4573476"/>
                  <a:gd name="connsiteX2" fmla="*/ 0 w 1590265"/>
                  <a:gd name="connsiteY2" fmla="*/ 4573477 h 4573476"/>
                  <a:gd name="connsiteX3" fmla="*/ 1590265 w 1590265"/>
                  <a:gd name="connsiteY3" fmla="*/ 228673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34"/>
                    </a:moveTo>
                    <a:cubicBezTo>
                      <a:pt x="1590265" y="1238307"/>
                      <a:pt x="928545" y="344529"/>
                      <a:pt x="0" y="0"/>
                    </a:cubicBezTo>
                    <a:lnTo>
                      <a:pt x="0" y="4573477"/>
                    </a:lnTo>
                    <a:cubicBezTo>
                      <a:pt x="928545" y="4228938"/>
                      <a:pt x="1590265" y="3335160"/>
                      <a:pt x="1590265" y="2286734"/>
                    </a:cubicBezTo>
                    <a:close/>
                  </a:path>
                </a:pathLst>
              </a:custGeom>
              <a:solidFill>
                <a:srgbClr val="D80027"/>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C8DFE974-DE68-8101-809E-9B0AB8E383AD}"/>
                  </a:ext>
                </a:extLst>
              </p:cNvPr>
              <p:cNvSpPr/>
              <p:nvPr/>
            </p:nvSpPr>
            <p:spPr>
              <a:xfrm>
                <a:off x="3657600" y="1142266"/>
                <a:ext cx="1590265" cy="4573466"/>
              </a:xfrm>
              <a:custGeom>
                <a:avLst/>
                <a:gdLst>
                  <a:gd name="connsiteX0" fmla="*/ 0 w 1590265"/>
                  <a:gd name="connsiteY0" fmla="*/ 2286734 h 4573466"/>
                  <a:gd name="connsiteX1" fmla="*/ 1590265 w 1590265"/>
                  <a:gd name="connsiteY1" fmla="*/ 4573467 h 4573466"/>
                  <a:gd name="connsiteX2" fmla="*/ 1590265 w 1590265"/>
                  <a:gd name="connsiteY2" fmla="*/ 0 h 4573466"/>
                  <a:gd name="connsiteX3" fmla="*/ 0 w 1590265"/>
                  <a:gd name="connsiteY3" fmla="*/ 228673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34"/>
                    </a:moveTo>
                    <a:cubicBezTo>
                      <a:pt x="0" y="3335160"/>
                      <a:pt x="661730" y="4228938"/>
                      <a:pt x="1590265" y="4573467"/>
                    </a:cubicBezTo>
                    <a:lnTo>
                      <a:pt x="1590265" y="0"/>
                    </a:lnTo>
                    <a:cubicBezTo>
                      <a:pt x="661730" y="344529"/>
                      <a:pt x="0" y="1238307"/>
                      <a:pt x="0" y="2286734"/>
                    </a:cubicBezTo>
                    <a:close/>
                  </a:path>
                </a:pathLst>
              </a:custGeom>
              <a:solidFill>
                <a:srgbClr val="0052B4"/>
              </a:solidFill>
              <a:ln w="9525" cap="flat">
                <a:noFill/>
                <a:prstDash val="solid"/>
                <a:miter/>
              </a:ln>
            </p:spPr>
            <p:txBody>
              <a:bodyPr rtlCol="0" anchor="ctr"/>
              <a:lstStyle/>
              <a:p>
                <a:endParaRPr lang="en-US"/>
              </a:p>
            </p:txBody>
          </p:sp>
        </p:grpSp>
      </p:grpSp>
      <p:grpSp>
        <p:nvGrpSpPr>
          <p:cNvPr id="64" name="Group 63">
            <a:extLst>
              <a:ext uri="{FF2B5EF4-FFF2-40B4-BE49-F238E27FC236}">
                <a16:creationId xmlns:a16="http://schemas.microsoft.com/office/drawing/2014/main" id="{E3AB6754-2224-66F5-0254-17FDB5081A64}"/>
              </a:ext>
            </a:extLst>
          </p:cNvPr>
          <p:cNvGrpSpPr/>
          <p:nvPr/>
        </p:nvGrpSpPr>
        <p:grpSpPr>
          <a:xfrm>
            <a:off x="7022160" y="2558467"/>
            <a:ext cx="438912" cy="438912"/>
            <a:chOff x="8174863" y="6238171"/>
            <a:chExt cx="438912" cy="438912"/>
          </a:xfrm>
        </p:grpSpPr>
        <p:sp>
          <p:nvSpPr>
            <p:cNvPr id="112" name="Oval 111">
              <a:extLst>
                <a:ext uri="{FF2B5EF4-FFF2-40B4-BE49-F238E27FC236}">
                  <a16:creationId xmlns:a16="http://schemas.microsoft.com/office/drawing/2014/main" id="{7AC69D85-35EB-583E-67B5-C047B72B2B1D}"/>
                </a:ext>
              </a:extLst>
            </p:cNvPr>
            <p:cNvSpPr/>
            <p:nvPr/>
          </p:nvSpPr>
          <p:spPr>
            <a:xfrm>
              <a:off x="817486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13" name="Group 112">
              <a:extLst>
                <a:ext uri="{FF2B5EF4-FFF2-40B4-BE49-F238E27FC236}">
                  <a16:creationId xmlns:a16="http://schemas.microsoft.com/office/drawing/2014/main" id="{D32CF002-50D1-1EC5-2209-170D4CF316A4}"/>
                </a:ext>
              </a:extLst>
            </p:cNvPr>
            <p:cNvGrpSpPr>
              <a:grpSpLocks noChangeAspect="1"/>
            </p:cNvGrpSpPr>
            <p:nvPr/>
          </p:nvGrpSpPr>
          <p:grpSpPr>
            <a:xfrm>
              <a:off x="8225778" y="6289303"/>
              <a:ext cx="338327" cy="338328"/>
              <a:chOff x="3841759" y="1174750"/>
              <a:chExt cx="4505447" cy="4505456"/>
            </a:xfrm>
          </p:grpSpPr>
          <p:sp>
            <p:nvSpPr>
              <p:cNvPr id="114" name="Freeform 113">
                <a:extLst>
                  <a:ext uri="{FF2B5EF4-FFF2-40B4-BE49-F238E27FC236}">
                    <a16:creationId xmlns:a16="http://schemas.microsoft.com/office/drawing/2014/main" id="{398545FF-CF5E-1A62-5426-3A23AF2037A7}"/>
                  </a:ext>
                </a:extLst>
              </p:cNvPr>
              <p:cNvSpPr/>
              <p:nvPr/>
            </p:nvSpPr>
            <p:spPr>
              <a:xfrm>
                <a:off x="3841940" y="1174940"/>
                <a:ext cx="4505266" cy="4505266"/>
              </a:xfrm>
              <a:custGeom>
                <a:avLst/>
                <a:gdLst>
                  <a:gd name="connsiteX0" fmla="*/ 4505266 w 4505266"/>
                  <a:gd name="connsiteY0" fmla="*/ 2252633 h 4505266"/>
                  <a:gd name="connsiteX1" fmla="*/ 2252633 w 4505266"/>
                  <a:gd name="connsiteY1" fmla="*/ 4505266 h 4505266"/>
                  <a:gd name="connsiteX2" fmla="*/ 0 w 4505266"/>
                  <a:gd name="connsiteY2" fmla="*/ 2252633 h 4505266"/>
                  <a:gd name="connsiteX3" fmla="*/ 2252633 w 4505266"/>
                  <a:gd name="connsiteY3" fmla="*/ 0 h 4505266"/>
                  <a:gd name="connsiteX4" fmla="*/ 4505266 w 4505266"/>
                  <a:gd name="connsiteY4" fmla="*/ 2252633 h 45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266" h="4505266">
                    <a:moveTo>
                      <a:pt x="4505266" y="2252633"/>
                    </a:moveTo>
                    <a:cubicBezTo>
                      <a:pt x="4505266" y="3496728"/>
                      <a:pt x="3496728" y="4505266"/>
                      <a:pt x="2252633" y="4505266"/>
                    </a:cubicBezTo>
                    <a:cubicBezTo>
                      <a:pt x="1008538" y="4505266"/>
                      <a:pt x="0" y="3496728"/>
                      <a:pt x="0" y="2252633"/>
                    </a:cubicBezTo>
                    <a:cubicBezTo>
                      <a:pt x="0" y="1008538"/>
                      <a:pt x="1008538" y="0"/>
                      <a:pt x="2252633" y="0"/>
                    </a:cubicBezTo>
                    <a:cubicBezTo>
                      <a:pt x="3496728" y="0"/>
                      <a:pt x="4505266" y="1008538"/>
                      <a:pt x="4505266" y="2252633"/>
                    </a:cubicBezTo>
                    <a:close/>
                  </a:path>
                </a:pathLst>
              </a:custGeom>
              <a:solidFill>
                <a:srgbClr val="FFFFFF"/>
              </a:solidFill>
              <a:ln w="9505"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96ED37B0-4BB2-B935-C045-555A76E9AF8A}"/>
                  </a:ext>
                </a:extLst>
              </p:cNvPr>
              <p:cNvSpPr/>
              <p:nvPr/>
            </p:nvSpPr>
            <p:spPr>
              <a:xfrm>
                <a:off x="6830476" y="2676413"/>
                <a:ext cx="1516672" cy="1493274"/>
              </a:xfrm>
              <a:custGeom>
                <a:avLst/>
                <a:gdLst>
                  <a:gd name="connsiteX0" fmla="*/ 1387943 w 1516672"/>
                  <a:gd name="connsiteY0" fmla="*/ 0 h 1493274"/>
                  <a:gd name="connsiteX1" fmla="*/ 0 w 1516672"/>
                  <a:gd name="connsiteY1" fmla="*/ 0 h 1493274"/>
                  <a:gd name="connsiteX2" fmla="*/ 1141 w 1516672"/>
                  <a:gd name="connsiteY2" fmla="*/ 1493274 h 1493274"/>
                  <a:gd name="connsiteX3" fmla="*/ 1390939 w 1516672"/>
                  <a:gd name="connsiteY3" fmla="*/ 1493274 h 1493274"/>
                  <a:gd name="connsiteX4" fmla="*/ 1516673 w 1516672"/>
                  <a:gd name="connsiteY4" fmla="*/ 751084 h 1493274"/>
                  <a:gd name="connsiteX5" fmla="*/ 1387943 w 1516672"/>
                  <a:gd name="connsiteY5" fmla="*/ 0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672" h="1493274">
                    <a:moveTo>
                      <a:pt x="1387943" y="0"/>
                    </a:moveTo>
                    <a:lnTo>
                      <a:pt x="0" y="0"/>
                    </a:lnTo>
                    <a:cubicBezTo>
                      <a:pt x="60256" y="481221"/>
                      <a:pt x="60646" y="1011454"/>
                      <a:pt x="1141" y="1493274"/>
                    </a:cubicBezTo>
                    <a:lnTo>
                      <a:pt x="1390939" y="1493274"/>
                    </a:lnTo>
                    <a:cubicBezTo>
                      <a:pt x="1472035" y="1260792"/>
                      <a:pt x="1516673" y="1011207"/>
                      <a:pt x="1516673" y="751084"/>
                    </a:cubicBezTo>
                    <a:cubicBezTo>
                      <a:pt x="1516711" y="487622"/>
                      <a:pt x="1471036" y="234937"/>
                      <a:pt x="1387943" y="0"/>
                    </a:cubicBezTo>
                    <a:close/>
                  </a:path>
                </a:pathLst>
              </a:custGeom>
              <a:solidFill>
                <a:srgbClr val="EFECEC"/>
              </a:solidFill>
              <a:ln w="9505"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B0D6920D-57D4-8B73-CD0C-918B8E0A75EA}"/>
                  </a:ext>
                </a:extLst>
              </p:cNvPr>
              <p:cNvSpPr/>
              <p:nvPr/>
            </p:nvSpPr>
            <p:spPr>
              <a:xfrm>
                <a:off x="6296742" y="1184033"/>
                <a:ext cx="1921686" cy="1492380"/>
              </a:xfrm>
              <a:custGeom>
                <a:avLst/>
                <a:gdLst>
                  <a:gd name="connsiteX0" fmla="*/ 533734 w 1921686"/>
                  <a:gd name="connsiteY0" fmla="*/ 1492380 h 1492380"/>
                  <a:gd name="connsiteX1" fmla="*/ 1921686 w 1921686"/>
                  <a:gd name="connsiteY1" fmla="*/ 1492380 h 1492380"/>
                  <a:gd name="connsiteX2" fmla="*/ 1920973 w 1921686"/>
                  <a:gd name="connsiteY2" fmla="*/ 1490421 h 1492380"/>
                  <a:gd name="connsiteX3" fmla="*/ 0 w 1921686"/>
                  <a:gd name="connsiteY3" fmla="*/ 0 h 1492380"/>
                  <a:gd name="connsiteX4" fmla="*/ 533734 w 1921686"/>
                  <a:gd name="connsiteY4" fmla="*/ 1492380 h 1492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86" h="1492380">
                    <a:moveTo>
                      <a:pt x="533734" y="1492380"/>
                    </a:moveTo>
                    <a:lnTo>
                      <a:pt x="1921686" y="1492380"/>
                    </a:lnTo>
                    <a:cubicBezTo>
                      <a:pt x="1921439" y="1491667"/>
                      <a:pt x="1921220" y="1491068"/>
                      <a:pt x="1920973" y="1490421"/>
                    </a:cubicBezTo>
                    <a:cubicBezTo>
                      <a:pt x="1632648" y="677493"/>
                      <a:pt x="891057" y="79393"/>
                      <a:pt x="0" y="0"/>
                    </a:cubicBezTo>
                    <a:cubicBezTo>
                      <a:pt x="344824" y="189015"/>
                      <a:pt x="445514" y="787865"/>
                      <a:pt x="533734" y="1492380"/>
                    </a:cubicBezTo>
                    <a:close/>
                  </a:path>
                </a:pathLst>
              </a:custGeom>
              <a:solidFill>
                <a:srgbClr val="E63026"/>
              </a:solidFill>
              <a:ln w="9505"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B645C7C4-57EC-1E9E-CEB9-7F5EE37E2E54}"/>
                  </a:ext>
                </a:extLst>
              </p:cNvPr>
              <p:cNvSpPr/>
              <p:nvPr/>
            </p:nvSpPr>
            <p:spPr>
              <a:xfrm>
                <a:off x="6296780" y="4169687"/>
                <a:ext cx="1924653" cy="1501206"/>
              </a:xfrm>
              <a:custGeom>
                <a:avLst/>
                <a:gdLst>
                  <a:gd name="connsiteX0" fmla="*/ 0 w 1924653"/>
                  <a:gd name="connsiteY0" fmla="*/ 1501207 h 1501206"/>
                  <a:gd name="connsiteX1" fmla="*/ 1922485 w 1924653"/>
                  <a:gd name="connsiteY1" fmla="*/ 6401 h 1501206"/>
                  <a:gd name="connsiteX2" fmla="*/ 1924654 w 1924653"/>
                  <a:gd name="connsiteY2" fmla="*/ 0 h 1501206"/>
                  <a:gd name="connsiteX3" fmla="*/ 534818 w 1924653"/>
                  <a:gd name="connsiteY3" fmla="*/ 0 h 1501206"/>
                  <a:gd name="connsiteX4" fmla="*/ 0 w 1924653"/>
                  <a:gd name="connsiteY4" fmla="*/ 1501207 h 150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653" h="1501206">
                    <a:moveTo>
                      <a:pt x="0" y="1501207"/>
                    </a:moveTo>
                    <a:cubicBezTo>
                      <a:pt x="892645" y="1421671"/>
                      <a:pt x="1635302" y="821508"/>
                      <a:pt x="1922485" y="6401"/>
                    </a:cubicBezTo>
                    <a:cubicBezTo>
                      <a:pt x="1923237" y="4232"/>
                      <a:pt x="1923874" y="2102"/>
                      <a:pt x="1924654" y="0"/>
                    </a:cubicBezTo>
                    <a:lnTo>
                      <a:pt x="534818" y="0"/>
                    </a:lnTo>
                    <a:cubicBezTo>
                      <a:pt x="447369" y="708329"/>
                      <a:pt x="346232" y="1311403"/>
                      <a:pt x="0" y="1501207"/>
                    </a:cubicBezTo>
                    <a:close/>
                  </a:path>
                </a:pathLst>
              </a:custGeom>
              <a:solidFill>
                <a:srgbClr val="2B479D"/>
              </a:solidFill>
              <a:ln w="9505" cap="flat">
                <a:noFill/>
                <a:prstDash val="solid"/>
                <a:miter/>
              </a:ln>
            </p:spPr>
            <p:txBody>
              <a:bodyPr rtlCol="0" anchor="ctr"/>
              <a:lstStyle/>
              <a:p>
                <a:endParaRPr lang="en-US"/>
              </a:p>
            </p:txBody>
          </p:sp>
          <p:sp>
            <p:nvSpPr>
              <p:cNvPr id="118" name="Freeform 117">
                <a:extLst>
                  <a:ext uri="{FF2B5EF4-FFF2-40B4-BE49-F238E27FC236}">
                    <a16:creationId xmlns:a16="http://schemas.microsoft.com/office/drawing/2014/main" id="{E15994DD-1044-A6F5-5A20-DA7447CDF6DC}"/>
                  </a:ext>
                </a:extLst>
              </p:cNvPr>
              <p:cNvSpPr/>
              <p:nvPr/>
            </p:nvSpPr>
            <p:spPr>
              <a:xfrm>
                <a:off x="3841759" y="2676413"/>
                <a:ext cx="3150184" cy="1493274"/>
              </a:xfrm>
              <a:custGeom>
                <a:avLst/>
                <a:gdLst>
                  <a:gd name="connsiteX0" fmla="*/ 0 w 3150184"/>
                  <a:gd name="connsiteY0" fmla="*/ 751084 h 1493274"/>
                  <a:gd name="connsiteX1" fmla="*/ 125734 w 3150184"/>
                  <a:gd name="connsiteY1" fmla="*/ 1493274 h 1493274"/>
                  <a:gd name="connsiteX2" fmla="*/ 3105843 w 3150184"/>
                  <a:gd name="connsiteY2" fmla="*/ 1493274 h 1493274"/>
                  <a:gd name="connsiteX3" fmla="*/ 3104702 w 3150184"/>
                  <a:gd name="connsiteY3" fmla="*/ 0 h 1493274"/>
                  <a:gd name="connsiteX4" fmla="*/ 128721 w 3150184"/>
                  <a:gd name="connsiteY4" fmla="*/ 0 h 1493274"/>
                  <a:gd name="connsiteX5" fmla="*/ 0 w 3150184"/>
                  <a:gd name="connsiteY5" fmla="*/ 751084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0184" h="1493274">
                    <a:moveTo>
                      <a:pt x="0" y="751084"/>
                    </a:moveTo>
                    <a:cubicBezTo>
                      <a:pt x="0" y="1011207"/>
                      <a:pt x="44638" y="1260792"/>
                      <a:pt x="125734" y="1493274"/>
                    </a:cubicBezTo>
                    <a:lnTo>
                      <a:pt x="3105843" y="1493274"/>
                    </a:lnTo>
                    <a:cubicBezTo>
                      <a:pt x="3165348" y="1011416"/>
                      <a:pt x="3164957" y="481221"/>
                      <a:pt x="3104702" y="0"/>
                    </a:cubicBezTo>
                    <a:lnTo>
                      <a:pt x="128721" y="0"/>
                    </a:lnTo>
                    <a:cubicBezTo>
                      <a:pt x="45627" y="234937"/>
                      <a:pt x="0" y="487622"/>
                      <a:pt x="0" y="751084"/>
                    </a:cubicBezTo>
                    <a:close/>
                  </a:path>
                </a:pathLst>
              </a:custGeom>
              <a:solidFill>
                <a:srgbClr val="EFEFEF"/>
              </a:solidFill>
              <a:ln w="9505"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426B88FB-B3FF-4DB4-30C3-B3F2FC9ECD49}"/>
                  </a:ext>
                </a:extLst>
              </p:cNvPr>
              <p:cNvSpPr/>
              <p:nvPr/>
            </p:nvSpPr>
            <p:spPr>
              <a:xfrm>
                <a:off x="3970432" y="1174750"/>
                <a:ext cx="2976018" cy="1501672"/>
              </a:xfrm>
              <a:custGeom>
                <a:avLst/>
                <a:gdLst>
                  <a:gd name="connsiteX0" fmla="*/ 713 w 2976018"/>
                  <a:gd name="connsiteY0" fmla="*/ 1499714 h 1501672"/>
                  <a:gd name="connsiteX1" fmla="*/ 0 w 2976018"/>
                  <a:gd name="connsiteY1" fmla="*/ 1501673 h 1501672"/>
                  <a:gd name="connsiteX2" fmla="*/ 2976019 w 2976018"/>
                  <a:gd name="connsiteY2" fmla="*/ 1501673 h 1501672"/>
                  <a:gd name="connsiteX3" fmla="*/ 2326348 w 2976018"/>
                  <a:gd name="connsiteY3" fmla="*/ 9293 h 1501672"/>
                  <a:gd name="connsiteX4" fmla="*/ 2123998 w 2976018"/>
                  <a:gd name="connsiteY4" fmla="*/ 0 h 1501672"/>
                  <a:gd name="connsiteX5" fmla="*/ 713 w 2976018"/>
                  <a:gd name="connsiteY5" fmla="*/ 1499714 h 150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018" h="1501672">
                    <a:moveTo>
                      <a:pt x="713" y="1499714"/>
                    </a:moveTo>
                    <a:cubicBezTo>
                      <a:pt x="466" y="1500351"/>
                      <a:pt x="247" y="1500960"/>
                      <a:pt x="0" y="1501673"/>
                    </a:cubicBezTo>
                    <a:lnTo>
                      <a:pt x="2976019" y="1501673"/>
                    </a:lnTo>
                    <a:cubicBezTo>
                      <a:pt x="2887809" y="797148"/>
                      <a:pt x="2671115" y="198307"/>
                      <a:pt x="2326348" y="9293"/>
                    </a:cubicBezTo>
                    <a:cubicBezTo>
                      <a:pt x="2259662" y="3377"/>
                      <a:pt x="2192215" y="0"/>
                      <a:pt x="2123998" y="0"/>
                    </a:cubicBezTo>
                    <a:cubicBezTo>
                      <a:pt x="1144037" y="0"/>
                      <a:pt x="310611" y="625911"/>
                      <a:pt x="713" y="1499714"/>
                    </a:cubicBezTo>
                    <a:close/>
                  </a:path>
                </a:pathLst>
              </a:custGeom>
              <a:solidFill>
                <a:srgbClr val="E73B36"/>
              </a:solidFill>
              <a:ln w="9505"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5E761DC9-1FE2-766D-C2BF-4B1613F80505}"/>
                  </a:ext>
                </a:extLst>
              </p:cNvPr>
              <p:cNvSpPr/>
              <p:nvPr/>
            </p:nvSpPr>
            <p:spPr>
              <a:xfrm>
                <a:off x="3967493" y="4169687"/>
                <a:ext cx="2980108" cy="1510518"/>
              </a:xfrm>
              <a:custGeom>
                <a:avLst/>
                <a:gdLst>
                  <a:gd name="connsiteX0" fmla="*/ 2980109 w 2980108"/>
                  <a:gd name="connsiteY0" fmla="*/ 0 h 1510518"/>
                  <a:gd name="connsiteX1" fmla="*/ 0 w 2980108"/>
                  <a:gd name="connsiteY1" fmla="*/ 0 h 1510518"/>
                  <a:gd name="connsiteX2" fmla="*/ 2169 w 2980108"/>
                  <a:gd name="connsiteY2" fmla="*/ 6401 h 1510518"/>
                  <a:gd name="connsiteX3" fmla="*/ 2126937 w 2980108"/>
                  <a:gd name="connsiteY3" fmla="*/ 1510519 h 1510518"/>
                  <a:gd name="connsiteX4" fmla="*/ 2329287 w 2980108"/>
                  <a:gd name="connsiteY4" fmla="*/ 1501197 h 1510518"/>
                  <a:gd name="connsiteX5" fmla="*/ 2980109 w 2980108"/>
                  <a:gd name="connsiteY5" fmla="*/ 0 h 15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0108" h="1510518">
                    <a:moveTo>
                      <a:pt x="2980109" y="0"/>
                    </a:moveTo>
                    <a:lnTo>
                      <a:pt x="0" y="0"/>
                    </a:lnTo>
                    <a:cubicBezTo>
                      <a:pt x="751" y="2102"/>
                      <a:pt x="1427" y="4232"/>
                      <a:pt x="2169" y="6401"/>
                    </a:cubicBezTo>
                    <a:cubicBezTo>
                      <a:pt x="310839" y="882439"/>
                      <a:pt x="1145359" y="1510519"/>
                      <a:pt x="2126937" y="1510519"/>
                    </a:cubicBezTo>
                    <a:cubicBezTo>
                      <a:pt x="2195164" y="1510519"/>
                      <a:pt x="2262601" y="1507171"/>
                      <a:pt x="2329287" y="1501197"/>
                    </a:cubicBezTo>
                    <a:cubicBezTo>
                      <a:pt x="2675519" y="1311403"/>
                      <a:pt x="2892640" y="708329"/>
                      <a:pt x="2980109" y="0"/>
                    </a:cubicBezTo>
                    <a:close/>
                  </a:path>
                </a:pathLst>
              </a:custGeom>
              <a:solidFill>
                <a:srgbClr val="3757A6"/>
              </a:solidFill>
              <a:ln w="9505" cap="flat">
                <a:noFill/>
                <a:prstDash val="solid"/>
                <a:miter/>
              </a:ln>
            </p:spPr>
            <p:txBody>
              <a:bodyPr rtlCol="0" anchor="ctr"/>
              <a:lstStyle/>
              <a:p>
                <a:endParaRPr lang="en-US"/>
              </a:p>
            </p:txBody>
          </p:sp>
        </p:grpSp>
      </p:grpSp>
      <p:grpSp>
        <p:nvGrpSpPr>
          <p:cNvPr id="65" name="Group 64">
            <a:extLst>
              <a:ext uri="{FF2B5EF4-FFF2-40B4-BE49-F238E27FC236}">
                <a16:creationId xmlns:a16="http://schemas.microsoft.com/office/drawing/2014/main" id="{1E2CE64F-B646-FEBA-7299-D303C8082AAF}"/>
              </a:ext>
            </a:extLst>
          </p:cNvPr>
          <p:cNvGrpSpPr/>
          <p:nvPr/>
        </p:nvGrpSpPr>
        <p:grpSpPr>
          <a:xfrm>
            <a:off x="9105657" y="2585891"/>
            <a:ext cx="438912" cy="438912"/>
            <a:chOff x="9040495" y="6238171"/>
            <a:chExt cx="438912" cy="438912"/>
          </a:xfrm>
        </p:grpSpPr>
        <p:sp>
          <p:nvSpPr>
            <p:cNvPr id="107" name="Oval 106">
              <a:extLst>
                <a:ext uri="{FF2B5EF4-FFF2-40B4-BE49-F238E27FC236}">
                  <a16:creationId xmlns:a16="http://schemas.microsoft.com/office/drawing/2014/main" id="{93B7E47B-2DB8-E768-70AF-F9ACADE4C617}"/>
                </a:ext>
              </a:extLst>
            </p:cNvPr>
            <p:cNvSpPr/>
            <p:nvPr/>
          </p:nvSpPr>
          <p:spPr>
            <a:xfrm>
              <a:off x="904049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08" name="Group 107">
              <a:extLst>
                <a:ext uri="{FF2B5EF4-FFF2-40B4-BE49-F238E27FC236}">
                  <a16:creationId xmlns:a16="http://schemas.microsoft.com/office/drawing/2014/main" id="{FA43556A-2759-FF57-F0CC-60ACC8718A69}"/>
                </a:ext>
              </a:extLst>
            </p:cNvPr>
            <p:cNvGrpSpPr>
              <a:grpSpLocks noChangeAspect="1"/>
            </p:cNvGrpSpPr>
            <p:nvPr/>
          </p:nvGrpSpPr>
          <p:grpSpPr>
            <a:xfrm>
              <a:off x="9091409" y="6289303"/>
              <a:ext cx="338328" cy="338328"/>
              <a:chOff x="3657600" y="990600"/>
              <a:chExt cx="4876800" cy="4876799"/>
            </a:xfrm>
          </p:grpSpPr>
          <p:sp>
            <p:nvSpPr>
              <p:cNvPr id="109" name="Freeform 108">
                <a:extLst>
                  <a:ext uri="{FF2B5EF4-FFF2-40B4-BE49-F238E27FC236}">
                    <a16:creationId xmlns:a16="http://schemas.microsoft.com/office/drawing/2014/main" id="{B7C0B24B-7F51-5CEF-8A84-155F49059569}"/>
                  </a:ext>
                </a:extLst>
              </p:cNvPr>
              <p:cNvSpPr/>
              <p:nvPr/>
            </p:nvSpPr>
            <p:spPr>
              <a:xfrm>
                <a:off x="3809266" y="4065107"/>
                <a:ext cx="4573466" cy="1802292"/>
              </a:xfrm>
              <a:custGeom>
                <a:avLst/>
                <a:gdLst>
                  <a:gd name="connsiteX0" fmla="*/ 0 w 4573466"/>
                  <a:gd name="connsiteY0" fmla="*/ 212027 h 1802292"/>
                  <a:gd name="connsiteX1" fmla="*/ 2286734 w 4573466"/>
                  <a:gd name="connsiteY1" fmla="*/ 1802292 h 1802292"/>
                  <a:gd name="connsiteX2" fmla="*/ 4573467 w 4573466"/>
                  <a:gd name="connsiteY2" fmla="*/ 212027 h 1802292"/>
                  <a:gd name="connsiteX3" fmla="*/ 2286734 w 4573466"/>
                  <a:gd name="connsiteY3" fmla="*/ 0 h 1802292"/>
                  <a:gd name="connsiteX4" fmla="*/ 0 w 4573466"/>
                  <a:gd name="connsiteY4" fmla="*/ 212027 h 180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2">
                    <a:moveTo>
                      <a:pt x="0" y="212027"/>
                    </a:moveTo>
                    <a:cubicBezTo>
                      <a:pt x="344529" y="1140562"/>
                      <a:pt x="1238307" y="1802292"/>
                      <a:pt x="2286734" y="1802292"/>
                    </a:cubicBezTo>
                    <a:cubicBezTo>
                      <a:pt x="3335160" y="1802292"/>
                      <a:pt x="4228938" y="1140562"/>
                      <a:pt x="4573467" y="212027"/>
                    </a:cubicBezTo>
                    <a:lnTo>
                      <a:pt x="2286734" y="0"/>
                    </a:lnTo>
                    <a:lnTo>
                      <a:pt x="0" y="212027"/>
                    </a:lnTo>
                    <a:close/>
                  </a:path>
                </a:pathLst>
              </a:custGeom>
              <a:solidFill>
                <a:srgbClr val="FFDA44"/>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EAC038A9-DCEB-9E8C-3D2E-67A82F37AB60}"/>
                  </a:ext>
                </a:extLst>
              </p:cNvPr>
              <p:cNvSpPr/>
              <p:nvPr/>
            </p:nvSpPr>
            <p:spPr>
              <a:xfrm>
                <a:off x="3809266" y="990600"/>
                <a:ext cx="4573466" cy="1802291"/>
              </a:xfrm>
              <a:custGeom>
                <a:avLst/>
                <a:gdLst>
                  <a:gd name="connsiteX0" fmla="*/ 2286734 w 4573466"/>
                  <a:gd name="connsiteY0" fmla="*/ 0 h 1802291"/>
                  <a:gd name="connsiteX1" fmla="*/ 0 w 4573466"/>
                  <a:gd name="connsiteY1" fmla="*/ 1590265 h 1802291"/>
                  <a:gd name="connsiteX2" fmla="*/ 2286734 w 4573466"/>
                  <a:gd name="connsiteY2" fmla="*/ 1802292 h 1802291"/>
                  <a:gd name="connsiteX3" fmla="*/ 4573467 w 4573466"/>
                  <a:gd name="connsiteY3" fmla="*/ 1590256 h 1802291"/>
                  <a:gd name="connsiteX4" fmla="*/ 2286734 w 4573466"/>
                  <a:gd name="connsiteY4" fmla="*/ 0 h 180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1">
                    <a:moveTo>
                      <a:pt x="2286734" y="0"/>
                    </a:moveTo>
                    <a:cubicBezTo>
                      <a:pt x="1238307" y="0"/>
                      <a:pt x="344529" y="661721"/>
                      <a:pt x="0" y="1590265"/>
                    </a:cubicBezTo>
                    <a:lnTo>
                      <a:pt x="2286734" y="1802292"/>
                    </a:lnTo>
                    <a:lnTo>
                      <a:pt x="4573467" y="1590256"/>
                    </a:lnTo>
                    <a:cubicBezTo>
                      <a:pt x="4228938" y="661721"/>
                      <a:pt x="3335160" y="0"/>
                      <a:pt x="2286734" y="0"/>
                    </a:cubicBezTo>
                    <a:close/>
                  </a:path>
                </a:pathLst>
              </a:custGeom>
              <a:solidFill>
                <a:srgbClr val="000000"/>
              </a:solidFill>
              <a:ln w="9525"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239FE7E5-7857-8AFC-0A2A-6F740CF07769}"/>
                  </a:ext>
                </a:extLst>
              </p:cNvPr>
              <p:cNvSpPr/>
              <p:nvPr/>
            </p:nvSpPr>
            <p:spPr>
              <a:xfrm>
                <a:off x="3657600" y="2580865"/>
                <a:ext cx="4876800" cy="1696269"/>
              </a:xfrm>
              <a:custGeom>
                <a:avLst/>
                <a:gdLst>
                  <a:gd name="connsiteX0" fmla="*/ 151667 w 4876800"/>
                  <a:gd name="connsiteY0" fmla="*/ 0 h 1696269"/>
                  <a:gd name="connsiteX1" fmla="*/ 0 w 4876800"/>
                  <a:gd name="connsiteY1" fmla="*/ 848135 h 1696269"/>
                  <a:gd name="connsiteX2" fmla="*/ 151667 w 4876800"/>
                  <a:gd name="connsiteY2" fmla="*/ 1696269 h 1696269"/>
                  <a:gd name="connsiteX3" fmla="*/ 4725143 w 4876800"/>
                  <a:gd name="connsiteY3" fmla="*/ 1696269 h 1696269"/>
                  <a:gd name="connsiteX4" fmla="*/ 4876800 w 4876800"/>
                  <a:gd name="connsiteY4" fmla="*/ 848135 h 1696269"/>
                  <a:gd name="connsiteX5" fmla="*/ 4725134 w 4876800"/>
                  <a:gd name="connsiteY5" fmla="*/ 0 h 1696269"/>
                  <a:gd name="connsiteX6" fmla="*/ 151667 w 4876800"/>
                  <a:gd name="connsiteY6" fmla="*/ 0 h 169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1696269">
                    <a:moveTo>
                      <a:pt x="151667" y="0"/>
                    </a:moveTo>
                    <a:cubicBezTo>
                      <a:pt x="53654" y="264157"/>
                      <a:pt x="0" y="549869"/>
                      <a:pt x="0" y="848135"/>
                    </a:cubicBezTo>
                    <a:cubicBezTo>
                      <a:pt x="0" y="1146400"/>
                      <a:pt x="53654" y="1432112"/>
                      <a:pt x="151667" y="1696269"/>
                    </a:cubicBezTo>
                    <a:lnTo>
                      <a:pt x="4725143" y="1696269"/>
                    </a:lnTo>
                    <a:cubicBezTo>
                      <a:pt x="4823156" y="1432112"/>
                      <a:pt x="4876800" y="1146400"/>
                      <a:pt x="4876800" y="848135"/>
                    </a:cubicBezTo>
                    <a:cubicBezTo>
                      <a:pt x="4876800" y="549869"/>
                      <a:pt x="4823156" y="264157"/>
                      <a:pt x="4725134" y="0"/>
                    </a:cubicBezTo>
                    <a:lnTo>
                      <a:pt x="151667" y="0"/>
                    </a:lnTo>
                    <a:close/>
                  </a:path>
                </a:pathLst>
              </a:custGeom>
              <a:solidFill>
                <a:srgbClr val="D80027"/>
              </a:solidFill>
              <a:ln w="9525" cap="flat">
                <a:noFill/>
                <a:prstDash val="solid"/>
                <a:miter/>
              </a:ln>
            </p:spPr>
            <p:txBody>
              <a:bodyPr rtlCol="0" anchor="ctr"/>
              <a:lstStyle/>
              <a:p>
                <a:endParaRPr lang="en-US"/>
              </a:p>
            </p:txBody>
          </p:sp>
        </p:grpSp>
      </p:grpSp>
      <p:grpSp>
        <p:nvGrpSpPr>
          <p:cNvPr id="67" name="Group 66">
            <a:extLst>
              <a:ext uri="{FF2B5EF4-FFF2-40B4-BE49-F238E27FC236}">
                <a16:creationId xmlns:a16="http://schemas.microsoft.com/office/drawing/2014/main" id="{30FC4C0C-2DD7-6549-6449-6B9E11DE08BE}"/>
              </a:ext>
            </a:extLst>
          </p:cNvPr>
          <p:cNvGrpSpPr/>
          <p:nvPr/>
        </p:nvGrpSpPr>
        <p:grpSpPr>
          <a:xfrm>
            <a:off x="11197759" y="1695467"/>
            <a:ext cx="438912" cy="438912"/>
            <a:chOff x="10588879" y="6238171"/>
            <a:chExt cx="438912" cy="438912"/>
          </a:xfrm>
        </p:grpSpPr>
        <p:sp>
          <p:nvSpPr>
            <p:cNvPr id="87" name="Oval 86">
              <a:extLst>
                <a:ext uri="{FF2B5EF4-FFF2-40B4-BE49-F238E27FC236}">
                  <a16:creationId xmlns:a16="http://schemas.microsoft.com/office/drawing/2014/main" id="{9AFA1B83-71D6-27BD-C38D-374E8E716496}"/>
                </a:ext>
              </a:extLst>
            </p:cNvPr>
            <p:cNvSpPr/>
            <p:nvPr/>
          </p:nvSpPr>
          <p:spPr>
            <a:xfrm>
              <a:off x="10588879"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88" name="Group 87">
              <a:extLst>
                <a:ext uri="{FF2B5EF4-FFF2-40B4-BE49-F238E27FC236}">
                  <a16:creationId xmlns:a16="http://schemas.microsoft.com/office/drawing/2014/main" id="{C99F557D-29AD-9B04-4DF8-F6F47F92A37C}"/>
                </a:ext>
              </a:extLst>
            </p:cNvPr>
            <p:cNvGrpSpPr>
              <a:grpSpLocks noChangeAspect="1"/>
            </p:cNvGrpSpPr>
            <p:nvPr/>
          </p:nvGrpSpPr>
          <p:grpSpPr>
            <a:xfrm>
              <a:off x="10639793" y="6289303"/>
              <a:ext cx="338328" cy="338328"/>
              <a:chOff x="3657600" y="990600"/>
              <a:chExt cx="4876800" cy="4876800"/>
            </a:xfrm>
          </p:grpSpPr>
          <p:sp>
            <p:nvSpPr>
              <p:cNvPr id="89" name="Freeform 88">
                <a:extLst>
                  <a:ext uri="{FF2B5EF4-FFF2-40B4-BE49-F238E27FC236}">
                    <a16:creationId xmlns:a16="http://schemas.microsoft.com/office/drawing/2014/main" id="{EF8AB7EB-06A2-73C5-5C0A-62D3C7BAA0B9}"/>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90" name="Graphic 188">
                <a:extLst>
                  <a:ext uri="{FF2B5EF4-FFF2-40B4-BE49-F238E27FC236}">
                    <a16:creationId xmlns:a16="http://schemas.microsoft.com/office/drawing/2014/main" id="{A9B5565F-E042-6C6C-C74D-2790E85E296E}"/>
                  </a:ext>
                </a:extLst>
              </p:cNvPr>
              <p:cNvGrpSpPr/>
              <p:nvPr/>
            </p:nvGrpSpPr>
            <p:grpSpPr>
              <a:xfrm>
                <a:off x="3741600" y="1520685"/>
                <a:ext cx="4792799" cy="4346714"/>
                <a:chOff x="3741600" y="1520685"/>
                <a:chExt cx="4792799" cy="4346714"/>
              </a:xfrm>
              <a:solidFill>
                <a:srgbClr val="D80027"/>
              </a:solidFill>
            </p:grpSpPr>
            <p:sp>
              <p:nvSpPr>
                <p:cNvPr id="92" name="Freeform 91">
                  <a:extLst>
                    <a:ext uri="{FF2B5EF4-FFF2-40B4-BE49-F238E27FC236}">
                      <a16:creationId xmlns:a16="http://schemas.microsoft.com/office/drawing/2014/main" id="{E31035A1-6D68-64FA-7035-5D987567832D}"/>
                    </a:ext>
                  </a:extLst>
                </p:cNvPr>
                <p:cNvSpPr/>
                <p:nvPr/>
              </p:nvSpPr>
              <p:spPr>
                <a:xfrm>
                  <a:off x="5989986" y="2792891"/>
                  <a:ext cx="2544413" cy="636108"/>
                </a:xfrm>
                <a:custGeom>
                  <a:avLst/>
                  <a:gdLst>
                    <a:gd name="connsiteX0" fmla="*/ 0 w 2544413"/>
                    <a:gd name="connsiteY0" fmla="*/ 636108 h 636108"/>
                    <a:gd name="connsiteX1" fmla="*/ 2544413 w 2544413"/>
                    <a:gd name="connsiteY1" fmla="*/ 636108 h 636108"/>
                    <a:gd name="connsiteX2" fmla="*/ 2460412 w 2544413"/>
                    <a:gd name="connsiteY2" fmla="*/ 0 h 636108"/>
                    <a:gd name="connsiteX3" fmla="*/ 0 w 2544413"/>
                    <a:gd name="connsiteY3" fmla="*/ 0 h 636108"/>
                    <a:gd name="connsiteX4" fmla="*/ 0 w 2544413"/>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413" h="636108">
                      <a:moveTo>
                        <a:pt x="0" y="636108"/>
                      </a:moveTo>
                      <a:lnTo>
                        <a:pt x="2544413" y="636108"/>
                      </a:lnTo>
                      <a:cubicBezTo>
                        <a:pt x="2544413" y="416023"/>
                        <a:pt x="2515077" y="202816"/>
                        <a:pt x="2460412"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CDE0B3B9-4D01-2D85-AE94-9A4968315302}"/>
                    </a:ext>
                  </a:extLst>
                </p:cNvPr>
                <p:cNvSpPr/>
                <p:nvPr/>
              </p:nvSpPr>
              <p:spPr>
                <a:xfrm>
                  <a:off x="5989986" y="1520685"/>
                  <a:ext cx="2186520" cy="636108"/>
                </a:xfrm>
                <a:custGeom>
                  <a:avLst/>
                  <a:gdLst>
                    <a:gd name="connsiteX0" fmla="*/ 0 w 2186520"/>
                    <a:gd name="connsiteY0" fmla="*/ 636108 h 636108"/>
                    <a:gd name="connsiteX1" fmla="*/ 2186521 w 2186520"/>
                    <a:gd name="connsiteY1" fmla="*/ 636108 h 636108"/>
                    <a:gd name="connsiteX2" fmla="*/ 1623879 w 2186520"/>
                    <a:gd name="connsiteY2" fmla="*/ 0 h 636108"/>
                    <a:gd name="connsiteX3" fmla="*/ 0 w 2186520"/>
                    <a:gd name="connsiteY3" fmla="*/ 0 h 636108"/>
                    <a:gd name="connsiteX4" fmla="*/ 0 w 2186520"/>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520" h="636108">
                      <a:moveTo>
                        <a:pt x="0" y="636108"/>
                      </a:moveTo>
                      <a:lnTo>
                        <a:pt x="2186521" y="636108"/>
                      </a:lnTo>
                      <a:cubicBezTo>
                        <a:pt x="2037255" y="392535"/>
                        <a:pt x="1846402" y="177241"/>
                        <a:pt x="1623879"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5616413-42E4-B9CF-3B73-CBB9F5FD9773}"/>
                    </a:ext>
                  </a:extLst>
                </p:cNvPr>
                <p:cNvSpPr/>
                <p:nvPr/>
              </p:nvSpPr>
              <p:spPr>
                <a:xfrm>
                  <a:off x="4578134" y="5337314"/>
                  <a:ext cx="3035731" cy="530085"/>
                </a:xfrm>
                <a:custGeom>
                  <a:avLst/>
                  <a:gdLst>
                    <a:gd name="connsiteX0" fmla="*/ 1517866 w 3035731"/>
                    <a:gd name="connsiteY0" fmla="*/ 530085 h 530085"/>
                    <a:gd name="connsiteX1" fmla="*/ 3035732 w 3035731"/>
                    <a:gd name="connsiteY1" fmla="*/ 0 h 530085"/>
                    <a:gd name="connsiteX2" fmla="*/ 0 w 3035731"/>
                    <a:gd name="connsiteY2" fmla="*/ 0 h 530085"/>
                    <a:gd name="connsiteX3" fmla="*/ 1517866 w 3035731"/>
                    <a:gd name="connsiteY3" fmla="*/ 530085 h 530085"/>
                  </a:gdLst>
                  <a:ahLst/>
                  <a:cxnLst>
                    <a:cxn ang="0">
                      <a:pos x="connsiteX0" y="connsiteY0"/>
                    </a:cxn>
                    <a:cxn ang="0">
                      <a:pos x="connsiteX1" y="connsiteY1"/>
                    </a:cxn>
                    <a:cxn ang="0">
                      <a:pos x="connsiteX2" y="connsiteY2"/>
                    </a:cxn>
                    <a:cxn ang="0">
                      <a:pos x="connsiteX3" y="connsiteY3"/>
                    </a:cxn>
                  </a:cxnLst>
                  <a:rect l="l" t="t" r="r" b="b"/>
                  <a:pathLst>
                    <a:path w="3035731" h="530085">
                      <a:moveTo>
                        <a:pt x="1517866" y="530085"/>
                      </a:moveTo>
                      <a:cubicBezTo>
                        <a:pt x="2091738" y="530085"/>
                        <a:pt x="2619204" y="331737"/>
                        <a:pt x="3035732" y="0"/>
                      </a:cubicBezTo>
                      <a:lnTo>
                        <a:pt x="0" y="0"/>
                      </a:lnTo>
                      <a:cubicBezTo>
                        <a:pt x="416528" y="331737"/>
                        <a:pt x="943994" y="530085"/>
                        <a:pt x="1517866" y="530085"/>
                      </a:cubicBezTo>
                      <a:close/>
                    </a:path>
                  </a:pathLst>
                </a:custGeom>
                <a:solidFill>
                  <a:srgbClr val="D80027"/>
                </a:solidFill>
                <a:ln w="9525"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25C91FD3-2B07-20C9-F430-711A28BA3347}"/>
                    </a:ext>
                  </a:extLst>
                </p:cNvPr>
                <p:cNvSpPr/>
                <p:nvPr/>
              </p:nvSpPr>
              <p:spPr>
                <a:xfrm>
                  <a:off x="3741600" y="4065098"/>
                  <a:ext cx="4708798" cy="636107"/>
                </a:xfrm>
                <a:custGeom>
                  <a:avLst/>
                  <a:gdLst>
                    <a:gd name="connsiteX0" fmla="*/ 273891 w 4708798"/>
                    <a:gd name="connsiteY0" fmla="*/ 636108 h 636107"/>
                    <a:gd name="connsiteX1" fmla="*/ 4434907 w 4708798"/>
                    <a:gd name="connsiteY1" fmla="*/ 636108 h 636107"/>
                    <a:gd name="connsiteX2" fmla="*/ 4708798 w 4708798"/>
                    <a:gd name="connsiteY2" fmla="*/ 0 h 636107"/>
                    <a:gd name="connsiteX3" fmla="*/ 0 w 4708798"/>
                    <a:gd name="connsiteY3" fmla="*/ 0 h 636107"/>
                    <a:gd name="connsiteX4" fmla="*/ 273891 w 4708798"/>
                    <a:gd name="connsiteY4" fmla="*/ 636108 h 63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8798" h="636107">
                      <a:moveTo>
                        <a:pt x="273891" y="636108"/>
                      </a:moveTo>
                      <a:lnTo>
                        <a:pt x="4434907" y="636108"/>
                      </a:lnTo>
                      <a:cubicBezTo>
                        <a:pt x="4554741" y="440569"/>
                        <a:pt x="4647676" y="226828"/>
                        <a:pt x="4708798" y="0"/>
                      </a:cubicBezTo>
                      <a:lnTo>
                        <a:pt x="0" y="0"/>
                      </a:lnTo>
                      <a:cubicBezTo>
                        <a:pt x="61122" y="226828"/>
                        <a:pt x="154057" y="440569"/>
                        <a:pt x="273891" y="636108"/>
                      </a:cubicBezTo>
                      <a:close/>
                    </a:path>
                  </a:pathLst>
                </a:custGeom>
                <a:solidFill>
                  <a:srgbClr val="D80027"/>
                </a:solidFill>
                <a:ln w="9525" cap="flat">
                  <a:noFill/>
                  <a:prstDash val="solid"/>
                  <a:miter/>
                </a:ln>
              </p:spPr>
              <p:txBody>
                <a:bodyPr rtlCol="0" anchor="ctr"/>
                <a:lstStyle/>
                <a:p>
                  <a:endParaRPr lang="en-US"/>
                </a:p>
              </p:txBody>
            </p:sp>
          </p:grpSp>
          <p:sp>
            <p:nvSpPr>
              <p:cNvPr id="91" name="Freeform 90">
                <a:extLst>
                  <a:ext uri="{FF2B5EF4-FFF2-40B4-BE49-F238E27FC236}">
                    <a16:creationId xmlns:a16="http://schemas.microsoft.com/office/drawing/2014/main" id="{7349A014-2DC2-8140-2957-A95912314B1D}"/>
                  </a:ext>
                </a:extLst>
              </p:cNvPr>
              <p:cNvSpPr/>
              <p:nvPr/>
            </p:nvSpPr>
            <p:spPr>
              <a:xfrm>
                <a:off x="3657600" y="990600"/>
                <a:ext cx="2438400" cy="2438400"/>
              </a:xfrm>
              <a:custGeom>
                <a:avLst/>
                <a:gdLst>
                  <a:gd name="connsiteX0" fmla="*/ 1129513 w 2438400"/>
                  <a:gd name="connsiteY0" fmla="*/ 380790 h 2438400"/>
                  <a:gd name="connsiteX1" fmla="*/ 1351721 w 2438400"/>
                  <a:gd name="connsiteY1" fmla="*/ 380790 h 2438400"/>
                  <a:gd name="connsiteX2" fmla="*/ 1145029 w 2438400"/>
                  <a:gd name="connsiteY2" fmla="*/ 530952 h 2438400"/>
                  <a:gd name="connsiteX3" fmla="*/ 1223982 w 2438400"/>
                  <a:gd name="connsiteY3" fmla="*/ 773925 h 2438400"/>
                  <a:gd name="connsiteX4" fmla="*/ 1017299 w 2438400"/>
                  <a:gd name="connsiteY4" fmla="*/ 623764 h 2438400"/>
                  <a:gd name="connsiteX5" fmla="*/ 810616 w 2438400"/>
                  <a:gd name="connsiteY5" fmla="*/ 773925 h 2438400"/>
                  <a:gd name="connsiteX6" fmla="*/ 878815 w 2438400"/>
                  <a:gd name="connsiteY6" fmla="*/ 564023 h 2438400"/>
                  <a:gd name="connsiteX7" fmla="*/ 405879 w 2438400"/>
                  <a:gd name="connsiteY7" fmla="*/ 1091108 h 2438400"/>
                  <a:gd name="connsiteX8" fmla="*/ 477079 w 2438400"/>
                  <a:gd name="connsiteY8" fmla="*/ 1091108 h 2438400"/>
                  <a:gd name="connsiteX9" fmla="*/ 345510 w 2438400"/>
                  <a:gd name="connsiteY9" fmla="*/ 1186691 h 2438400"/>
                  <a:gd name="connsiteX10" fmla="*/ 286512 w 2438400"/>
                  <a:gd name="connsiteY10" fmla="*/ 1290876 h 2438400"/>
                  <a:gd name="connsiteX11" fmla="*/ 349339 w 2438400"/>
                  <a:gd name="connsiteY11" fmla="*/ 1484243 h 2438400"/>
                  <a:gd name="connsiteX12" fmla="*/ 232124 w 2438400"/>
                  <a:gd name="connsiteY12" fmla="*/ 1399080 h 2438400"/>
                  <a:gd name="connsiteX13" fmla="*/ 152381 w 2438400"/>
                  <a:gd name="connsiteY13" fmla="*/ 1588370 h 2438400"/>
                  <a:gd name="connsiteX14" fmla="*/ 221599 w 2438400"/>
                  <a:gd name="connsiteY14" fmla="*/ 1801425 h 2438400"/>
                  <a:gd name="connsiteX15" fmla="*/ 477079 w 2438400"/>
                  <a:gd name="connsiteY15" fmla="*/ 1801425 h 2438400"/>
                  <a:gd name="connsiteX16" fmla="*/ 270386 w 2438400"/>
                  <a:gd name="connsiteY16" fmla="*/ 1951587 h 2438400"/>
                  <a:gd name="connsiteX17" fmla="*/ 349339 w 2438400"/>
                  <a:gd name="connsiteY17" fmla="*/ 2194560 h 2438400"/>
                  <a:gd name="connsiteX18" fmla="*/ 142656 w 2438400"/>
                  <a:gd name="connsiteY18" fmla="*/ 2044398 h 2438400"/>
                  <a:gd name="connsiteX19" fmla="*/ 18850 w 2438400"/>
                  <a:gd name="connsiteY19" fmla="*/ 2134353 h 2438400"/>
                  <a:gd name="connsiteX20" fmla="*/ 0 w 2438400"/>
                  <a:gd name="connsiteY20" fmla="*/ 2438400 h 2438400"/>
                  <a:gd name="connsiteX21" fmla="*/ 2438400 w 2438400"/>
                  <a:gd name="connsiteY21" fmla="*/ 2438400 h 2438400"/>
                  <a:gd name="connsiteX22" fmla="*/ 2438400 w 2438400"/>
                  <a:gd name="connsiteY22" fmla="*/ 0 h 2438400"/>
                  <a:gd name="connsiteX23" fmla="*/ 1129513 w 2438400"/>
                  <a:gd name="connsiteY23" fmla="*/ 380790 h 2438400"/>
                  <a:gd name="connsiteX24" fmla="*/ 1223982 w 2438400"/>
                  <a:gd name="connsiteY24" fmla="*/ 2194560 h 2438400"/>
                  <a:gd name="connsiteX25" fmla="*/ 1017299 w 2438400"/>
                  <a:gd name="connsiteY25" fmla="*/ 2044398 h 2438400"/>
                  <a:gd name="connsiteX26" fmla="*/ 810616 w 2438400"/>
                  <a:gd name="connsiteY26" fmla="*/ 2194560 h 2438400"/>
                  <a:gd name="connsiteX27" fmla="*/ 889568 w 2438400"/>
                  <a:gd name="connsiteY27" fmla="*/ 1951587 h 2438400"/>
                  <a:gd name="connsiteX28" fmla="*/ 682876 w 2438400"/>
                  <a:gd name="connsiteY28" fmla="*/ 1801425 h 2438400"/>
                  <a:gd name="connsiteX29" fmla="*/ 938355 w 2438400"/>
                  <a:gd name="connsiteY29" fmla="*/ 1801425 h 2438400"/>
                  <a:gd name="connsiteX30" fmla="*/ 1017299 w 2438400"/>
                  <a:gd name="connsiteY30" fmla="*/ 1558452 h 2438400"/>
                  <a:gd name="connsiteX31" fmla="*/ 1096242 w 2438400"/>
                  <a:gd name="connsiteY31" fmla="*/ 1801425 h 2438400"/>
                  <a:gd name="connsiteX32" fmla="*/ 1351721 w 2438400"/>
                  <a:gd name="connsiteY32" fmla="*/ 1801425 h 2438400"/>
                  <a:gd name="connsiteX33" fmla="*/ 1145029 w 2438400"/>
                  <a:gd name="connsiteY33" fmla="*/ 1951587 h 2438400"/>
                  <a:gd name="connsiteX34" fmla="*/ 1223982 w 2438400"/>
                  <a:gd name="connsiteY34" fmla="*/ 2194560 h 2438400"/>
                  <a:gd name="connsiteX35" fmla="*/ 1145029 w 2438400"/>
                  <a:gd name="connsiteY35" fmla="*/ 1241270 h 2438400"/>
                  <a:gd name="connsiteX36" fmla="*/ 1223982 w 2438400"/>
                  <a:gd name="connsiteY36" fmla="*/ 1484243 h 2438400"/>
                  <a:gd name="connsiteX37" fmla="*/ 1017299 w 2438400"/>
                  <a:gd name="connsiteY37" fmla="*/ 1334081 h 2438400"/>
                  <a:gd name="connsiteX38" fmla="*/ 810616 w 2438400"/>
                  <a:gd name="connsiteY38" fmla="*/ 1484243 h 2438400"/>
                  <a:gd name="connsiteX39" fmla="*/ 889568 w 2438400"/>
                  <a:gd name="connsiteY39" fmla="*/ 1241270 h 2438400"/>
                  <a:gd name="connsiteX40" fmla="*/ 682876 w 2438400"/>
                  <a:gd name="connsiteY40" fmla="*/ 1091108 h 2438400"/>
                  <a:gd name="connsiteX41" fmla="*/ 938355 w 2438400"/>
                  <a:gd name="connsiteY41" fmla="*/ 1091108 h 2438400"/>
                  <a:gd name="connsiteX42" fmla="*/ 1017299 w 2438400"/>
                  <a:gd name="connsiteY42" fmla="*/ 848135 h 2438400"/>
                  <a:gd name="connsiteX43" fmla="*/ 1096242 w 2438400"/>
                  <a:gd name="connsiteY43" fmla="*/ 1091108 h 2438400"/>
                  <a:gd name="connsiteX44" fmla="*/ 1351721 w 2438400"/>
                  <a:gd name="connsiteY44" fmla="*/ 1091108 h 2438400"/>
                  <a:gd name="connsiteX45" fmla="*/ 1145029 w 2438400"/>
                  <a:gd name="connsiteY45" fmla="*/ 1241270 h 2438400"/>
                  <a:gd name="connsiteX46" fmla="*/ 2098624 w 2438400"/>
                  <a:gd name="connsiteY46" fmla="*/ 2194560 h 2438400"/>
                  <a:gd name="connsiteX47" fmla="*/ 1891941 w 2438400"/>
                  <a:gd name="connsiteY47" fmla="*/ 2044398 h 2438400"/>
                  <a:gd name="connsiteX48" fmla="*/ 1685258 w 2438400"/>
                  <a:gd name="connsiteY48" fmla="*/ 2194560 h 2438400"/>
                  <a:gd name="connsiteX49" fmla="*/ 1764211 w 2438400"/>
                  <a:gd name="connsiteY49" fmla="*/ 1951587 h 2438400"/>
                  <a:gd name="connsiteX50" fmla="*/ 1557519 w 2438400"/>
                  <a:gd name="connsiteY50" fmla="*/ 1801425 h 2438400"/>
                  <a:gd name="connsiteX51" fmla="*/ 1812998 w 2438400"/>
                  <a:gd name="connsiteY51" fmla="*/ 1801425 h 2438400"/>
                  <a:gd name="connsiteX52" fmla="*/ 1891941 w 2438400"/>
                  <a:gd name="connsiteY52" fmla="*/ 1558452 h 2438400"/>
                  <a:gd name="connsiteX53" fmla="*/ 1970885 w 2438400"/>
                  <a:gd name="connsiteY53" fmla="*/ 1801425 h 2438400"/>
                  <a:gd name="connsiteX54" fmla="*/ 2226364 w 2438400"/>
                  <a:gd name="connsiteY54" fmla="*/ 1801425 h 2438400"/>
                  <a:gd name="connsiteX55" fmla="*/ 2019672 w 2438400"/>
                  <a:gd name="connsiteY55" fmla="*/ 1951587 h 2438400"/>
                  <a:gd name="connsiteX56" fmla="*/ 2098624 w 2438400"/>
                  <a:gd name="connsiteY56" fmla="*/ 2194560 h 2438400"/>
                  <a:gd name="connsiteX57" fmla="*/ 2019672 w 2438400"/>
                  <a:gd name="connsiteY57" fmla="*/ 1241270 h 2438400"/>
                  <a:gd name="connsiteX58" fmla="*/ 2098624 w 2438400"/>
                  <a:gd name="connsiteY58" fmla="*/ 1484243 h 2438400"/>
                  <a:gd name="connsiteX59" fmla="*/ 1891941 w 2438400"/>
                  <a:gd name="connsiteY59" fmla="*/ 1334081 h 2438400"/>
                  <a:gd name="connsiteX60" fmla="*/ 1685258 w 2438400"/>
                  <a:gd name="connsiteY60" fmla="*/ 1484243 h 2438400"/>
                  <a:gd name="connsiteX61" fmla="*/ 1764211 w 2438400"/>
                  <a:gd name="connsiteY61" fmla="*/ 1241270 h 2438400"/>
                  <a:gd name="connsiteX62" fmla="*/ 1557519 w 2438400"/>
                  <a:gd name="connsiteY62" fmla="*/ 1091108 h 2438400"/>
                  <a:gd name="connsiteX63" fmla="*/ 1812998 w 2438400"/>
                  <a:gd name="connsiteY63" fmla="*/ 1091108 h 2438400"/>
                  <a:gd name="connsiteX64" fmla="*/ 1891941 w 2438400"/>
                  <a:gd name="connsiteY64" fmla="*/ 848135 h 2438400"/>
                  <a:gd name="connsiteX65" fmla="*/ 1970885 w 2438400"/>
                  <a:gd name="connsiteY65" fmla="*/ 1091108 h 2438400"/>
                  <a:gd name="connsiteX66" fmla="*/ 2226364 w 2438400"/>
                  <a:gd name="connsiteY66" fmla="*/ 1091108 h 2438400"/>
                  <a:gd name="connsiteX67" fmla="*/ 2019672 w 2438400"/>
                  <a:gd name="connsiteY67" fmla="*/ 1241270 h 2438400"/>
                  <a:gd name="connsiteX68" fmla="*/ 2019672 w 2438400"/>
                  <a:gd name="connsiteY68" fmla="*/ 530952 h 2438400"/>
                  <a:gd name="connsiteX69" fmla="*/ 2098624 w 2438400"/>
                  <a:gd name="connsiteY69" fmla="*/ 773925 h 2438400"/>
                  <a:gd name="connsiteX70" fmla="*/ 1891941 w 2438400"/>
                  <a:gd name="connsiteY70" fmla="*/ 623764 h 2438400"/>
                  <a:gd name="connsiteX71" fmla="*/ 1685258 w 2438400"/>
                  <a:gd name="connsiteY71" fmla="*/ 773925 h 2438400"/>
                  <a:gd name="connsiteX72" fmla="*/ 1764211 w 2438400"/>
                  <a:gd name="connsiteY72" fmla="*/ 530952 h 2438400"/>
                  <a:gd name="connsiteX73" fmla="*/ 1557519 w 2438400"/>
                  <a:gd name="connsiteY73" fmla="*/ 380790 h 2438400"/>
                  <a:gd name="connsiteX74" fmla="*/ 1812998 w 2438400"/>
                  <a:gd name="connsiteY74" fmla="*/ 380790 h 2438400"/>
                  <a:gd name="connsiteX75" fmla="*/ 1891941 w 2438400"/>
                  <a:gd name="connsiteY75" fmla="*/ 137817 h 2438400"/>
                  <a:gd name="connsiteX76" fmla="*/ 1970885 w 2438400"/>
                  <a:gd name="connsiteY76" fmla="*/ 380790 h 2438400"/>
                  <a:gd name="connsiteX77" fmla="*/ 2226364 w 2438400"/>
                  <a:gd name="connsiteY77" fmla="*/ 380790 h 2438400"/>
                  <a:gd name="connsiteX78" fmla="*/ 2019672 w 2438400"/>
                  <a:gd name="connsiteY78" fmla="*/ 53095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438400" h="2438400">
                    <a:moveTo>
                      <a:pt x="1129513" y="380790"/>
                    </a:moveTo>
                    <a:lnTo>
                      <a:pt x="1351721" y="380790"/>
                    </a:lnTo>
                    <a:lnTo>
                      <a:pt x="1145029" y="530952"/>
                    </a:lnTo>
                    <a:lnTo>
                      <a:pt x="1223982" y="773925"/>
                    </a:lnTo>
                    <a:lnTo>
                      <a:pt x="1017299" y="623764"/>
                    </a:lnTo>
                    <a:lnTo>
                      <a:pt x="810616" y="773925"/>
                    </a:lnTo>
                    <a:lnTo>
                      <a:pt x="878815" y="564023"/>
                    </a:lnTo>
                    <a:cubicBezTo>
                      <a:pt x="696830" y="715613"/>
                      <a:pt x="537324" y="893216"/>
                      <a:pt x="405879" y="1091108"/>
                    </a:cubicBezTo>
                    <a:lnTo>
                      <a:pt x="477079" y="1091108"/>
                    </a:lnTo>
                    <a:lnTo>
                      <a:pt x="345510" y="1186691"/>
                    </a:lnTo>
                    <a:cubicBezTo>
                      <a:pt x="325012" y="1220886"/>
                      <a:pt x="305352" y="1255624"/>
                      <a:pt x="286512" y="1290876"/>
                    </a:cubicBezTo>
                    <a:lnTo>
                      <a:pt x="349339" y="1484243"/>
                    </a:lnTo>
                    <a:lnTo>
                      <a:pt x="232124" y="1399080"/>
                    </a:lnTo>
                    <a:cubicBezTo>
                      <a:pt x="202987" y="1460811"/>
                      <a:pt x="176336" y="1523933"/>
                      <a:pt x="152381" y="1588370"/>
                    </a:cubicBezTo>
                    <a:lnTo>
                      <a:pt x="221599" y="1801425"/>
                    </a:lnTo>
                    <a:lnTo>
                      <a:pt x="477079" y="1801425"/>
                    </a:lnTo>
                    <a:lnTo>
                      <a:pt x="270386" y="1951587"/>
                    </a:lnTo>
                    <a:lnTo>
                      <a:pt x="349339" y="2194560"/>
                    </a:lnTo>
                    <a:lnTo>
                      <a:pt x="142656" y="2044398"/>
                    </a:lnTo>
                    <a:lnTo>
                      <a:pt x="18850" y="2134353"/>
                    </a:lnTo>
                    <a:cubicBezTo>
                      <a:pt x="6458" y="2233965"/>
                      <a:pt x="0" y="2335425"/>
                      <a:pt x="0" y="2438400"/>
                    </a:cubicBezTo>
                    <a:lnTo>
                      <a:pt x="2438400" y="2438400"/>
                    </a:lnTo>
                    <a:cubicBezTo>
                      <a:pt x="2438400" y="1091717"/>
                      <a:pt x="2438400" y="932955"/>
                      <a:pt x="2438400" y="0"/>
                    </a:cubicBezTo>
                    <a:cubicBezTo>
                      <a:pt x="1956702" y="0"/>
                      <a:pt x="1507665" y="139732"/>
                      <a:pt x="1129513" y="380790"/>
                    </a:cubicBezTo>
                    <a:close/>
                    <a:moveTo>
                      <a:pt x="1223982" y="2194560"/>
                    </a:moveTo>
                    <a:lnTo>
                      <a:pt x="1017299" y="2044398"/>
                    </a:lnTo>
                    <a:lnTo>
                      <a:pt x="810616" y="2194560"/>
                    </a:lnTo>
                    <a:lnTo>
                      <a:pt x="889568" y="1951587"/>
                    </a:lnTo>
                    <a:lnTo>
                      <a:pt x="682876" y="1801425"/>
                    </a:lnTo>
                    <a:lnTo>
                      <a:pt x="938355" y="1801425"/>
                    </a:lnTo>
                    <a:lnTo>
                      <a:pt x="1017299" y="1558452"/>
                    </a:lnTo>
                    <a:lnTo>
                      <a:pt x="1096242" y="1801425"/>
                    </a:lnTo>
                    <a:lnTo>
                      <a:pt x="1351721" y="1801425"/>
                    </a:lnTo>
                    <a:lnTo>
                      <a:pt x="1145029" y="1951587"/>
                    </a:lnTo>
                    <a:lnTo>
                      <a:pt x="1223982" y="2194560"/>
                    </a:lnTo>
                    <a:close/>
                    <a:moveTo>
                      <a:pt x="1145029" y="1241270"/>
                    </a:moveTo>
                    <a:lnTo>
                      <a:pt x="1223982" y="1484243"/>
                    </a:lnTo>
                    <a:lnTo>
                      <a:pt x="1017299" y="1334081"/>
                    </a:lnTo>
                    <a:lnTo>
                      <a:pt x="810616" y="1484243"/>
                    </a:lnTo>
                    <a:lnTo>
                      <a:pt x="889568" y="1241270"/>
                    </a:lnTo>
                    <a:lnTo>
                      <a:pt x="682876" y="1091108"/>
                    </a:lnTo>
                    <a:lnTo>
                      <a:pt x="938355" y="1091108"/>
                    </a:lnTo>
                    <a:lnTo>
                      <a:pt x="1017299" y="848135"/>
                    </a:lnTo>
                    <a:lnTo>
                      <a:pt x="1096242" y="1091108"/>
                    </a:lnTo>
                    <a:lnTo>
                      <a:pt x="1351721" y="1091108"/>
                    </a:lnTo>
                    <a:lnTo>
                      <a:pt x="1145029" y="1241270"/>
                    </a:lnTo>
                    <a:close/>
                    <a:moveTo>
                      <a:pt x="2098624" y="2194560"/>
                    </a:moveTo>
                    <a:lnTo>
                      <a:pt x="1891941" y="2044398"/>
                    </a:lnTo>
                    <a:lnTo>
                      <a:pt x="1685258" y="2194560"/>
                    </a:lnTo>
                    <a:lnTo>
                      <a:pt x="1764211" y="1951587"/>
                    </a:lnTo>
                    <a:lnTo>
                      <a:pt x="1557519" y="1801425"/>
                    </a:lnTo>
                    <a:lnTo>
                      <a:pt x="1812998" y="1801425"/>
                    </a:lnTo>
                    <a:lnTo>
                      <a:pt x="1891941" y="1558452"/>
                    </a:lnTo>
                    <a:lnTo>
                      <a:pt x="1970885" y="1801425"/>
                    </a:lnTo>
                    <a:lnTo>
                      <a:pt x="2226364" y="1801425"/>
                    </a:lnTo>
                    <a:lnTo>
                      <a:pt x="2019672" y="1951587"/>
                    </a:lnTo>
                    <a:lnTo>
                      <a:pt x="2098624" y="2194560"/>
                    </a:lnTo>
                    <a:close/>
                    <a:moveTo>
                      <a:pt x="2019672" y="1241270"/>
                    </a:moveTo>
                    <a:lnTo>
                      <a:pt x="2098624" y="1484243"/>
                    </a:lnTo>
                    <a:lnTo>
                      <a:pt x="1891941" y="1334081"/>
                    </a:lnTo>
                    <a:lnTo>
                      <a:pt x="1685258" y="1484243"/>
                    </a:lnTo>
                    <a:lnTo>
                      <a:pt x="1764211" y="1241270"/>
                    </a:lnTo>
                    <a:lnTo>
                      <a:pt x="1557519" y="1091108"/>
                    </a:lnTo>
                    <a:lnTo>
                      <a:pt x="1812998" y="1091108"/>
                    </a:lnTo>
                    <a:lnTo>
                      <a:pt x="1891941" y="848135"/>
                    </a:lnTo>
                    <a:lnTo>
                      <a:pt x="1970885" y="1091108"/>
                    </a:lnTo>
                    <a:lnTo>
                      <a:pt x="2226364" y="1091108"/>
                    </a:lnTo>
                    <a:lnTo>
                      <a:pt x="2019672" y="1241270"/>
                    </a:lnTo>
                    <a:close/>
                    <a:moveTo>
                      <a:pt x="2019672" y="530952"/>
                    </a:moveTo>
                    <a:lnTo>
                      <a:pt x="2098624" y="773925"/>
                    </a:lnTo>
                    <a:lnTo>
                      <a:pt x="1891941" y="623764"/>
                    </a:lnTo>
                    <a:lnTo>
                      <a:pt x="1685258" y="773925"/>
                    </a:lnTo>
                    <a:lnTo>
                      <a:pt x="1764211" y="530952"/>
                    </a:lnTo>
                    <a:lnTo>
                      <a:pt x="1557519" y="380790"/>
                    </a:lnTo>
                    <a:lnTo>
                      <a:pt x="1812998" y="380790"/>
                    </a:lnTo>
                    <a:lnTo>
                      <a:pt x="1891941" y="137817"/>
                    </a:lnTo>
                    <a:lnTo>
                      <a:pt x="1970885" y="380790"/>
                    </a:lnTo>
                    <a:lnTo>
                      <a:pt x="2226364" y="380790"/>
                    </a:lnTo>
                    <a:lnTo>
                      <a:pt x="2019672" y="530952"/>
                    </a:lnTo>
                    <a:close/>
                  </a:path>
                </a:pathLst>
              </a:custGeom>
              <a:solidFill>
                <a:srgbClr val="0052B4"/>
              </a:solidFill>
              <a:ln w="9525" cap="flat">
                <a:noFill/>
                <a:prstDash val="solid"/>
                <a:miter/>
              </a:ln>
            </p:spPr>
            <p:txBody>
              <a:bodyPr rtlCol="0" anchor="ctr"/>
              <a:lstStyle/>
              <a:p>
                <a:endParaRPr lang="en-US"/>
              </a:p>
            </p:txBody>
          </p:sp>
        </p:grpSp>
      </p:grpSp>
      <p:grpSp>
        <p:nvGrpSpPr>
          <p:cNvPr id="68" name="Group 67">
            <a:extLst>
              <a:ext uri="{FF2B5EF4-FFF2-40B4-BE49-F238E27FC236}">
                <a16:creationId xmlns:a16="http://schemas.microsoft.com/office/drawing/2014/main" id="{76253151-8B83-ADDA-C36C-C4D3721F56BE}"/>
              </a:ext>
            </a:extLst>
          </p:cNvPr>
          <p:cNvGrpSpPr/>
          <p:nvPr/>
        </p:nvGrpSpPr>
        <p:grpSpPr>
          <a:xfrm>
            <a:off x="4896459" y="2558467"/>
            <a:ext cx="438912" cy="438912"/>
            <a:chOff x="11235055" y="6238171"/>
            <a:chExt cx="438912" cy="438912"/>
          </a:xfrm>
        </p:grpSpPr>
        <p:sp>
          <p:nvSpPr>
            <p:cNvPr id="69" name="Oval 68">
              <a:extLst>
                <a:ext uri="{FF2B5EF4-FFF2-40B4-BE49-F238E27FC236}">
                  <a16:creationId xmlns:a16="http://schemas.microsoft.com/office/drawing/2014/main" id="{78EA5E02-098E-695F-A9F5-4E7259776890}"/>
                </a:ext>
              </a:extLst>
            </p:cNvPr>
            <p:cNvSpPr/>
            <p:nvPr/>
          </p:nvSpPr>
          <p:spPr>
            <a:xfrm>
              <a:off x="1123505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70" name="Group 69">
              <a:extLst>
                <a:ext uri="{FF2B5EF4-FFF2-40B4-BE49-F238E27FC236}">
                  <a16:creationId xmlns:a16="http://schemas.microsoft.com/office/drawing/2014/main" id="{4FB4A2A7-81FB-4F8A-2B97-464372D41837}"/>
                </a:ext>
              </a:extLst>
            </p:cNvPr>
            <p:cNvGrpSpPr>
              <a:grpSpLocks noChangeAspect="1"/>
            </p:cNvGrpSpPr>
            <p:nvPr/>
          </p:nvGrpSpPr>
          <p:grpSpPr>
            <a:xfrm>
              <a:off x="11285969" y="6289303"/>
              <a:ext cx="338328" cy="338328"/>
              <a:chOff x="3657600" y="990600"/>
              <a:chExt cx="4876800" cy="4876800"/>
            </a:xfrm>
          </p:grpSpPr>
          <p:sp>
            <p:nvSpPr>
              <p:cNvPr id="71" name="Freeform 70">
                <a:extLst>
                  <a:ext uri="{FF2B5EF4-FFF2-40B4-BE49-F238E27FC236}">
                    <a16:creationId xmlns:a16="http://schemas.microsoft.com/office/drawing/2014/main" id="{59E20218-94DF-6F4F-AA3C-EB1B033A6E0B}"/>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72" name="Graphic 210">
                <a:extLst>
                  <a:ext uri="{FF2B5EF4-FFF2-40B4-BE49-F238E27FC236}">
                    <a16:creationId xmlns:a16="http://schemas.microsoft.com/office/drawing/2014/main" id="{36448FD1-685C-5465-085E-B9FE143439E8}"/>
                  </a:ext>
                </a:extLst>
              </p:cNvPr>
              <p:cNvGrpSpPr/>
              <p:nvPr/>
            </p:nvGrpSpPr>
            <p:grpSpPr>
              <a:xfrm>
                <a:off x="3741600" y="1074600"/>
                <a:ext cx="4708798" cy="4708798"/>
                <a:chOff x="3741600" y="1074600"/>
                <a:chExt cx="4708798" cy="4708798"/>
              </a:xfrm>
              <a:solidFill>
                <a:srgbClr val="0052B4"/>
              </a:solidFill>
            </p:grpSpPr>
            <p:sp>
              <p:nvSpPr>
                <p:cNvPr id="79" name="Freeform 78">
                  <a:extLst>
                    <a:ext uri="{FF2B5EF4-FFF2-40B4-BE49-F238E27FC236}">
                      <a16:creationId xmlns:a16="http://schemas.microsoft.com/office/drawing/2014/main" id="{6CBE8B9F-C9BE-4116-69FA-8B255B6F443B}"/>
                    </a:ext>
                  </a:extLst>
                </p:cNvPr>
                <p:cNvSpPr/>
                <p:nvPr/>
              </p:nvSpPr>
              <p:spPr>
                <a:xfrm>
                  <a:off x="3741600" y="1944452"/>
                  <a:ext cx="1268520" cy="848458"/>
                </a:xfrm>
                <a:custGeom>
                  <a:avLst/>
                  <a:gdLst>
                    <a:gd name="connsiteX0" fmla="*/ 420062 w 1268520"/>
                    <a:gd name="connsiteY0" fmla="*/ 0 h 848458"/>
                    <a:gd name="connsiteX1" fmla="*/ 0 w 1268520"/>
                    <a:gd name="connsiteY1" fmla="*/ 848458 h 848458"/>
                    <a:gd name="connsiteX2" fmla="*/ 1268520 w 1268520"/>
                    <a:gd name="connsiteY2" fmla="*/ 848458 h 848458"/>
                    <a:gd name="connsiteX3" fmla="*/ 420062 w 1268520"/>
                    <a:gd name="connsiteY3" fmla="*/ 0 h 848458"/>
                  </a:gdLst>
                  <a:ahLst/>
                  <a:cxnLst>
                    <a:cxn ang="0">
                      <a:pos x="connsiteX0" y="connsiteY0"/>
                    </a:cxn>
                    <a:cxn ang="0">
                      <a:pos x="connsiteX1" y="connsiteY1"/>
                    </a:cxn>
                    <a:cxn ang="0">
                      <a:pos x="connsiteX2" y="connsiteY2"/>
                    </a:cxn>
                    <a:cxn ang="0">
                      <a:pos x="connsiteX3" y="connsiteY3"/>
                    </a:cxn>
                  </a:cxnLst>
                  <a:rect l="l" t="t" r="r" b="b"/>
                  <a:pathLst>
                    <a:path w="1268520" h="848458">
                      <a:moveTo>
                        <a:pt x="420062" y="0"/>
                      </a:moveTo>
                      <a:cubicBezTo>
                        <a:pt x="228524" y="249203"/>
                        <a:pt x="84096" y="536429"/>
                        <a:pt x="0" y="848458"/>
                      </a:cubicBezTo>
                      <a:lnTo>
                        <a:pt x="1268520" y="848458"/>
                      </a:lnTo>
                      <a:lnTo>
                        <a:pt x="420062" y="0"/>
                      </a:lnTo>
                      <a:close/>
                    </a:path>
                  </a:pathLst>
                </a:custGeom>
                <a:solidFill>
                  <a:srgbClr val="0052B4"/>
                </a:solid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FD4B2797-CDE6-B807-E392-3A9E7B3B676C}"/>
                    </a:ext>
                  </a:extLst>
                </p:cNvPr>
                <p:cNvSpPr/>
                <p:nvPr/>
              </p:nvSpPr>
              <p:spPr>
                <a:xfrm>
                  <a:off x="7181897" y="1944462"/>
                  <a:ext cx="1268501" cy="848448"/>
                </a:xfrm>
                <a:custGeom>
                  <a:avLst/>
                  <a:gdLst>
                    <a:gd name="connsiteX0" fmla="*/ 1268501 w 1268501"/>
                    <a:gd name="connsiteY0" fmla="*/ 848449 h 848448"/>
                    <a:gd name="connsiteX1" fmla="*/ 848439 w 1268501"/>
                    <a:gd name="connsiteY1" fmla="*/ 0 h 848448"/>
                    <a:gd name="connsiteX2" fmla="*/ 0 w 1268501"/>
                    <a:gd name="connsiteY2" fmla="*/ 848449 h 848448"/>
                    <a:gd name="connsiteX3" fmla="*/ 1268501 w 1268501"/>
                    <a:gd name="connsiteY3" fmla="*/ 848449 h 848448"/>
                  </a:gdLst>
                  <a:ahLst/>
                  <a:cxnLst>
                    <a:cxn ang="0">
                      <a:pos x="connsiteX0" y="connsiteY0"/>
                    </a:cxn>
                    <a:cxn ang="0">
                      <a:pos x="connsiteX1" y="connsiteY1"/>
                    </a:cxn>
                    <a:cxn ang="0">
                      <a:pos x="connsiteX2" y="connsiteY2"/>
                    </a:cxn>
                    <a:cxn ang="0">
                      <a:pos x="connsiteX3" y="connsiteY3"/>
                    </a:cxn>
                  </a:cxnLst>
                  <a:rect l="l" t="t" r="r" b="b"/>
                  <a:pathLst>
                    <a:path w="1268501" h="848448">
                      <a:moveTo>
                        <a:pt x="1268501" y="848449"/>
                      </a:moveTo>
                      <a:cubicBezTo>
                        <a:pt x="1184405" y="536429"/>
                        <a:pt x="1039968" y="249203"/>
                        <a:pt x="848439" y="0"/>
                      </a:cubicBezTo>
                      <a:lnTo>
                        <a:pt x="0" y="848449"/>
                      </a:lnTo>
                      <a:lnTo>
                        <a:pt x="1268501" y="848449"/>
                      </a:lnTo>
                      <a:close/>
                    </a:path>
                  </a:pathLst>
                </a:custGeom>
                <a:solidFill>
                  <a:srgbClr val="0052B4"/>
                </a:solid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2DD572CC-0D3E-2463-3060-4086D1506C77}"/>
                    </a:ext>
                  </a:extLst>
                </p:cNvPr>
                <p:cNvSpPr/>
                <p:nvPr/>
              </p:nvSpPr>
              <p:spPr>
                <a:xfrm>
                  <a:off x="3741600" y="4065117"/>
                  <a:ext cx="1268491" cy="848439"/>
                </a:xfrm>
                <a:custGeom>
                  <a:avLst/>
                  <a:gdLst>
                    <a:gd name="connsiteX0" fmla="*/ 0 w 1268491"/>
                    <a:gd name="connsiteY0" fmla="*/ 0 h 848439"/>
                    <a:gd name="connsiteX1" fmla="*/ 420062 w 1268491"/>
                    <a:gd name="connsiteY1" fmla="*/ 848440 h 848439"/>
                    <a:gd name="connsiteX2" fmla="*/ 1268492 w 1268491"/>
                    <a:gd name="connsiteY2" fmla="*/ 0 h 848439"/>
                    <a:gd name="connsiteX3" fmla="*/ 0 w 1268491"/>
                    <a:gd name="connsiteY3" fmla="*/ 0 h 848439"/>
                    <a:gd name="connsiteX4" fmla="*/ 0 w 1268491"/>
                    <a:gd name="connsiteY4" fmla="*/ 0 h 84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1" h="848439">
                      <a:moveTo>
                        <a:pt x="0" y="0"/>
                      </a:moveTo>
                      <a:cubicBezTo>
                        <a:pt x="84106" y="312020"/>
                        <a:pt x="228533" y="599246"/>
                        <a:pt x="420062" y="848440"/>
                      </a:cubicBezTo>
                      <a:lnTo>
                        <a:pt x="1268492" y="0"/>
                      </a:lnTo>
                      <a:lnTo>
                        <a:pt x="0" y="0"/>
                      </a:lnTo>
                      <a:lnTo>
                        <a:pt x="0" y="0"/>
                      </a:lnTo>
                      <a:close/>
                    </a:path>
                  </a:pathLst>
                </a:custGeom>
                <a:solidFill>
                  <a:srgbClr val="0052B4"/>
                </a:solidFill>
                <a:ln w="95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8E53241C-8993-06B8-9026-17DDFC1CD310}"/>
                    </a:ext>
                  </a:extLst>
                </p:cNvPr>
                <p:cNvSpPr/>
                <p:nvPr/>
              </p:nvSpPr>
              <p:spPr>
                <a:xfrm>
                  <a:off x="6732098" y="1074600"/>
                  <a:ext cx="848448" cy="1268510"/>
                </a:xfrm>
                <a:custGeom>
                  <a:avLst/>
                  <a:gdLst>
                    <a:gd name="connsiteX0" fmla="*/ 848449 w 848448"/>
                    <a:gd name="connsiteY0" fmla="*/ 420072 h 1268510"/>
                    <a:gd name="connsiteX1" fmla="*/ 0 w 848448"/>
                    <a:gd name="connsiteY1" fmla="*/ 0 h 1268510"/>
                    <a:gd name="connsiteX2" fmla="*/ 0 w 848448"/>
                    <a:gd name="connsiteY2" fmla="*/ 1268511 h 1268510"/>
                    <a:gd name="connsiteX3" fmla="*/ 848449 w 848448"/>
                    <a:gd name="connsiteY3" fmla="*/ 420072 h 1268510"/>
                  </a:gdLst>
                  <a:ahLst/>
                  <a:cxnLst>
                    <a:cxn ang="0">
                      <a:pos x="connsiteX0" y="connsiteY0"/>
                    </a:cxn>
                    <a:cxn ang="0">
                      <a:pos x="connsiteX1" y="connsiteY1"/>
                    </a:cxn>
                    <a:cxn ang="0">
                      <a:pos x="connsiteX2" y="connsiteY2"/>
                    </a:cxn>
                    <a:cxn ang="0">
                      <a:pos x="connsiteX3" y="connsiteY3"/>
                    </a:cxn>
                  </a:cxnLst>
                  <a:rect l="l" t="t" r="r" b="b"/>
                  <a:pathLst>
                    <a:path w="848448" h="1268510">
                      <a:moveTo>
                        <a:pt x="848449" y="420072"/>
                      </a:moveTo>
                      <a:cubicBezTo>
                        <a:pt x="599246" y="228533"/>
                        <a:pt x="312029" y="84106"/>
                        <a:pt x="0" y="0"/>
                      </a:cubicBezTo>
                      <a:lnTo>
                        <a:pt x="0" y="1268511"/>
                      </a:lnTo>
                      <a:lnTo>
                        <a:pt x="848449" y="420072"/>
                      </a:lnTo>
                      <a:close/>
                    </a:path>
                  </a:pathLst>
                </a:custGeom>
                <a:solidFill>
                  <a:srgbClr val="0052B4"/>
                </a:solidFill>
                <a:ln w="952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91AA38C6-A23C-9280-1BB1-1FB543780BA4}"/>
                    </a:ext>
                  </a:extLst>
                </p:cNvPr>
                <p:cNvSpPr/>
                <p:nvPr/>
              </p:nvSpPr>
              <p:spPr>
                <a:xfrm>
                  <a:off x="4611452" y="4514897"/>
                  <a:ext cx="848448" cy="1268501"/>
                </a:xfrm>
                <a:custGeom>
                  <a:avLst/>
                  <a:gdLst>
                    <a:gd name="connsiteX0" fmla="*/ 0 w 848448"/>
                    <a:gd name="connsiteY0" fmla="*/ 848430 h 1268501"/>
                    <a:gd name="connsiteX1" fmla="*/ 848449 w 848448"/>
                    <a:gd name="connsiteY1" fmla="*/ 1268501 h 1268501"/>
                    <a:gd name="connsiteX2" fmla="*/ 848449 w 848448"/>
                    <a:gd name="connsiteY2" fmla="*/ 0 h 1268501"/>
                    <a:gd name="connsiteX3" fmla="*/ 0 w 848448"/>
                    <a:gd name="connsiteY3" fmla="*/ 848430 h 1268501"/>
                  </a:gdLst>
                  <a:ahLst/>
                  <a:cxnLst>
                    <a:cxn ang="0">
                      <a:pos x="connsiteX0" y="connsiteY0"/>
                    </a:cxn>
                    <a:cxn ang="0">
                      <a:pos x="connsiteX1" y="connsiteY1"/>
                    </a:cxn>
                    <a:cxn ang="0">
                      <a:pos x="connsiteX2" y="connsiteY2"/>
                    </a:cxn>
                    <a:cxn ang="0">
                      <a:pos x="connsiteX3" y="connsiteY3"/>
                    </a:cxn>
                  </a:cxnLst>
                  <a:rect l="l" t="t" r="r" b="b"/>
                  <a:pathLst>
                    <a:path w="848448" h="1268501">
                      <a:moveTo>
                        <a:pt x="0" y="848430"/>
                      </a:moveTo>
                      <a:cubicBezTo>
                        <a:pt x="249203" y="1039968"/>
                        <a:pt x="536429" y="1184396"/>
                        <a:pt x="848449" y="1268501"/>
                      </a:cubicBezTo>
                      <a:lnTo>
                        <a:pt x="848449" y="0"/>
                      </a:lnTo>
                      <a:lnTo>
                        <a:pt x="0" y="848430"/>
                      </a:lnTo>
                      <a:close/>
                    </a:path>
                  </a:pathLst>
                </a:custGeom>
                <a:solidFill>
                  <a:srgbClr val="0052B4"/>
                </a:solidFill>
                <a:ln w="952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78C3F548-ADFE-E430-FB51-C43AB74D8862}"/>
                    </a:ext>
                  </a:extLst>
                </p:cNvPr>
                <p:cNvSpPr/>
                <p:nvPr/>
              </p:nvSpPr>
              <p:spPr>
                <a:xfrm>
                  <a:off x="4611452" y="1074600"/>
                  <a:ext cx="848439" cy="1268501"/>
                </a:xfrm>
                <a:custGeom>
                  <a:avLst/>
                  <a:gdLst>
                    <a:gd name="connsiteX0" fmla="*/ 848439 w 848439"/>
                    <a:gd name="connsiteY0" fmla="*/ 0 h 1268501"/>
                    <a:gd name="connsiteX1" fmla="*/ 0 w 848439"/>
                    <a:gd name="connsiteY1" fmla="*/ 420062 h 1268501"/>
                    <a:gd name="connsiteX2" fmla="*/ 848439 w 848439"/>
                    <a:gd name="connsiteY2" fmla="*/ 1268501 h 1268501"/>
                    <a:gd name="connsiteX3" fmla="*/ 848439 w 848439"/>
                    <a:gd name="connsiteY3" fmla="*/ 0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848439" y="0"/>
                      </a:moveTo>
                      <a:cubicBezTo>
                        <a:pt x="536419" y="84106"/>
                        <a:pt x="249193" y="228533"/>
                        <a:pt x="0" y="420062"/>
                      </a:cubicBezTo>
                      <a:lnTo>
                        <a:pt x="848439" y="1268501"/>
                      </a:lnTo>
                      <a:lnTo>
                        <a:pt x="848439" y="0"/>
                      </a:lnTo>
                      <a:close/>
                    </a:path>
                  </a:pathLst>
                </a:custGeom>
                <a:solidFill>
                  <a:srgbClr val="0052B4"/>
                </a:solidFill>
                <a:ln w="952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68F001AD-8B33-AD0C-2BD8-BA4EDADB6116}"/>
                    </a:ext>
                  </a:extLst>
                </p:cNvPr>
                <p:cNvSpPr/>
                <p:nvPr/>
              </p:nvSpPr>
              <p:spPr>
                <a:xfrm>
                  <a:off x="6732107" y="4514897"/>
                  <a:ext cx="848439" cy="1268501"/>
                </a:xfrm>
                <a:custGeom>
                  <a:avLst/>
                  <a:gdLst>
                    <a:gd name="connsiteX0" fmla="*/ 0 w 848439"/>
                    <a:gd name="connsiteY0" fmla="*/ 1268501 h 1268501"/>
                    <a:gd name="connsiteX1" fmla="*/ 848440 w 848439"/>
                    <a:gd name="connsiteY1" fmla="*/ 848439 h 1268501"/>
                    <a:gd name="connsiteX2" fmla="*/ 0 w 848439"/>
                    <a:gd name="connsiteY2" fmla="*/ 0 h 1268501"/>
                    <a:gd name="connsiteX3" fmla="*/ 0 w 848439"/>
                    <a:gd name="connsiteY3" fmla="*/ 1268501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0" y="1268501"/>
                      </a:moveTo>
                      <a:cubicBezTo>
                        <a:pt x="312020" y="1184396"/>
                        <a:pt x="599247" y="1039968"/>
                        <a:pt x="848440" y="848439"/>
                      </a:cubicBezTo>
                      <a:lnTo>
                        <a:pt x="0" y="0"/>
                      </a:lnTo>
                      <a:lnTo>
                        <a:pt x="0" y="1268501"/>
                      </a:lnTo>
                      <a:close/>
                    </a:path>
                  </a:pathLst>
                </a:custGeom>
                <a:solidFill>
                  <a:srgbClr val="0052B4"/>
                </a:solidFill>
                <a:ln w="952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323325AC-56EC-A5C9-B421-361132CBA7B3}"/>
                    </a:ext>
                  </a:extLst>
                </p:cNvPr>
                <p:cNvSpPr/>
                <p:nvPr/>
              </p:nvSpPr>
              <p:spPr>
                <a:xfrm>
                  <a:off x="7181897" y="4065117"/>
                  <a:ext cx="1268501" cy="848448"/>
                </a:xfrm>
                <a:custGeom>
                  <a:avLst/>
                  <a:gdLst>
                    <a:gd name="connsiteX0" fmla="*/ 0 w 1268501"/>
                    <a:gd name="connsiteY0" fmla="*/ 0 h 848448"/>
                    <a:gd name="connsiteX1" fmla="*/ 848439 w 1268501"/>
                    <a:gd name="connsiteY1" fmla="*/ 848449 h 848448"/>
                    <a:gd name="connsiteX2" fmla="*/ 1268501 w 1268501"/>
                    <a:gd name="connsiteY2" fmla="*/ 0 h 848448"/>
                    <a:gd name="connsiteX3" fmla="*/ 0 w 1268501"/>
                    <a:gd name="connsiteY3" fmla="*/ 0 h 848448"/>
                  </a:gdLst>
                  <a:ahLst/>
                  <a:cxnLst>
                    <a:cxn ang="0">
                      <a:pos x="connsiteX0" y="connsiteY0"/>
                    </a:cxn>
                    <a:cxn ang="0">
                      <a:pos x="connsiteX1" y="connsiteY1"/>
                    </a:cxn>
                    <a:cxn ang="0">
                      <a:pos x="connsiteX2" y="connsiteY2"/>
                    </a:cxn>
                    <a:cxn ang="0">
                      <a:pos x="connsiteX3" y="connsiteY3"/>
                    </a:cxn>
                  </a:cxnLst>
                  <a:rect l="l" t="t" r="r" b="b"/>
                  <a:pathLst>
                    <a:path w="1268501" h="848448">
                      <a:moveTo>
                        <a:pt x="0" y="0"/>
                      </a:moveTo>
                      <a:lnTo>
                        <a:pt x="848439" y="848449"/>
                      </a:lnTo>
                      <a:cubicBezTo>
                        <a:pt x="1039968" y="599256"/>
                        <a:pt x="1184405" y="312020"/>
                        <a:pt x="1268501" y="0"/>
                      </a:cubicBezTo>
                      <a:lnTo>
                        <a:pt x="0" y="0"/>
                      </a:lnTo>
                      <a:close/>
                    </a:path>
                  </a:pathLst>
                </a:custGeom>
                <a:solidFill>
                  <a:srgbClr val="0052B4"/>
                </a:solidFill>
                <a:ln w="9525" cap="flat">
                  <a:noFill/>
                  <a:prstDash val="solid"/>
                  <a:miter/>
                </a:ln>
              </p:spPr>
              <p:txBody>
                <a:bodyPr rtlCol="0" anchor="ctr"/>
                <a:lstStyle/>
                <a:p>
                  <a:endParaRPr lang="en-US"/>
                </a:p>
              </p:txBody>
            </p:sp>
          </p:grpSp>
          <p:grpSp>
            <p:nvGrpSpPr>
              <p:cNvPr id="73" name="Graphic 210">
                <a:extLst>
                  <a:ext uri="{FF2B5EF4-FFF2-40B4-BE49-F238E27FC236}">
                    <a16:creationId xmlns:a16="http://schemas.microsoft.com/office/drawing/2014/main" id="{7482BCD7-B083-580A-4676-BEA0AB3BD555}"/>
                  </a:ext>
                </a:extLst>
              </p:cNvPr>
              <p:cNvGrpSpPr/>
              <p:nvPr/>
            </p:nvGrpSpPr>
            <p:grpSpPr>
              <a:xfrm>
                <a:off x="3657600" y="990600"/>
                <a:ext cx="4876800" cy="4876800"/>
                <a:chOff x="3657600" y="990600"/>
                <a:chExt cx="4876800" cy="4876800"/>
              </a:xfrm>
              <a:solidFill>
                <a:srgbClr val="D80027"/>
              </a:solidFill>
            </p:grpSpPr>
            <p:sp>
              <p:nvSpPr>
                <p:cNvPr id="74" name="Freeform 73">
                  <a:extLst>
                    <a:ext uri="{FF2B5EF4-FFF2-40B4-BE49-F238E27FC236}">
                      <a16:creationId xmlns:a16="http://schemas.microsoft.com/office/drawing/2014/main" id="{9A6095CA-A7C4-8DC3-BCAF-CA0BBD7CBAD6}"/>
                    </a:ext>
                  </a:extLst>
                </p:cNvPr>
                <p:cNvSpPr/>
                <p:nvPr/>
              </p:nvSpPr>
              <p:spPr>
                <a:xfrm>
                  <a:off x="3657600" y="990600"/>
                  <a:ext cx="4876800" cy="4876800"/>
                </a:xfrm>
                <a:custGeom>
                  <a:avLst/>
                  <a:gdLst>
                    <a:gd name="connsiteX0" fmla="*/ 4856160 w 4876800"/>
                    <a:gd name="connsiteY0" fmla="*/ 2120351 h 4876800"/>
                    <a:gd name="connsiteX1" fmla="*/ 2756469 w 4876800"/>
                    <a:gd name="connsiteY1" fmla="*/ 2120351 h 4876800"/>
                    <a:gd name="connsiteX2" fmla="*/ 2756459 w 4876800"/>
                    <a:gd name="connsiteY2" fmla="*/ 2120351 h 4876800"/>
                    <a:gd name="connsiteX3" fmla="*/ 2756459 w 4876800"/>
                    <a:gd name="connsiteY3" fmla="*/ 20641 h 4876800"/>
                    <a:gd name="connsiteX4" fmla="*/ 2438400 w 4876800"/>
                    <a:gd name="connsiteY4" fmla="*/ 0 h 4876800"/>
                    <a:gd name="connsiteX5" fmla="*/ 2120351 w 4876800"/>
                    <a:gd name="connsiteY5" fmla="*/ 20641 h 4876800"/>
                    <a:gd name="connsiteX6" fmla="*/ 2120351 w 4876800"/>
                    <a:gd name="connsiteY6" fmla="*/ 2120332 h 4876800"/>
                    <a:gd name="connsiteX7" fmla="*/ 2120351 w 4876800"/>
                    <a:gd name="connsiteY7" fmla="*/ 2120341 h 4876800"/>
                    <a:gd name="connsiteX8" fmla="*/ 20641 w 4876800"/>
                    <a:gd name="connsiteY8" fmla="*/ 2120341 h 4876800"/>
                    <a:gd name="connsiteX9" fmla="*/ 0 w 4876800"/>
                    <a:gd name="connsiteY9" fmla="*/ 2438400 h 4876800"/>
                    <a:gd name="connsiteX10" fmla="*/ 20641 w 4876800"/>
                    <a:gd name="connsiteY10" fmla="*/ 2756449 h 4876800"/>
                    <a:gd name="connsiteX11" fmla="*/ 2120332 w 4876800"/>
                    <a:gd name="connsiteY11" fmla="*/ 2756449 h 4876800"/>
                    <a:gd name="connsiteX12" fmla="*/ 2120341 w 4876800"/>
                    <a:gd name="connsiteY12" fmla="*/ 2756449 h 4876800"/>
                    <a:gd name="connsiteX13" fmla="*/ 2120341 w 4876800"/>
                    <a:gd name="connsiteY13" fmla="*/ 4856160 h 4876800"/>
                    <a:gd name="connsiteX14" fmla="*/ 2438400 w 4876800"/>
                    <a:gd name="connsiteY14" fmla="*/ 4876800 h 4876800"/>
                    <a:gd name="connsiteX15" fmla="*/ 2756449 w 4876800"/>
                    <a:gd name="connsiteY15" fmla="*/ 4856160 h 4876800"/>
                    <a:gd name="connsiteX16" fmla="*/ 2756449 w 4876800"/>
                    <a:gd name="connsiteY16" fmla="*/ 2756469 h 4876800"/>
                    <a:gd name="connsiteX17" fmla="*/ 2756449 w 4876800"/>
                    <a:gd name="connsiteY17" fmla="*/ 2756459 h 4876800"/>
                    <a:gd name="connsiteX18" fmla="*/ 4856160 w 4876800"/>
                    <a:gd name="connsiteY18" fmla="*/ 2756459 h 4876800"/>
                    <a:gd name="connsiteX19" fmla="*/ 4876800 w 4876800"/>
                    <a:gd name="connsiteY19" fmla="*/ 2438400 h 4876800"/>
                    <a:gd name="connsiteX20" fmla="*/ 4856160 w 4876800"/>
                    <a:gd name="connsiteY20" fmla="*/ 212035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4876800">
                      <a:moveTo>
                        <a:pt x="4856160" y="2120351"/>
                      </a:moveTo>
                      <a:lnTo>
                        <a:pt x="2756469" y="2120351"/>
                      </a:lnTo>
                      <a:lnTo>
                        <a:pt x="2756459" y="2120351"/>
                      </a:lnTo>
                      <a:lnTo>
                        <a:pt x="2756459" y="20641"/>
                      </a:lnTo>
                      <a:cubicBezTo>
                        <a:pt x="2652341" y="7087"/>
                        <a:pt x="2546194" y="0"/>
                        <a:pt x="2438400" y="0"/>
                      </a:cubicBezTo>
                      <a:cubicBezTo>
                        <a:pt x="2330587" y="0"/>
                        <a:pt x="2224459" y="7087"/>
                        <a:pt x="2120351" y="20641"/>
                      </a:cubicBezTo>
                      <a:lnTo>
                        <a:pt x="2120351" y="2120332"/>
                      </a:lnTo>
                      <a:lnTo>
                        <a:pt x="2120351" y="2120341"/>
                      </a:lnTo>
                      <a:lnTo>
                        <a:pt x="20641" y="2120341"/>
                      </a:lnTo>
                      <a:cubicBezTo>
                        <a:pt x="7087" y="2224459"/>
                        <a:pt x="0" y="2330606"/>
                        <a:pt x="0" y="2438400"/>
                      </a:cubicBezTo>
                      <a:cubicBezTo>
                        <a:pt x="0" y="2546214"/>
                        <a:pt x="7087" y="2652341"/>
                        <a:pt x="20641" y="2756449"/>
                      </a:cubicBezTo>
                      <a:lnTo>
                        <a:pt x="2120332" y="2756449"/>
                      </a:lnTo>
                      <a:lnTo>
                        <a:pt x="2120341" y="2756449"/>
                      </a:lnTo>
                      <a:lnTo>
                        <a:pt x="2120341" y="4856160"/>
                      </a:lnTo>
                      <a:cubicBezTo>
                        <a:pt x="2224459" y="4869714"/>
                        <a:pt x="2330587" y="4876800"/>
                        <a:pt x="2438400" y="4876800"/>
                      </a:cubicBezTo>
                      <a:cubicBezTo>
                        <a:pt x="2546194" y="4876800"/>
                        <a:pt x="2652341" y="4869723"/>
                        <a:pt x="2756449" y="4856160"/>
                      </a:cubicBezTo>
                      <a:lnTo>
                        <a:pt x="2756449" y="2756469"/>
                      </a:lnTo>
                      <a:lnTo>
                        <a:pt x="2756449" y="2756459"/>
                      </a:lnTo>
                      <a:lnTo>
                        <a:pt x="4856160" y="2756459"/>
                      </a:lnTo>
                      <a:cubicBezTo>
                        <a:pt x="4869714" y="2652341"/>
                        <a:pt x="4876800" y="2546214"/>
                        <a:pt x="4876800" y="2438400"/>
                      </a:cubicBezTo>
                      <a:cubicBezTo>
                        <a:pt x="4876800" y="2330606"/>
                        <a:pt x="4869714" y="2224459"/>
                        <a:pt x="4856160" y="2120351"/>
                      </a:cubicBezTo>
                      <a:close/>
                    </a:path>
                  </a:pathLst>
                </a:custGeom>
                <a:solidFill>
                  <a:srgbClr val="D80027"/>
                </a:solid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C97B4076-00C7-1DFB-36C5-298996F96210}"/>
                    </a:ext>
                  </a:extLst>
                </p:cNvPr>
                <p:cNvSpPr/>
                <p:nvPr/>
              </p:nvSpPr>
              <p:spPr>
                <a:xfrm>
                  <a:off x="6732107" y="4065107"/>
                  <a:ext cx="1231430" cy="1088107"/>
                </a:xfrm>
                <a:custGeom>
                  <a:avLst/>
                  <a:gdLst>
                    <a:gd name="connsiteX0" fmla="*/ 0 w 1231430"/>
                    <a:gd name="connsiteY0" fmla="*/ 10 h 1088107"/>
                    <a:gd name="connsiteX1" fmla="*/ 0 w 1231430"/>
                    <a:gd name="connsiteY1" fmla="*/ 10 h 1088107"/>
                    <a:gd name="connsiteX2" fmla="*/ 1088098 w 1231430"/>
                    <a:gd name="connsiteY2" fmla="*/ 1088107 h 1088107"/>
                    <a:gd name="connsiteX3" fmla="*/ 1231430 w 1231430"/>
                    <a:gd name="connsiteY3" fmla="*/ 931564 h 1088107"/>
                    <a:gd name="connsiteX4" fmla="*/ 299866 w 1231430"/>
                    <a:gd name="connsiteY4" fmla="*/ 0 h 1088107"/>
                    <a:gd name="connsiteX5" fmla="*/ 0 w 1231430"/>
                    <a:gd name="connsiteY5" fmla="*/ 0 h 1088107"/>
                    <a:gd name="connsiteX6" fmla="*/ 0 w 1231430"/>
                    <a:gd name="connsiteY6" fmla="*/ 10 h 108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430" h="1088107">
                      <a:moveTo>
                        <a:pt x="0" y="10"/>
                      </a:moveTo>
                      <a:lnTo>
                        <a:pt x="0" y="10"/>
                      </a:lnTo>
                      <a:lnTo>
                        <a:pt x="1088098" y="1088107"/>
                      </a:lnTo>
                      <a:cubicBezTo>
                        <a:pt x="1138143" y="1038082"/>
                        <a:pt x="1185882" y="985781"/>
                        <a:pt x="1231430" y="931564"/>
                      </a:cubicBezTo>
                      <a:lnTo>
                        <a:pt x="299866" y="0"/>
                      </a:lnTo>
                      <a:lnTo>
                        <a:pt x="0" y="0"/>
                      </a:lnTo>
                      <a:lnTo>
                        <a:pt x="0" y="10"/>
                      </a:lnTo>
                      <a:close/>
                    </a:path>
                  </a:pathLst>
                </a:custGeom>
                <a:solidFill>
                  <a:srgbClr val="D80027"/>
                </a:solid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4B894772-0311-9D93-AC67-66B51D7AA4DA}"/>
                    </a:ext>
                  </a:extLst>
                </p:cNvPr>
                <p:cNvSpPr/>
                <p:nvPr/>
              </p:nvSpPr>
              <p:spPr>
                <a:xfrm>
                  <a:off x="4371784" y="4065117"/>
                  <a:ext cx="1088107" cy="1231420"/>
                </a:xfrm>
                <a:custGeom>
                  <a:avLst/>
                  <a:gdLst>
                    <a:gd name="connsiteX0" fmla="*/ 1088107 w 1088107"/>
                    <a:gd name="connsiteY0" fmla="*/ 0 h 1231420"/>
                    <a:gd name="connsiteX1" fmla="*/ 1088088 w 1088107"/>
                    <a:gd name="connsiteY1" fmla="*/ 0 h 1231420"/>
                    <a:gd name="connsiteX2" fmla="*/ 0 w 1088107"/>
                    <a:gd name="connsiteY2" fmla="*/ 1088089 h 1231420"/>
                    <a:gd name="connsiteX3" fmla="*/ 156543 w 1088107"/>
                    <a:gd name="connsiteY3" fmla="*/ 1231421 h 1231420"/>
                    <a:gd name="connsiteX4" fmla="*/ 1088107 w 1088107"/>
                    <a:gd name="connsiteY4" fmla="*/ 299838 h 1231420"/>
                    <a:gd name="connsiteX5" fmla="*/ 1088107 w 1088107"/>
                    <a:gd name="connsiteY5" fmla="*/ 0 h 123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20">
                      <a:moveTo>
                        <a:pt x="1088107" y="0"/>
                      </a:moveTo>
                      <a:lnTo>
                        <a:pt x="1088088" y="0"/>
                      </a:lnTo>
                      <a:lnTo>
                        <a:pt x="0" y="1088089"/>
                      </a:lnTo>
                      <a:cubicBezTo>
                        <a:pt x="50025" y="1138133"/>
                        <a:pt x="102327" y="1185872"/>
                        <a:pt x="156543" y="1231421"/>
                      </a:cubicBezTo>
                      <a:lnTo>
                        <a:pt x="1088107" y="299838"/>
                      </a:lnTo>
                      <a:lnTo>
                        <a:pt x="1088107" y="0"/>
                      </a:lnTo>
                      <a:close/>
                    </a:path>
                  </a:pathLst>
                </a:custGeom>
                <a:solidFill>
                  <a:srgbClr val="D80027"/>
                </a:solid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2D0491A-6182-F10A-00D4-4B6EB717FA10}"/>
                    </a:ext>
                  </a:extLst>
                </p:cNvPr>
                <p:cNvSpPr/>
                <p:nvPr/>
              </p:nvSpPr>
              <p:spPr>
                <a:xfrm>
                  <a:off x="4228461" y="1704784"/>
                  <a:ext cx="1231430" cy="1088126"/>
                </a:xfrm>
                <a:custGeom>
                  <a:avLst/>
                  <a:gdLst>
                    <a:gd name="connsiteX0" fmla="*/ 1231430 w 1231430"/>
                    <a:gd name="connsiteY0" fmla="*/ 1088126 h 1088126"/>
                    <a:gd name="connsiteX1" fmla="*/ 1231430 w 1231430"/>
                    <a:gd name="connsiteY1" fmla="*/ 1088107 h 1088126"/>
                    <a:gd name="connsiteX2" fmla="*/ 143332 w 1231430"/>
                    <a:gd name="connsiteY2" fmla="*/ 0 h 1088126"/>
                    <a:gd name="connsiteX3" fmla="*/ 0 w 1231430"/>
                    <a:gd name="connsiteY3" fmla="*/ 156543 h 1088126"/>
                    <a:gd name="connsiteX4" fmla="*/ 931574 w 1231430"/>
                    <a:gd name="connsiteY4" fmla="*/ 1088117 h 1088126"/>
                    <a:gd name="connsiteX5" fmla="*/ 1231430 w 1231430"/>
                    <a:gd name="connsiteY5" fmla="*/ 1088117 h 10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430" h="1088126">
                      <a:moveTo>
                        <a:pt x="1231430" y="1088126"/>
                      </a:moveTo>
                      <a:lnTo>
                        <a:pt x="1231430" y="1088107"/>
                      </a:lnTo>
                      <a:lnTo>
                        <a:pt x="143332" y="0"/>
                      </a:lnTo>
                      <a:cubicBezTo>
                        <a:pt x="93288" y="50025"/>
                        <a:pt x="45549" y="102327"/>
                        <a:pt x="0" y="156543"/>
                      </a:cubicBezTo>
                      <a:lnTo>
                        <a:pt x="931574" y="1088117"/>
                      </a:lnTo>
                      <a:lnTo>
                        <a:pt x="1231430" y="1088117"/>
                      </a:lnTo>
                      <a:close/>
                    </a:path>
                  </a:pathLst>
                </a:custGeom>
                <a:solidFill>
                  <a:srgbClr val="D80027"/>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96CA61FD-B940-4F6D-B3F8-33C34E8F010B}"/>
                    </a:ext>
                  </a:extLst>
                </p:cNvPr>
                <p:cNvSpPr/>
                <p:nvPr/>
              </p:nvSpPr>
              <p:spPr>
                <a:xfrm>
                  <a:off x="6732107" y="1561471"/>
                  <a:ext cx="1088107" cy="1231439"/>
                </a:xfrm>
                <a:custGeom>
                  <a:avLst/>
                  <a:gdLst>
                    <a:gd name="connsiteX0" fmla="*/ 0 w 1088107"/>
                    <a:gd name="connsiteY0" fmla="*/ 1231440 h 1231439"/>
                    <a:gd name="connsiteX1" fmla="*/ 0 w 1088107"/>
                    <a:gd name="connsiteY1" fmla="*/ 1231440 h 1231439"/>
                    <a:gd name="connsiteX2" fmla="*/ 1088107 w 1088107"/>
                    <a:gd name="connsiteY2" fmla="*/ 143323 h 1231439"/>
                    <a:gd name="connsiteX3" fmla="*/ 931564 w 1088107"/>
                    <a:gd name="connsiteY3" fmla="*/ 0 h 1231439"/>
                    <a:gd name="connsiteX4" fmla="*/ 0 w 1088107"/>
                    <a:gd name="connsiteY4" fmla="*/ 931574 h 1231439"/>
                    <a:gd name="connsiteX5" fmla="*/ 0 w 1088107"/>
                    <a:gd name="connsiteY5" fmla="*/ 1231440 h 123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39">
                      <a:moveTo>
                        <a:pt x="0" y="1231440"/>
                      </a:moveTo>
                      <a:lnTo>
                        <a:pt x="0" y="1231440"/>
                      </a:lnTo>
                      <a:lnTo>
                        <a:pt x="1088107" y="143323"/>
                      </a:lnTo>
                      <a:cubicBezTo>
                        <a:pt x="1038082" y="93278"/>
                        <a:pt x="985781" y="45539"/>
                        <a:pt x="931564" y="0"/>
                      </a:cubicBezTo>
                      <a:lnTo>
                        <a:pt x="0" y="931574"/>
                      </a:lnTo>
                      <a:lnTo>
                        <a:pt x="0" y="1231440"/>
                      </a:lnTo>
                      <a:close/>
                    </a:path>
                  </a:pathLst>
                </a:custGeom>
                <a:solidFill>
                  <a:srgbClr val="D80027"/>
                </a:solidFill>
                <a:ln w="9525" cap="flat">
                  <a:noFill/>
                  <a:prstDash val="solid"/>
                  <a:miter/>
                </a:ln>
              </p:spPr>
              <p:txBody>
                <a:bodyPr rtlCol="0" anchor="ctr"/>
                <a:lstStyle/>
                <a:p>
                  <a:endParaRPr lang="en-US"/>
                </a:p>
              </p:txBody>
            </p:sp>
          </p:grpSp>
        </p:grpSp>
      </p:grpSp>
      <p:grpSp>
        <p:nvGrpSpPr>
          <p:cNvPr id="179" name="Group 178">
            <a:extLst>
              <a:ext uri="{FF2B5EF4-FFF2-40B4-BE49-F238E27FC236}">
                <a16:creationId xmlns:a16="http://schemas.microsoft.com/office/drawing/2014/main" id="{99E4ACEB-380D-C221-DE2D-0FB86AB81456}"/>
              </a:ext>
            </a:extLst>
          </p:cNvPr>
          <p:cNvGrpSpPr>
            <a:grpSpLocks noChangeAspect="1"/>
          </p:cNvGrpSpPr>
          <p:nvPr/>
        </p:nvGrpSpPr>
        <p:grpSpPr>
          <a:xfrm>
            <a:off x="7022160" y="1695467"/>
            <a:ext cx="438912" cy="438912"/>
            <a:chOff x="7348029" y="5344428"/>
            <a:chExt cx="362921" cy="362921"/>
          </a:xfrm>
        </p:grpSpPr>
        <p:sp>
          <p:nvSpPr>
            <p:cNvPr id="180" name="Oval 179">
              <a:extLst>
                <a:ext uri="{FF2B5EF4-FFF2-40B4-BE49-F238E27FC236}">
                  <a16:creationId xmlns:a16="http://schemas.microsoft.com/office/drawing/2014/main" id="{3E0E481B-A60E-1AF5-9328-2223948861D1}"/>
                </a:ext>
              </a:extLst>
            </p:cNvPr>
            <p:cNvSpPr/>
            <p:nvPr/>
          </p:nvSpPr>
          <p:spPr>
            <a:xfrm>
              <a:off x="7348029" y="5344428"/>
              <a:ext cx="362921" cy="362921"/>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81" name="Group 180">
              <a:extLst>
                <a:ext uri="{FF2B5EF4-FFF2-40B4-BE49-F238E27FC236}">
                  <a16:creationId xmlns:a16="http://schemas.microsoft.com/office/drawing/2014/main" id="{582E71F7-2753-C2D0-CD31-65588D6D376C}"/>
                </a:ext>
              </a:extLst>
            </p:cNvPr>
            <p:cNvGrpSpPr>
              <a:grpSpLocks noChangeAspect="1"/>
            </p:cNvGrpSpPr>
            <p:nvPr/>
          </p:nvGrpSpPr>
          <p:grpSpPr>
            <a:xfrm>
              <a:off x="7386415" y="5382995"/>
              <a:ext cx="283464" cy="283464"/>
              <a:chOff x="2450774" y="1539511"/>
              <a:chExt cx="4876799" cy="4876800"/>
            </a:xfrm>
          </p:grpSpPr>
          <p:sp>
            <p:nvSpPr>
              <p:cNvPr id="182" name="Freeform 181">
                <a:extLst>
                  <a:ext uri="{FF2B5EF4-FFF2-40B4-BE49-F238E27FC236}">
                    <a16:creationId xmlns:a16="http://schemas.microsoft.com/office/drawing/2014/main" id="{486C9EDA-740E-9777-0C5D-F10CA737AD3A}"/>
                  </a:ext>
                </a:extLst>
              </p:cNvPr>
              <p:cNvSpPr/>
              <p:nvPr/>
            </p:nvSpPr>
            <p:spPr>
              <a:xfrm>
                <a:off x="3829003" y="1539511"/>
                <a:ext cx="2120341" cy="4876800"/>
              </a:xfrm>
              <a:custGeom>
                <a:avLst/>
                <a:gdLst>
                  <a:gd name="connsiteX0" fmla="*/ 1908305 w 2120341"/>
                  <a:gd name="connsiteY0" fmla="*/ 151667 h 4876800"/>
                  <a:gd name="connsiteX1" fmla="*/ 1060171 w 2120341"/>
                  <a:gd name="connsiteY1" fmla="*/ 0 h 4876800"/>
                  <a:gd name="connsiteX2" fmla="*/ 212036 w 2120341"/>
                  <a:gd name="connsiteY2" fmla="*/ 151667 h 4876800"/>
                  <a:gd name="connsiteX3" fmla="*/ 0 w 2120341"/>
                  <a:gd name="connsiteY3" fmla="*/ 2438400 h 4876800"/>
                  <a:gd name="connsiteX4" fmla="*/ 212036 w 2120341"/>
                  <a:gd name="connsiteY4" fmla="*/ 4725134 h 4876800"/>
                  <a:gd name="connsiteX5" fmla="*/ 1060171 w 2120341"/>
                  <a:gd name="connsiteY5" fmla="*/ 4876800 h 4876800"/>
                  <a:gd name="connsiteX6" fmla="*/ 1908305 w 2120341"/>
                  <a:gd name="connsiteY6" fmla="*/ 4725134 h 4876800"/>
                  <a:gd name="connsiteX7" fmla="*/ 2120341 w 2120341"/>
                  <a:gd name="connsiteY7" fmla="*/ 2438400 h 4876800"/>
                  <a:gd name="connsiteX8" fmla="*/ 1908305 w 2120341"/>
                  <a:gd name="connsiteY8" fmla="*/ 15166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341" h="4876800">
                    <a:moveTo>
                      <a:pt x="1908305" y="151667"/>
                    </a:moveTo>
                    <a:cubicBezTo>
                      <a:pt x="1644148" y="53654"/>
                      <a:pt x="1358436" y="0"/>
                      <a:pt x="1060171" y="0"/>
                    </a:cubicBezTo>
                    <a:cubicBezTo>
                      <a:pt x="761905" y="0"/>
                      <a:pt x="476193" y="53654"/>
                      <a:pt x="212036" y="151667"/>
                    </a:cubicBezTo>
                    <a:lnTo>
                      <a:pt x="0" y="2438400"/>
                    </a:lnTo>
                    <a:lnTo>
                      <a:pt x="212036" y="4725134"/>
                    </a:lnTo>
                    <a:cubicBezTo>
                      <a:pt x="476193" y="4823156"/>
                      <a:pt x="761905" y="4876800"/>
                      <a:pt x="1060171" y="4876800"/>
                    </a:cubicBezTo>
                    <a:cubicBezTo>
                      <a:pt x="1358436" y="4876800"/>
                      <a:pt x="1644148" y="4823156"/>
                      <a:pt x="1908305" y="4725134"/>
                    </a:cubicBezTo>
                    <a:lnTo>
                      <a:pt x="2120341" y="2438400"/>
                    </a:lnTo>
                    <a:lnTo>
                      <a:pt x="1908305" y="151667"/>
                    </a:lnTo>
                    <a:close/>
                  </a:path>
                </a:pathLst>
              </a:custGeom>
              <a:solidFill>
                <a:srgbClr val="FFDA44"/>
              </a:solidFill>
              <a:ln w="9525" cap="flat">
                <a:noFill/>
                <a:prstDash val="solid"/>
                <a:miter/>
              </a:ln>
            </p:spPr>
            <p:txBody>
              <a:bodyPr rIns="91440" rtlCol="0" anchor="ctr"/>
              <a:lstStyle/>
              <a:p>
                <a:endParaRPr lang="en-US"/>
              </a:p>
            </p:txBody>
          </p:sp>
          <p:sp>
            <p:nvSpPr>
              <p:cNvPr id="183" name="Freeform 182">
                <a:extLst>
                  <a:ext uri="{FF2B5EF4-FFF2-40B4-BE49-F238E27FC236}">
                    <a16:creationId xmlns:a16="http://schemas.microsoft.com/office/drawing/2014/main" id="{9DDDF3EA-3147-7139-E2BD-4724EE5DAD5C}"/>
                  </a:ext>
                </a:extLst>
              </p:cNvPr>
              <p:cNvSpPr/>
              <p:nvPr/>
            </p:nvSpPr>
            <p:spPr>
              <a:xfrm>
                <a:off x="5737308" y="1691187"/>
                <a:ext cx="1590265" cy="4573476"/>
              </a:xfrm>
              <a:custGeom>
                <a:avLst/>
                <a:gdLst>
                  <a:gd name="connsiteX0" fmla="*/ 1590265 w 1590265"/>
                  <a:gd name="connsiteY0" fmla="*/ 2286724 h 4573476"/>
                  <a:gd name="connsiteX1" fmla="*/ 0 w 1590265"/>
                  <a:gd name="connsiteY1" fmla="*/ 0 h 4573476"/>
                  <a:gd name="connsiteX2" fmla="*/ 0 w 1590265"/>
                  <a:gd name="connsiteY2" fmla="*/ 4573477 h 4573476"/>
                  <a:gd name="connsiteX3" fmla="*/ 1590265 w 1590265"/>
                  <a:gd name="connsiteY3" fmla="*/ 228672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24"/>
                    </a:moveTo>
                    <a:cubicBezTo>
                      <a:pt x="1590265" y="1238307"/>
                      <a:pt x="928545" y="344519"/>
                      <a:pt x="0" y="0"/>
                    </a:cubicBezTo>
                    <a:lnTo>
                      <a:pt x="0" y="4573477"/>
                    </a:lnTo>
                    <a:cubicBezTo>
                      <a:pt x="928545" y="4228929"/>
                      <a:pt x="1590265" y="3335160"/>
                      <a:pt x="1590265" y="2286724"/>
                    </a:cubicBezTo>
                    <a:close/>
                  </a:path>
                </a:pathLst>
              </a:custGeom>
              <a:solidFill>
                <a:srgbClr val="D80027"/>
              </a:solidFill>
              <a:ln w="9525" cap="flat">
                <a:noFill/>
                <a:prstDash val="solid"/>
                <a:miter/>
              </a:ln>
            </p:spPr>
            <p:txBody>
              <a:bodyPr rIns="91440" rtlCol="0" anchor="ctr"/>
              <a:lstStyle/>
              <a:p>
                <a:endParaRPr lang="en-US"/>
              </a:p>
            </p:txBody>
          </p:sp>
          <p:sp>
            <p:nvSpPr>
              <p:cNvPr id="184" name="Freeform 183">
                <a:extLst>
                  <a:ext uri="{FF2B5EF4-FFF2-40B4-BE49-F238E27FC236}">
                    <a16:creationId xmlns:a16="http://schemas.microsoft.com/office/drawing/2014/main" id="{5F2DB1DC-FDD6-EF01-DF43-CB94257CE64A}"/>
                  </a:ext>
                </a:extLst>
              </p:cNvPr>
              <p:cNvSpPr/>
              <p:nvPr/>
            </p:nvSpPr>
            <p:spPr>
              <a:xfrm>
                <a:off x="2450774" y="1691187"/>
                <a:ext cx="1590265" cy="4573466"/>
              </a:xfrm>
              <a:custGeom>
                <a:avLst/>
                <a:gdLst>
                  <a:gd name="connsiteX0" fmla="*/ 0 w 1590265"/>
                  <a:gd name="connsiteY0" fmla="*/ 2286724 h 4573466"/>
                  <a:gd name="connsiteX1" fmla="*/ 1590265 w 1590265"/>
                  <a:gd name="connsiteY1" fmla="*/ 4573467 h 4573466"/>
                  <a:gd name="connsiteX2" fmla="*/ 1590265 w 1590265"/>
                  <a:gd name="connsiteY2" fmla="*/ 0 h 4573466"/>
                  <a:gd name="connsiteX3" fmla="*/ 0 w 1590265"/>
                  <a:gd name="connsiteY3" fmla="*/ 228672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24"/>
                    </a:moveTo>
                    <a:cubicBezTo>
                      <a:pt x="0" y="3335160"/>
                      <a:pt x="661721" y="4228929"/>
                      <a:pt x="1590265" y="4573467"/>
                    </a:cubicBezTo>
                    <a:lnTo>
                      <a:pt x="1590265" y="0"/>
                    </a:lnTo>
                    <a:cubicBezTo>
                      <a:pt x="661721" y="344519"/>
                      <a:pt x="0" y="1238307"/>
                      <a:pt x="0" y="2286724"/>
                    </a:cubicBezTo>
                    <a:close/>
                  </a:path>
                </a:pathLst>
              </a:custGeom>
              <a:solidFill>
                <a:srgbClr val="000000"/>
              </a:solidFill>
              <a:ln w="9525" cap="flat">
                <a:noFill/>
                <a:prstDash val="solid"/>
                <a:miter/>
              </a:ln>
            </p:spPr>
            <p:txBody>
              <a:bodyPr rIns="91440" rtlCol="0" anchor="ctr"/>
              <a:lstStyle/>
              <a:p>
                <a:endParaRPr lang="en-US"/>
              </a:p>
            </p:txBody>
          </p:sp>
        </p:grpSp>
      </p:grpSp>
      <p:sp>
        <p:nvSpPr>
          <p:cNvPr id="188" name="Rectangle 187">
            <a:extLst>
              <a:ext uri="{FF2B5EF4-FFF2-40B4-BE49-F238E27FC236}">
                <a16:creationId xmlns:a16="http://schemas.microsoft.com/office/drawing/2014/main" id="{8EEA7455-55F5-AF6A-430D-D993AFD36E0E}"/>
              </a:ext>
            </a:extLst>
          </p:cNvPr>
          <p:cNvSpPr/>
          <p:nvPr/>
        </p:nvSpPr>
        <p:spPr>
          <a:xfrm>
            <a:off x="956602" y="4639235"/>
            <a:ext cx="10801641" cy="145207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numCol="2" spcCol="914400" rtlCol="0" anchor="t"/>
          <a:lstStyle/>
          <a:p>
            <a:pPr marR="0" lvl="0" algn="l" defTabSz="914400" rtl="0" eaLnBrk="1" fontAlgn="auto" latinLnBrk="0" hangingPunct="1">
              <a:spcBef>
                <a:spcPts val="0"/>
              </a:spcBef>
              <a:spcAft>
                <a:spcPts val="2000"/>
              </a:spcAft>
              <a:buClrTx/>
              <a:buSzTx/>
              <a:tabLst/>
              <a:defRPr/>
            </a:pPr>
            <a:r>
              <a:rPr kumimoji="0" lang="en-GB" sz="1600" b="0" i="0" u="none" strike="noStrike" kern="1200" cap="none" spc="0" normalizeH="0" baseline="0" noProof="0">
                <a:ln>
                  <a:noFill/>
                </a:ln>
                <a:solidFill>
                  <a:schemeClr val="tx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Was created in 2022 for a specific assignment from the MC, which is completed now</a:t>
            </a:r>
          </a:p>
          <a:p>
            <a:pPr>
              <a:spcAft>
                <a:spcPts val="2000"/>
              </a:spcAft>
              <a:defRPr/>
            </a:pPr>
            <a:r>
              <a:rPr lang="en-GB" sz="1600" b="1">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Towards 2025 </a:t>
            </a:r>
            <a:r>
              <a:rPr lang="en-GB" sz="1600">
                <a:solidFill>
                  <a:schemeClr val="tx1"/>
                </a:solidFill>
                <a:latin typeface="Century Gothic" panose="020B0502020202020204" pitchFamily="34" charset="0"/>
                <a:ea typeface="Times New Roman" panose="02020603050405020304" pitchFamily="18" charset="0"/>
                <a:cs typeface="Times New Roman" panose="02020603050405020304" pitchFamily="18" charset="0"/>
              </a:rPr>
              <a:t>– extend from scheduling to supply &amp; demand (incl. recruitment and pipeline)</a:t>
            </a:r>
          </a:p>
          <a:p>
            <a:pPr marR="0" lvl="0" algn="l" defTabSz="914400" rtl="0" eaLnBrk="1" fontAlgn="auto" latinLnBrk="0" hangingPunct="1">
              <a:spcBef>
                <a:spcPts val="0"/>
              </a:spcBef>
              <a:spcAft>
                <a:spcPts val="2000"/>
              </a:spcAft>
              <a:buClrTx/>
              <a:buSzTx/>
              <a:tabLst/>
              <a:defRPr/>
            </a:pPr>
            <a:r>
              <a:rPr kumimoji="0" lang="en-GB" sz="1600" b="0" i="0" u="none" strike="noStrike" kern="1200" cap="none" spc="0" normalizeH="0" baseline="0" noProof="0">
                <a:ln>
                  <a:noFill/>
                </a:ln>
                <a:solidFill>
                  <a:schemeClr val="tx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TF accepted to have an </a:t>
            </a:r>
            <a:r>
              <a:rPr kumimoji="0" lang="en-GB" sz="1600" b="1" i="0" u="none" strike="noStrike" kern="1200" cap="none" spc="0" normalizeH="0" baseline="0" noProof="0">
                <a:ln>
                  <a:noFill/>
                </a:ln>
                <a:solidFill>
                  <a:schemeClr val="tx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advisory role </a:t>
            </a:r>
            <a:r>
              <a:rPr kumimoji="0" lang="en-GB" sz="1600" b="0" i="0" u="none" strike="noStrike" kern="1200" cap="none" spc="0" normalizeH="0" baseline="0" noProof="0">
                <a:ln>
                  <a:noFill/>
                </a:ln>
                <a:solidFill>
                  <a:schemeClr val="tx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on the </a:t>
            </a:r>
            <a:r>
              <a:rPr kumimoji="0" lang="en-GB" sz="1600" b="1" i="0" u="none" strike="noStrike" kern="1200" cap="none" spc="0" normalizeH="0" baseline="0" noProof="0">
                <a:ln>
                  <a:noFill/>
                </a:ln>
                <a:solidFill>
                  <a:schemeClr val="tx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Scheduling Process </a:t>
            </a:r>
          </a:p>
          <a:p>
            <a:pPr marR="0" lvl="0" algn="l" defTabSz="914400" rtl="0" eaLnBrk="1" fontAlgn="auto" latinLnBrk="0" hangingPunct="1">
              <a:spcBef>
                <a:spcPts val="0"/>
              </a:spcBef>
              <a:spcAft>
                <a:spcPts val="2000"/>
              </a:spcAft>
              <a:buClrTx/>
              <a:buSzTx/>
              <a:tabLst/>
              <a:defRPr/>
            </a:pPr>
            <a:r>
              <a:rPr kumimoji="0" lang="en-GB" sz="1600" b="0" i="0" u="none" strike="noStrike" kern="1200" cap="none" spc="0" normalizeH="0" baseline="0" noProof="0">
                <a:ln>
                  <a:noFill/>
                </a:ln>
                <a:solidFill>
                  <a:schemeClr val="tx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In particular on global tools: continuous evaluation/fit gap analysis  (Chicken-egg </a:t>
            </a:r>
            <a:r>
              <a:rPr kumimoji="0" lang="en-GB" sz="1600" b="0" i="0" u="none" strike="noStrike" kern="1200" cap="none" spc="0" normalizeH="0" baseline="0" noProof="0">
                <a:ln>
                  <a:noFill/>
                </a:ln>
                <a:solidFill>
                  <a:schemeClr val="tx1"/>
                </a:solidFill>
                <a:effectLst/>
                <a:uLnTx/>
                <a:uFillTx/>
                <a:latin typeface="Century Gothic" panose="020B0502020202020204" pitchFamily="34" charset="0"/>
                <a:ea typeface="Times New Roman" panose="02020603050405020304" pitchFamily="18" charset="0"/>
                <a:cs typeface="Times New Roman" panose="02020603050405020304" pitchFamily="18" charset="0"/>
                <a:sym typeface="Wingdings" panose="05000000000000000000" pitchFamily="2" charset="2"/>
              </a:rPr>
              <a:t> we use what we have</a:t>
            </a:r>
            <a:r>
              <a:rPr kumimoji="0" lang="en-GB" sz="1600" b="0" i="0" u="none" strike="noStrike" kern="1200" cap="none" spc="0" normalizeH="0" baseline="0" noProof="0">
                <a:ln>
                  <a:noFill/>
                </a:ln>
                <a:solidFill>
                  <a:schemeClr val="tx1"/>
                </a:solidFill>
                <a:effectLst/>
                <a:uLnTx/>
                <a:uFillTx/>
                <a:latin typeface="Century Gothic" panose="020B0502020202020204" pitchFamily="34" charset="0"/>
                <a:ea typeface="Times New Roman" panose="02020603050405020304" pitchFamily="18" charset="0"/>
                <a:cs typeface="Times New Roman" panose="02020603050405020304" pitchFamily="18" charset="0"/>
              </a:rPr>
              <a:t> today + evaluate)</a:t>
            </a:r>
          </a:p>
        </p:txBody>
      </p:sp>
      <p:grpSp>
        <p:nvGrpSpPr>
          <p:cNvPr id="189" name="Group 188">
            <a:extLst>
              <a:ext uri="{FF2B5EF4-FFF2-40B4-BE49-F238E27FC236}">
                <a16:creationId xmlns:a16="http://schemas.microsoft.com/office/drawing/2014/main" id="{0F0CA242-2E25-696F-2A49-F0E24F240506}"/>
              </a:ext>
            </a:extLst>
          </p:cNvPr>
          <p:cNvGrpSpPr/>
          <p:nvPr/>
        </p:nvGrpSpPr>
        <p:grpSpPr>
          <a:xfrm>
            <a:off x="387118" y="4639235"/>
            <a:ext cx="381304" cy="381304"/>
            <a:chOff x="9376522" y="3751340"/>
            <a:chExt cx="381304" cy="381304"/>
          </a:xfrm>
        </p:grpSpPr>
        <p:sp>
          <p:nvSpPr>
            <p:cNvPr id="190" name="Oval 189">
              <a:extLst>
                <a:ext uri="{FF2B5EF4-FFF2-40B4-BE49-F238E27FC236}">
                  <a16:creationId xmlns:a16="http://schemas.microsoft.com/office/drawing/2014/main" id="{E4AD6AF4-7535-82E8-9061-F3CE3C146FCE}"/>
                </a:ext>
              </a:extLst>
            </p:cNvPr>
            <p:cNvSpPr/>
            <p:nvPr/>
          </p:nvSpPr>
          <p:spPr>
            <a:xfrm>
              <a:off x="9376522" y="3751340"/>
              <a:ext cx="381304" cy="3813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1" name="Graphic 190">
              <a:extLst>
                <a:ext uri="{FF2B5EF4-FFF2-40B4-BE49-F238E27FC236}">
                  <a16:creationId xmlns:a16="http://schemas.microsoft.com/office/drawing/2014/main" id="{E6DCF0D2-5FB3-7D72-4841-C117462F0A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92" name="Group 191">
            <a:extLst>
              <a:ext uri="{FF2B5EF4-FFF2-40B4-BE49-F238E27FC236}">
                <a16:creationId xmlns:a16="http://schemas.microsoft.com/office/drawing/2014/main" id="{1F914EA6-576F-3E75-DA42-0493D3750FD0}"/>
              </a:ext>
            </a:extLst>
          </p:cNvPr>
          <p:cNvGrpSpPr/>
          <p:nvPr/>
        </p:nvGrpSpPr>
        <p:grpSpPr>
          <a:xfrm>
            <a:off x="387118" y="5365273"/>
            <a:ext cx="381304" cy="381304"/>
            <a:chOff x="9376522" y="3751340"/>
            <a:chExt cx="381304" cy="381304"/>
          </a:xfrm>
        </p:grpSpPr>
        <p:sp>
          <p:nvSpPr>
            <p:cNvPr id="193" name="Oval 192">
              <a:extLst>
                <a:ext uri="{FF2B5EF4-FFF2-40B4-BE49-F238E27FC236}">
                  <a16:creationId xmlns:a16="http://schemas.microsoft.com/office/drawing/2014/main" id="{C50EB577-A727-436F-EDDC-9CDBE1658A10}"/>
                </a:ext>
              </a:extLst>
            </p:cNvPr>
            <p:cNvSpPr/>
            <p:nvPr/>
          </p:nvSpPr>
          <p:spPr>
            <a:xfrm>
              <a:off x="9376522" y="3751340"/>
              <a:ext cx="381304" cy="3813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 name="Graphic 193">
              <a:extLst>
                <a:ext uri="{FF2B5EF4-FFF2-40B4-BE49-F238E27FC236}">
                  <a16:creationId xmlns:a16="http://schemas.microsoft.com/office/drawing/2014/main" id="{EBDBD902-A6CC-D26D-A8F5-D2E1BB066B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95" name="Group 194">
            <a:extLst>
              <a:ext uri="{FF2B5EF4-FFF2-40B4-BE49-F238E27FC236}">
                <a16:creationId xmlns:a16="http://schemas.microsoft.com/office/drawing/2014/main" id="{943402E3-52C3-2FA5-1895-31875641A4BD}"/>
              </a:ext>
            </a:extLst>
          </p:cNvPr>
          <p:cNvGrpSpPr/>
          <p:nvPr/>
        </p:nvGrpSpPr>
        <p:grpSpPr>
          <a:xfrm>
            <a:off x="6267412" y="4639234"/>
            <a:ext cx="381304" cy="381304"/>
            <a:chOff x="9376522" y="3751340"/>
            <a:chExt cx="381304" cy="381304"/>
          </a:xfrm>
        </p:grpSpPr>
        <p:sp>
          <p:nvSpPr>
            <p:cNvPr id="196" name="Oval 195">
              <a:extLst>
                <a:ext uri="{FF2B5EF4-FFF2-40B4-BE49-F238E27FC236}">
                  <a16:creationId xmlns:a16="http://schemas.microsoft.com/office/drawing/2014/main" id="{37A5BC2A-F35B-E4B4-1DEF-8D98B73421AD}"/>
                </a:ext>
              </a:extLst>
            </p:cNvPr>
            <p:cNvSpPr/>
            <p:nvPr/>
          </p:nvSpPr>
          <p:spPr>
            <a:xfrm>
              <a:off x="9376522" y="3751340"/>
              <a:ext cx="381304" cy="3813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7" name="Graphic 196">
              <a:extLst>
                <a:ext uri="{FF2B5EF4-FFF2-40B4-BE49-F238E27FC236}">
                  <a16:creationId xmlns:a16="http://schemas.microsoft.com/office/drawing/2014/main" id="{8A7F3EA8-E762-E620-824F-E10FD1EEEB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98" name="Group 197">
            <a:extLst>
              <a:ext uri="{FF2B5EF4-FFF2-40B4-BE49-F238E27FC236}">
                <a16:creationId xmlns:a16="http://schemas.microsoft.com/office/drawing/2014/main" id="{71B38DF1-35E5-E09C-E8AD-075B22608EF4}"/>
              </a:ext>
            </a:extLst>
          </p:cNvPr>
          <p:cNvGrpSpPr/>
          <p:nvPr/>
        </p:nvGrpSpPr>
        <p:grpSpPr>
          <a:xfrm>
            <a:off x="6267412" y="5365273"/>
            <a:ext cx="381304" cy="381304"/>
            <a:chOff x="9376522" y="3751340"/>
            <a:chExt cx="381304" cy="381304"/>
          </a:xfrm>
        </p:grpSpPr>
        <p:sp>
          <p:nvSpPr>
            <p:cNvPr id="199" name="Oval 198">
              <a:extLst>
                <a:ext uri="{FF2B5EF4-FFF2-40B4-BE49-F238E27FC236}">
                  <a16:creationId xmlns:a16="http://schemas.microsoft.com/office/drawing/2014/main" id="{20D147F6-8943-9CE6-C411-24DE8628DD79}"/>
                </a:ext>
              </a:extLst>
            </p:cNvPr>
            <p:cNvSpPr/>
            <p:nvPr/>
          </p:nvSpPr>
          <p:spPr>
            <a:xfrm>
              <a:off x="9376522" y="3751340"/>
              <a:ext cx="381304" cy="3813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0" name="Graphic 199">
              <a:extLst>
                <a:ext uri="{FF2B5EF4-FFF2-40B4-BE49-F238E27FC236}">
                  <a16:creationId xmlns:a16="http://schemas.microsoft.com/office/drawing/2014/main" id="{CCB3E10E-1D68-FAB8-53C4-AEE90767CF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sp>
        <p:nvSpPr>
          <p:cNvPr id="4" name="Rectangle 37">
            <a:extLst>
              <a:ext uri="{FF2B5EF4-FFF2-40B4-BE49-F238E27FC236}">
                <a16:creationId xmlns:a16="http://schemas.microsoft.com/office/drawing/2014/main" id="{896FB725-0035-5924-7734-685BE3A9C747}"/>
              </a:ext>
            </a:extLst>
          </p:cNvPr>
          <p:cNvSpPr/>
          <p:nvPr/>
        </p:nvSpPr>
        <p:spPr>
          <a:xfrm>
            <a:off x="3348652" y="3526288"/>
            <a:ext cx="1867097" cy="756134"/>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Bruno Heissler </a:t>
            </a:r>
            <a:b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br>
            <a:r>
              <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rPr>
              <a:t>(</a:t>
            </a:r>
            <a:r>
              <a:rPr lang="en-US" sz="1600" b="1">
                <a:solidFill>
                  <a:srgbClr val="3C3C3C"/>
                </a:solidFill>
                <a:latin typeface="Century Gothic" panose="020F0302020204030204"/>
              </a:rPr>
              <a:t>BR</a:t>
            </a:r>
            <a:r>
              <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rPr>
              <a:t>) </a:t>
            </a:r>
            <a:endParaRPr kumimoji="0" lang="en-MY" sz="16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243" name="Group 242">
            <a:extLst>
              <a:ext uri="{FF2B5EF4-FFF2-40B4-BE49-F238E27FC236}">
                <a16:creationId xmlns:a16="http://schemas.microsoft.com/office/drawing/2014/main" id="{A4217688-48D5-5170-D253-5A0934418E36}"/>
              </a:ext>
            </a:extLst>
          </p:cNvPr>
          <p:cNvGrpSpPr/>
          <p:nvPr/>
        </p:nvGrpSpPr>
        <p:grpSpPr>
          <a:xfrm>
            <a:off x="4915485" y="3421710"/>
            <a:ext cx="438912" cy="438912"/>
            <a:chOff x="10482466" y="4616179"/>
            <a:chExt cx="685362" cy="685362"/>
          </a:xfrm>
        </p:grpSpPr>
        <p:sp>
          <p:nvSpPr>
            <p:cNvPr id="244" name="Oval 243">
              <a:extLst>
                <a:ext uri="{FF2B5EF4-FFF2-40B4-BE49-F238E27FC236}">
                  <a16:creationId xmlns:a16="http://schemas.microsoft.com/office/drawing/2014/main" id="{6A65A45E-961B-5097-F449-AB47DD9D02B6}"/>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245" name="Group 244">
              <a:extLst>
                <a:ext uri="{FF2B5EF4-FFF2-40B4-BE49-F238E27FC236}">
                  <a16:creationId xmlns:a16="http://schemas.microsoft.com/office/drawing/2014/main" id="{51C18116-64BD-945F-A0C2-67273920C8BB}"/>
                </a:ext>
              </a:extLst>
            </p:cNvPr>
            <p:cNvGrpSpPr/>
            <p:nvPr/>
          </p:nvGrpSpPr>
          <p:grpSpPr>
            <a:xfrm>
              <a:off x="10554620" y="4689011"/>
              <a:ext cx="541054" cy="541054"/>
              <a:chOff x="10554620" y="4689011"/>
              <a:chExt cx="541054" cy="541054"/>
            </a:xfrm>
          </p:grpSpPr>
          <p:sp>
            <p:nvSpPr>
              <p:cNvPr id="246" name="Graphic 31">
                <a:extLst>
                  <a:ext uri="{FF2B5EF4-FFF2-40B4-BE49-F238E27FC236}">
                    <a16:creationId xmlns:a16="http://schemas.microsoft.com/office/drawing/2014/main" id="{754234FE-5CD4-ECF7-634A-18E2E75E8D68}"/>
                  </a:ext>
                </a:extLst>
              </p:cNvPr>
              <p:cNvSpPr/>
              <p:nvPr/>
            </p:nvSpPr>
            <p:spPr>
              <a:xfrm>
                <a:off x="1055462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6DA544"/>
              </a:solidFill>
              <a:ln w="1042" cap="flat">
                <a:noFill/>
                <a:prstDash val="solid"/>
                <a:miter/>
              </a:ln>
            </p:spPr>
            <p:txBody>
              <a:bodyPr rIns="91440" rtlCol="0" anchor="ctr"/>
              <a:lstStyle/>
              <a:p>
                <a:endParaRPr lang="en-US"/>
              </a:p>
            </p:txBody>
          </p:sp>
          <p:sp>
            <p:nvSpPr>
              <p:cNvPr id="247" name="Graphic 31">
                <a:extLst>
                  <a:ext uri="{FF2B5EF4-FFF2-40B4-BE49-F238E27FC236}">
                    <a16:creationId xmlns:a16="http://schemas.microsoft.com/office/drawing/2014/main" id="{B00AA6AD-A05F-B185-0EC3-A0E9CC2857E8}"/>
                  </a:ext>
                </a:extLst>
              </p:cNvPr>
              <p:cNvSpPr/>
              <p:nvPr/>
            </p:nvSpPr>
            <p:spPr>
              <a:xfrm>
                <a:off x="10601668" y="4794869"/>
                <a:ext cx="446957" cy="329337"/>
              </a:xfrm>
              <a:custGeom>
                <a:avLst/>
                <a:gdLst>
                  <a:gd name="connsiteX0" fmla="*/ 223479 w 446957"/>
                  <a:gd name="connsiteY0" fmla="*/ 0 h 329337"/>
                  <a:gd name="connsiteX1" fmla="*/ 446957 w 446957"/>
                  <a:gd name="connsiteY1" fmla="*/ 164669 h 329337"/>
                  <a:gd name="connsiteX2" fmla="*/ 223479 w 446957"/>
                  <a:gd name="connsiteY2" fmla="*/ 329337 h 329337"/>
                  <a:gd name="connsiteX3" fmla="*/ 0 w 446957"/>
                  <a:gd name="connsiteY3" fmla="*/ 164669 h 329337"/>
                </a:gdLst>
                <a:ahLst/>
                <a:cxnLst>
                  <a:cxn ang="0">
                    <a:pos x="connsiteX0" y="connsiteY0"/>
                  </a:cxn>
                  <a:cxn ang="0">
                    <a:pos x="connsiteX1" y="connsiteY1"/>
                  </a:cxn>
                  <a:cxn ang="0">
                    <a:pos x="connsiteX2" y="connsiteY2"/>
                  </a:cxn>
                  <a:cxn ang="0">
                    <a:pos x="connsiteX3" y="connsiteY3"/>
                  </a:cxn>
                </a:cxnLst>
                <a:rect l="l" t="t" r="r" b="b"/>
                <a:pathLst>
                  <a:path w="446957" h="329337">
                    <a:moveTo>
                      <a:pt x="223479" y="0"/>
                    </a:moveTo>
                    <a:lnTo>
                      <a:pt x="446957" y="164669"/>
                    </a:lnTo>
                    <a:lnTo>
                      <a:pt x="223479" y="329337"/>
                    </a:lnTo>
                    <a:lnTo>
                      <a:pt x="0" y="164669"/>
                    </a:lnTo>
                    <a:close/>
                  </a:path>
                </a:pathLst>
              </a:custGeom>
              <a:solidFill>
                <a:srgbClr val="FFDA44"/>
              </a:solidFill>
              <a:ln w="1042" cap="flat">
                <a:noFill/>
                <a:prstDash val="solid"/>
                <a:miter/>
              </a:ln>
            </p:spPr>
            <p:txBody>
              <a:bodyPr rIns="91440" rtlCol="0" anchor="ctr"/>
              <a:lstStyle/>
              <a:p>
                <a:endParaRPr lang="en-US"/>
              </a:p>
            </p:txBody>
          </p:sp>
          <p:sp>
            <p:nvSpPr>
              <p:cNvPr id="248" name="Graphic 31">
                <a:extLst>
                  <a:ext uri="{FF2B5EF4-FFF2-40B4-BE49-F238E27FC236}">
                    <a16:creationId xmlns:a16="http://schemas.microsoft.com/office/drawing/2014/main" id="{CB6651F8-8117-A8BF-AD69-DCA6DC8627B6}"/>
                  </a:ext>
                </a:extLst>
              </p:cNvPr>
              <p:cNvSpPr/>
              <p:nvPr/>
            </p:nvSpPr>
            <p:spPr>
              <a:xfrm>
                <a:off x="10731051" y="4865442"/>
                <a:ext cx="188191" cy="188191"/>
              </a:xfrm>
              <a:custGeom>
                <a:avLst/>
                <a:gdLst>
                  <a:gd name="connsiteX0" fmla="*/ 188192 w 188191"/>
                  <a:gd name="connsiteY0" fmla="*/ 94096 h 188191"/>
                  <a:gd name="connsiteX1" fmla="*/ 94096 w 188191"/>
                  <a:gd name="connsiteY1" fmla="*/ 188192 h 188191"/>
                  <a:gd name="connsiteX2" fmla="*/ 0 w 188191"/>
                  <a:gd name="connsiteY2" fmla="*/ 94096 h 188191"/>
                  <a:gd name="connsiteX3" fmla="*/ 94096 w 188191"/>
                  <a:gd name="connsiteY3" fmla="*/ 0 h 188191"/>
                  <a:gd name="connsiteX4" fmla="*/ 188192 w 188191"/>
                  <a:gd name="connsiteY4" fmla="*/ 94096 h 18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1" h="188191">
                    <a:moveTo>
                      <a:pt x="188192" y="94096"/>
                    </a:moveTo>
                    <a:cubicBezTo>
                      <a:pt x="188192" y="146064"/>
                      <a:pt x="146064" y="188192"/>
                      <a:pt x="94096" y="188192"/>
                    </a:cubicBezTo>
                    <a:cubicBezTo>
                      <a:pt x="42128" y="188192"/>
                      <a:pt x="0" y="146064"/>
                      <a:pt x="0" y="94096"/>
                    </a:cubicBezTo>
                    <a:cubicBezTo>
                      <a:pt x="0" y="42128"/>
                      <a:pt x="42128" y="0"/>
                      <a:pt x="94096" y="0"/>
                    </a:cubicBezTo>
                    <a:cubicBezTo>
                      <a:pt x="146064" y="0"/>
                      <a:pt x="188192" y="42128"/>
                      <a:pt x="188192" y="94096"/>
                    </a:cubicBezTo>
                    <a:close/>
                  </a:path>
                </a:pathLst>
              </a:custGeom>
              <a:solidFill>
                <a:srgbClr val="F0F0F0"/>
              </a:solidFill>
              <a:ln w="1042" cap="flat">
                <a:noFill/>
                <a:prstDash val="solid"/>
                <a:miter/>
              </a:ln>
            </p:spPr>
            <p:txBody>
              <a:bodyPr rIns="91440" rtlCol="0" anchor="ctr"/>
              <a:lstStyle/>
              <a:p>
                <a:endParaRPr lang="en-US"/>
              </a:p>
            </p:txBody>
          </p:sp>
          <p:grpSp>
            <p:nvGrpSpPr>
              <p:cNvPr id="249" name="Graphic 31">
                <a:extLst>
                  <a:ext uri="{FF2B5EF4-FFF2-40B4-BE49-F238E27FC236}">
                    <a16:creationId xmlns:a16="http://schemas.microsoft.com/office/drawing/2014/main" id="{E4F89A3C-C618-F1FB-EC41-942B14CACA10}"/>
                  </a:ext>
                </a:extLst>
              </p:cNvPr>
              <p:cNvGrpSpPr/>
              <p:nvPr/>
            </p:nvGrpSpPr>
            <p:grpSpPr>
              <a:xfrm>
                <a:off x="10731080" y="4865442"/>
                <a:ext cx="188163" cy="188192"/>
                <a:chOff x="10731080" y="4865442"/>
                <a:chExt cx="188163" cy="188192"/>
              </a:xfrm>
              <a:solidFill>
                <a:srgbClr val="0052B4"/>
              </a:solidFill>
            </p:grpSpPr>
            <p:sp>
              <p:nvSpPr>
                <p:cNvPr id="250" name="Graphic 31">
                  <a:extLst>
                    <a:ext uri="{FF2B5EF4-FFF2-40B4-BE49-F238E27FC236}">
                      <a16:creationId xmlns:a16="http://schemas.microsoft.com/office/drawing/2014/main" id="{E4F49F5A-9390-9961-A189-37DA6FA27F76}"/>
                    </a:ext>
                  </a:extLst>
                </p:cNvPr>
                <p:cNvSpPr/>
                <p:nvPr/>
              </p:nvSpPr>
              <p:spPr>
                <a:xfrm>
                  <a:off x="10731080" y="4953657"/>
                  <a:ext cx="171123" cy="99977"/>
                </a:xfrm>
                <a:custGeom>
                  <a:avLst/>
                  <a:gdLst>
                    <a:gd name="connsiteX0" fmla="*/ 47018 w 171123"/>
                    <a:gd name="connsiteY0" fmla="*/ 0 h 99977"/>
                    <a:gd name="connsiteX1" fmla="*/ 0 w 171123"/>
                    <a:gd name="connsiteY1" fmla="*/ 7107 h 99977"/>
                    <a:gd name="connsiteX2" fmla="*/ 94066 w 171123"/>
                    <a:gd name="connsiteY2" fmla="*/ 99978 h 99977"/>
                    <a:gd name="connsiteX3" fmla="*/ 171123 w 171123"/>
                    <a:gd name="connsiteY3" fmla="*/ 59855 h 99977"/>
                    <a:gd name="connsiteX4" fmla="*/ 47018 w 171123"/>
                    <a:gd name="connsiteY4" fmla="*/ 0 h 9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23" h="99977">
                      <a:moveTo>
                        <a:pt x="47018" y="0"/>
                      </a:moveTo>
                      <a:cubicBezTo>
                        <a:pt x="30655" y="0"/>
                        <a:pt x="14864" y="2489"/>
                        <a:pt x="0" y="7107"/>
                      </a:cubicBezTo>
                      <a:cubicBezTo>
                        <a:pt x="658" y="58507"/>
                        <a:pt x="42510" y="99978"/>
                        <a:pt x="94066" y="99978"/>
                      </a:cubicBezTo>
                      <a:cubicBezTo>
                        <a:pt x="125946" y="99978"/>
                        <a:pt x="154102" y="84109"/>
                        <a:pt x="171123" y="59855"/>
                      </a:cubicBezTo>
                      <a:cubicBezTo>
                        <a:pt x="142002" y="23401"/>
                        <a:pt x="97195" y="0"/>
                        <a:pt x="47018" y="0"/>
                      </a:cubicBezTo>
                      <a:close/>
                    </a:path>
                  </a:pathLst>
                </a:custGeom>
                <a:solidFill>
                  <a:srgbClr val="0052B4"/>
                </a:solidFill>
                <a:ln w="1042" cap="flat">
                  <a:noFill/>
                  <a:prstDash val="solid"/>
                  <a:miter/>
                </a:ln>
              </p:spPr>
              <p:txBody>
                <a:bodyPr rIns="91440" rtlCol="0" anchor="ctr"/>
                <a:lstStyle/>
                <a:p>
                  <a:endParaRPr lang="en-US"/>
                </a:p>
              </p:txBody>
            </p:sp>
            <p:sp>
              <p:nvSpPr>
                <p:cNvPr id="251" name="Graphic 31">
                  <a:extLst>
                    <a:ext uri="{FF2B5EF4-FFF2-40B4-BE49-F238E27FC236}">
                      <a16:creationId xmlns:a16="http://schemas.microsoft.com/office/drawing/2014/main" id="{E6036882-F097-0E0E-7E6A-D3363560C313}"/>
                    </a:ext>
                  </a:extLst>
                </p:cNvPr>
                <p:cNvSpPr/>
                <p:nvPr/>
              </p:nvSpPr>
              <p:spPr>
                <a:xfrm>
                  <a:off x="10738678" y="4865442"/>
                  <a:ext cx="180565" cy="112123"/>
                </a:xfrm>
                <a:custGeom>
                  <a:avLst/>
                  <a:gdLst>
                    <a:gd name="connsiteX0" fmla="*/ 178820 w 180565"/>
                    <a:gd name="connsiteY0" fmla="*/ 112124 h 112123"/>
                    <a:gd name="connsiteX1" fmla="*/ 180565 w 180565"/>
                    <a:gd name="connsiteY1" fmla="*/ 94096 h 112123"/>
                    <a:gd name="connsiteX2" fmla="*/ 86469 w 180565"/>
                    <a:gd name="connsiteY2" fmla="*/ 0 h 112123"/>
                    <a:gd name="connsiteX3" fmla="*/ 0 w 180565"/>
                    <a:gd name="connsiteY3" fmla="*/ 56958 h 112123"/>
                    <a:gd name="connsiteX4" fmla="*/ 39422 w 180565"/>
                    <a:gd name="connsiteY4" fmla="*/ 52929 h 112123"/>
                    <a:gd name="connsiteX5" fmla="*/ 178820 w 180565"/>
                    <a:gd name="connsiteY5" fmla="*/ 112124 h 1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65" h="112123">
                      <a:moveTo>
                        <a:pt x="178820" y="112124"/>
                      </a:moveTo>
                      <a:cubicBezTo>
                        <a:pt x="179953" y="106286"/>
                        <a:pt x="180565" y="100264"/>
                        <a:pt x="180565" y="94096"/>
                      </a:cubicBezTo>
                      <a:cubicBezTo>
                        <a:pt x="180565" y="42127"/>
                        <a:pt x="138437" y="0"/>
                        <a:pt x="86469" y="0"/>
                      </a:cubicBezTo>
                      <a:cubicBezTo>
                        <a:pt x="47693" y="0"/>
                        <a:pt x="14406" y="23461"/>
                        <a:pt x="0" y="56958"/>
                      </a:cubicBezTo>
                      <a:cubicBezTo>
                        <a:pt x="12734" y="54319"/>
                        <a:pt x="25918" y="52929"/>
                        <a:pt x="39422" y="52929"/>
                      </a:cubicBezTo>
                      <a:cubicBezTo>
                        <a:pt x="94074" y="52928"/>
                        <a:pt x="143515" y="75646"/>
                        <a:pt x="178820" y="112124"/>
                      </a:cubicBezTo>
                      <a:close/>
                    </a:path>
                  </a:pathLst>
                </a:custGeom>
                <a:solidFill>
                  <a:srgbClr val="0052B4"/>
                </a:solidFill>
                <a:ln w="1042" cap="flat">
                  <a:noFill/>
                  <a:prstDash val="solid"/>
                  <a:miter/>
                </a:ln>
              </p:spPr>
              <p:txBody>
                <a:bodyPr rIns="91440" rtlCol="0" anchor="ctr"/>
                <a:lstStyle/>
                <a:p>
                  <a:endParaRPr lang="en-US"/>
                </a:p>
              </p:txBody>
            </p:sp>
          </p:grpSp>
        </p:grpSp>
      </p:grpSp>
      <p:sp>
        <p:nvSpPr>
          <p:cNvPr id="3" name="Rectangle 37">
            <a:extLst>
              <a:ext uri="{FF2B5EF4-FFF2-40B4-BE49-F238E27FC236}">
                <a16:creationId xmlns:a16="http://schemas.microsoft.com/office/drawing/2014/main" id="{8AE23F9F-60BC-4625-A2DF-7AE992CA4295}"/>
              </a:ext>
            </a:extLst>
          </p:cNvPr>
          <p:cNvSpPr/>
          <p:nvPr/>
        </p:nvSpPr>
        <p:spPr>
          <a:xfrm>
            <a:off x="5428640" y="3526288"/>
            <a:ext cx="1867097" cy="756134"/>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91440" rtlCol="0" anchor="ctr"/>
          <a:lstStyle/>
          <a:p>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Amit Gupta</a:t>
            </a:r>
            <a:b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br>
            <a:r>
              <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rPr>
              <a:t>(IN) </a:t>
            </a:r>
            <a:endParaRPr kumimoji="0" lang="en-MY" sz="16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15" name="Group 14">
            <a:extLst>
              <a:ext uri="{FF2B5EF4-FFF2-40B4-BE49-F238E27FC236}">
                <a16:creationId xmlns:a16="http://schemas.microsoft.com/office/drawing/2014/main" id="{168F0D0B-1D14-7C29-9336-A0FD1EA7235A}"/>
              </a:ext>
            </a:extLst>
          </p:cNvPr>
          <p:cNvGrpSpPr/>
          <p:nvPr/>
        </p:nvGrpSpPr>
        <p:grpSpPr>
          <a:xfrm>
            <a:off x="7023033" y="3384061"/>
            <a:ext cx="438912" cy="438912"/>
            <a:chOff x="3976787" y="6125856"/>
            <a:chExt cx="438638" cy="438638"/>
          </a:xfrm>
        </p:grpSpPr>
        <p:sp>
          <p:nvSpPr>
            <p:cNvPr id="16" name="Oval 15">
              <a:extLst>
                <a:ext uri="{FF2B5EF4-FFF2-40B4-BE49-F238E27FC236}">
                  <a16:creationId xmlns:a16="http://schemas.microsoft.com/office/drawing/2014/main" id="{F22720B2-1388-910A-E84F-9FC5D6D926B1}"/>
                </a:ext>
              </a:extLst>
            </p:cNvPr>
            <p:cNvSpPr/>
            <p:nvPr/>
          </p:nvSpPr>
          <p:spPr>
            <a:xfrm>
              <a:off x="3976787"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pic>
          <p:nvPicPr>
            <p:cNvPr id="17" name="Graphic 16">
              <a:extLst>
                <a:ext uri="{FF2B5EF4-FFF2-40B4-BE49-F238E27FC236}">
                  <a16:creationId xmlns:a16="http://schemas.microsoft.com/office/drawing/2014/main" id="{8847489F-8364-D544-C9AA-530F60E5C10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023963" y="6170279"/>
              <a:ext cx="347472" cy="347472"/>
            </a:xfrm>
            <a:prstGeom prst="rect">
              <a:avLst/>
            </a:prstGeom>
          </p:spPr>
        </p:pic>
      </p:grpSp>
    </p:spTree>
    <p:custDataLst>
      <p:tags r:id="rId1"/>
    </p:custDataLst>
    <p:extLst>
      <p:ext uri="{BB962C8B-B14F-4D97-AF65-F5344CB8AC3E}">
        <p14:creationId xmlns:p14="http://schemas.microsoft.com/office/powerpoint/2010/main" val="2235100041"/>
      </p:ext>
    </p:extLst>
  </p:cSld>
  <p:clrMapOvr>
    <a:masterClrMapping/>
  </p:clrMapOvr>
  <mc:AlternateContent xmlns:mc="http://schemas.openxmlformats.org/markup-compatibility/2006" xmlns:p14="http://schemas.microsoft.com/office/powerpoint/2010/main">
    <mc:Choice Requires="p14">
      <p:transition spd="med" p14:dur="700" advTm="22713">
        <p:fade/>
      </p:transition>
    </mc:Choice>
    <mc:Fallback xmlns="">
      <p:transition spd="med" advTm="22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8">
                                            <p:txEl>
                                              <p:pRg st="0" end="0"/>
                                            </p:txEl>
                                          </p:spTgt>
                                        </p:tgtEl>
                                        <p:attrNameLst>
                                          <p:attrName>style.visibility</p:attrName>
                                        </p:attrNameLst>
                                      </p:cBhvr>
                                      <p:to>
                                        <p:strVal val="visible"/>
                                      </p:to>
                                    </p:set>
                                    <p:animEffect transition="in" filter="fade">
                                      <p:cBhvr>
                                        <p:cTn id="7" dur="500"/>
                                        <p:tgtEl>
                                          <p:spTgt spid="18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fade">
                                      <p:cBhvr>
                                        <p:cTn id="10" dur="500"/>
                                        <p:tgtEl>
                                          <p:spTgt spid="18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8">
                                            <p:txEl>
                                              <p:pRg st="1" end="1"/>
                                            </p:txEl>
                                          </p:spTgt>
                                        </p:tgtEl>
                                        <p:attrNameLst>
                                          <p:attrName>style.visibility</p:attrName>
                                        </p:attrNameLst>
                                      </p:cBhvr>
                                      <p:to>
                                        <p:strVal val="visible"/>
                                      </p:to>
                                    </p:set>
                                    <p:animEffect transition="in" filter="fade">
                                      <p:cBhvr>
                                        <p:cTn id="15" dur="500"/>
                                        <p:tgtEl>
                                          <p:spTgt spid="18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2"/>
                                        </p:tgtEl>
                                        <p:attrNameLst>
                                          <p:attrName>style.visibility</p:attrName>
                                        </p:attrNameLst>
                                      </p:cBhvr>
                                      <p:to>
                                        <p:strVal val="visible"/>
                                      </p:to>
                                    </p:set>
                                    <p:animEffect transition="in" filter="fade">
                                      <p:cBhvr>
                                        <p:cTn id="18" dur="500"/>
                                        <p:tgtEl>
                                          <p:spTgt spid="19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8">
                                            <p:txEl>
                                              <p:pRg st="2" end="2"/>
                                            </p:txEl>
                                          </p:spTgt>
                                        </p:tgtEl>
                                        <p:attrNameLst>
                                          <p:attrName>style.visibility</p:attrName>
                                        </p:attrNameLst>
                                      </p:cBhvr>
                                      <p:to>
                                        <p:strVal val="visible"/>
                                      </p:to>
                                    </p:set>
                                    <p:animEffect transition="in" filter="fade">
                                      <p:cBhvr>
                                        <p:cTn id="23" dur="500"/>
                                        <p:tgtEl>
                                          <p:spTgt spid="188">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95"/>
                                        </p:tgtEl>
                                        <p:attrNameLst>
                                          <p:attrName>style.visibility</p:attrName>
                                        </p:attrNameLst>
                                      </p:cBhvr>
                                      <p:to>
                                        <p:strVal val="visible"/>
                                      </p:to>
                                    </p:set>
                                    <p:animEffect transition="in" filter="fade">
                                      <p:cBhvr>
                                        <p:cTn id="26" dur="500"/>
                                        <p:tgtEl>
                                          <p:spTgt spid="19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8">
                                            <p:txEl>
                                              <p:pRg st="3" end="3"/>
                                            </p:txEl>
                                          </p:spTgt>
                                        </p:tgtEl>
                                        <p:attrNameLst>
                                          <p:attrName>style.visibility</p:attrName>
                                        </p:attrNameLst>
                                      </p:cBhvr>
                                      <p:to>
                                        <p:strVal val="visible"/>
                                      </p:to>
                                    </p:set>
                                    <p:animEffect transition="in" filter="fade">
                                      <p:cBhvr>
                                        <p:cTn id="31" dur="500"/>
                                        <p:tgtEl>
                                          <p:spTgt spid="188">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98"/>
                                        </p:tgtEl>
                                        <p:attrNameLst>
                                          <p:attrName>style.visibility</p:attrName>
                                        </p:attrNameLst>
                                      </p:cBhvr>
                                      <p:to>
                                        <p:strVal val="visible"/>
                                      </p:to>
                                    </p:set>
                                    <p:animEffect transition="in" filter="fade">
                                      <p:cBhvr>
                                        <p:cTn id="34"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C7A23-8017-C0FA-A22E-8F02236E08E5}"/>
              </a:ext>
            </a:extLst>
          </p:cNvPr>
          <p:cNvSpPr>
            <a:spLocks noGrp="1"/>
          </p:cNvSpPr>
          <p:nvPr>
            <p:ph type="ctrTitle"/>
          </p:nvPr>
        </p:nvSpPr>
        <p:spPr>
          <a:xfrm>
            <a:off x="433753" y="360609"/>
            <a:ext cx="11481581" cy="1022713"/>
          </a:xfrm>
        </p:spPr>
        <p:txBody>
          <a:bodyPr/>
          <a:lstStyle/>
          <a:p>
            <a:r>
              <a:rPr lang="en-GB"/>
              <a:t>Local resource &amp; scheduling </a:t>
            </a:r>
            <a:r>
              <a:rPr lang="en-GB" err="1"/>
              <a:t>responsibles</a:t>
            </a:r>
            <a:endParaRPr lang="en-US"/>
          </a:p>
        </p:txBody>
      </p:sp>
      <p:graphicFrame>
        <p:nvGraphicFramePr>
          <p:cNvPr id="5" name="Table 4">
            <a:extLst>
              <a:ext uri="{FF2B5EF4-FFF2-40B4-BE49-F238E27FC236}">
                <a16:creationId xmlns:a16="http://schemas.microsoft.com/office/drawing/2014/main" id="{8F5E26D9-4DB5-8CF6-E091-78BCF35DE0EC}"/>
              </a:ext>
            </a:extLst>
          </p:cNvPr>
          <p:cNvGraphicFramePr>
            <a:graphicFrameLocks noGrp="1"/>
          </p:cNvGraphicFramePr>
          <p:nvPr>
            <p:extLst>
              <p:ext uri="{D42A27DB-BD31-4B8C-83A1-F6EECF244321}">
                <p14:modId xmlns:p14="http://schemas.microsoft.com/office/powerpoint/2010/main" val="3185140701"/>
              </p:ext>
            </p:extLst>
          </p:nvPr>
        </p:nvGraphicFramePr>
        <p:xfrm>
          <a:off x="610282" y="1660056"/>
          <a:ext cx="11112033" cy="4861052"/>
        </p:xfrm>
        <a:graphic>
          <a:graphicData uri="http://schemas.openxmlformats.org/drawingml/2006/table">
            <a:tbl>
              <a:tblPr firstRow="1" firstCol="1" bandRow="1">
                <a:tableStyleId>{21E4AEA4-8DFA-4A89-87EB-49C32662AFE0}</a:tableStyleId>
              </a:tblPr>
              <a:tblGrid>
                <a:gridCol w="1405331">
                  <a:extLst>
                    <a:ext uri="{9D8B030D-6E8A-4147-A177-3AD203B41FA5}">
                      <a16:colId xmlns:a16="http://schemas.microsoft.com/office/drawing/2014/main" val="108146730"/>
                    </a:ext>
                  </a:extLst>
                </a:gridCol>
                <a:gridCol w="9706702">
                  <a:extLst>
                    <a:ext uri="{9D8B030D-6E8A-4147-A177-3AD203B41FA5}">
                      <a16:colId xmlns:a16="http://schemas.microsoft.com/office/drawing/2014/main" val="2143414188"/>
                    </a:ext>
                  </a:extLst>
                </a:gridCol>
              </a:tblGrid>
              <a:tr h="331602">
                <a:tc>
                  <a:txBody>
                    <a:bodyPr/>
                    <a:lstStyle/>
                    <a:p>
                      <a:pPr>
                        <a:lnSpc>
                          <a:spcPts val="1400"/>
                        </a:lnSpc>
                        <a:spcAft>
                          <a:spcPts val="700"/>
                        </a:spcAft>
                      </a:pPr>
                      <a:r>
                        <a:rPr lang="en-GB" sz="1100">
                          <a:solidFill>
                            <a:schemeClr val="tx1"/>
                          </a:solidFill>
                          <a:effectLst/>
                        </a:rPr>
                        <a:t>DNL</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57200" marR="68580" marT="91440" marB="91440" anchor="ctr">
                    <a:lnL w="12700" cmpd="sng">
                      <a:noFill/>
                    </a:lnL>
                    <a:lnR w="12700" cap="flat" cmpd="sng" algn="ctr">
                      <a:noFill/>
                      <a:prstDash val="dot"/>
                      <a:round/>
                      <a:headEnd type="none" w="med" len="med"/>
                      <a:tailEnd type="none" w="med" len="med"/>
                    </a:lnR>
                    <a:lnT w="38100" cap="flat" cmpd="sng" algn="ctr">
                      <a:no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US" sz="1100" b="0">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Karsten Hulst, Marc </a:t>
                      </a:r>
                      <a:r>
                        <a:rPr lang="en-US" sz="1100" b="0" err="1">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Verdonschot</a:t>
                      </a:r>
                      <a:endParaRPr lang="en-BE" sz="1600" b="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38100" cap="flat" cmpd="sng" algn="ctr">
                      <a:no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7513547"/>
                  </a:ext>
                </a:extLst>
              </a:tr>
              <a:tr h="331602">
                <a:tc>
                  <a:txBody>
                    <a:bodyPr/>
                    <a:lstStyle/>
                    <a:p>
                      <a:pPr>
                        <a:lnSpc>
                          <a:spcPts val="1400"/>
                        </a:lnSpc>
                        <a:spcAft>
                          <a:spcPts val="700"/>
                        </a:spcAft>
                      </a:pPr>
                      <a:r>
                        <a:rPr lang="en-GB" sz="1100">
                          <a:solidFill>
                            <a:schemeClr val="tx1"/>
                          </a:solidFill>
                          <a:effectLst/>
                        </a:rPr>
                        <a:t>DDE</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GB" sz="1100">
                          <a:solidFill>
                            <a:schemeClr val="tx1"/>
                          </a:solidFill>
                          <a:effectLst/>
                        </a:rPr>
                        <a:t>Hannes Sonnen</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511436"/>
                  </a:ext>
                </a:extLst>
              </a:tr>
              <a:tr h="331602">
                <a:tc>
                  <a:txBody>
                    <a:bodyPr/>
                    <a:lstStyle/>
                    <a:p>
                      <a:pPr>
                        <a:lnSpc>
                          <a:spcPts val="1400"/>
                        </a:lnSpc>
                        <a:spcAft>
                          <a:spcPts val="700"/>
                        </a:spcAft>
                      </a:pPr>
                      <a:r>
                        <a:rPr lang="en-GB" sz="1100">
                          <a:solidFill>
                            <a:schemeClr val="tx1"/>
                          </a:solidFill>
                          <a:effectLst/>
                        </a:rPr>
                        <a:t>DBR</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US" sz="1100">
                          <a:solidFill>
                            <a:schemeClr val="tx1"/>
                          </a:solidFill>
                          <a:effectLst/>
                        </a:rPr>
                        <a:t>Daniella Tatavitto</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841056"/>
                  </a:ext>
                </a:extLst>
              </a:tr>
              <a:tr h="331602">
                <a:tc>
                  <a:txBody>
                    <a:bodyPr/>
                    <a:lstStyle/>
                    <a:p>
                      <a:pPr>
                        <a:lnSpc>
                          <a:spcPts val="1400"/>
                        </a:lnSpc>
                        <a:spcAft>
                          <a:spcPts val="700"/>
                        </a:spcAft>
                      </a:pPr>
                      <a:r>
                        <a:rPr lang="en-US" sz="1100">
                          <a:solidFill>
                            <a:schemeClr val="tx1"/>
                          </a:solidFill>
                          <a:effectLst/>
                        </a:rPr>
                        <a:t>DSG</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US" sz="1100">
                          <a:solidFill>
                            <a:schemeClr val="tx1"/>
                          </a:solidFill>
                          <a:effectLst/>
                        </a:rPr>
                        <a:t>Jeremy Ee &amp; Zhi Wei (SAP), Desmond (EIM), Bansal Nikhil (Microsoft)</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260814"/>
                  </a:ext>
                </a:extLst>
              </a:tr>
              <a:tr h="331602">
                <a:tc>
                  <a:txBody>
                    <a:bodyPr/>
                    <a:lstStyle/>
                    <a:p>
                      <a:pPr>
                        <a:lnSpc>
                          <a:spcPts val="1400"/>
                        </a:lnSpc>
                        <a:spcAft>
                          <a:spcPts val="700"/>
                        </a:spcAft>
                      </a:pPr>
                      <a:r>
                        <a:rPr lang="en-GB" sz="1100">
                          <a:solidFill>
                            <a:schemeClr val="tx1"/>
                          </a:solidFill>
                          <a:effectLst/>
                        </a:rPr>
                        <a:t>DUK</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GB" sz="1100" err="1">
                          <a:solidFill>
                            <a:schemeClr val="tx1"/>
                          </a:solidFill>
                          <a:effectLst/>
                        </a:rPr>
                        <a:t>Nhavie</a:t>
                      </a:r>
                      <a:r>
                        <a:rPr lang="en-GB" sz="1100">
                          <a:solidFill>
                            <a:schemeClr val="tx1"/>
                          </a:solidFill>
                          <a:effectLst/>
                        </a:rPr>
                        <a:t>  Mckenzie-Healy  (Liv George - Operation Manager)</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8805883"/>
                  </a:ext>
                </a:extLst>
              </a:tr>
              <a:tr h="331602">
                <a:tc>
                  <a:txBody>
                    <a:bodyPr/>
                    <a:lstStyle/>
                    <a:p>
                      <a:pPr>
                        <a:lnSpc>
                          <a:spcPts val="1400"/>
                        </a:lnSpc>
                        <a:spcAft>
                          <a:spcPts val="700"/>
                        </a:spcAft>
                      </a:pPr>
                      <a:r>
                        <a:rPr lang="en-GB" sz="1100">
                          <a:solidFill>
                            <a:schemeClr val="tx1"/>
                          </a:solidFill>
                          <a:effectLst/>
                        </a:rPr>
                        <a:t>DNA</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US" sz="1100" err="1">
                          <a:solidFill>
                            <a:schemeClr val="tx1"/>
                          </a:solidFill>
                          <a:effectLst/>
                        </a:rPr>
                        <a:t>Liliany</a:t>
                      </a:r>
                      <a:r>
                        <a:rPr lang="en-US" sz="1100">
                          <a:solidFill>
                            <a:schemeClr val="tx1"/>
                          </a:solidFill>
                          <a:effectLst/>
                        </a:rPr>
                        <a:t> Young, Ashley Bryant</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6055860"/>
                  </a:ext>
                </a:extLst>
              </a:tr>
              <a:tr h="331602">
                <a:tc>
                  <a:txBody>
                    <a:bodyPr/>
                    <a:lstStyle/>
                    <a:p>
                      <a:pPr>
                        <a:lnSpc>
                          <a:spcPts val="1400"/>
                        </a:lnSpc>
                        <a:spcAft>
                          <a:spcPts val="700"/>
                        </a:spcAft>
                      </a:pPr>
                      <a:r>
                        <a:rPr lang="en-GB" sz="1100">
                          <a:solidFill>
                            <a:schemeClr val="tx1"/>
                          </a:solidFill>
                          <a:effectLst/>
                        </a:rPr>
                        <a:t>DBE</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GB" sz="1100">
                          <a:solidFill>
                            <a:schemeClr val="tx1"/>
                          </a:solidFill>
                          <a:effectLst/>
                        </a:rPr>
                        <a:t>Sara Van der </a:t>
                      </a:r>
                      <a:r>
                        <a:rPr lang="en-GB" sz="1100" err="1">
                          <a:solidFill>
                            <a:schemeClr val="tx1"/>
                          </a:solidFill>
                          <a:effectLst/>
                        </a:rPr>
                        <a:t>Straeten</a:t>
                      </a:r>
                      <a:r>
                        <a:rPr lang="en-GB" sz="1100">
                          <a:solidFill>
                            <a:schemeClr val="tx1"/>
                          </a:solidFill>
                          <a:effectLst/>
                        </a:rPr>
                        <a:t>, </a:t>
                      </a:r>
                      <a:r>
                        <a:rPr kumimoji="0" lang="en-GB" sz="1100" b="0" i="0" u="none" strike="noStrike" kern="1200" cap="none" spc="0" normalizeH="0" baseline="0" noProof="0" err="1">
                          <a:ln>
                            <a:noFill/>
                          </a:ln>
                          <a:solidFill>
                            <a:schemeClr val="tx1"/>
                          </a:solidFill>
                          <a:effectLst/>
                          <a:uLnTx/>
                          <a:uFillTx/>
                          <a:latin typeface="+mn-lt"/>
                          <a:ea typeface="+mn-ea"/>
                          <a:cs typeface="+mn-cs"/>
                        </a:rPr>
                        <a:t>Sebastiaan</a:t>
                      </a:r>
                      <a:r>
                        <a:rPr kumimoji="0" lang="en-GB" sz="1100" b="0" i="0" u="none" strike="noStrike" kern="1200" cap="none" spc="0" normalizeH="0" baseline="0" noProof="0">
                          <a:ln>
                            <a:noFill/>
                          </a:ln>
                          <a:solidFill>
                            <a:schemeClr val="tx1"/>
                          </a:solidFill>
                          <a:effectLst/>
                          <a:uLnTx/>
                          <a:uFillTx/>
                          <a:latin typeface="+mn-lt"/>
                          <a:ea typeface="+mn-ea"/>
                          <a:cs typeface="+mn-cs"/>
                        </a:rPr>
                        <a:t> De </a:t>
                      </a:r>
                      <a:r>
                        <a:rPr kumimoji="0" lang="en-GB" sz="1100" b="0" i="0" u="none" strike="noStrike" kern="1200" cap="none" spc="0" normalizeH="0" baseline="0" noProof="0" err="1">
                          <a:ln>
                            <a:noFill/>
                          </a:ln>
                          <a:solidFill>
                            <a:schemeClr val="tx1"/>
                          </a:solidFill>
                          <a:effectLst/>
                          <a:uLnTx/>
                          <a:uFillTx/>
                          <a:latin typeface="+mn-lt"/>
                          <a:ea typeface="+mn-ea"/>
                          <a:cs typeface="+mn-cs"/>
                        </a:rPr>
                        <a:t>Roeck</a:t>
                      </a:r>
                      <a:r>
                        <a:rPr kumimoji="0" lang="en-GB" sz="1100" b="0" i="0" u="none" strike="noStrike" kern="1200" cap="none" spc="0" normalizeH="0" baseline="0" noProof="0">
                          <a:ln>
                            <a:noFill/>
                          </a:ln>
                          <a:solidFill>
                            <a:schemeClr val="tx1"/>
                          </a:solidFill>
                          <a:effectLst/>
                          <a:uLnTx/>
                          <a:uFillTx/>
                          <a:latin typeface="+mn-lt"/>
                          <a:ea typeface="+mn-ea"/>
                          <a:cs typeface="+mn-cs"/>
                        </a:rPr>
                        <a:t> (FINOPS)</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5541724"/>
                  </a:ext>
                </a:extLst>
              </a:tr>
              <a:tr h="331602">
                <a:tc>
                  <a:txBody>
                    <a:bodyPr/>
                    <a:lstStyle/>
                    <a:p>
                      <a:pPr>
                        <a:lnSpc>
                          <a:spcPts val="1400"/>
                        </a:lnSpc>
                        <a:spcAft>
                          <a:spcPts val="700"/>
                        </a:spcAft>
                      </a:pPr>
                      <a:r>
                        <a:rPr lang="en-GB" sz="1100">
                          <a:solidFill>
                            <a:schemeClr val="tx1"/>
                          </a:solidFill>
                          <a:effectLst/>
                        </a:rPr>
                        <a:t>DFR </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GB" sz="1100">
                          <a:solidFill>
                            <a:schemeClr val="tx1"/>
                          </a:solidFill>
                          <a:effectLst/>
                        </a:rPr>
                        <a:t>David Rittelmeyer, Aaron </a:t>
                      </a:r>
                      <a:r>
                        <a:rPr lang="en-GB" sz="1100" err="1">
                          <a:solidFill>
                            <a:schemeClr val="tx1"/>
                          </a:solidFill>
                          <a:effectLst/>
                        </a:rPr>
                        <a:t>Gaguesh</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9283809"/>
                  </a:ext>
                </a:extLst>
              </a:tr>
              <a:tr h="331602">
                <a:tc>
                  <a:txBody>
                    <a:bodyPr/>
                    <a:lstStyle/>
                    <a:p>
                      <a:pPr>
                        <a:lnSpc>
                          <a:spcPts val="1400"/>
                        </a:lnSpc>
                        <a:spcAft>
                          <a:spcPts val="700"/>
                        </a:spcAft>
                      </a:pPr>
                      <a:r>
                        <a:rPr lang="en-GB" sz="1100">
                          <a:solidFill>
                            <a:schemeClr val="tx1"/>
                          </a:solidFill>
                          <a:effectLst/>
                        </a:rPr>
                        <a:t>DHU</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GB" sz="1100">
                          <a:solidFill>
                            <a:schemeClr val="tx1"/>
                          </a:solidFill>
                          <a:effectLst/>
                        </a:rPr>
                        <a:t>Beata </a:t>
                      </a:r>
                      <a:r>
                        <a:rPr lang="en-GB" sz="1100" err="1">
                          <a:solidFill>
                            <a:schemeClr val="tx1"/>
                          </a:solidFill>
                          <a:effectLst/>
                        </a:rPr>
                        <a:t>Borsoz</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5107808"/>
                  </a:ext>
                </a:extLst>
              </a:tr>
              <a:tr h="331602">
                <a:tc>
                  <a:txBody>
                    <a:bodyPr/>
                    <a:lstStyle/>
                    <a:p>
                      <a:pPr>
                        <a:lnSpc>
                          <a:spcPts val="1400"/>
                        </a:lnSpc>
                        <a:spcAft>
                          <a:spcPts val="700"/>
                        </a:spcAft>
                      </a:pPr>
                      <a:r>
                        <a:rPr lang="en-GB" sz="1100">
                          <a:solidFill>
                            <a:schemeClr val="tx1"/>
                          </a:solidFill>
                          <a:effectLst/>
                        </a:rPr>
                        <a:t>DCN</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GB" sz="11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Vivian Gu, Tracy Wang</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9428054"/>
                  </a:ext>
                </a:extLst>
              </a:tr>
              <a:tr h="331602">
                <a:tc>
                  <a:txBody>
                    <a:bodyPr/>
                    <a:lstStyle/>
                    <a:p>
                      <a:pPr>
                        <a:lnSpc>
                          <a:spcPts val="1400"/>
                        </a:lnSpc>
                        <a:spcAft>
                          <a:spcPts val="700"/>
                        </a:spcAft>
                      </a:pPr>
                      <a:r>
                        <a:rPr lang="en-GB" sz="1100">
                          <a:solidFill>
                            <a:schemeClr val="tx1"/>
                          </a:solidFill>
                          <a:effectLst/>
                        </a:rPr>
                        <a:t>DPH</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GB" sz="1100">
                          <a:solidFill>
                            <a:schemeClr val="tx1"/>
                          </a:solidFill>
                          <a:effectLst/>
                        </a:rPr>
                        <a:t>Reina Chua</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3417852"/>
                  </a:ext>
                </a:extLst>
              </a:tr>
              <a:tr h="331602">
                <a:tc>
                  <a:txBody>
                    <a:bodyPr/>
                    <a:lstStyle/>
                    <a:p>
                      <a:pPr>
                        <a:lnSpc>
                          <a:spcPts val="1400"/>
                        </a:lnSpc>
                        <a:spcAft>
                          <a:spcPts val="700"/>
                        </a:spcAft>
                      </a:pPr>
                      <a:r>
                        <a:rPr lang="en-GB" sz="1100">
                          <a:solidFill>
                            <a:schemeClr val="tx1"/>
                          </a:solidFill>
                          <a:effectLst/>
                        </a:rPr>
                        <a:t>DMY</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MY" sz="11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Raja </a:t>
                      </a:r>
                      <a:r>
                        <a:rPr lang="en-MY" sz="1100" err="1">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Azizul</a:t>
                      </a:r>
                      <a:r>
                        <a:rPr lang="en-MY" sz="11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 </a:t>
                      </a:r>
                      <a:r>
                        <a:rPr lang="en-MY" sz="1100" err="1">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Tivashini</a:t>
                      </a:r>
                      <a:r>
                        <a:rPr lang="en-MY" sz="11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 </a:t>
                      </a:r>
                      <a:r>
                        <a:rPr lang="en-MY" sz="1100" err="1">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Pushparajah</a:t>
                      </a:r>
                      <a:r>
                        <a:rPr lang="en-MY" sz="11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 S</a:t>
                      </a:r>
                      <a:r>
                        <a:rPr lang="en-GB" sz="1100" err="1">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heila</a:t>
                      </a:r>
                      <a:r>
                        <a:rPr lang="en-GB" sz="11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 Ann Doss</a:t>
                      </a:r>
                      <a:endParaRPr lang="en-BE" sz="16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3407319"/>
                  </a:ext>
                </a:extLst>
              </a:tr>
              <a:tr h="331602">
                <a:tc>
                  <a:txBody>
                    <a:bodyPr/>
                    <a:lstStyle/>
                    <a:p>
                      <a:pPr>
                        <a:lnSpc>
                          <a:spcPts val="1400"/>
                        </a:lnSpc>
                        <a:spcAft>
                          <a:spcPts val="700"/>
                        </a:spcAft>
                      </a:pPr>
                      <a:r>
                        <a:rPr lang="en-US" sz="1100" b="1" kern="1200">
                          <a:solidFill>
                            <a:schemeClr val="tx1"/>
                          </a:solidFill>
                          <a:effectLst/>
                          <a:latin typeface="+mn-lt"/>
                          <a:ea typeface="+mn-ea"/>
                          <a:cs typeface="+mn-cs"/>
                        </a:rPr>
                        <a:t>DMA</a:t>
                      </a:r>
                      <a:endParaRPr lang="en-BE" sz="1100" b="1" kern="1200">
                        <a:solidFill>
                          <a:schemeClr val="tx1"/>
                        </a:solidFill>
                        <a:effectLst/>
                        <a:latin typeface="+mn-lt"/>
                        <a:ea typeface="+mn-ea"/>
                        <a:cs typeface="+mn-cs"/>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US" sz="1100" kern="12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Amine Khalyl</a:t>
                      </a:r>
                      <a:endParaRPr lang="en-BE" sz="1100" kern="12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3660364"/>
                  </a:ext>
                </a:extLst>
              </a:tr>
              <a:tr h="231627">
                <a:tc>
                  <a:txBody>
                    <a:bodyPr/>
                    <a:lstStyle/>
                    <a:p>
                      <a:pPr>
                        <a:lnSpc>
                          <a:spcPts val="1400"/>
                        </a:lnSpc>
                        <a:spcAft>
                          <a:spcPts val="700"/>
                        </a:spcAft>
                      </a:pPr>
                      <a:r>
                        <a:rPr lang="en-US" sz="1100" b="1" kern="1200">
                          <a:solidFill>
                            <a:schemeClr val="tx1"/>
                          </a:solidFill>
                          <a:effectLst/>
                          <a:latin typeface="+mn-lt"/>
                          <a:ea typeface="+mn-ea"/>
                          <a:cs typeface="+mn-cs"/>
                        </a:rPr>
                        <a:t>DIN</a:t>
                      </a:r>
                      <a:endParaRPr lang="en-BE" sz="1100" b="1" kern="1200">
                        <a:solidFill>
                          <a:schemeClr val="tx1"/>
                        </a:solidFill>
                        <a:effectLst/>
                        <a:latin typeface="+mn-lt"/>
                        <a:ea typeface="+mn-ea"/>
                        <a:cs typeface="+mn-cs"/>
                      </a:endParaRPr>
                    </a:p>
                  </a:txBody>
                  <a:tcPr marL="457200" marR="68580" marT="91440" marB="91440" anchor="ctr">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400"/>
                        </a:lnSpc>
                        <a:spcAft>
                          <a:spcPts val="700"/>
                        </a:spcAft>
                      </a:pPr>
                      <a:r>
                        <a:rPr lang="en-US" sz="1100" kern="12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rPr>
                        <a:t>Gowri Suresh</a:t>
                      </a:r>
                      <a:endParaRPr lang="en-BE" sz="1100" kern="1200">
                        <a:solidFill>
                          <a:schemeClr val="tx1"/>
                        </a:solidFill>
                        <a:effectLst/>
                        <a:latin typeface="Century Gothic" panose="020B0502020202020204" pitchFamily="34" charset="0"/>
                        <a:ea typeface="Century Gothic" panose="020B0502020202020204" pitchFamily="34" charset="0"/>
                        <a:cs typeface="Arial" panose="020B0604020202020204" pitchFamily="34" charset="0"/>
                      </a:endParaRPr>
                    </a:p>
                  </a:txBody>
                  <a:tcPr marL="411480" marR="68580" marT="91440" marB="9144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8766806"/>
                  </a:ext>
                </a:extLst>
              </a:tr>
            </a:tbl>
          </a:graphicData>
        </a:graphic>
      </p:graphicFrame>
      <p:grpSp>
        <p:nvGrpSpPr>
          <p:cNvPr id="135" name="Group 134">
            <a:extLst>
              <a:ext uri="{FF2B5EF4-FFF2-40B4-BE49-F238E27FC236}">
                <a16:creationId xmlns:a16="http://schemas.microsoft.com/office/drawing/2014/main" id="{A7684586-B388-AB53-632A-4FA3C2D37D3A}"/>
              </a:ext>
            </a:extLst>
          </p:cNvPr>
          <p:cNvGrpSpPr/>
          <p:nvPr/>
        </p:nvGrpSpPr>
        <p:grpSpPr>
          <a:xfrm>
            <a:off x="433753" y="1667950"/>
            <a:ext cx="309775" cy="4158722"/>
            <a:chOff x="900457" y="1621456"/>
            <a:chExt cx="320154" cy="4298066"/>
          </a:xfrm>
        </p:grpSpPr>
        <p:grpSp>
          <p:nvGrpSpPr>
            <p:cNvPr id="7" name="Group 6">
              <a:extLst>
                <a:ext uri="{FF2B5EF4-FFF2-40B4-BE49-F238E27FC236}">
                  <a16:creationId xmlns:a16="http://schemas.microsoft.com/office/drawing/2014/main" id="{AD02D101-E594-E057-185F-82A9C9AD16FF}"/>
                </a:ext>
              </a:extLst>
            </p:cNvPr>
            <p:cNvGrpSpPr>
              <a:grpSpLocks noChangeAspect="1"/>
            </p:cNvGrpSpPr>
            <p:nvPr/>
          </p:nvGrpSpPr>
          <p:grpSpPr>
            <a:xfrm>
              <a:off x="900571" y="5599482"/>
              <a:ext cx="320040" cy="320040"/>
              <a:chOff x="4398530" y="4616179"/>
              <a:chExt cx="685362" cy="685362"/>
            </a:xfrm>
          </p:grpSpPr>
          <p:sp>
            <p:nvSpPr>
              <p:cNvPr id="119" name="Oval 118">
                <a:extLst>
                  <a:ext uri="{FF2B5EF4-FFF2-40B4-BE49-F238E27FC236}">
                    <a16:creationId xmlns:a16="http://schemas.microsoft.com/office/drawing/2014/main" id="{CC1B5F98-2088-FC02-5BB4-CA9A782ED7AA}"/>
                  </a:ext>
                </a:extLst>
              </p:cNvPr>
              <p:cNvSpPr/>
              <p:nvPr/>
            </p:nvSpPr>
            <p:spPr>
              <a:xfrm>
                <a:off x="439853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119">
                <a:extLst>
                  <a:ext uri="{FF2B5EF4-FFF2-40B4-BE49-F238E27FC236}">
                    <a16:creationId xmlns:a16="http://schemas.microsoft.com/office/drawing/2014/main" id="{FD5B08AA-E8D3-E21A-C0A5-0BF34FBF4950}"/>
                  </a:ext>
                </a:extLst>
              </p:cNvPr>
              <p:cNvGrpSpPr/>
              <p:nvPr/>
            </p:nvGrpSpPr>
            <p:grpSpPr>
              <a:xfrm>
                <a:off x="4474562" y="4689011"/>
                <a:ext cx="541054" cy="539496"/>
                <a:chOff x="4474562" y="4689011"/>
                <a:chExt cx="541054" cy="541054"/>
              </a:xfrm>
            </p:grpSpPr>
            <p:sp>
              <p:nvSpPr>
                <p:cNvPr id="121" name="Graphic 22">
                  <a:extLst>
                    <a:ext uri="{FF2B5EF4-FFF2-40B4-BE49-F238E27FC236}">
                      <a16:creationId xmlns:a16="http://schemas.microsoft.com/office/drawing/2014/main" id="{ADD7817C-2A4F-5B36-3CA6-8CBA052309D3}"/>
                    </a:ext>
                  </a:extLst>
                </p:cNvPr>
                <p:cNvSpPr/>
                <p:nvPr/>
              </p:nvSpPr>
              <p:spPr>
                <a:xfrm>
                  <a:off x="4474562"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grpSp>
              <p:nvGrpSpPr>
                <p:cNvPr id="122" name="Graphic 22">
                  <a:extLst>
                    <a:ext uri="{FF2B5EF4-FFF2-40B4-BE49-F238E27FC236}">
                      <a16:creationId xmlns:a16="http://schemas.microsoft.com/office/drawing/2014/main" id="{2440C54D-FB1B-B9BD-EAC5-CC75880C048D}"/>
                    </a:ext>
                  </a:extLst>
                </p:cNvPr>
                <p:cNvGrpSpPr/>
                <p:nvPr/>
              </p:nvGrpSpPr>
              <p:grpSpPr>
                <a:xfrm>
                  <a:off x="4483881" y="4747821"/>
                  <a:ext cx="531734" cy="482243"/>
                  <a:chOff x="4483881" y="4747821"/>
                  <a:chExt cx="531734" cy="482243"/>
                </a:xfrm>
                <a:solidFill>
                  <a:srgbClr val="D80027"/>
                </a:solidFill>
              </p:grpSpPr>
              <p:sp>
                <p:nvSpPr>
                  <p:cNvPr id="127" name="Graphic 22">
                    <a:extLst>
                      <a:ext uri="{FF2B5EF4-FFF2-40B4-BE49-F238E27FC236}">
                        <a16:creationId xmlns:a16="http://schemas.microsoft.com/office/drawing/2014/main" id="{6227DF83-4EC0-FBB7-BCAF-C0DAFCA09E75}"/>
                      </a:ext>
                    </a:extLst>
                  </p:cNvPr>
                  <p:cNvSpPr/>
                  <p:nvPr/>
                </p:nvSpPr>
                <p:spPr>
                  <a:xfrm>
                    <a:off x="4733327" y="4888965"/>
                    <a:ext cx="282288" cy="70572"/>
                  </a:xfrm>
                  <a:custGeom>
                    <a:avLst/>
                    <a:gdLst>
                      <a:gd name="connsiteX0" fmla="*/ 0 w 282288"/>
                      <a:gd name="connsiteY0" fmla="*/ 70573 h 70572"/>
                      <a:gd name="connsiteX1" fmla="*/ 282289 w 282288"/>
                      <a:gd name="connsiteY1" fmla="*/ 70573 h 70572"/>
                      <a:gd name="connsiteX2" fmla="*/ 272969 w 282288"/>
                      <a:gd name="connsiteY2" fmla="*/ 0 h 70572"/>
                      <a:gd name="connsiteX3" fmla="*/ 0 w 282288"/>
                      <a:gd name="connsiteY3" fmla="*/ 0 h 70572"/>
                      <a:gd name="connsiteX4" fmla="*/ 0 w 282288"/>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88" h="70572">
                        <a:moveTo>
                          <a:pt x="0" y="70573"/>
                        </a:moveTo>
                        <a:lnTo>
                          <a:pt x="282289" y="70573"/>
                        </a:lnTo>
                        <a:cubicBezTo>
                          <a:pt x="282289" y="46154"/>
                          <a:pt x="279034" y="22502"/>
                          <a:pt x="272969"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28" name="Graphic 22">
                    <a:extLst>
                      <a:ext uri="{FF2B5EF4-FFF2-40B4-BE49-F238E27FC236}">
                        <a16:creationId xmlns:a16="http://schemas.microsoft.com/office/drawing/2014/main" id="{6BAEBBF2-1F3A-2D5E-25CD-FE79BF2136AD}"/>
                      </a:ext>
                    </a:extLst>
                  </p:cNvPr>
                  <p:cNvSpPr/>
                  <p:nvPr/>
                </p:nvSpPr>
                <p:spPr>
                  <a:xfrm>
                    <a:off x="4733327" y="4747821"/>
                    <a:ext cx="242582" cy="70572"/>
                  </a:xfrm>
                  <a:custGeom>
                    <a:avLst/>
                    <a:gdLst>
                      <a:gd name="connsiteX0" fmla="*/ 0 w 242582"/>
                      <a:gd name="connsiteY0" fmla="*/ 70573 h 70572"/>
                      <a:gd name="connsiteX1" fmla="*/ 242582 w 242582"/>
                      <a:gd name="connsiteY1" fmla="*/ 70573 h 70572"/>
                      <a:gd name="connsiteX2" fmla="*/ 180161 w 242582"/>
                      <a:gd name="connsiteY2" fmla="*/ 0 h 70572"/>
                      <a:gd name="connsiteX3" fmla="*/ 0 w 242582"/>
                      <a:gd name="connsiteY3" fmla="*/ 0 h 70572"/>
                      <a:gd name="connsiteX4" fmla="*/ 0 w 242582"/>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2" h="70572">
                        <a:moveTo>
                          <a:pt x="0" y="70573"/>
                        </a:moveTo>
                        <a:lnTo>
                          <a:pt x="242582" y="70573"/>
                        </a:lnTo>
                        <a:cubicBezTo>
                          <a:pt x="226022" y="43550"/>
                          <a:pt x="204850" y="19664"/>
                          <a:pt x="180161"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29" name="Graphic 22">
                    <a:extLst>
                      <a:ext uri="{FF2B5EF4-FFF2-40B4-BE49-F238E27FC236}">
                        <a16:creationId xmlns:a16="http://schemas.microsoft.com/office/drawing/2014/main" id="{B253F333-0032-53FB-F7F8-0691A32B5D64}"/>
                      </a:ext>
                    </a:extLst>
                  </p:cNvPr>
                  <p:cNvSpPr/>
                  <p:nvPr/>
                </p:nvSpPr>
                <p:spPr>
                  <a:xfrm>
                    <a:off x="4576689" y="5171254"/>
                    <a:ext cx="336799" cy="58810"/>
                  </a:xfrm>
                  <a:custGeom>
                    <a:avLst/>
                    <a:gdLst>
                      <a:gd name="connsiteX0" fmla="*/ 168400 w 336799"/>
                      <a:gd name="connsiteY0" fmla="*/ 58810 h 58810"/>
                      <a:gd name="connsiteX1" fmla="*/ 336800 w 336799"/>
                      <a:gd name="connsiteY1" fmla="*/ 0 h 58810"/>
                      <a:gd name="connsiteX2" fmla="*/ 0 w 336799"/>
                      <a:gd name="connsiteY2" fmla="*/ 0 h 58810"/>
                      <a:gd name="connsiteX3" fmla="*/ 168400 w 336799"/>
                      <a:gd name="connsiteY3" fmla="*/ 58810 h 58810"/>
                    </a:gdLst>
                    <a:ahLst/>
                    <a:cxnLst>
                      <a:cxn ang="0">
                        <a:pos x="connsiteX0" y="connsiteY0"/>
                      </a:cxn>
                      <a:cxn ang="0">
                        <a:pos x="connsiteX1" y="connsiteY1"/>
                      </a:cxn>
                      <a:cxn ang="0">
                        <a:pos x="connsiteX2" y="connsiteY2"/>
                      </a:cxn>
                      <a:cxn ang="0">
                        <a:pos x="connsiteX3" y="connsiteY3"/>
                      </a:cxn>
                    </a:cxnLst>
                    <a:rect l="l" t="t" r="r" b="b"/>
                    <a:pathLst>
                      <a:path w="336799" h="58810">
                        <a:moveTo>
                          <a:pt x="168400" y="58810"/>
                        </a:moveTo>
                        <a:cubicBezTo>
                          <a:pt x="232068" y="58810"/>
                          <a:pt x="290587" y="36804"/>
                          <a:pt x="336800" y="0"/>
                        </a:cubicBezTo>
                        <a:lnTo>
                          <a:pt x="0" y="0"/>
                        </a:lnTo>
                        <a:cubicBezTo>
                          <a:pt x="46213" y="36804"/>
                          <a:pt x="104732" y="58810"/>
                          <a:pt x="168400" y="58810"/>
                        </a:cubicBezTo>
                        <a:close/>
                      </a:path>
                    </a:pathLst>
                  </a:custGeom>
                  <a:solidFill>
                    <a:srgbClr val="D80027"/>
                  </a:solidFill>
                  <a:ln w="1042" cap="flat">
                    <a:noFill/>
                    <a:prstDash val="solid"/>
                    <a:miter/>
                  </a:ln>
                </p:spPr>
                <p:txBody>
                  <a:bodyPr rtlCol="0" anchor="ctr"/>
                  <a:lstStyle/>
                  <a:p>
                    <a:endParaRPr lang="en-US"/>
                  </a:p>
                </p:txBody>
              </p:sp>
              <p:sp>
                <p:nvSpPr>
                  <p:cNvPr id="130" name="Graphic 22">
                    <a:extLst>
                      <a:ext uri="{FF2B5EF4-FFF2-40B4-BE49-F238E27FC236}">
                        <a16:creationId xmlns:a16="http://schemas.microsoft.com/office/drawing/2014/main" id="{DE087078-D090-1EF5-0738-26CE08910D01}"/>
                      </a:ext>
                    </a:extLst>
                  </p:cNvPr>
                  <p:cNvSpPr/>
                  <p:nvPr/>
                </p:nvSpPr>
                <p:spPr>
                  <a:xfrm>
                    <a:off x="4483881" y="5030109"/>
                    <a:ext cx="522415" cy="70572"/>
                  </a:xfrm>
                  <a:custGeom>
                    <a:avLst/>
                    <a:gdLst>
                      <a:gd name="connsiteX0" fmla="*/ 30387 w 522415"/>
                      <a:gd name="connsiteY0" fmla="*/ 70573 h 70572"/>
                      <a:gd name="connsiteX1" fmla="*/ 492028 w 522415"/>
                      <a:gd name="connsiteY1" fmla="*/ 70573 h 70572"/>
                      <a:gd name="connsiteX2" fmla="*/ 522415 w 522415"/>
                      <a:gd name="connsiteY2" fmla="*/ 0 h 70572"/>
                      <a:gd name="connsiteX3" fmla="*/ 0 w 522415"/>
                      <a:gd name="connsiteY3" fmla="*/ 0 h 70572"/>
                      <a:gd name="connsiteX4" fmla="*/ 30387 w 522415"/>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15" h="70572">
                        <a:moveTo>
                          <a:pt x="30387" y="70573"/>
                        </a:moveTo>
                        <a:lnTo>
                          <a:pt x="492028" y="70573"/>
                        </a:lnTo>
                        <a:cubicBezTo>
                          <a:pt x="505323" y="48880"/>
                          <a:pt x="515633" y="25165"/>
                          <a:pt x="522415" y="0"/>
                        </a:cubicBezTo>
                        <a:lnTo>
                          <a:pt x="0" y="0"/>
                        </a:lnTo>
                        <a:cubicBezTo>
                          <a:pt x="6781" y="25165"/>
                          <a:pt x="17092" y="48880"/>
                          <a:pt x="30387" y="70573"/>
                        </a:cubicBezTo>
                        <a:close/>
                      </a:path>
                    </a:pathLst>
                  </a:custGeom>
                  <a:solidFill>
                    <a:srgbClr val="D80027"/>
                  </a:solidFill>
                  <a:ln w="1042" cap="flat">
                    <a:noFill/>
                    <a:prstDash val="solid"/>
                    <a:miter/>
                  </a:ln>
                </p:spPr>
                <p:txBody>
                  <a:bodyPr rtlCol="0" anchor="ctr"/>
                  <a:lstStyle/>
                  <a:p>
                    <a:endParaRPr lang="en-US"/>
                  </a:p>
                </p:txBody>
              </p:sp>
            </p:grpSp>
            <p:sp>
              <p:nvSpPr>
                <p:cNvPr id="123" name="Graphic 22">
                  <a:extLst>
                    <a:ext uri="{FF2B5EF4-FFF2-40B4-BE49-F238E27FC236}">
                      <a16:creationId xmlns:a16="http://schemas.microsoft.com/office/drawing/2014/main" id="{E5939A8F-1561-279D-35FD-47EEC0981999}"/>
                    </a:ext>
                  </a:extLst>
                </p:cNvPr>
                <p:cNvSpPr/>
                <p:nvPr/>
              </p:nvSpPr>
              <p:spPr>
                <a:xfrm>
                  <a:off x="4474562" y="4689011"/>
                  <a:ext cx="270527" cy="270527"/>
                </a:xfrm>
                <a:custGeom>
                  <a:avLst/>
                  <a:gdLst>
                    <a:gd name="connsiteX0" fmla="*/ 270527 w 270527"/>
                    <a:gd name="connsiteY0" fmla="*/ 270527 h 270527"/>
                    <a:gd name="connsiteX1" fmla="*/ 270527 w 270527"/>
                    <a:gd name="connsiteY1" fmla="*/ 0 h 270527"/>
                    <a:gd name="connsiteX2" fmla="*/ 0 w 270527"/>
                    <a:gd name="connsiteY2" fmla="*/ 270527 h 270527"/>
                    <a:gd name="connsiteX3" fmla="*/ 270527 w 270527"/>
                    <a:gd name="connsiteY3" fmla="*/ 270527 h 270527"/>
                  </a:gdLst>
                  <a:ahLst/>
                  <a:cxnLst>
                    <a:cxn ang="0">
                      <a:pos x="connsiteX0" y="connsiteY0"/>
                    </a:cxn>
                    <a:cxn ang="0">
                      <a:pos x="connsiteX1" y="connsiteY1"/>
                    </a:cxn>
                    <a:cxn ang="0">
                      <a:pos x="connsiteX2" y="connsiteY2"/>
                    </a:cxn>
                    <a:cxn ang="0">
                      <a:pos x="connsiteX3" y="connsiteY3"/>
                    </a:cxn>
                  </a:cxnLst>
                  <a:rect l="l" t="t" r="r" b="b"/>
                  <a:pathLst>
                    <a:path w="270527" h="270527">
                      <a:moveTo>
                        <a:pt x="270527" y="270527"/>
                      </a:moveTo>
                      <a:cubicBezTo>
                        <a:pt x="270527" y="121120"/>
                        <a:pt x="270527" y="103506"/>
                        <a:pt x="270527" y="0"/>
                      </a:cubicBezTo>
                      <a:cubicBezTo>
                        <a:pt x="121120" y="0"/>
                        <a:pt x="0" y="121120"/>
                        <a:pt x="0" y="270527"/>
                      </a:cubicBezTo>
                      <a:lnTo>
                        <a:pt x="270527" y="270527"/>
                      </a:lnTo>
                      <a:close/>
                    </a:path>
                  </a:pathLst>
                </a:custGeom>
                <a:solidFill>
                  <a:srgbClr val="0052B4"/>
                </a:solidFill>
                <a:ln w="1042" cap="flat">
                  <a:noFill/>
                  <a:prstDash val="solid"/>
                  <a:miter/>
                </a:ln>
              </p:spPr>
              <p:txBody>
                <a:bodyPr rtlCol="0" anchor="ctr"/>
                <a:lstStyle/>
                <a:p>
                  <a:endParaRPr lang="en-US"/>
                </a:p>
              </p:txBody>
            </p:sp>
            <p:grpSp>
              <p:nvGrpSpPr>
                <p:cNvPr id="124" name="Graphic 22">
                  <a:extLst>
                    <a:ext uri="{FF2B5EF4-FFF2-40B4-BE49-F238E27FC236}">
                      <a16:creationId xmlns:a16="http://schemas.microsoft.com/office/drawing/2014/main" id="{1F68E6B0-DC92-6BFF-17F3-7C19C38084D3}"/>
                    </a:ext>
                  </a:extLst>
                </p:cNvPr>
                <p:cNvGrpSpPr/>
                <p:nvPr/>
              </p:nvGrpSpPr>
              <p:grpSpPr>
                <a:xfrm>
                  <a:off x="4546392" y="4771346"/>
                  <a:ext cx="175172" cy="164668"/>
                  <a:chOff x="4546392" y="4771346"/>
                  <a:chExt cx="175172" cy="164668"/>
                </a:xfrm>
                <a:solidFill>
                  <a:srgbClr val="FFDA44"/>
                </a:solidFill>
              </p:grpSpPr>
              <p:sp>
                <p:nvSpPr>
                  <p:cNvPr id="125" name="Graphic 22">
                    <a:extLst>
                      <a:ext uri="{FF2B5EF4-FFF2-40B4-BE49-F238E27FC236}">
                        <a16:creationId xmlns:a16="http://schemas.microsoft.com/office/drawing/2014/main" id="{D36669F2-E746-A4AD-1559-F591430F4283}"/>
                      </a:ext>
                    </a:extLst>
                  </p:cNvPr>
                  <p:cNvSpPr/>
                  <p:nvPr/>
                </p:nvSpPr>
                <p:spPr>
                  <a:xfrm>
                    <a:off x="4546392" y="4771346"/>
                    <a:ext cx="139885" cy="164668"/>
                  </a:xfrm>
                  <a:custGeom>
                    <a:avLst/>
                    <a:gdLst>
                      <a:gd name="connsiteX0" fmla="*/ 108064 w 139885"/>
                      <a:gd name="connsiteY0" fmla="*/ 149229 h 164668"/>
                      <a:gd name="connsiteX1" fmla="*/ 41168 w 139885"/>
                      <a:gd name="connsiteY1" fmla="*/ 82333 h 164668"/>
                      <a:gd name="connsiteX2" fmla="*/ 108064 w 139885"/>
                      <a:gd name="connsiteY2" fmla="*/ 15437 h 164668"/>
                      <a:gd name="connsiteX3" fmla="*/ 139886 w 139885"/>
                      <a:gd name="connsiteY3" fmla="*/ 23478 h 164668"/>
                      <a:gd name="connsiteX4" fmla="*/ 82334 w 139885"/>
                      <a:gd name="connsiteY4" fmla="*/ 0 h 164668"/>
                      <a:gd name="connsiteX5" fmla="*/ 0 w 139885"/>
                      <a:gd name="connsiteY5" fmla="*/ 82334 h 164668"/>
                      <a:gd name="connsiteX6" fmla="*/ 82334 w 139885"/>
                      <a:gd name="connsiteY6" fmla="*/ 164669 h 164668"/>
                      <a:gd name="connsiteX7" fmla="*/ 139886 w 139885"/>
                      <a:gd name="connsiteY7" fmla="*/ 141191 h 164668"/>
                      <a:gd name="connsiteX8" fmla="*/ 108064 w 139885"/>
                      <a:gd name="connsiteY8" fmla="*/ 149229 h 1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5" h="164668">
                        <a:moveTo>
                          <a:pt x="108064" y="149229"/>
                        </a:moveTo>
                        <a:cubicBezTo>
                          <a:pt x="71118" y="149229"/>
                          <a:pt x="41168" y="119278"/>
                          <a:pt x="41168" y="82333"/>
                        </a:cubicBezTo>
                        <a:cubicBezTo>
                          <a:pt x="41168" y="45388"/>
                          <a:pt x="71119" y="15437"/>
                          <a:pt x="108064" y="15437"/>
                        </a:cubicBezTo>
                        <a:cubicBezTo>
                          <a:pt x="119584" y="15437"/>
                          <a:pt x="130423" y="18350"/>
                          <a:pt x="139886" y="23478"/>
                        </a:cubicBezTo>
                        <a:cubicBezTo>
                          <a:pt x="125041" y="8961"/>
                          <a:pt x="104738" y="0"/>
                          <a:pt x="82334" y="0"/>
                        </a:cubicBezTo>
                        <a:cubicBezTo>
                          <a:pt x="36864" y="0"/>
                          <a:pt x="0" y="36862"/>
                          <a:pt x="0" y="82334"/>
                        </a:cubicBezTo>
                        <a:cubicBezTo>
                          <a:pt x="0" y="127806"/>
                          <a:pt x="36864" y="164669"/>
                          <a:pt x="82334" y="164669"/>
                        </a:cubicBezTo>
                        <a:cubicBezTo>
                          <a:pt x="104738" y="164669"/>
                          <a:pt x="125041" y="155707"/>
                          <a:pt x="139886" y="141191"/>
                        </a:cubicBezTo>
                        <a:cubicBezTo>
                          <a:pt x="130423" y="146316"/>
                          <a:pt x="119585" y="149229"/>
                          <a:pt x="108064" y="149229"/>
                        </a:cubicBezTo>
                        <a:close/>
                      </a:path>
                    </a:pathLst>
                  </a:custGeom>
                  <a:solidFill>
                    <a:srgbClr val="FFDA44"/>
                  </a:solidFill>
                  <a:ln w="1042" cap="flat">
                    <a:noFill/>
                    <a:prstDash val="solid"/>
                    <a:miter/>
                  </a:ln>
                </p:spPr>
                <p:txBody>
                  <a:bodyPr rtlCol="0" anchor="ctr"/>
                  <a:lstStyle/>
                  <a:p>
                    <a:endParaRPr lang="en-US"/>
                  </a:p>
                </p:txBody>
              </p:sp>
              <p:sp>
                <p:nvSpPr>
                  <p:cNvPr id="126" name="Graphic 22">
                    <a:extLst>
                      <a:ext uri="{FF2B5EF4-FFF2-40B4-BE49-F238E27FC236}">
                        <a16:creationId xmlns:a16="http://schemas.microsoft.com/office/drawing/2014/main" id="{B8A0A93D-3E64-880F-71FF-E23335C6DC28}"/>
                      </a:ext>
                    </a:extLst>
                  </p:cNvPr>
                  <p:cNvSpPr/>
                  <p:nvPr/>
                </p:nvSpPr>
                <p:spPr>
                  <a:xfrm>
                    <a:off x="4625047" y="4806631"/>
                    <a:ext cx="96516" cy="94096"/>
                  </a:xfrm>
                  <a:custGeom>
                    <a:avLst/>
                    <a:gdLst>
                      <a:gd name="connsiteX0" fmla="*/ 48259 w 96516"/>
                      <a:gd name="connsiteY0" fmla="*/ 0 h 94096"/>
                      <a:gd name="connsiteX1" fmla="*/ 60136 w 96516"/>
                      <a:gd name="connsiteY1" fmla="*/ 24836 h 94096"/>
                      <a:gd name="connsiteX2" fmla="*/ 86958 w 96516"/>
                      <a:gd name="connsiteY2" fmla="*/ 18639 h 94096"/>
                      <a:gd name="connsiteX3" fmla="*/ 74947 w 96516"/>
                      <a:gd name="connsiteY3" fmla="*/ 43408 h 94096"/>
                      <a:gd name="connsiteX4" fmla="*/ 96517 w 96516"/>
                      <a:gd name="connsiteY4" fmla="*/ 60514 h 94096"/>
                      <a:gd name="connsiteX5" fmla="*/ 69661 w 96516"/>
                      <a:gd name="connsiteY5" fmla="*/ 66568 h 94096"/>
                      <a:gd name="connsiteX6" fmla="*/ 69736 w 96516"/>
                      <a:gd name="connsiteY6" fmla="*/ 94097 h 94096"/>
                      <a:gd name="connsiteX7" fmla="*/ 48259 w 96516"/>
                      <a:gd name="connsiteY7" fmla="*/ 76874 h 94096"/>
                      <a:gd name="connsiteX8" fmla="*/ 26782 w 96516"/>
                      <a:gd name="connsiteY8" fmla="*/ 94097 h 94096"/>
                      <a:gd name="connsiteX9" fmla="*/ 26856 w 96516"/>
                      <a:gd name="connsiteY9" fmla="*/ 66568 h 94096"/>
                      <a:gd name="connsiteX10" fmla="*/ 0 w 96516"/>
                      <a:gd name="connsiteY10" fmla="*/ 60514 h 94096"/>
                      <a:gd name="connsiteX11" fmla="*/ 21570 w 96516"/>
                      <a:gd name="connsiteY11" fmla="*/ 43408 h 94096"/>
                      <a:gd name="connsiteX12" fmla="*/ 9558 w 96516"/>
                      <a:gd name="connsiteY12" fmla="*/ 18639 h 94096"/>
                      <a:gd name="connsiteX13" fmla="*/ 36382 w 96516"/>
                      <a:gd name="connsiteY13" fmla="*/ 24836 h 9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16" h="94096">
                        <a:moveTo>
                          <a:pt x="48259" y="0"/>
                        </a:moveTo>
                        <a:lnTo>
                          <a:pt x="60136" y="24836"/>
                        </a:lnTo>
                        <a:lnTo>
                          <a:pt x="86958" y="18639"/>
                        </a:lnTo>
                        <a:lnTo>
                          <a:pt x="74947" y="43408"/>
                        </a:lnTo>
                        <a:lnTo>
                          <a:pt x="96517" y="60514"/>
                        </a:lnTo>
                        <a:lnTo>
                          <a:pt x="69661" y="66568"/>
                        </a:lnTo>
                        <a:lnTo>
                          <a:pt x="69736" y="94097"/>
                        </a:lnTo>
                        <a:lnTo>
                          <a:pt x="48259" y="76874"/>
                        </a:lnTo>
                        <a:lnTo>
                          <a:pt x="26782" y="94097"/>
                        </a:lnTo>
                        <a:lnTo>
                          <a:pt x="26856" y="66568"/>
                        </a:lnTo>
                        <a:lnTo>
                          <a:pt x="0" y="60514"/>
                        </a:lnTo>
                        <a:lnTo>
                          <a:pt x="21570" y="43408"/>
                        </a:lnTo>
                        <a:lnTo>
                          <a:pt x="9558" y="18639"/>
                        </a:lnTo>
                        <a:lnTo>
                          <a:pt x="36382" y="24836"/>
                        </a:lnTo>
                        <a:close/>
                      </a:path>
                    </a:pathLst>
                  </a:custGeom>
                  <a:solidFill>
                    <a:srgbClr val="FFDA44"/>
                  </a:solidFill>
                  <a:ln w="1042" cap="flat">
                    <a:noFill/>
                    <a:prstDash val="solid"/>
                    <a:miter/>
                  </a:ln>
                </p:spPr>
                <p:txBody>
                  <a:bodyPr rtlCol="0" anchor="ctr"/>
                  <a:lstStyle/>
                  <a:p>
                    <a:endParaRPr lang="en-US"/>
                  </a:p>
                </p:txBody>
              </p:sp>
            </p:grpSp>
          </p:grpSp>
        </p:grpSp>
        <p:grpSp>
          <p:nvGrpSpPr>
            <p:cNvPr id="8" name="Group 7">
              <a:extLst>
                <a:ext uri="{FF2B5EF4-FFF2-40B4-BE49-F238E27FC236}">
                  <a16:creationId xmlns:a16="http://schemas.microsoft.com/office/drawing/2014/main" id="{931F33A7-C60F-833E-5058-4123992CFF2F}"/>
                </a:ext>
              </a:extLst>
            </p:cNvPr>
            <p:cNvGrpSpPr>
              <a:grpSpLocks noChangeAspect="1"/>
            </p:cNvGrpSpPr>
            <p:nvPr/>
          </p:nvGrpSpPr>
          <p:grpSpPr>
            <a:xfrm>
              <a:off x="900571" y="4876911"/>
              <a:ext cx="320040" cy="320040"/>
              <a:chOff x="6429110" y="4616179"/>
              <a:chExt cx="685362" cy="685362"/>
            </a:xfrm>
          </p:grpSpPr>
          <p:sp>
            <p:nvSpPr>
              <p:cNvPr id="110" name="Oval 109">
                <a:extLst>
                  <a:ext uri="{FF2B5EF4-FFF2-40B4-BE49-F238E27FC236}">
                    <a16:creationId xmlns:a16="http://schemas.microsoft.com/office/drawing/2014/main" id="{8C02E664-5683-4FB5-4AEF-527FAF91FA43}"/>
                  </a:ext>
                </a:extLst>
              </p:cNvPr>
              <p:cNvSpPr/>
              <p:nvPr/>
            </p:nvSpPr>
            <p:spPr>
              <a:xfrm>
                <a:off x="642911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10">
                <a:extLst>
                  <a:ext uri="{FF2B5EF4-FFF2-40B4-BE49-F238E27FC236}">
                    <a16:creationId xmlns:a16="http://schemas.microsoft.com/office/drawing/2014/main" id="{C10CFD1A-90E0-5A12-4060-F8F4713E0176}"/>
                  </a:ext>
                </a:extLst>
              </p:cNvPr>
              <p:cNvGrpSpPr/>
              <p:nvPr/>
            </p:nvGrpSpPr>
            <p:grpSpPr>
              <a:xfrm>
                <a:off x="6501264" y="4688333"/>
                <a:ext cx="541054" cy="541054"/>
                <a:chOff x="6449483" y="4838012"/>
                <a:chExt cx="541054" cy="541054"/>
              </a:xfrm>
            </p:grpSpPr>
            <p:sp>
              <p:nvSpPr>
                <p:cNvPr id="112" name="Graphic 28">
                  <a:extLst>
                    <a:ext uri="{FF2B5EF4-FFF2-40B4-BE49-F238E27FC236}">
                      <a16:creationId xmlns:a16="http://schemas.microsoft.com/office/drawing/2014/main" id="{4DACF0ED-94A2-8A7D-5AAB-AC12DFAE0B8B}"/>
                    </a:ext>
                  </a:extLst>
                </p:cNvPr>
                <p:cNvSpPr/>
                <p:nvPr/>
              </p:nvSpPr>
              <p:spPr>
                <a:xfrm>
                  <a:off x="6449483" y="4838012"/>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D80027"/>
                </a:solidFill>
                <a:ln w="1042" cap="flat">
                  <a:noFill/>
                  <a:prstDash val="solid"/>
                  <a:miter/>
                </a:ln>
              </p:spPr>
              <p:txBody>
                <a:bodyPr rtlCol="0" anchor="ctr"/>
                <a:lstStyle/>
                <a:p>
                  <a:endParaRPr lang="en-US"/>
                </a:p>
              </p:txBody>
            </p:sp>
            <p:grpSp>
              <p:nvGrpSpPr>
                <p:cNvPr id="113" name="Graphic 28">
                  <a:extLst>
                    <a:ext uri="{FF2B5EF4-FFF2-40B4-BE49-F238E27FC236}">
                      <a16:creationId xmlns:a16="http://schemas.microsoft.com/office/drawing/2014/main" id="{F7A5A8E1-51CB-59A8-75D5-25C3DFE73F30}"/>
                    </a:ext>
                  </a:extLst>
                </p:cNvPr>
                <p:cNvGrpSpPr/>
                <p:nvPr/>
              </p:nvGrpSpPr>
              <p:grpSpPr>
                <a:xfrm>
                  <a:off x="6498622" y="4959432"/>
                  <a:ext cx="366585" cy="297579"/>
                  <a:chOff x="6498622" y="4959432"/>
                  <a:chExt cx="366585" cy="297579"/>
                </a:xfrm>
                <a:solidFill>
                  <a:srgbClr val="FFDA44"/>
                </a:solidFill>
              </p:grpSpPr>
              <p:sp>
                <p:nvSpPr>
                  <p:cNvPr id="114" name="Graphic 28">
                    <a:extLst>
                      <a:ext uri="{FF2B5EF4-FFF2-40B4-BE49-F238E27FC236}">
                        <a16:creationId xmlns:a16="http://schemas.microsoft.com/office/drawing/2014/main" id="{E725A351-6DCD-39DD-E858-A1C1B5462B57}"/>
                      </a:ext>
                    </a:extLst>
                  </p:cNvPr>
                  <p:cNvSpPr/>
                  <p:nvPr/>
                </p:nvSpPr>
                <p:spPr>
                  <a:xfrm>
                    <a:off x="6498622" y="5002653"/>
                    <a:ext cx="197822" cy="188206"/>
                  </a:xfrm>
                  <a:custGeom>
                    <a:avLst/>
                    <a:gdLst>
                      <a:gd name="connsiteX0" fmla="*/ 98911 w 197822"/>
                      <a:gd name="connsiteY0" fmla="*/ 0 h 188206"/>
                      <a:gd name="connsiteX1" fmla="*/ 122266 w 197822"/>
                      <a:gd name="connsiteY1" fmla="*/ 71859 h 188206"/>
                      <a:gd name="connsiteX2" fmla="*/ 197823 w 197822"/>
                      <a:gd name="connsiteY2" fmla="*/ 71859 h 188206"/>
                      <a:gd name="connsiteX3" fmla="*/ 136743 w 197822"/>
                      <a:gd name="connsiteY3" fmla="*/ 116348 h 188206"/>
                      <a:gd name="connsiteX4" fmla="*/ 160097 w 197822"/>
                      <a:gd name="connsiteY4" fmla="*/ 188206 h 188206"/>
                      <a:gd name="connsiteX5" fmla="*/ 98911 w 197822"/>
                      <a:gd name="connsiteY5" fmla="*/ 143823 h 188206"/>
                      <a:gd name="connsiteX6" fmla="*/ 37726 w 197822"/>
                      <a:gd name="connsiteY6" fmla="*/ 188206 h 188206"/>
                      <a:gd name="connsiteX7" fmla="*/ 61186 w 197822"/>
                      <a:gd name="connsiteY7" fmla="*/ 116348 h 188206"/>
                      <a:gd name="connsiteX8" fmla="*/ 0 w 197822"/>
                      <a:gd name="connsiteY8" fmla="*/ 71859 h 188206"/>
                      <a:gd name="connsiteX9" fmla="*/ 75557 w 197822"/>
                      <a:gd name="connsiteY9" fmla="*/ 71859 h 1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22" h="188206">
                        <a:moveTo>
                          <a:pt x="98911" y="0"/>
                        </a:moveTo>
                        <a:lnTo>
                          <a:pt x="122266" y="71859"/>
                        </a:lnTo>
                        <a:lnTo>
                          <a:pt x="197823" y="71859"/>
                        </a:lnTo>
                        <a:lnTo>
                          <a:pt x="136743" y="116348"/>
                        </a:lnTo>
                        <a:lnTo>
                          <a:pt x="160097" y="188206"/>
                        </a:lnTo>
                        <a:lnTo>
                          <a:pt x="98911" y="143823"/>
                        </a:lnTo>
                        <a:lnTo>
                          <a:pt x="37726" y="188206"/>
                        </a:lnTo>
                        <a:lnTo>
                          <a:pt x="61186" y="116348"/>
                        </a:lnTo>
                        <a:lnTo>
                          <a:pt x="0" y="71859"/>
                        </a:lnTo>
                        <a:lnTo>
                          <a:pt x="75557" y="71859"/>
                        </a:lnTo>
                        <a:close/>
                      </a:path>
                    </a:pathLst>
                  </a:custGeom>
                  <a:solidFill>
                    <a:srgbClr val="FFDA44"/>
                  </a:solidFill>
                  <a:ln w="1042" cap="flat">
                    <a:noFill/>
                    <a:prstDash val="solid"/>
                    <a:miter/>
                  </a:ln>
                </p:spPr>
                <p:txBody>
                  <a:bodyPr rtlCol="0" anchor="ctr"/>
                  <a:lstStyle/>
                  <a:p>
                    <a:endParaRPr lang="en-US"/>
                  </a:p>
                </p:txBody>
              </p:sp>
              <p:sp>
                <p:nvSpPr>
                  <p:cNvPr id="115" name="Graphic 28">
                    <a:extLst>
                      <a:ext uri="{FF2B5EF4-FFF2-40B4-BE49-F238E27FC236}">
                        <a16:creationId xmlns:a16="http://schemas.microsoft.com/office/drawing/2014/main" id="{6224AA09-1815-80E9-BF32-B39C1BB34BD2}"/>
                      </a:ext>
                    </a:extLst>
                  </p:cNvPr>
                  <p:cNvSpPr/>
                  <p:nvPr/>
                </p:nvSpPr>
                <p:spPr>
                  <a:xfrm>
                    <a:off x="6723392" y="5182934"/>
                    <a:ext cx="71753" cy="74077"/>
                  </a:xfrm>
                  <a:custGeom>
                    <a:avLst/>
                    <a:gdLst>
                      <a:gd name="connsiteX0" fmla="*/ 46814 w 71753"/>
                      <a:gd name="connsiteY0" fmla="*/ 74078 h 74077"/>
                      <a:gd name="connsiteX1" fmla="*/ 28955 w 71753"/>
                      <a:gd name="connsiteY1" fmla="*/ 52098 h 74077"/>
                      <a:gd name="connsiteX2" fmla="*/ 2536 w 71753"/>
                      <a:gd name="connsiteY2" fmla="*/ 62348 h 74077"/>
                      <a:gd name="connsiteX3" fmla="*/ 17859 w 71753"/>
                      <a:gd name="connsiteY3" fmla="*/ 38571 h 74077"/>
                      <a:gd name="connsiteX4" fmla="*/ 0 w 71753"/>
                      <a:gd name="connsiteY4" fmla="*/ 16485 h 74077"/>
                      <a:gd name="connsiteX5" fmla="*/ 27370 w 71753"/>
                      <a:gd name="connsiteY5" fmla="*/ 23777 h 74077"/>
                      <a:gd name="connsiteX6" fmla="*/ 42798 w 71753"/>
                      <a:gd name="connsiteY6" fmla="*/ 0 h 74077"/>
                      <a:gd name="connsiteX7" fmla="*/ 44278 w 71753"/>
                      <a:gd name="connsiteY7" fmla="*/ 28321 h 74077"/>
                      <a:gd name="connsiteX8" fmla="*/ 71753 w 71753"/>
                      <a:gd name="connsiteY8" fmla="*/ 35612 h 74077"/>
                      <a:gd name="connsiteX9" fmla="*/ 45229 w 71753"/>
                      <a:gd name="connsiteY9" fmla="*/ 45757 h 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53" h="74077">
                        <a:moveTo>
                          <a:pt x="46814" y="74078"/>
                        </a:moveTo>
                        <a:lnTo>
                          <a:pt x="28955" y="52098"/>
                        </a:lnTo>
                        <a:lnTo>
                          <a:pt x="2536" y="62348"/>
                        </a:lnTo>
                        <a:lnTo>
                          <a:pt x="17859" y="38571"/>
                        </a:lnTo>
                        <a:lnTo>
                          <a:pt x="0" y="16485"/>
                        </a:lnTo>
                        <a:lnTo>
                          <a:pt x="27370" y="23777"/>
                        </a:lnTo>
                        <a:lnTo>
                          <a:pt x="42798" y="0"/>
                        </a:lnTo>
                        <a:lnTo>
                          <a:pt x="44278" y="28321"/>
                        </a:lnTo>
                        <a:lnTo>
                          <a:pt x="71753" y="35612"/>
                        </a:lnTo>
                        <a:lnTo>
                          <a:pt x="45229" y="45757"/>
                        </a:lnTo>
                        <a:close/>
                      </a:path>
                    </a:pathLst>
                  </a:custGeom>
                  <a:solidFill>
                    <a:srgbClr val="FFDA44"/>
                  </a:solidFill>
                  <a:ln w="1042" cap="flat">
                    <a:noFill/>
                    <a:prstDash val="solid"/>
                    <a:miter/>
                  </a:ln>
                </p:spPr>
                <p:txBody>
                  <a:bodyPr rtlCol="0" anchor="ctr"/>
                  <a:lstStyle/>
                  <a:p>
                    <a:endParaRPr lang="en-US"/>
                  </a:p>
                </p:txBody>
              </p:sp>
              <p:sp>
                <p:nvSpPr>
                  <p:cNvPr id="116" name="Graphic 28">
                    <a:extLst>
                      <a:ext uri="{FF2B5EF4-FFF2-40B4-BE49-F238E27FC236}">
                        <a16:creationId xmlns:a16="http://schemas.microsoft.com/office/drawing/2014/main" id="{1FC6F398-F273-5B21-4359-2B729AE5A8A8}"/>
                      </a:ext>
                    </a:extLst>
                  </p:cNvPr>
                  <p:cNvSpPr/>
                  <p:nvPr/>
                </p:nvSpPr>
                <p:spPr>
                  <a:xfrm>
                    <a:off x="6791023" y="5121642"/>
                    <a:ext cx="74183" cy="70907"/>
                  </a:xfrm>
                  <a:custGeom>
                    <a:avLst/>
                    <a:gdLst>
                      <a:gd name="connsiteX0" fmla="*/ 14689 w 74183"/>
                      <a:gd name="connsiteY0" fmla="*/ 70908 h 70907"/>
                      <a:gd name="connsiteX1" fmla="*/ 23143 w 74183"/>
                      <a:gd name="connsiteY1" fmla="*/ 43855 h 70907"/>
                      <a:gd name="connsiteX2" fmla="*/ 0 w 74183"/>
                      <a:gd name="connsiteY2" fmla="*/ 27475 h 70907"/>
                      <a:gd name="connsiteX3" fmla="*/ 28321 w 74183"/>
                      <a:gd name="connsiteY3" fmla="*/ 27053 h 70907"/>
                      <a:gd name="connsiteX4" fmla="*/ 36669 w 74183"/>
                      <a:gd name="connsiteY4" fmla="*/ 0 h 70907"/>
                      <a:gd name="connsiteX5" fmla="*/ 45863 w 74183"/>
                      <a:gd name="connsiteY5" fmla="*/ 26841 h 70907"/>
                      <a:gd name="connsiteX6" fmla="*/ 74184 w 74183"/>
                      <a:gd name="connsiteY6" fmla="*/ 26524 h 70907"/>
                      <a:gd name="connsiteX7" fmla="*/ 51464 w 74183"/>
                      <a:gd name="connsiteY7" fmla="*/ 43432 h 70907"/>
                      <a:gd name="connsiteX8" fmla="*/ 60552 w 74183"/>
                      <a:gd name="connsiteY8" fmla="*/ 70274 h 70907"/>
                      <a:gd name="connsiteX9" fmla="*/ 37409 w 74183"/>
                      <a:gd name="connsiteY9" fmla="*/ 53894 h 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83" h="70907">
                        <a:moveTo>
                          <a:pt x="14689" y="70908"/>
                        </a:moveTo>
                        <a:lnTo>
                          <a:pt x="23143" y="43855"/>
                        </a:lnTo>
                        <a:lnTo>
                          <a:pt x="0" y="27475"/>
                        </a:lnTo>
                        <a:lnTo>
                          <a:pt x="28321" y="27053"/>
                        </a:lnTo>
                        <a:lnTo>
                          <a:pt x="36669" y="0"/>
                        </a:lnTo>
                        <a:lnTo>
                          <a:pt x="45863" y="26841"/>
                        </a:lnTo>
                        <a:lnTo>
                          <a:pt x="74184" y="26524"/>
                        </a:lnTo>
                        <a:lnTo>
                          <a:pt x="51464" y="43432"/>
                        </a:lnTo>
                        <a:lnTo>
                          <a:pt x="60552" y="70274"/>
                        </a:lnTo>
                        <a:lnTo>
                          <a:pt x="37409" y="53894"/>
                        </a:lnTo>
                        <a:close/>
                      </a:path>
                    </a:pathLst>
                  </a:custGeom>
                  <a:solidFill>
                    <a:srgbClr val="FFDA44"/>
                  </a:solidFill>
                  <a:ln w="1042" cap="flat">
                    <a:noFill/>
                    <a:prstDash val="solid"/>
                    <a:miter/>
                  </a:ln>
                </p:spPr>
                <p:txBody>
                  <a:bodyPr rtlCol="0" anchor="ctr"/>
                  <a:lstStyle/>
                  <a:p>
                    <a:endParaRPr lang="en-US"/>
                  </a:p>
                </p:txBody>
              </p:sp>
              <p:sp>
                <p:nvSpPr>
                  <p:cNvPr id="117" name="Graphic 28">
                    <a:extLst>
                      <a:ext uri="{FF2B5EF4-FFF2-40B4-BE49-F238E27FC236}">
                        <a16:creationId xmlns:a16="http://schemas.microsoft.com/office/drawing/2014/main" id="{A50D2A2E-2A16-0519-732D-F937F2AEB534}"/>
                      </a:ext>
                    </a:extLst>
                  </p:cNvPr>
                  <p:cNvSpPr/>
                  <p:nvPr/>
                </p:nvSpPr>
                <p:spPr>
                  <a:xfrm>
                    <a:off x="6787959" y="5030022"/>
                    <a:ext cx="73443" cy="73126"/>
                  </a:xfrm>
                  <a:custGeom>
                    <a:avLst/>
                    <a:gdLst>
                      <a:gd name="connsiteX0" fmla="*/ 65624 w 73443"/>
                      <a:gd name="connsiteY0" fmla="*/ 6552 h 73126"/>
                      <a:gd name="connsiteX1" fmla="*/ 53154 w 73443"/>
                      <a:gd name="connsiteY1" fmla="*/ 32019 h 73126"/>
                      <a:gd name="connsiteX2" fmla="*/ 73444 w 73443"/>
                      <a:gd name="connsiteY2" fmla="*/ 51781 h 73126"/>
                      <a:gd name="connsiteX3" fmla="*/ 45440 w 73443"/>
                      <a:gd name="connsiteY3" fmla="*/ 47765 h 73126"/>
                      <a:gd name="connsiteX4" fmla="*/ 32970 w 73443"/>
                      <a:gd name="connsiteY4" fmla="*/ 73127 h 73126"/>
                      <a:gd name="connsiteX5" fmla="*/ 28109 w 73443"/>
                      <a:gd name="connsiteY5" fmla="*/ 45229 h 73126"/>
                      <a:gd name="connsiteX6" fmla="*/ 0 w 73443"/>
                      <a:gd name="connsiteY6" fmla="*/ 41213 h 73126"/>
                      <a:gd name="connsiteX7" fmla="*/ 25151 w 73443"/>
                      <a:gd name="connsiteY7" fmla="*/ 28004 h 73126"/>
                      <a:gd name="connsiteX8" fmla="*/ 20290 w 73443"/>
                      <a:gd name="connsiteY8" fmla="*/ 0 h 73126"/>
                      <a:gd name="connsiteX9" fmla="*/ 40579 w 73443"/>
                      <a:gd name="connsiteY9" fmla="*/ 19761 h 7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43" h="73126">
                        <a:moveTo>
                          <a:pt x="65624" y="6552"/>
                        </a:moveTo>
                        <a:lnTo>
                          <a:pt x="53154" y="32019"/>
                        </a:lnTo>
                        <a:lnTo>
                          <a:pt x="73444" y="51781"/>
                        </a:lnTo>
                        <a:lnTo>
                          <a:pt x="45440" y="47765"/>
                        </a:lnTo>
                        <a:lnTo>
                          <a:pt x="32970" y="73127"/>
                        </a:lnTo>
                        <a:lnTo>
                          <a:pt x="28109" y="45229"/>
                        </a:lnTo>
                        <a:lnTo>
                          <a:pt x="0" y="41213"/>
                        </a:lnTo>
                        <a:lnTo>
                          <a:pt x="25151" y="28004"/>
                        </a:lnTo>
                        <a:lnTo>
                          <a:pt x="20290" y="0"/>
                        </a:lnTo>
                        <a:lnTo>
                          <a:pt x="40579" y="19761"/>
                        </a:lnTo>
                        <a:close/>
                      </a:path>
                    </a:pathLst>
                  </a:custGeom>
                  <a:solidFill>
                    <a:srgbClr val="FFDA44"/>
                  </a:solidFill>
                  <a:ln w="1042" cap="flat">
                    <a:noFill/>
                    <a:prstDash val="solid"/>
                    <a:miter/>
                  </a:ln>
                </p:spPr>
                <p:txBody>
                  <a:bodyPr rtlCol="0" anchor="ctr"/>
                  <a:lstStyle/>
                  <a:p>
                    <a:endParaRPr lang="en-US"/>
                  </a:p>
                </p:txBody>
              </p:sp>
              <p:sp>
                <p:nvSpPr>
                  <p:cNvPr id="118" name="Graphic 28">
                    <a:extLst>
                      <a:ext uri="{FF2B5EF4-FFF2-40B4-BE49-F238E27FC236}">
                        <a16:creationId xmlns:a16="http://schemas.microsoft.com/office/drawing/2014/main" id="{40A00D70-F2FF-7057-594B-DD19D1BB12DD}"/>
                      </a:ext>
                    </a:extLst>
                  </p:cNvPr>
                  <p:cNvSpPr/>
                  <p:nvPr/>
                </p:nvSpPr>
                <p:spPr>
                  <a:xfrm>
                    <a:off x="6723074" y="4959432"/>
                    <a:ext cx="72070" cy="73972"/>
                  </a:xfrm>
                  <a:custGeom>
                    <a:avLst/>
                    <a:gdLst>
                      <a:gd name="connsiteX0" fmla="*/ 47871 w 72070"/>
                      <a:gd name="connsiteY0" fmla="*/ 0 h 73972"/>
                      <a:gd name="connsiteX1" fmla="*/ 45757 w 72070"/>
                      <a:gd name="connsiteY1" fmla="*/ 28215 h 73972"/>
                      <a:gd name="connsiteX2" fmla="*/ 72070 w 72070"/>
                      <a:gd name="connsiteY2" fmla="*/ 38888 h 73972"/>
                      <a:gd name="connsiteX3" fmla="*/ 44489 w 72070"/>
                      <a:gd name="connsiteY3" fmla="*/ 45651 h 73972"/>
                      <a:gd name="connsiteX4" fmla="*/ 42481 w 72070"/>
                      <a:gd name="connsiteY4" fmla="*/ 73972 h 73972"/>
                      <a:gd name="connsiteX5" fmla="*/ 27581 w 72070"/>
                      <a:gd name="connsiteY5" fmla="*/ 49878 h 73972"/>
                      <a:gd name="connsiteX6" fmla="*/ 0 w 72070"/>
                      <a:gd name="connsiteY6" fmla="*/ 56642 h 73972"/>
                      <a:gd name="connsiteX7" fmla="*/ 18282 w 72070"/>
                      <a:gd name="connsiteY7" fmla="*/ 34978 h 73972"/>
                      <a:gd name="connsiteX8" fmla="*/ 3276 w 72070"/>
                      <a:gd name="connsiteY8" fmla="*/ 10990 h 73972"/>
                      <a:gd name="connsiteX9" fmla="*/ 29589 w 72070"/>
                      <a:gd name="connsiteY9" fmla="*/ 21663 h 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70" h="73972">
                        <a:moveTo>
                          <a:pt x="47871" y="0"/>
                        </a:moveTo>
                        <a:lnTo>
                          <a:pt x="45757" y="28215"/>
                        </a:lnTo>
                        <a:lnTo>
                          <a:pt x="72070" y="38888"/>
                        </a:lnTo>
                        <a:lnTo>
                          <a:pt x="44489" y="45651"/>
                        </a:lnTo>
                        <a:lnTo>
                          <a:pt x="42481" y="73972"/>
                        </a:lnTo>
                        <a:lnTo>
                          <a:pt x="27581" y="49878"/>
                        </a:lnTo>
                        <a:lnTo>
                          <a:pt x="0" y="56642"/>
                        </a:lnTo>
                        <a:lnTo>
                          <a:pt x="18282" y="34978"/>
                        </a:lnTo>
                        <a:lnTo>
                          <a:pt x="3276" y="10990"/>
                        </a:lnTo>
                        <a:lnTo>
                          <a:pt x="29589" y="21663"/>
                        </a:lnTo>
                        <a:close/>
                      </a:path>
                    </a:pathLst>
                  </a:custGeom>
                  <a:solidFill>
                    <a:srgbClr val="FFDA44"/>
                  </a:solidFill>
                  <a:ln w="1042" cap="flat">
                    <a:noFill/>
                    <a:prstDash val="solid"/>
                    <a:miter/>
                  </a:ln>
                </p:spPr>
                <p:txBody>
                  <a:bodyPr rtlCol="0" anchor="ctr"/>
                  <a:lstStyle/>
                  <a:p>
                    <a:endParaRPr lang="en-US"/>
                  </a:p>
                </p:txBody>
              </p:sp>
            </p:grpSp>
          </p:grpSp>
        </p:grpSp>
        <p:grpSp>
          <p:nvGrpSpPr>
            <p:cNvPr id="9" name="Group 8">
              <a:extLst>
                <a:ext uri="{FF2B5EF4-FFF2-40B4-BE49-F238E27FC236}">
                  <a16:creationId xmlns:a16="http://schemas.microsoft.com/office/drawing/2014/main" id="{32CA8DBC-5EF1-9041-3D9D-035C16425681}"/>
                </a:ext>
              </a:extLst>
            </p:cNvPr>
            <p:cNvGrpSpPr>
              <a:grpSpLocks noChangeAspect="1"/>
            </p:cNvGrpSpPr>
            <p:nvPr/>
          </p:nvGrpSpPr>
          <p:grpSpPr>
            <a:xfrm>
              <a:off x="900571" y="5232886"/>
              <a:ext cx="320040" cy="320040"/>
              <a:chOff x="8451886" y="4616179"/>
              <a:chExt cx="685362" cy="685362"/>
            </a:xfrm>
          </p:grpSpPr>
          <p:sp>
            <p:nvSpPr>
              <p:cNvPr id="100" name="Oval 99">
                <a:extLst>
                  <a:ext uri="{FF2B5EF4-FFF2-40B4-BE49-F238E27FC236}">
                    <a16:creationId xmlns:a16="http://schemas.microsoft.com/office/drawing/2014/main" id="{9136987D-F747-6B95-3DE0-9FBAE08A6704}"/>
                  </a:ext>
                </a:extLst>
              </p:cNvPr>
              <p:cNvSpPr/>
              <p:nvPr/>
            </p:nvSpPr>
            <p:spPr>
              <a:xfrm>
                <a:off x="845188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8A8EC3DF-6FC5-023E-C0C7-2653C3A38BA9}"/>
                  </a:ext>
                </a:extLst>
              </p:cNvPr>
              <p:cNvGrpSpPr/>
              <p:nvPr/>
            </p:nvGrpSpPr>
            <p:grpSpPr>
              <a:xfrm>
                <a:off x="8524040" y="4689011"/>
                <a:ext cx="541054" cy="541054"/>
                <a:chOff x="8524040" y="4689011"/>
                <a:chExt cx="541054" cy="541054"/>
              </a:xfrm>
            </p:grpSpPr>
            <p:sp>
              <p:nvSpPr>
                <p:cNvPr id="102" name="Graphic 34">
                  <a:extLst>
                    <a:ext uri="{FF2B5EF4-FFF2-40B4-BE49-F238E27FC236}">
                      <a16:creationId xmlns:a16="http://schemas.microsoft.com/office/drawing/2014/main" id="{309E2B2B-41EF-3C99-4D32-F15B231C52B3}"/>
                    </a:ext>
                  </a:extLst>
                </p:cNvPr>
                <p:cNvSpPr/>
                <p:nvPr/>
              </p:nvSpPr>
              <p:spPr>
                <a:xfrm>
                  <a:off x="852404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sp>
              <p:nvSpPr>
                <p:cNvPr id="103" name="Graphic 34">
                  <a:extLst>
                    <a:ext uri="{FF2B5EF4-FFF2-40B4-BE49-F238E27FC236}">
                      <a16:creationId xmlns:a16="http://schemas.microsoft.com/office/drawing/2014/main" id="{A8D1E4B5-F07F-9922-A731-34584766B0A1}"/>
                    </a:ext>
                  </a:extLst>
                </p:cNvPr>
                <p:cNvSpPr/>
                <p:nvPr/>
              </p:nvSpPr>
              <p:spPr>
                <a:xfrm>
                  <a:off x="8603274" y="4689011"/>
                  <a:ext cx="461819" cy="541054"/>
                </a:xfrm>
                <a:custGeom>
                  <a:avLst/>
                  <a:gdLst>
                    <a:gd name="connsiteX0" fmla="*/ 191292 w 461819"/>
                    <a:gd name="connsiteY0" fmla="*/ 0 h 541054"/>
                    <a:gd name="connsiteX1" fmla="*/ 191292 w 461819"/>
                    <a:gd name="connsiteY1" fmla="*/ 270527 h 541054"/>
                    <a:gd name="connsiteX2" fmla="*/ 0 w 461819"/>
                    <a:gd name="connsiteY2" fmla="*/ 461819 h 541054"/>
                    <a:gd name="connsiteX3" fmla="*/ 191292 w 461819"/>
                    <a:gd name="connsiteY3" fmla="*/ 541054 h 541054"/>
                    <a:gd name="connsiteX4" fmla="*/ 461819 w 461819"/>
                    <a:gd name="connsiteY4" fmla="*/ 270527 h 541054"/>
                    <a:gd name="connsiteX5" fmla="*/ 191292 w 461819"/>
                    <a:gd name="connsiteY5" fmla="*/ 0 h 5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19" h="541054">
                      <a:moveTo>
                        <a:pt x="191292" y="0"/>
                      </a:moveTo>
                      <a:lnTo>
                        <a:pt x="191292" y="270527"/>
                      </a:lnTo>
                      <a:lnTo>
                        <a:pt x="0" y="461819"/>
                      </a:lnTo>
                      <a:cubicBezTo>
                        <a:pt x="48956" y="510774"/>
                        <a:pt x="116588" y="541054"/>
                        <a:pt x="191292" y="541054"/>
                      </a:cubicBezTo>
                      <a:cubicBezTo>
                        <a:pt x="340699" y="541054"/>
                        <a:pt x="461819" y="419934"/>
                        <a:pt x="461819" y="270527"/>
                      </a:cubicBezTo>
                      <a:cubicBezTo>
                        <a:pt x="461819" y="121120"/>
                        <a:pt x="191292" y="0"/>
                        <a:pt x="191292" y="0"/>
                      </a:cubicBezTo>
                      <a:close/>
                    </a:path>
                  </a:pathLst>
                </a:custGeom>
                <a:solidFill>
                  <a:srgbClr val="D80027"/>
                </a:solidFill>
                <a:ln w="1042" cap="flat">
                  <a:noFill/>
                  <a:prstDash val="solid"/>
                  <a:miter/>
                </a:ln>
              </p:spPr>
              <p:txBody>
                <a:bodyPr rtlCol="0" anchor="ctr"/>
                <a:lstStyle/>
                <a:p>
                  <a:endParaRPr lang="en-US"/>
                </a:p>
              </p:txBody>
            </p:sp>
            <p:sp>
              <p:nvSpPr>
                <p:cNvPr id="104" name="Graphic 34">
                  <a:extLst>
                    <a:ext uri="{FF2B5EF4-FFF2-40B4-BE49-F238E27FC236}">
                      <a16:creationId xmlns:a16="http://schemas.microsoft.com/office/drawing/2014/main" id="{B7ADCBC3-DBD2-B32C-4591-B3CC8C886829}"/>
                    </a:ext>
                  </a:extLst>
                </p:cNvPr>
                <p:cNvSpPr/>
                <p:nvPr/>
              </p:nvSpPr>
              <p:spPr>
                <a:xfrm>
                  <a:off x="8603274" y="4689011"/>
                  <a:ext cx="461819" cy="270527"/>
                </a:xfrm>
                <a:custGeom>
                  <a:avLst/>
                  <a:gdLst>
                    <a:gd name="connsiteX0" fmla="*/ 191292 w 461819"/>
                    <a:gd name="connsiteY0" fmla="*/ 0 h 270527"/>
                    <a:gd name="connsiteX1" fmla="*/ 0 w 461819"/>
                    <a:gd name="connsiteY1" fmla="*/ 79235 h 270527"/>
                    <a:gd name="connsiteX2" fmla="*/ 191292 w 461819"/>
                    <a:gd name="connsiteY2" fmla="*/ 270527 h 270527"/>
                    <a:gd name="connsiteX3" fmla="*/ 461819 w 461819"/>
                    <a:gd name="connsiteY3" fmla="*/ 270527 h 270527"/>
                    <a:gd name="connsiteX4" fmla="*/ 191292 w 461819"/>
                    <a:gd name="connsiteY4" fmla="*/ 0 h 27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19" h="270527">
                      <a:moveTo>
                        <a:pt x="191292" y="0"/>
                      </a:moveTo>
                      <a:cubicBezTo>
                        <a:pt x="116588" y="0"/>
                        <a:pt x="48956" y="30280"/>
                        <a:pt x="0" y="79235"/>
                      </a:cubicBezTo>
                      <a:cubicBezTo>
                        <a:pt x="66374" y="145609"/>
                        <a:pt x="89936" y="169172"/>
                        <a:pt x="191292" y="270527"/>
                      </a:cubicBezTo>
                      <a:lnTo>
                        <a:pt x="461819" y="270527"/>
                      </a:lnTo>
                      <a:cubicBezTo>
                        <a:pt x="461819" y="121120"/>
                        <a:pt x="340699" y="0"/>
                        <a:pt x="191292" y="0"/>
                      </a:cubicBezTo>
                      <a:close/>
                    </a:path>
                  </a:pathLst>
                </a:custGeom>
                <a:solidFill>
                  <a:srgbClr val="0052B4"/>
                </a:solidFill>
                <a:ln w="1042" cap="flat">
                  <a:noFill/>
                  <a:prstDash val="solid"/>
                  <a:miter/>
                </a:ln>
              </p:spPr>
              <p:txBody>
                <a:bodyPr rtlCol="0" anchor="ctr"/>
                <a:lstStyle/>
                <a:p>
                  <a:endParaRPr lang="en-US"/>
                </a:p>
              </p:txBody>
            </p:sp>
            <p:grpSp>
              <p:nvGrpSpPr>
                <p:cNvPr id="105" name="Graphic 34">
                  <a:extLst>
                    <a:ext uri="{FF2B5EF4-FFF2-40B4-BE49-F238E27FC236}">
                      <a16:creationId xmlns:a16="http://schemas.microsoft.com/office/drawing/2014/main" id="{B01E91B4-C93B-2F0F-1825-A0EC3A5B0D0D}"/>
                    </a:ext>
                  </a:extLst>
                </p:cNvPr>
                <p:cNvGrpSpPr/>
                <p:nvPr/>
              </p:nvGrpSpPr>
              <p:grpSpPr>
                <a:xfrm>
                  <a:off x="8547564" y="4794869"/>
                  <a:ext cx="223591" cy="329337"/>
                  <a:chOff x="8547564" y="4794869"/>
                  <a:chExt cx="223591" cy="329337"/>
                </a:xfrm>
                <a:solidFill>
                  <a:srgbClr val="FFDA44"/>
                </a:solidFill>
              </p:grpSpPr>
              <p:sp>
                <p:nvSpPr>
                  <p:cNvPr id="106" name="Graphic 34">
                    <a:extLst>
                      <a:ext uri="{FF2B5EF4-FFF2-40B4-BE49-F238E27FC236}">
                        <a16:creationId xmlns:a16="http://schemas.microsoft.com/office/drawing/2014/main" id="{8C3A8AC5-20B4-FE73-E5E2-52817F0D5851}"/>
                      </a:ext>
                    </a:extLst>
                  </p:cNvPr>
                  <p:cNvSpPr/>
                  <p:nvPr/>
                </p:nvSpPr>
                <p:spPr>
                  <a:xfrm>
                    <a:off x="8547564" y="4882620"/>
                    <a:ext cx="161713" cy="153834"/>
                  </a:xfrm>
                  <a:custGeom>
                    <a:avLst/>
                    <a:gdLst>
                      <a:gd name="connsiteX0" fmla="*/ 161714 w 161713"/>
                      <a:gd name="connsiteY0" fmla="*/ 76917 h 153834"/>
                      <a:gd name="connsiteX1" fmla="*/ 128676 w 161713"/>
                      <a:gd name="connsiteY1" fmla="*/ 61377 h 153834"/>
                      <a:gd name="connsiteX2" fmla="*/ 146270 w 161713"/>
                      <a:gd name="connsiteY2" fmla="*/ 29380 h 153834"/>
                      <a:gd name="connsiteX3" fmla="*/ 110393 w 161713"/>
                      <a:gd name="connsiteY3" fmla="*/ 36243 h 153834"/>
                      <a:gd name="connsiteX4" fmla="*/ 105847 w 161713"/>
                      <a:gd name="connsiteY4" fmla="*/ 0 h 153834"/>
                      <a:gd name="connsiteX5" fmla="*/ 80857 w 161713"/>
                      <a:gd name="connsiteY5" fmla="*/ 26655 h 153834"/>
                      <a:gd name="connsiteX6" fmla="*/ 55868 w 161713"/>
                      <a:gd name="connsiteY6" fmla="*/ 0 h 153834"/>
                      <a:gd name="connsiteX7" fmla="*/ 51321 w 161713"/>
                      <a:gd name="connsiteY7" fmla="*/ 36243 h 153834"/>
                      <a:gd name="connsiteX8" fmla="*/ 15445 w 161713"/>
                      <a:gd name="connsiteY8" fmla="*/ 29379 h 153834"/>
                      <a:gd name="connsiteX9" fmla="*/ 33039 w 161713"/>
                      <a:gd name="connsiteY9" fmla="*/ 61377 h 153834"/>
                      <a:gd name="connsiteX10" fmla="*/ 0 w 161713"/>
                      <a:gd name="connsiteY10" fmla="*/ 76917 h 153834"/>
                      <a:gd name="connsiteX11" fmla="*/ 33039 w 161713"/>
                      <a:gd name="connsiteY11" fmla="*/ 92458 h 153834"/>
                      <a:gd name="connsiteX12" fmla="*/ 15445 w 161713"/>
                      <a:gd name="connsiteY12" fmla="*/ 124455 h 153834"/>
                      <a:gd name="connsiteX13" fmla="*/ 51324 w 161713"/>
                      <a:gd name="connsiteY13" fmla="*/ 117593 h 153834"/>
                      <a:gd name="connsiteX14" fmla="*/ 55867 w 161713"/>
                      <a:gd name="connsiteY14" fmla="*/ 153835 h 153834"/>
                      <a:gd name="connsiteX15" fmla="*/ 80857 w 161713"/>
                      <a:gd name="connsiteY15" fmla="*/ 127179 h 153834"/>
                      <a:gd name="connsiteX16" fmla="*/ 105847 w 161713"/>
                      <a:gd name="connsiteY16" fmla="*/ 153835 h 153834"/>
                      <a:gd name="connsiteX17" fmla="*/ 110393 w 161713"/>
                      <a:gd name="connsiteY17" fmla="*/ 117593 h 153834"/>
                      <a:gd name="connsiteX18" fmla="*/ 146267 w 161713"/>
                      <a:gd name="connsiteY18" fmla="*/ 124456 h 153834"/>
                      <a:gd name="connsiteX19" fmla="*/ 128675 w 161713"/>
                      <a:gd name="connsiteY19" fmla="*/ 92459 h 15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713" h="153834">
                        <a:moveTo>
                          <a:pt x="161714" y="76917"/>
                        </a:moveTo>
                        <a:lnTo>
                          <a:pt x="128676" y="61377"/>
                        </a:lnTo>
                        <a:lnTo>
                          <a:pt x="146270" y="29380"/>
                        </a:lnTo>
                        <a:lnTo>
                          <a:pt x="110393" y="36243"/>
                        </a:lnTo>
                        <a:lnTo>
                          <a:pt x="105847" y="0"/>
                        </a:lnTo>
                        <a:lnTo>
                          <a:pt x="80857" y="26655"/>
                        </a:lnTo>
                        <a:lnTo>
                          <a:pt x="55868" y="0"/>
                        </a:lnTo>
                        <a:lnTo>
                          <a:pt x="51321" y="36243"/>
                        </a:lnTo>
                        <a:lnTo>
                          <a:pt x="15445" y="29379"/>
                        </a:lnTo>
                        <a:lnTo>
                          <a:pt x="33039" y="61377"/>
                        </a:lnTo>
                        <a:lnTo>
                          <a:pt x="0" y="76917"/>
                        </a:lnTo>
                        <a:lnTo>
                          <a:pt x="33039" y="92458"/>
                        </a:lnTo>
                        <a:lnTo>
                          <a:pt x="15445" y="124455"/>
                        </a:lnTo>
                        <a:lnTo>
                          <a:pt x="51324" y="117593"/>
                        </a:lnTo>
                        <a:lnTo>
                          <a:pt x="55867" y="153835"/>
                        </a:lnTo>
                        <a:lnTo>
                          <a:pt x="80857" y="127179"/>
                        </a:lnTo>
                        <a:lnTo>
                          <a:pt x="105847" y="153835"/>
                        </a:lnTo>
                        <a:lnTo>
                          <a:pt x="110393" y="117593"/>
                        </a:lnTo>
                        <a:lnTo>
                          <a:pt x="146267" y="124456"/>
                        </a:lnTo>
                        <a:lnTo>
                          <a:pt x="128675" y="92459"/>
                        </a:lnTo>
                        <a:close/>
                      </a:path>
                    </a:pathLst>
                  </a:custGeom>
                  <a:solidFill>
                    <a:srgbClr val="FFDA44"/>
                  </a:solidFill>
                  <a:ln w="1042" cap="flat">
                    <a:noFill/>
                    <a:prstDash val="solid"/>
                    <a:miter/>
                  </a:ln>
                </p:spPr>
                <p:txBody>
                  <a:bodyPr rtlCol="0" anchor="ctr"/>
                  <a:lstStyle/>
                  <a:p>
                    <a:endParaRPr lang="en-US"/>
                  </a:p>
                </p:txBody>
              </p:sp>
              <p:sp>
                <p:nvSpPr>
                  <p:cNvPr id="107" name="Graphic 34">
                    <a:extLst>
                      <a:ext uri="{FF2B5EF4-FFF2-40B4-BE49-F238E27FC236}">
                        <a16:creationId xmlns:a16="http://schemas.microsoft.com/office/drawing/2014/main" id="{FB36B73B-95DA-9C2E-17EA-09764E6B002B}"/>
                      </a:ext>
                    </a:extLst>
                  </p:cNvPr>
                  <p:cNvSpPr/>
                  <p:nvPr/>
                </p:nvSpPr>
                <p:spPr>
                  <a:xfrm>
                    <a:off x="8578032" y="4794869"/>
                    <a:ext cx="47161" cy="49467"/>
                  </a:xfrm>
                  <a:custGeom>
                    <a:avLst/>
                    <a:gdLst>
                      <a:gd name="connsiteX0" fmla="*/ 18155 w 47161"/>
                      <a:gd name="connsiteY0" fmla="*/ 0 h 49467"/>
                      <a:gd name="connsiteX1" fmla="*/ 29149 w 47161"/>
                      <a:gd name="connsiteY1" fmla="*/ 15368 h 49467"/>
                      <a:gd name="connsiteX2" fmla="*/ 47162 w 47161"/>
                      <a:gd name="connsiteY2" fmla="*/ 9663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3"/>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108" name="Graphic 34">
                    <a:extLst>
                      <a:ext uri="{FF2B5EF4-FFF2-40B4-BE49-F238E27FC236}">
                        <a16:creationId xmlns:a16="http://schemas.microsoft.com/office/drawing/2014/main" id="{73BB2FF9-7619-EA76-7B9E-2517912E7A4B}"/>
                      </a:ext>
                    </a:extLst>
                  </p:cNvPr>
                  <p:cNvSpPr/>
                  <p:nvPr/>
                </p:nvSpPr>
                <p:spPr>
                  <a:xfrm>
                    <a:off x="8578032" y="5074739"/>
                    <a:ext cx="47161" cy="49467"/>
                  </a:xfrm>
                  <a:custGeom>
                    <a:avLst/>
                    <a:gdLst>
                      <a:gd name="connsiteX0" fmla="*/ 18155 w 47161"/>
                      <a:gd name="connsiteY0" fmla="*/ 0 h 49467"/>
                      <a:gd name="connsiteX1" fmla="*/ 29149 w 47161"/>
                      <a:gd name="connsiteY1" fmla="*/ 15368 h 49467"/>
                      <a:gd name="connsiteX2" fmla="*/ 47162 w 47161"/>
                      <a:gd name="connsiteY2" fmla="*/ 9662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2"/>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109" name="Graphic 34">
                    <a:extLst>
                      <a:ext uri="{FF2B5EF4-FFF2-40B4-BE49-F238E27FC236}">
                        <a16:creationId xmlns:a16="http://schemas.microsoft.com/office/drawing/2014/main" id="{A8D07E58-FAB9-78A5-AE7E-729796A91E1C}"/>
                      </a:ext>
                    </a:extLst>
                  </p:cNvPr>
                  <p:cNvSpPr/>
                  <p:nvPr/>
                </p:nvSpPr>
                <p:spPr>
                  <a:xfrm>
                    <a:off x="8723994" y="4934804"/>
                    <a:ext cx="47161" cy="49466"/>
                  </a:xfrm>
                  <a:custGeom>
                    <a:avLst/>
                    <a:gdLst>
                      <a:gd name="connsiteX0" fmla="*/ 29007 w 47161"/>
                      <a:gd name="connsiteY0" fmla="*/ 0 h 49466"/>
                      <a:gd name="connsiteX1" fmla="*/ 18013 w 47161"/>
                      <a:gd name="connsiteY1" fmla="*/ 15368 h 49466"/>
                      <a:gd name="connsiteX2" fmla="*/ 0 w 47161"/>
                      <a:gd name="connsiteY2" fmla="*/ 9661 h 49466"/>
                      <a:gd name="connsiteX3" fmla="*/ 11221 w 47161"/>
                      <a:gd name="connsiteY3" fmla="*/ 24866 h 49466"/>
                      <a:gd name="connsiteX4" fmla="*/ 226 w 47161"/>
                      <a:gd name="connsiteY4" fmla="*/ 40236 h 49466"/>
                      <a:gd name="connsiteX5" fmla="*/ 18155 w 47161"/>
                      <a:gd name="connsiteY5" fmla="*/ 34263 h 49466"/>
                      <a:gd name="connsiteX6" fmla="*/ 29375 w 47161"/>
                      <a:gd name="connsiteY6" fmla="*/ 49466 h 49466"/>
                      <a:gd name="connsiteX7" fmla="*/ 29234 w 47161"/>
                      <a:gd name="connsiteY7" fmla="*/ 30573 h 49466"/>
                      <a:gd name="connsiteX8" fmla="*/ 47162 w 47161"/>
                      <a:gd name="connsiteY8" fmla="*/ 24600 h 49466"/>
                      <a:gd name="connsiteX9" fmla="*/ 29147 w 47161"/>
                      <a:gd name="connsiteY9" fmla="*/ 18895 h 4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6">
                        <a:moveTo>
                          <a:pt x="29007" y="0"/>
                        </a:moveTo>
                        <a:lnTo>
                          <a:pt x="18013" y="15368"/>
                        </a:lnTo>
                        <a:lnTo>
                          <a:pt x="0" y="9661"/>
                        </a:lnTo>
                        <a:lnTo>
                          <a:pt x="11221" y="24866"/>
                        </a:lnTo>
                        <a:lnTo>
                          <a:pt x="226" y="40236"/>
                        </a:lnTo>
                        <a:lnTo>
                          <a:pt x="18155" y="34263"/>
                        </a:lnTo>
                        <a:lnTo>
                          <a:pt x="29375" y="49466"/>
                        </a:lnTo>
                        <a:lnTo>
                          <a:pt x="29234" y="30573"/>
                        </a:lnTo>
                        <a:lnTo>
                          <a:pt x="47162" y="24600"/>
                        </a:lnTo>
                        <a:lnTo>
                          <a:pt x="29147" y="18895"/>
                        </a:lnTo>
                        <a:close/>
                      </a:path>
                    </a:pathLst>
                  </a:custGeom>
                  <a:solidFill>
                    <a:srgbClr val="FFDA44"/>
                  </a:solidFill>
                  <a:ln w="1042" cap="flat">
                    <a:noFill/>
                    <a:prstDash val="solid"/>
                    <a:miter/>
                  </a:ln>
                </p:spPr>
                <p:txBody>
                  <a:bodyPr rtlCol="0" anchor="ctr"/>
                  <a:lstStyle/>
                  <a:p>
                    <a:endParaRPr lang="en-US"/>
                  </a:p>
                </p:txBody>
              </p:sp>
            </p:grpSp>
          </p:grpSp>
        </p:grpSp>
        <p:grpSp>
          <p:nvGrpSpPr>
            <p:cNvPr id="10" name="Group 9">
              <a:extLst>
                <a:ext uri="{FF2B5EF4-FFF2-40B4-BE49-F238E27FC236}">
                  <a16:creationId xmlns:a16="http://schemas.microsoft.com/office/drawing/2014/main" id="{DAE1B370-FD7B-77C3-72EC-8CED798A8210}"/>
                </a:ext>
              </a:extLst>
            </p:cNvPr>
            <p:cNvGrpSpPr>
              <a:grpSpLocks noChangeAspect="1"/>
            </p:cNvGrpSpPr>
            <p:nvPr/>
          </p:nvGrpSpPr>
          <p:grpSpPr>
            <a:xfrm>
              <a:off x="900571" y="2366286"/>
              <a:ext cx="320040" cy="320040"/>
              <a:chOff x="10482466" y="4616179"/>
              <a:chExt cx="685362" cy="685362"/>
            </a:xfrm>
          </p:grpSpPr>
          <p:sp>
            <p:nvSpPr>
              <p:cNvPr id="92" name="Oval 91">
                <a:extLst>
                  <a:ext uri="{FF2B5EF4-FFF2-40B4-BE49-F238E27FC236}">
                    <a16:creationId xmlns:a16="http://schemas.microsoft.com/office/drawing/2014/main" id="{A35A3202-9B7A-4A48-8156-A89DE551595F}"/>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a16="http://schemas.microsoft.com/office/drawing/2014/main" id="{9501B7DE-8090-352B-8F6B-79757668C093}"/>
                  </a:ext>
                </a:extLst>
              </p:cNvPr>
              <p:cNvGrpSpPr/>
              <p:nvPr/>
            </p:nvGrpSpPr>
            <p:grpSpPr>
              <a:xfrm>
                <a:off x="10554620" y="4689011"/>
                <a:ext cx="541054" cy="541054"/>
                <a:chOff x="10554620" y="4689011"/>
                <a:chExt cx="541054" cy="541054"/>
              </a:xfrm>
            </p:grpSpPr>
            <p:sp>
              <p:nvSpPr>
                <p:cNvPr id="94" name="Graphic 31">
                  <a:extLst>
                    <a:ext uri="{FF2B5EF4-FFF2-40B4-BE49-F238E27FC236}">
                      <a16:creationId xmlns:a16="http://schemas.microsoft.com/office/drawing/2014/main" id="{940288A8-2B87-3A30-AB56-CDCD29D5B989}"/>
                    </a:ext>
                  </a:extLst>
                </p:cNvPr>
                <p:cNvSpPr/>
                <p:nvPr/>
              </p:nvSpPr>
              <p:spPr>
                <a:xfrm>
                  <a:off x="1055462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6DA544"/>
                </a:solidFill>
                <a:ln w="1042" cap="flat">
                  <a:noFill/>
                  <a:prstDash val="solid"/>
                  <a:miter/>
                </a:ln>
              </p:spPr>
              <p:txBody>
                <a:bodyPr rtlCol="0" anchor="ctr"/>
                <a:lstStyle/>
                <a:p>
                  <a:endParaRPr lang="en-US"/>
                </a:p>
              </p:txBody>
            </p:sp>
            <p:sp>
              <p:nvSpPr>
                <p:cNvPr id="95" name="Graphic 31">
                  <a:extLst>
                    <a:ext uri="{FF2B5EF4-FFF2-40B4-BE49-F238E27FC236}">
                      <a16:creationId xmlns:a16="http://schemas.microsoft.com/office/drawing/2014/main" id="{7743CEFD-3F00-3490-134B-B804AC3C7728}"/>
                    </a:ext>
                  </a:extLst>
                </p:cNvPr>
                <p:cNvSpPr/>
                <p:nvPr/>
              </p:nvSpPr>
              <p:spPr>
                <a:xfrm>
                  <a:off x="10601668" y="4794869"/>
                  <a:ext cx="446957" cy="329337"/>
                </a:xfrm>
                <a:custGeom>
                  <a:avLst/>
                  <a:gdLst>
                    <a:gd name="connsiteX0" fmla="*/ 223479 w 446957"/>
                    <a:gd name="connsiteY0" fmla="*/ 0 h 329337"/>
                    <a:gd name="connsiteX1" fmla="*/ 446957 w 446957"/>
                    <a:gd name="connsiteY1" fmla="*/ 164669 h 329337"/>
                    <a:gd name="connsiteX2" fmla="*/ 223479 w 446957"/>
                    <a:gd name="connsiteY2" fmla="*/ 329337 h 329337"/>
                    <a:gd name="connsiteX3" fmla="*/ 0 w 446957"/>
                    <a:gd name="connsiteY3" fmla="*/ 164669 h 329337"/>
                  </a:gdLst>
                  <a:ahLst/>
                  <a:cxnLst>
                    <a:cxn ang="0">
                      <a:pos x="connsiteX0" y="connsiteY0"/>
                    </a:cxn>
                    <a:cxn ang="0">
                      <a:pos x="connsiteX1" y="connsiteY1"/>
                    </a:cxn>
                    <a:cxn ang="0">
                      <a:pos x="connsiteX2" y="connsiteY2"/>
                    </a:cxn>
                    <a:cxn ang="0">
                      <a:pos x="connsiteX3" y="connsiteY3"/>
                    </a:cxn>
                  </a:cxnLst>
                  <a:rect l="l" t="t" r="r" b="b"/>
                  <a:pathLst>
                    <a:path w="446957" h="329337">
                      <a:moveTo>
                        <a:pt x="223479" y="0"/>
                      </a:moveTo>
                      <a:lnTo>
                        <a:pt x="446957" y="164669"/>
                      </a:lnTo>
                      <a:lnTo>
                        <a:pt x="223479" y="329337"/>
                      </a:lnTo>
                      <a:lnTo>
                        <a:pt x="0" y="164669"/>
                      </a:lnTo>
                      <a:close/>
                    </a:path>
                  </a:pathLst>
                </a:custGeom>
                <a:solidFill>
                  <a:srgbClr val="FFDA44"/>
                </a:solidFill>
                <a:ln w="1042" cap="flat">
                  <a:noFill/>
                  <a:prstDash val="solid"/>
                  <a:miter/>
                </a:ln>
              </p:spPr>
              <p:txBody>
                <a:bodyPr rtlCol="0" anchor="ctr"/>
                <a:lstStyle/>
                <a:p>
                  <a:endParaRPr lang="en-US"/>
                </a:p>
              </p:txBody>
            </p:sp>
            <p:sp>
              <p:nvSpPr>
                <p:cNvPr id="96" name="Graphic 31">
                  <a:extLst>
                    <a:ext uri="{FF2B5EF4-FFF2-40B4-BE49-F238E27FC236}">
                      <a16:creationId xmlns:a16="http://schemas.microsoft.com/office/drawing/2014/main" id="{AC967DBE-7F60-DBCB-37AE-613D36994C07}"/>
                    </a:ext>
                  </a:extLst>
                </p:cNvPr>
                <p:cNvSpPr/>
                <p:nvPr/>
              </p:nvSpPr>
              <p:spPr>
                <a:xfrm>
                  <a:off x="10731051" y="4865442"/>
                  <a:ext cx="188191" cy="188191"/>
                </a:xfrm>
                <a:custGeom>
                  <a:avLst/>
                  <a:gdLst>
                    <a:gd name="connsiteX0" fmla="*/ 188192 w 188191"/>
                    <a:gd name="connsiteY0" fmla="*/ 94096 h 188191"/>
                    <a:gd name="connsiteX1" fmla="*/ 94096 w 188191"/>
                    <a:gd name="connsiteY1" fmla="*/ 188192 h 188191"/>
                    <a:gd name="connsiteX2" fmla="*/ 0 w 188191"/>
                    <a:gd name="connsiteY2" fmla="*/ 94096 h 188191"/>
                    <a:gd name="connsiteX3" fmla="*/ 94096 w 188191"/>
                    <a:gd name="connsiteY3" fmla="*/ 0 h 188191"/>
                    <a:gd name="connsiteX4" fmla="*/ 188192 w 188191"/>
                    <a:gd name="connsiteY4" fmla="*/ 94096 h 18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1" h="188191">
                      <a:moveTo>
                        <a:pt x="188192" y="94096"/>
                      </a:moveTo>
                      <a:cubicBezTo>
                        <a:pt x="188192" y="146064"/>
                        <a:pt x="146064" y="188192"/>
                        <a:pt x="94096" y="188192"/>
                      </a:cubicBezTo>
                      <a:cubicBezTo>
                        <a:pt x="42128" y="188192"/>
                        <a:pt x="0" y="146064"/>
                        <a:pt x="0" y="94096"/>
                      </a:cubicBezTo>
                      <a:cubicBezTo>
                        <a:pt x="0" y="42128"/>
                        <a:pt x="42128" y="0"/>
                        <a:pt x="94096" y="0"/>
                      </a:cubicBezTo>
                      <a:cubicBezTo>
                        <a:pt x="146064" y="0"/>
                        <a:pt x="188192" y="42128"/>
                        <a:pt x="188192" y="94096"/>
                      </a:cubicBezTo>
                      <a:close/>
                    </a:path>
                  </a:pathLst>
                </a:custGeom>
                <a:solidFill>
                  <a:srgbClr val="F0F0F0"/>
                </a:solidFill>
                <a:ln w="1042" cap="flat">
                  <a:noFill/>
                  <a:prstDash val="solid"/>
                  <a:miter/>
                </a:ln>
              </p:spPr>
              <p:txBody>
                <a:bodyPr rtlCol="0" anchor="ctr"/>
                <a:lstStyle/>
                <a:p>
                  <a:endParaRPr lang="en-US"/>
                </a:p>
              </p:txBody>
            </p:sp>
            <p:grpSp>
              <p:nvGrpSpPr>
                <p:cNvPr id="97" name="Graphic 31">
                  <a:extLst>
                    <a:ext uri="{FF2B5EF4-FFF2-40B4-BE49-F238E27FC236}">
                      <a16:creationId xmlns:a16="http://schemas.microsoft.com/office/drawing/2014/main" id="{55DEB841-A47A-7084-30C9-6F835A3C8AFA}"/>
                    </a:ext>
                  </a:extLst>
                </p:cNvPr>
                <p:cNvGrpSpPr/>
                <p:nvPr/>
              </p:nvGrpSpPr>
              <p:grpSpPr>
                <a:xfrm>
                  <a:off x="10731080" y="4865442"/>
                  <a:ext cx="188163" cy="188192"/>
                  <a:chOff x="10731080" y="4865442"/>
                  <a:chExt cx="188163" cy="188192"/>
                </a:xfrm>
                <a:solidFill>
                  <a:srgbClr val="0052B4"/>
                </a:solidFill>
              </p:grpSpPr>
              <p:sp>
                <p:nvSpPr>
                  <p:cNvPr id="98" name="Graphic 31">
                    <a:extLst>
                      <a:ext uri="{FF2B5EF4-FFF2-40B4-BE49-F238E27FC236}">
                        <a16:creationId xmlns:a16="http://schemas.microsoft.com/office/drawing/2014/main" id="{5946308E-969F-0A02-A76B-07A6F103DE50}"/>
                      </a:ext>
                    </a:extLst>
                  </p:cNvPr>
                  <p:cNvSpPr/>
                  <p:nvPr/>
                </p:nvSpPr>
                <p:spPr>
                  <a:xfrm>
                    <a:off x="10731080" y="4953657"/>
                    <a:ext cx="171123" cy="99977"/>
                  </a:xfrm>
                  <a:custGeom>
                    <a:avLst/>
                    <a:gdLst>
                      <a:gd name="connsiteX0" fmla="*/ 47018 w 171123"/>
                      <a:gd name="connsiteY0" fmla="*/ 0 h 99977"/>
                      <a:gd name="connsiteX1" fmla="*/ 0 w 171123"/>
                      <a:gd name="connsiteY1" fmla="*/ 7107 h 99977"/>
                      <a:gd name="connsiteX2" fmla="*/ 94066 w 171123"/>
                      <a:gd name="connsiteY2" fmla="*/ 99978 h 99977"/>
                      <a:gd name="connsiteX3" fmla="*/ 171123 w 171123"/>
                      <a:gd name="connsiteY3" fmla="*/ 59855 h 99977"/>
                      <a:gd name="connsiteX4" fmla="*/ 47018 w 171123"/>
                      <a:gd name="connsiteY4" fmla="*/ 0 h 9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23" h="99977">
                        <a:moveTo>
                          <a:pt x="47018" y="0"/>
                        </a:moveTo>
                        <a:cubicBezTo>
                          <a:pt x="30655" y="0"/>
                          <a:pt x="14864" y="2489"/>
                          <a:pt x="0" y="7107"/>
                        </a:cubicBezTo>
                        <a:cubicBezTo>
                          <a:pt x="658" y="58507"/>
                          <a:pt x="42510" y="99978"/>
                          <a:pt x="94066" y="99978"/>
                        </a:cubicBezTo>
                        <a:cubicBezTo>
                          <a:pt x="125946" y="99978"/>
                          <a:pt x="154102" y="84109"/>
                          <a:pt x="171123" y="59855"/>
                        </a:cubicBezTo>
                        <a:cubicBezTo>
                          <a:pt x="142002" y="23401"/>
                          <a:pt x="97195" y="0"/>
                          <a:pt x="47018" y="0"/>
                        </a:cubicBezTo>
                        <a:close/>
                      </a:path>
                    </a:pathLst>
                  </a:custGeom>
                  <a:solidFill>
                    <a:srgbClr val="0052B4"/>
                  </a:solidFill>
                  <a:ln w="1042" cap="flat">
                    <a:noFill/>
                    <a:prstDash val="solid"/>
                    <a:miter/>
                  </a:ln>
                </p:spPr>
                <p:txBody>
                  <a:bodyPr rtlCol="0" anchor="ctr"/>
                  <a:lstStyle/>
                  <a:p>
                    <a:endParaRPr lang="en-US"/>
                  </a:p>
                </p:txBody>
              </p:sp>
              <p:sp>
                <p:nvSpPr>
                  <p:cNvPr id="99" name="Graphic 31">
                    <a:extLst>
                      <a:ext uri="{FF2B5EF4-FFF2-40B4-BE49-F238E27FC236}">
                        <a16:creationId xmlns:a16="http://schemas.microsoft.com/office/drawing/2014/main" id="{23EE5621-FAAE-6E40-DB49-D272CB300A7D}"/>
                      </a:ext>
                    </a:extLst>
                  </p:cNvPr>
                  <p:cNvSpPr/>
                  <p:nvPr/>
                </p:nvSpPr>
                <p:spPr>
                  <a:xfrm>
                    <a:off x="10738678" y="4865442"/>
                    <a:ext cx="180565" cy="112123"/>
                  </a:xfrm>
                  <a:custGeom>
                    <a:avLst/>
                    <a:gdLst>
                      <a:gd name="connsiteX0" fmla="*/ 178820 w 180565"/>
                      <a:gd name="connsiteY0" fmla="*/ 112124 h 112123"/>
                      <a:gd name="connsiteX1" fmla="*/ 180565 w 180565"/>
                      <a:gd name="connsiteY1" fmla="*/ 94096 h 112123"/>
                      <a:gd name="connsiteX2" fmla="*/ 86469 w 180565"/>
                      <a:gd name="connsiteY2" fmla="*/ 0 h 112123"/>
                      <a:gd name="connsiteX3" fmla="*/ 0 w 180565"/>
                      <a:gd name="connsiteY3" fmla="*/ 56958 h 112123"/>
                      <a:gd name="connsiteX4" fmla="*/ 39422 w 180565"/>
                      <a:gd name="connsiteY4" fmla="*/ 52929 h 112123"/>
                      <a:gd name="connsiteX5" fmla="*/ 178820 w 180565"/>
                      <a:gd name="connsiteY5" fmla="*/ 112124 h 1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65" h="112123">
                        <a:moveTo>
                          <a:pt x="178820" y="112124"/>
                        </a:moveTo>
                        <a:cubicBezTo>
                          <a:pt x="179953" y="106286"/>
                          <a:pt x="180565" y="100264"/>
                          <a:pt x="180565" y="94096"/>
                        </a:cubicBezTo>
                        <a:cubicBezTo>
                          <a:pt x="180565" y="42127"/>
                          <a:pt x="138437" y="0"/>
                          <a:pt x="86469" y="0"/>
                        </a:cubicBezTo>
                        <a:cubicBezTo>
                          <a:pt x="47693" y="0"/>
                          <a:pt x="14406" y="23461"/>
                          <a:pt x="0" y="56958"/>
                        </a:cubicBezTo>
                        <a:cubicBezTo>
                          <a:pt x="12734" y="54319"/>
                          <a:pt x="25918" y="52929"/>
                          <a:pt x="39422" y="52929"/>
                        </a:cubicBezTo>
                        <a:cubicBezTo>
                          <a:pt x="94074" y="52928"/>
                          <a:pt x="143515" y="75646"/>
                          <a:pt x="178820" y="112124"/>
                        </a:cubicBezTo>
                        <a:close/>
                      </a:path>
                    </a:pathLst>
                  </a:custGeom>
                  <a:solidFill>
                    <a:srgbClr val="0052B4"/>
                  </a:solidFill>
                  <a:ln w="1042" cap="flat">
                    <a:noFill/>
                    <a:prstDash val="solid"/>
                    <a:miter/>
                  </a:ln>
                </p:spPr>
                <p:txBody>
                  <a:bodyPr rtlCol="0" anchor="ctr"/>
                  <a:lstStyle/>
                  <a:p>
                    <a:endParaRPr lang="en-US"/>
                  </a:p>
                </p:txBody>
              </p:sp>
            </p:grpSp>
          </p:grpSp>
        </p:grpSp>
        <p:grpSp>
          <p:nvGrpSpPr>
            <p:cNvPr id="11" name="Group 10">
              <a:extLst>
                <a:ext uri="{FF2B5EF4-FFF2-40B4-BE49-F238E27FC236}">
                  <a16:creationId xmlns:a16="http://schemas.microsoft.com/office/drawing/2014/main" id="{E95F3A51-16D3-B40E-EFE4-C2B0F47D1F17}"/>
                </a:ext>
              </a:extLst>
            </p:cNvPr>
            <p:cNvGrpSpPr>
              <a:grpSpLocks noChangeAspect="1"/>
            </p:cNvGrpSpPr>
            <p:nvPr/>
          </p:nvGrpSpPr>
          <p:grpSpPr>
            <a:xfrm>
              <a:off x="900571" y="4517215"/>
              <a:ext cx="320040" cy="320040"/>
              <a:chOff x="10482466" y="4616179"/>
              <a:chExt cx="685362" cy="685362"/>
            </a:xfrm>
          </p:grpSpPr>
          <p:sp>
            <p:nvSpPr>
              <p:cNvPr id="87" name="Oval 86">
                <a:extLst>
                  <a:ext uri="{FF2B5EF4-FFF2-40B4-BE49-F238E27FC236}">
                    <a16:creationId xmlns:a16="http://schemas.microsoft.com/office/drawing/2014/main" id="{C1041DEC-D6F9-D5F0-FBD4-94451FA6297D}"/>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a:extLst>
                  <a:ext uri="{FF2B5EF4-FFF2-40B4-BE49-F238E27FC236}">
                    <a16:creationId xmlns:a16="http://schemas.microsoft.com/office/drawing/2014/main" id="{75B9FAC2-A9E2-CC24-7DFF-8494A290DA8F}"/>
                  </a:ext>
                </a:extLst>
              </p:cNvPr>
              <p:cNvGrpSpPr/>
              <p:nvPr/>
            </p:nvGrpSpPr>
            <p:grpSpPr>
              <a:xfrm>
                <a:off x="10556178" y="4689011"/>
                <a:ext cx="539496" cy="539495"/>
                <a:chOff x="10097863" y="5407399"/>
                <a:chExt cx="539496" cy="539495"/>
              </a:xfrm>
            </p:grpSpPr>
            <p:sp>
              <p:nvSpPr>
                <p:cNvPr id="89" name="Freeform 88">
                  <a:extLst>
                    <a:ext uri="{FF2B5EF4-FFF2-40B4-BE49-F238E27FC236}">
                      <a16:creationId xmlns:a16="http://schemas.microsoft.com/office/drawing/2014/main" id="{586F1512-2764-AE11-A98C-1ADE2971B0C6}"/>
                    </a:ext>
                  </a:extLst>
                </p:cNvPr>
                <p:cNvSpPr/>
                <p:nvPr/>
              </p:nvSpPr>
              <p:spPr>
                <a:xfrm>
                  <a:off x="10097863" y="5559865"/>
                  <a:ext cx="539496" cy="234562"/>
                </a:xfrm>
                <a:custGeom>
                  <a:avLst/>
                  <a:gdLst>
                    <a:gd name="connsiteX0" fmla="*/ 16778 w 539496"/>
                    <a:gd name="connsiteY0" fmla="*/ 23456 h 234562"/>
                    <a:gd name="connsiteX1" fmla="*/ 0 w 539496"/>
                    <a:gd name="connsiteY1" fmla="*/ 117281 h 234562"/>
                    <a:gd name="connsiteX2" fmla="*/ 16778 w 539496"/>
                    <a:gd name="connsiteY2" fmla="*/ 211106 h 234562"/>
                    <a:gd name="connsiteX3" fmla="*/ 269748 w 539496"/>
                    <a:gd name="connsiteY3" fmla="*/ 234563 h 234562"/>
                    <a:gd name="connsiteX4" fmla="*/ 522718 w 539496"/>
                    <a:gd name="connsiteY4" fmla="*/ 211106 h 234562"/>
                    <a:gd name="connsiteX5" fmla="*/ 539496 w 539496"/>
                    <a:gd name="connsiteY5" fmla="*/ 117281 h 234562"/>
                    <a:gd name="connsiteX6" fmla="*/ 522718 w 539496"/>
                    <a:gd name="connsiteY6" fmla="*/ 23456 h 234562"/>
                    <a:gd name="connsiteX7" fmla="*/ 269748 w 539496"/>
                    <a:gd name="connsiteY7" fmla="*/ 0 h 234562"/>
                    <a:gd name="connsiteX8" fmla="*/ 16778 w 539496"/>
                    <a:gd name="connsiteY8" fmla="*/ 23456 h 23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96" h="234562">
                      <a:moveTo>
                        <a:pt x="16778" y="23456"/>
                      </a:moveTo>
                      <a:cubicBezTo>
                        <a:pt x="5936" y="52680"/>
                        <a:pt x="0" y="84286"/>
                        <a:pt x="0" y="117281"/>
                      </a:cubicBezTo>
                      <a:cubicBezTo>
                        <a:pt x="0" y="150277"/>
                        <a:pt x="5936" y="181885"/>
                        <a:pt x="16778" y="211106"/>
                      </a:cubicBezTo>
                      <a:lnTo>
                        <a:pt x="269748" y="234563"/>
                      </a:lnTo>
                      <a:lnTo>
                        <a:pt x="522718" y="211106"/>
                      </a:lnTo>
                      <a:cubicBezTo>
                        <a:pt x="533561" y="181885"/>
                        <a:pt x="539496" y="150277"/>
                        <a:pt x="539496" y="117281"/>
                      </a:cubicBezTo>
                      <a:cubicBezTo>
                        <a:pt x="539496" y="84286"/>
                        <a:pt x="533561" y="52680"/>
                        <a:pt x="522718" y="23456"/>
                      </a:cubicBezTo>
                      <a:lnTo>
                        <a:pt x="269748" y="0"/>
                      </a:lnTo>
                      <a:lnTo>
                        <a:pt x="16778" y="23456"/>
                      </a:lnTo>
                      <a:close/>
                    </a:path>
                  </a:pathLst>
                </a:custGeom>
                <a:solidFill>
                  <a:srgbClr val="F0F0F0"/>
                </a:solidFill>
                <a:ln w="104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C78BDEAA-927B-66C4-99BB-5297EB33BDE7}"/>
                    </a:ext>
                  </a:extLst>
                </p:cNvPr>
                <p:cNvSpPr/>
                <p:nvPr/>
              </p:nvSpPr>
              <p:spPr>
                <a:xfrm>
                  <a:off x="10114642" y="5407399"/>
                  <a:ext cx="505940" cy="175923"/>
                </a:xfrm>
                <a:custGeom>
                  <a:avLst/>
                  <a:gdLst>
                    <a:gd name="connsiteX0" fmla="*/ 252969 w 505940"/>
                    <a:gd name="connsiteY0" fmla="*/ 0 h 175923"/>
                    <a:gd name="connsiteX1" fmla="*/ 0 w 505940"/>
                    <a:gd name="connsiteY1" fmla="*/ 175923 h 175923"/>
                    <a:gd name="connsiteX2" fmla="*/ 505941 w 505940"/>
                    <a:gd name="connsiteY2" fmla="*/ 175923 h 175923"/>
                    <a:gd name="connsiteX3" fmla="*/ 252969 w 505940"/>
                    <a:gd name="connsiteY3" fmla="*/ 0 h 175923"/>
                  </a:gdLst>
                  <a:ahLst/>
                  <a:cxnLst>
                    <a:cxn ang="0">
                      <a:pos x="connsiteX0" y="connsiteY0"/>
                    </a:cxn>
                    <a:cxn ang="0">
                      <a:pos x="connsiteX1" y="connsiteY1"/>
                    </a:cxn>
                    <a:cxn ang="0">
                      <a:pos x="connsiteX2" y="connsiteY2"/>
                    </a:cxn>
                    <a:cxn ang="0">
                      <a:pos x="connsiteX3" y="connsiteY3"/>
                    </a:cxn>
                  </a:cxnLst>
                  <a:rect l="l" t="t" r="r" b="b"/>
                  <a:pathLst>
                    <a:path w="505940" h="175923">
                      <a:moveTo>
                        <a:pt x="252969" y="0"/>
                      </a:moveTo>
                      <a:cubicBezTo>
                        <a:pt x="136988" y="0"/>
                        <a:pt x="38112" y="73203"/>
                        <a:pt x="0" y="175923"/>
                      </a:cubicBezTo>
                      <a:lnTo>
                        <a:pt x="505941" y="175923"/>
                      </a:lnTo>
                      <a:cubicBezTo>
                        <a:pt x="467825" y="73203"/>
                        <a:pt x="368952" y="0"/>
                        <a:pt x="252969" y="0"/>
                      </a:cubicBezTo>
                      <a:close/>
                    </a:path>
                  </a:pathLst>
                </a:custGeom>
                <a:solidFill>
                  <a:srgbClr val="D80027"/>
                </a:solidFill>
                <a:ln w="1042"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71D2F3F0-4084-1247-22D9-AB0C099A5613}"/>
                    </a:ext>
                  </a:extLst>
                </p:cNvPr>
                <p:cNvSpPr/>
                <p:nvPr/>
              </p:nvSpPr>
              <p:spPr>
                <a:xfrm>
                  <a:off x="10114642" y="5770971"/>
                  <a:ext cx="505939" cy="175923"/>
                </a:xfrm>
                <a:custGeom>
                  <a:avLst/>
                  <a:gdLst>
                    <a:gd name="connsiteX0" fmla="*/ 252969 w 505939"/>
                    <a:gd name="connsiteY0" fmla="*/ 175923 h 175923"/>
                    <a:gd name="connsiteX1" fmla="*/ 505940 w 505939"/>
                    <a:gd name="connsiteY1" fmla="*/ 0 h 175923"/>
                    <a:gd name="connsiteX2" fmla="*/ 0 w 505939"/>
                    <a:gd name="connsiteY2" fmla="*/ 0 h 175923"/>
                    <a:gd name="connsiteX3" fmla="*/ 252969 w 505939"/>
                    <a:gd name="connsiteY3" fmla="*/ 175923 h 175923"/>
                  </a:gdLst>
                  <a:ahLst/>
                  <a:cxnLst>
                    <a:cxn ang="0">
                      <a:pos x="connsiteX0" y="connsiteY0"/>
                    </a:cxn>
                    <a:cxn ang="0">
                      <a:pos x="connsiteX1" y="connsiteY1"/>
                    </a:cxn>
                    <a:cxn ang="0">
                      <a:pos x="connsiteX2" y="connsiteY2"/>
                    </a:cxn>
                    <a:cxn ang="0">
                      <a:pos x="connsiteX3" y="connsiteY3"/>
                    </a:cxn>
                  </a:cxnLst>
                  <a:rect l="l" t="t" r="r" b="b"/>
                  <a:pathLst>
                    <a:path w="505939" h="175923">
                      <a:moveTo>
                        <a:pt x="252969" y="175923"/>
                      </a:moveTo>
                      <a:cubicBezTo>
                        <a:pt x="368952" y="175923"/>
                        <a:pt x="467825" y="102720"/>
                        <a:pt x="505940" y="0"/>
                      </a:cubicBezTo>
                      <a:lnTo>
                        <a:pt x="0" y="0"/>
                      </a:lnTo>
                      <a:cubicBezTo>
                        <a:pt x="38112" y="102720"/>
                        <a:pt x="136988" y="175923"/>
                        <a:pt x="252969" y="175923"/>
                      </a:cubicBezTo>
                      <a:close/>
                    </a:path>
                  </a:pathLst>
                </a:custGeom>
                <a:solidFill>
                  <a:srgbClr val="6DA544"/>
                </a:solidFill>
                <a:ln w="1042" cap="flat">
                  <a:noFill/>
                  <a:prstDash val="solid"/>
                  <a:miter/>
                </a:ln>
              </p:spPr>
              <p:txBody>
                <a:bodyPr rtlCol="0" anchor="ctr"/>
                <a:lstStyle/>
                <a:p>
                  <a:endParaRPr lang="en-US"/>
                </a:p>
              </p:txBody>
            </p:sp>
          </p:grpSp>
        </p:grpSp>
        <p:grpSp>
          <p:nvGrpSpPr>
            <p:cNvPr id="14" name="Group 13">
              <a:extLst>
                <a:ext uri="{FF2B5EF4-FFF2-40B4-BE49-F238E27FC236}">
                  <a16:creationId xmlns:a16="http://schemas.microsoft.com/office/drawing/2014/main" id="{A8AEB442-EAE1-54FD-6842-3D306D5FA0FE}"/>
                </a:ext>
              </a:extLst>
            </p:cNvPr>
            <p:cNvGrpSpPr>
              <a:grpSpLocks noChangeAspect="1"/>
            </p:cNvGrpSpPr>
            <p:nvPr/>
          </p:nvGrpSpPr>
          <p:grpSpPr>
            <a:xfrm>
              <a:off x="900457" y="3798390"/>
              <a:ext cx="320040" cy="320040"/>
              <a:chOff x="7348029" y="5344428"/>
              <a:chExt cx="362921" cy="362921"/>
            </a:xfrm>
          </p:grpSpPr>
          <p:sp>
            <p:nvSpPr>
              <p:cNvPr id="78" name="Oval 77">
                <a:extLst>
                  <a:ext uri="{FF2B5EF4-FFF2-40B4-BE49-F238E27FC236}">
                    <a16:creationId xmlns:a16="http://schemas.microsoft.com/office/drawing/2014/main" id="{4478A82B-A7B3-1A68-3717-D719380FA409}"/>
                  </a:ext>
                </a:extLst>
              </p:cNvPr>
              <p:cNvSpPr/>
              <p:nvPr/>
            </p:nvSpPr>
            <p:spPr>
              <a:xfrm>
                <a:off x="7348029" y="5344428"/>
                <a:ext cx="362921" cy="362921"/>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79" name="Group 78">
                <a:extLst>
                  <a:ext uri="{FF2B5EF4-FFF2-40B4-BE49-F238E27FC236}">
                    <a16:creationId xmlns:a16="http://schemas.microsoft.com/office/drawing/2014/main" id="{B2A9CA90-7F49-8A0A-86B8-6AF56A17A87B}"/>
                  </a:ext>
                </a:extLst>
              </p:cNvPr>
              <p:cNvGrpSpPr>
                <a:grpSpLocks noChangeAspect="1"/>
              </p:cNvGrpSpPr>
              <p:nvPr/>
            </p:nvGrpSpPr>
            <p:grpSpPr>
              <a:xfrm>
                <a:off x="7386415" y="5382995"/>
                <a:ext cx="283464" cy="283464"/>
                <a:chOff x="2450774" y="1539511"/>
                <a:chExt cx="4876799" cy="4876800"/>
              </a:xfrm>
            </p:grpSpPr>
            <p:sp>
              <p:nvSpPr>
                <p:cNvPr id="80" name="Freeform 79">
                  <a:extLst>
                    <a:ext uri="{FF2B5EF4-FFF2-40B4-BE49-F238E27FC236}">
                      <a16:creationId xmlns:a16="http://schemas.microsoft.com/office/drawing/2014/main" id="{0B7E7435-B95E-73CB-D089-EA0638653175}"/>
                    </a:ext>
                  </a:extLst>
                </p:cNvPr>
                <p:cNvSpPr/>
                <p:nvPr/>
              </p:nvSpPr>
              <p:spPr>
                <a:xfrm>
                  <a:off x="3829003" y="1539511"/>
                  <a:ext cx="2120341" cy="4876800"/>
                </a:xfrm>
                <a:custGeom>
                  <a:avLst/>
                  <a:gdLst>
                    <a:gd name="connsiteX0" fmla="*/ 1908305 w 2120341"/>
                    <a:gd name="connsiteY0" fmla="*/ 151667 h 4876800"/>
                    <a:gd name="connsiteX1" fmla="*/ 1060171 w 2120341"/>
                    <a:gd name="connsiteY1" fmla="*/ 0 h 4876800"/>
                    <a:gd name="connsiteX2" fmla="*/ 212036 w 2120341"/>
                    <a:gd name="connsiteY2" fmla="*/ 151667 h 4876800"/>
                    <a:gd name="connsiteX3" fmla="*/ 0 w 2120341"/>
                    <a:gd name="connsiteY3" fmla="*/ 2438400 h 4876800"/>
                    <a:gd name="connsiteX4" fmla="*/ 212036 w 2120341"/>
                    <a:gd name="connsiteY4" fmla="*/ 4725134 h 4876800"/>
                    <a:gd name="connsiteX5" fmla="*/ 1060171 w 2120341"/>
                    <a:gd name="connsiteY5" fmla="*/ 4876800 h 4876800"/>
                    <a:gd name="connsiteX6" fmla="*/ 1908305 w 2120341"/>
                    <a:gd name="connsiteY6" fmla="*/ 4725134 h 4876800"/>
                    <a:gd name="connsiteX7" fmla="*/ 2120341 w 2120341"/>
                    <a:gd name="connsiteY7" fmla="*/ 2438400 h 4876800"/>
                    <a:gd name="connsiteX8" fmla="*/ 1908305 w 2120341"/>
                    <a:gd name="connsiteY8" fmla="*/ 15166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341" h="4876800">
                      <a:moveTo>
                        <a:pt x="1908305" y="151667"/>
                      </a:moveTo>
                      <a:cubicBezTo>
                        <a:pt x="1644148" y="53654"/>
                        <a:pt x="1358436" y="0"/>
                        <a:pt x="1060171" y="0"/>
                      </a:cubicBezTo>
                      <a:cubicBezTo>
                        <a:pt x="761905" y="0"/>
                        <a:pt x="476193" y="53654"/>
                        <a:pt x="212036" y="151667"/>
                      </a:cubicBezTo>
                      <a:lnTo>
                        <a:pt x="0" y="2438400"/>
                      </a:lnTo>
                      <a:lnTo>
                        <a:pt x="212036" y="4725134"/>
                      </a:lnTo>
                      <a:cubicBezTo>
                        <a:pt x="476193" y="4823156"/>
                        <a:pt x="761905" y="4876800"/>
                        <a:pt x="1060171" y="4876800"/>
                      </a:cubicBezTo>
                      <a:cubicBezTo>
                        <a:pt x="1358436" y="4876800"/>
                        <a:pt x="1644148" y="4823156"/>
                        <a:pt x="1908305" y="4725134"/>
                      </a:cubicBezTo>
                      <a:lnTo>
                        <a:pt x="2120341" y="2438400"/>
                      </a:lnTo>
                      <a:lnTo>
                        <a:pt x="1908305" y="151667"/>
                      </a:lnTo>
                      <a:close/>
                    </a:path>
                  </a:pathLst>
                </a:custGeom>
                <a:solidFill>
                  <a:srgbClr val="FFDA44"/>
                </a:solidFill>
                <a:ln w="9525" cap="flat">
                  <a:noFill/>
                  <a:prstDash val="solid"/>
                  <a:miter/>
                </a:ln>
              </p:spPr>
              <p:txBody>
                <a:bodyPr rIns="91440" rtlCol="0" anchor="ctr"/>
                <a:lstStyle/>
                <a:p>
                  <a:endParaRPr lang="en-US"/>
                </a:p>
              </p:txBody>
            </p:sp>
            <p:sp>
              <p:nvSpPr>
                <p:cNvPr id="81" name="Freeform 80">
                  <a:extLst>
                    <a:ext uri="{FF2B5EF4-FFF2-40B4-BE49-F238E27FC236}">
                      <a16:creationId xmlns:a16="http://schemas.microsoft.com/office/drawing/2014/main" id="{6C4E518B-969F-C6D5-66C3-A009F7FA8E92}"/>
                    </a:ext>
                  </a:extLst>
                </p:cNvPr>
                <p:cNvSpPr/>
                <p:nvPr/>
              </p:nvSpPr>
              <p:spPr>
                <a:xfrm>
                  <a:off x="5737308" y="1691187"/>
                  <a:ext cx="1590265" cy="4573476"/>
                </a:xfrm>
                <a:custGeom>
                  <a:avLst/>
                  <a:gdLst>
                    <a:gd name="connsiteX0" fmla="*/ 1590265 w 1590265"/>
                    <a:gd name="connsiteY0" fmla="*/ 2286724 h 4573476"/>
                    <a:gd name="connsiteX1" fmla="*/ 0 w 1590265"/>
                    <a:gd name="connsiteY1" fmla="*/ 0 h 4573476"/>
                    <a:gd name="connsiteX2" fmla="*/ 0 w 1590265"/>
                    <a:gd name="connsiteY2" fmla="*/ 4573477 h 4573476"/>
                    <a:gd name="connsiteX3" fmla="*/ 1590265 w 1590265"/>
                    <a:gd name="connsiteY3" fmla="*/ 228672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24"/>
                      </a:moveTo>
                      <a:cubicBezTo>
                        <a:pt x="1590265" y="1238307"/>
                        <a:pt x="928545" y="344519"/>
                        <a:pt x="0" y="0"/>
                      </a:cubicBezTo>
                      <a:lnTo>
                        <a:pt x="0" y="4573477"/>
                      </a:lnTo>
                      <a:cubicBezTo>
                        <a:pt x="928545" y="4228929"/>
                        <a:pt x="1590265" y="3335160"/>
                        <a:pt x="1590265" y="2286724"/>
                      </a:cubicBezTo>
                      <a:close/>
                    </a:path>
                  </a:pathLst>
                </a:custGeom>
                <a:solidFill>
                  <a:srgbClr val="D80027"/>
                </a:solidFill>
                <a:ln w="9525" cap="flat">
                  <a:noFill/>
                  <a:prstDash val="solid"/>
                  <a:miter/>
                </a:ln>
              </p:spPr>
              <p:txBody>
                <a:bodyPr rIns="91440" rtlCol="0" anchor="ctr"/>
                <a:lstStyle/>
                <a:p>
                  <a:endParaRPr lang="en-US"/>
                </a:p>
              </p:txBody>
            </p:sp>
            <p:sp>
              <p:nvSpPr>
                <p:cNvPr id="82" name="Freeform 81">
                  <a:extLst>
                    <a:ext uri="{FF2B5EF4-FFF2-40B4-BE49-F238E27FC236}">
                      <a16:creationId xmlns:a16="http://schemas.microsoft.com/office/drawing/2014/main" id="{B8538EE4-E873-0424-211E-5A0C92D8FD8D}"/>
                    </a:ext>
                  </a:extLst>
                </p:cNvPr>
                <p:cNvSpPr/>
                <p:nvPr/>
              </p:nvSpPr>
              <p:spPr>
                <a:xfrm>
                  <a:off x="2450774" y="1691187"/>
                  <a:ext cx="1590265" cy="4573466"/>
                </a:xfrm>
                <a:custGeom>
                  <a:avLst/>
                  <a:gdLst>
                    <a:gd name="connsiteX0" fmla="*/ 0 w 1590265"/>
                    <a:gd name="connsiteY0" fmla="*/ 2286724 h 4573466"/>
                    <a:gd name="connsiteX1" fmla="*/ 1590265 w 1590265"/>
                    <a:gd name="connsiteY1" fmla="*/ 4573467 h 4573466"/>
                    <a:gd name="connsiteX2" fmla="*/ 1590265 w 1590265"/>
                    <a:gd name="connsiteY2" fmla="*/ 0 h 4573466"/>
                    <a:gd name="connsiteX3" fmla="*/ 0 w 1590265"/>
                    <a:gd name="connsiteY3" fmla="*/ 228672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24"/>
                      </a:moveTo>
                      <a:cubicBezTo>
                        <a:pt x="0" y="3335160"/>
                        <a:pt x="661721" y="4228929"/>
                        <a:pt x="1590265" y="4573467"/>
                      </a:cubicBezTo>
                      <a:lnTo>
                        <a:pt x="1590265" y="0"/>
                      </a:lnTo>
                      <a:cubicBezTo>
                        <a:pt x="661721" y="344519"/>
                        <a:pt x="0" y="1238307"/>
                        <a:pt x="0" y="2286724"/>
                      </a:cubicBezTo>
                      <a:close/>
                    </a:path>
                  </a:pathLst>
                </a:custGeom>
                <a:solidFill>
                  <a:srgbClr val="000000"/>
                </a:solidFill>
                <a:ln w="9525" cap="flat">
                  <a:noFill/>
                  <a:prstDash val="solid"/>
                  <a:miter/>
                </a:ln>
              </p:spPr>
              <p:txBody>
                <a:bodyPr rIns="91440" rtlCol="0" anchor="ctr"/>
                <a:lstStyle/>
                <a:p>
                  <a:endParaRPr lang="en-US"/>
                </a:p>
              </p:txBody>
            </p:sp>
          </p:grpSp>
        </p:grpSp>
        <p:grpSp>
          <p:nvGrpSpPr>
            <p:cNvPr id="15" name="Group 14">
              <a:extLst>
                <a:ext uri="{FF2B5EF4-FFF2-40B4-BE49-F238E27FC236}">
                  <a16:creationId xmlns:a16="http://schemas.microsoft.com/office/drawing/2014/main" id="{740E08BE-4082-EE7D-5258-926FA21436FC}"/>
                </a:ext>
              </a:extLst>
            </p:cNvPr>
            <p:cNvGrpSpPr>
              <a:grpSpLocks noChangeAspect="1"/>
            </p:cNvGrpSpPr>
            <p:nvPr/>
          </p:nvGrpSpPr>
          <p:grpSpPr>
            <a:xfrm>
              <a:off x="900457" y="4147284"/>
              <a:ext cx="320040" cy="320040"/>
              <a:chOff x="7455535" y="6238171"/>
              <a:chExt cx="438912" cy="438912"/>
            </a:xfrm>
          </p:grpSpPr>
          <p:sp>
            <p:nvSpPr>
              <p:cNvPr id="73" name="Oval 72">
                <a:extLst>
                  <a:ext uri="{FF2B5EF4-FFF2-40B4-BE49-F238E27FC236}">
                    <a16:creationId xmlns:a16="http://schemas.microsoft.com/office/drawing/2014/main" id="{8E65F4DE-5FF9-C55B-9B43-E382105585C7}"/>
                  </a:ext>
                </a:extLst>
              </p:cNvPr>
              <p:cNvSpPr/>
              <p:nvPr/>
            </p:nvSpPr>
            <p:spPr>
              <a:xfrm>
                <a:off x="745553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74" name="Group 73">
                <a:extLst>
                  <a:ext uri="{FF2B5EF4-FFF2-40B4-BE49-F238E27FC236}">
                    <a16:creationId xmlns:a16="http://schemas.microsoft.com/office/drawing/2014/main" id="{DE05ED4E-ACAD-BBF1-34EE-DF84B6A07E59}"/>
                  </a:ext>
                </a:extLst>
              </p:cNvPr>
              <p:cNvGrpSpPr>
                <a:grpSpLocks noChangeAspect="1"/>
              </p:cNvGrpSpPr>
              <p:nvPr/>
            </p:nvGrpSpPr>
            <p:grpSpPr>
              <a:xfrm>
                <a:off x="7506449" y="6289303"/>
                <a:ext cx="338328" cy="338328"/>
                <a:chOff x="3657600" y="990600"/>
                <a:chExt cx="4876800" cy="4876800"/>
              </a:xfrm>
            </p:grpSpPr>
            <p:sp>
              <p:nvSpPr>
                <p:cNvPr id="75" name="Freeform 74">
                  <a:extLst>
                    <a:ext uri="{FF2B5EF4-FFF2-40B4-BE49-F238E27FC236}">
                      <a16:creationId xmlns:a16="http://schemas.microsoft.com/office/drawing/2014/main" id="{3CAF550D-CAD3-B253-E2CF-7E58F3C00FE9}"/>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BD16C8E3-BC75-A277-695D-070717C5022E}"/>
                    </a:ext>
                  </a:extLst>
                </p:cNvPr>
                <p:cNvSpPr/>
                <p:nvPr/>
              </p:nvSpPr>
              <p:spPr>
                <a:xfrm>
                  <a:off x="6944134" y="1142266"/>
                  <a:ext cx="1590265" cy="4573476"/>
                </a:xfrm>
                <a:custGeom>
                  <a:avLst/>
                  <a:gdLst>
                    <a:gd name="connsiteX0" fmla="*/ 1590265 w 1590265"/>
                    <a:gd name="connsiteY0" fmla="*/ 2286734 h 4573476"/>
                    <a:gd name="connsiteX1" fmla="*/ 0 w 1590265"/>
                    <a:gd name="connsiteY1" fmla="*/ 0 h 4573476"/>
                    <a:gd name="connsiteX2" fmla="*/ 0 w 1590265"/>
                    <a:gd name="connsiteY2" fmla="*/ 4573477 h 4573476"/>
                    <a:gd name="connsiteX3" fmla="*/ 1590265 w 1590265"/>
                    <a:gd name="connsiteY3" fmla="*/ 228673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34"/>
                      </a:moveTo>
                      <a:cubicBezTo>
                        <a:pt x="1590265" y="1238307"/>
                        <a:pt x="928545" y="344529"/>
                        <a:pt x="0" y="0"/>
                      </a:cubicBezTo>
                      <a:lnTo>
                        <a:pt x="0" y="4573477"/>
                      </a:lnTo>
                      <a:cubicBezTo>
                        <a:pt x="928545" y="4228938"/>
                        <a:pt x="1590265" y="3335160"/>
                        <a:pt x="1590265" y="2286734"/>
                      </a:cubicBezTo>
                      <a:close/>
                    </a:path>
                  </a:pathLst>
                </a:custGeom>
                <a:solidFill>
                  <a:srgbClr val="D80027"/>
                </a:solid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2AA35514-F2F1-8C7E-5FAC-EDCC9E967A46}"/>
                    </a:ext>
                  </a:extLst>
                </p:cNvPr>
                <p:cNvSpPr/>
                <p:nvPr/>
              </p:nvSpPr>
              <p:spPr>
                <a:xfrm>
                  <a:off x="3657600" y="1142266"/>
                  <a:ext cx="1590265" cy="4573466"/>
                </a:xfrm>
                <a:custGeom>
                  <a:avLst/>
                  <a:gdLst>
                    <a:gd name="connsiteX0" fmla="*/ 0 w 1590265"/>
                    <a:gd name="connsiteY0" fmla="*/ 2286734 h 4573466"/>
                    <a:gd name="connsiteX1" fmla="*/ 1590265 w 1590265"/>
                    <a:gd name="connsiteY1" fmla="*/ 4573467 h 4573466"/>
                    <a:gd name="connsiteX2" fmla="*/ 1590265 w 1590265"/>
                    <a:gd name="connsiteY2" fmla="*/ 0 h 4573466"/>
                    <a:gd name="connsiteX3" fmla="*/ 0 w 1590265"/>
                    <a:gd name="connsiteY3" fmla="*/ 228673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34"/>
                      </a:moveTo>
                      <a:cubicBezTo>
                        <a:pt x="0" y="3335160"/>
                        <a:pt x="661730" y="4228938"/>
                        <a:pt x="1590265" y="4573467"/>
                      </a:cubicBezTo>
                      <a:lnTo>
                        <a:pt x="1590265" y="0"/>
                      </a:lnTo>
                      <a:cubicBezTo>
                        <a:pt x="661730" y="344529"/>
                        <a:pt x="0" y="1238307"/>
                        <a:pt x="0" y="2286734"/>
                      </a:cubicBezTo>
                      <a:close/>
                    </a:path>
                  </a:pathLst>
                </a:custGeom>
                <a:solidFill>
                  <a:srgbClr val="0052B4"/>
                </a:solidFill>
                <a:ln w="9525"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E6431A43-D702-234F-C837-656EF26A76C3}"/>
                </a:ext>
              </a:extLst>
            </p:cNvPr>
            <p:cNvGrpSpPr>
              <a:grpSpLocks noChangeAspect="1"/>
            </p:cNvGrpSpPr>
            <p:nvPr/>
          </p:nvGrpSpPr>
          <p:grpSpPr>
            <a:xfrm>
              <a:off x="900457" y="1621456"/>
              <a:ext cx="320040" cy="320040"/>
              <a:chOff x="8174863" y="6238171"/>
              <a:chExt cx="438912" cy="438912"/>
            </a:xfrm>
          </p:grpSpPr>
          <p:sp>
            <p:nvSpPr>
              <p:cNvPr id="64" name="Oval 63">
                <a:extLst>
                  <a:ext uri="{FF2B5EF4-FFF2-40B4-BE49-F238E27FC236}">
                    <a16:creationId xmlns:a16="http://schemas.microsoft.com/office/drawing/2014/main" id="{9C7DE575-EB82-AF9B-F190-AF01DCD1F045}"/>
                  </a:ext>
                </a:extLst>
              </p:cNvPr>
              <p:cNvSpPr/>
              <p:nvPr/>
            </p:nvSpPr>
            <p:spPr>
              <a:xfrm>
                <a:off x="817486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65" name="Group 64">
                <a:extLst>
                  <a:ext uri="{FF2B5EF4-FFF2-40B4-BE49-F238E27FC236}">
                    <a16:creationId xmlns:a16="http://schemas.microsoft.com/office/drawing/2014/main" id="{98774B71-08CC-D708-0BEB-EFEDFBB728BD}"/>
                  </a:ext>
                </a:extLst>
              </p:cNvPr>
              <p:cNvGrpSpPr>
                <a:grpSpLocks noChangeAspect="1"/>
              </p:cNvGrpSpPr>
              <p:nvPr/>
            </p:nvGrpSpPr>
            <p:grpSpPr>
              <a:xfrm>
                <a:off x="8225778" y="6289303"/>
                <a:ext cx="338327" cy="338328"/>
                <a:chOff x="3841759" y="1174750"/>
                <a:chExt cx="4505447" cy="4505456"/>
              </a:xfrm>
            </p:grpSpPr>
            <p:sp>
              <p:nvSpPr>
                <p:cNvPr id="66" name="Freeform 65">
                  <a:extLst>
                    <a:ext uri="{FF2B5EF4-FFF2-40B4-BE49-F238E27FC236}">
                      <a16:creationId xmlns:a16="http://schemas.microsoft.com/office/drawing/2014/main" id="{9F4A4732-ADC5-4484-90B2-3B1290F35686}"/>
                    </a:ext>
                  </a:extLst>
                </p:cNvPr>
                <p:cNvSpPr/>
                <p:nvPr/>
              </p:nvSpPr>
              <p:spPr>
                <a:xfrm>
                  <a:off x="3841940" y="1174940"/>
                  <a:ext cx="4505266" cy="4505266"/>
                </a:xfrm>
                <a:custGeom>
                  <a:avLst/>
                  <a:gdLst>
                    <a:gd name="connsiteX0" fmla="*/ 4505266 w 4505266"/>
                    <a:gd name="connsiteY0" fmla="*/ 2252633 h 4505266"/>
                    <a:gd name="connsiteX1" fmla="*/ 2252633 w 4505266"/>
                    <a:gd name="connsiteY1" fmla="*/ 4505266 h 4505266"/>
                    <a:gd name="connsiteX2" fmla="*/ 0 w 4505266"/>
                    <a:gd name="connsiteY2" fmla="*/ 2252633 h 4505266"/>
                    <a:gd name="connsiteX3" fmla="*/ 2252633 w 4505266"/>
                    <a:gd name="connsiteY3" fmla="*/ 0 h 4505266"/>
                    <a:gd name="connsiteX4" fmla="*/ 4505266 w 4505266"/>
                    <a:gd name="connsiteY4" fmla="*/ 2252633 h 45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266" h="4505266">
                      <a:moveTo>
                        <a:pt x="4505266" y="2252633"/>
                      </a:moveTo>
                      <a:cubicBezTo>
                        <a:pt x="4505266" y="3496728"/>
                        <a:pt x="3496728" y="4505266"/>
                        <a:pt x="2252633" y="4505266"/>
                      </a:cubicBezTo>
                      <a:cubicBezTo>
                        <a:pt x="1008538" y="4505266"/>
                        <a:pt x="0" y="3496728"/>
                        <a:pt x="0" y="2252633"/>
                      </a:cubicBezTo>
                      <a:cubicBezTo>
                        <a:pt x="0" y="1008538"/>
                        <a:pt x="1008538" y="0"/>
                        <a:pt x="2252633" y="0"/>
                      </a:cubicBezTo>
                      <a:cubicBezTo>
                        <a:pt x="3496728" y="0"/>
                        <a:pt x="4505266" y="1008538"/>
                        <a:pt x="4505266" y="2252633"/>
                      </a:cubicBezTo>
                      <a:close/>
                    </a:path>
                  </a:pathLst>
                </a:custGeom>
                <a:solidFill>
                  <a:srgbClr val="FFFFFF"/>
                </a:solidFill>
                <a:ln w="950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05F47040-8894-482E-561A-44E5CFF840D0}"/>
                    </a:ext>
                  </a:extLst>
                </p:cNvPr>
                <p:cNvSpPr/>
                <p:nvPr/>
              </p:nvSpPr>
              <p:spPr>
                <a:xfrm>
                  <a:off x="6830476" y="2676413"/>
                  <a:ext cx="1516672" cy="1493274"/>
                </a:xfrm>
                <a:custGeom>
                  <a:avLst/>
                  <a:gdLst>
                    <a:gd name="connsiteX0" fmla="*/ 1387943 w 1516672"/>
                    <a:gd name="connsiteY0" fmla="*/ 0 h 1493274"/>
                    <a:gd name="connsiteX1" fmla="*/ 0 w 1516672"/>
                    <a:gd name="connsiteY1" fmla="*/ 0 h 1493274"/>
                    <a:gd name="connsiteX2" fmla="*/ 1141 w 1516672"/>
                    <a:gd name="connsiteY2" fmla="*/ 1493274 h 1493274"/>
                    <a:gd name="connsiteX3" fmla="*/ 1390939 w 1516672"/>
                    <a:gd name="connsiteY3" fmla="*/ 1493274 h 1493274"/>
                    <a:gd name="connsiteX4" fmla="*/ 1516673 w 1516672"/>
                    <a:gd name="connsiteY4" fmla="*/ 751084 h 1493274"/>
                    <a:gd name="connsiteX5" fmla="*/ 1387943 w 1516672"/>
                    <a:gd name="connsiteY5" fmla="*/ 0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672" h="1493274">
                      <a:moveTo>
                        <a:pt x="1387943" y="0"/>
                      </a:moveTo>
                      <a:lnTo>
                        <a:pt x="0" y="0"/>
                      </a:lnTo>
                      <a:cubicBezTo>
                        <a:pt x="60256" y="481221"/>
                        <a:pt x="60646" y="1011454"/>
                        <a:pt x="1141" y="1493274"/>
                      </a:cubicBezTo>
                      <a:lnTo>
                        <a:pt x="1390939" y="1493274"/>
                      </a:lnTo>
                      <a:cubicBezTo>
                        <a:pt x="1472035" y="1260792"/>
                        <a:pt x="1516673" y="1011207"/>
                        <a:pt x="1516673" y="751084"/>
                      </a:cubicBezTo>
                      <a:cubicBezTo>
                        <a:pt x="1516711" y="487622"/>
                        <a:pt x="1471036" y="234937"/>
                        <a:pt x="1387943" y="0"/>
                      </a:cubicBezTo>
                      <a:close/>
                    </a:path>
                  </a:pathLst>
                </a:custGeom>
                <a:solidFill>
                  <a:srgbClr val="EFECEC"/>
                </a:solidFill>
                <a:ln w="950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FB6CA1A-A66F-1B4F-A106-04E898054E02}"/>
                    </a:ext>
                  </a:extLst>
                </p:cNvPr>
                <p:cNvSpPr/>
                <p:nvPr/>
              </p:nvSpPr>
              <p:spPr>
                <a:xfrm>
                  <a:off x="6296742" y="1184033"/>
                  <a:ext cx="1921686" cy="1492380"/>
                </a:xfrm>
                <a:custGeom>
                  <a:avLst/>
                  <a:gdLst>
                    <a:gd name="connsiteX0" fmla="*/ 533734 w 1921686"/>
                    <a:gd name="connsiteY0" fmla="*/ 1492380 h 1492380"/>
                    <a:gd name="connsiteX1" fmla="*/ 1921686 w 1921686"/>
                    <a:gd name="connsiteY1" fmla="*/ 1492380 h 1492380"/>
                    <a:gd name="connsiteX2" fmla="*/ 1920973 w 1921686"/>
                    <a:gd name="connsiteY2" fmla="*/ 1490421 h 1492380"/>
                    <a:gd name="connsiteX3" fmla="*/ 0 w 1921686"/>
                    <a:gd name="connsiteY3" fmla="*/ 0 h 1492380"/>
                    <a:gd name="connsiteX4" fmla="*/ 533734 w 1921686"/>
                    <a:gd name="connsiteY4" fmla="*/ 1492380 h 1492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86" h="1492380">
                      <a:moveTo>
                        <a:pt x="533734" y="1492380"/>
                      </a:moveTo>
                      <a:lnTo>
                        <a:pt x="1921686" y="1492380"/>
                      </a:lnTo>
                      <a:cubicBezTo>
                        <a:pt x="1921439" y="1491667"/>
                        <a:pt x="1921220" y="1491068"/>
                        <a:pt x="1920973" y="1490421"/>
                      </a:cubicBezTo>
                      <a:cubicBezTo>
                        <a:pt x="1632648" y="677493"/>
                        <a:pt x="891057" y="79393"/>
                        <a:pt x="0" y="0"/>
                      </a:cubicBezTo>
                      <a:cubicBezTo>
                        <a:pt x="344824" y="189015"/>
                        <a:pt x="445514" y="787865"/>
                        <a:pt x="533734" y="1492380"/>
                      </a:cubicBezTo>
                      <a:close/>
                    </a:path>
                  </a:pathLst>
                </a:custGeom>
                <a:solidFill>
                  <a:srgbClr val="E63026"/>
                </a:solidFill>
                <a:ln w="950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7EFC8A43-F69F-8FEE-79B8-AE44FA4826E5}"/>
                    </a:ext>
                  </a:extLst>
                </p:cNvPr>
                <p:cNvSpPr/>
                <p:nvPr/>
              </p:nvSpPr>
              <p:spPr>
                <a:xfrm>
                  <a:off x="6296780" y="4169687"/>
                  <a:ext cx="1924653" cy="1501206"/>
                </a:xfrm>
                <a:custGeom>
                  <a:avLst/>
                  <a:gdLst>
                    <a:gd name="connsiteX0" fmla="*/ 0 w 1924653"/>
                    <a:gd name="connsiteY0" fmla="*/ 1501207 h 1501206"/>
                    <a:gd name="connsiteX1" fmla="*/ 1922485 w 1924653"/>
                    <a:gd name="connsiteY1" fmla="*/ 6401 h 1501206"/>
                    <a:gd name="connsiteX2" fmla="*/ 1924654 w 1924653"/>
                    <a:gd name="connsiteY2" fmla="*/ 0 h 1501206"/>
                    <a:gd name="connsiteX3" fmla="*/ 534818 w 1924653"/>
                    <a:gd name="connsiteY3" fmla="*/ 0 h 1501206"/>
                    <a:gd name="connsiteX4" fmla="*/ 0 w 1924653"/>
                    <a:gd name="connsiteY4" fmla="*/ 1501207 h 150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653" h="1501206">
                      <a:moveTo>
                        <a:pt x="0" y="1501207"/>
                      </a:moveTo>
                      <a:cubicBezTo>
                        <a:pt x="892645" y="1421671"/>
                        <a:pt x="1635302" y="821508"/>
                        <a:pt x="1922485" y="6401"/>
                      </a:cubicBezTo>
                      <a:cubicBezTo>
                        <a:pt x="1923237" y="4232"/>
                        <a:pt x="1923874" y="2102"/>
                        <a:pt x="1924654" y="0"/>
                      </a:cubicBezTo>
                      <a:lnTo>
                        <a:pt x="534818" y="0"/>
                      </a:lnTo>
                      <a:cubicBezTo>
                        <a:pt x="447369" y="708329"/>
                        <a:pt x="346232" y="1311403"/>
                        <a:pt x="0" y="1501207"/>
                      </a:cubicBezTo>
                      <a:close/>
                    </a:path>
                  </a:pathLst>
                </a:custGeom>
                <a:solidFill>
                  <a:srgbClr val="2B479D"/>
                </a:solidFill>
                <a:ln w="950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121C8E7D-9E7C-DF79-7069-B1B7A58885DE}"/>
                    </a:ext>
                  </a:extLst>
                </p:cNvPr>
                <p:cNvSpPr/>
                <p:nvPr/>
              </p:nvSpPr>
              <p:spPr>
                <a:xfrm>
                  <a:off x="3841759" y="2676413"/>
                  <a:ext cx="3150184" cy="1493274"/>
                </a:xfrm>
                <a:custGeom>
                  <a:avLst/>
                  <a:gdLst>
                    <a:gd name="connsiteX0" fmla="*/ 0 w 3150184"/>
                    <a:gd name="connsiteY0" fmla="*/ 751084 h 1493274"/>
                    <a:gd name="connsiteX1" fmla="*/ 125734 w 3150184"/>
                    <a:gd name="connsiteY1" fmla="*/ 1493274 h 1493274"/>
                    <a:gd name="connsiteX2" fmla="*/ 3105843 w 3150184"/>
                    <a:gd name="connsiteY2" fmla="*/ 1493274 h 1493274"/>
                    <a:gd name="connsiteX3" fmla="*/ 3104702 w 3150184"/>
                    <a:gd name="connsiteY3" fmla="*/ 0 h 1493274"/>
                    <a:gd name="connsiteX4" fmla="*/ 128721 w 3150184"/>
                    <a:gd name="connsiteY4" fmla="*/ 0 h 1493274"/>
                    <a:gd name="connsiteX5" fmla="*/ 0 w 3150184"/>
                    <a:gd name="connsiteY5" fmla="*/ 751084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0184" h="1493274">
                      <a:moveTo>
                        <a:pt x="0" y="751084"/>
                      </a:moveTo>
                      <a:cubicBezTo>
                        <a:pt x="0" y="1011207"/>
                        <a:pt x="44638" y="1260792"/>
                        <a:pt x="125734" y="1493274"/>
                      </a:cubicBezTo>
                      <a:lnTo>
                        <a:pt x="3105843" y="1493274"/>
                      </a:lnTo>
                      <a:cubicBezTo>
                        <a:pt x="3165348" y="1011416"/>
                        <a:pt x="3164957" y="481221"/>
                        <a:pt x="3104702" y="0"/>
                      </a:cubicBezTo>
                      <a:lnTo>
                        <a:pt x="128721" y="0"/>
                      </a:lnTo>
                      <a:cubicBezTo>
                        <a:pt x="45627" y="234937"/>
                        <a:pt x="0" y="487622"/>
                        <a:pt x="0" y="751084"/>
                      </a:cubicBezTo>
                      <a:close/>
                    </a:path>
                  </a:pathLst>
                </a:custGeom>
                <a:solidFill>
                  <a:srgbClr val="EFEFEF"/>
                </a:solidFill>
                <a:ln w="950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9F1A531-1883-7AC5-6AF1-27C15449663D}"/>
                    </a:ext>
                  </a:extLst>
                </p:cNvPr>
                <p:cNvSpPr/>
                <p:nvPr/>
              </p:nvSpPr>
              <p:spPr>
                <a:xfrm>
                  <a:off x="3970432" y="1174750"/>
                  <a:ext cx="2976018" cy="1501672"/>
                </a:xfrm>
                <a:custGeom>
                  <a:avLst/>
                  <a:gdLst>
                    <a:gd name="connsiteX0" fmla="*/ 713 w 2976018"/>
                    <a:gd name="connsiteY0" fmla="*/ 1499714 h 1501672"/>
                    <a:gd name="connsiteX1" fmla="*/ 0 w 2976018"/>
                    <a:gd name="connsiteY1" fmla="*/ 1501673 h 1501672"/>
                    <a:gd name="connsiteX2" fmla="*/ 2976019 w 2976018"/>
                    <a:gd name="connsiteY2" fmla="*/ 1501673 h 1501672"/>
                    <a:gd name="connsiteX3" fmla="*/ 2326348 w 2976018"/>
                    <a:gd name="connsiteY3" fmla="*/ 9293 h 1501672"/>
                    <a:gd name="connsiteX4" fmla="*/ 2123998 w 2976018"/>
                    <a:gd name="connsiteY4" fmla="*/ 0 h 1501672"/>
                    <a:gd name="connsiteX5" fmla="*/ 713 w 2976018"/>
                    <a:gd name="connsiteY5" fmla="*/ 1499714 h 150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018" h="1501672">
                      <a:moveTo>
                        <a:pt x="713" y="1499714"/>
                      </a:moveTo>
                      <a:cubicBezTo>
                        <a:pt x="466" y="1500351"/>
                        <a:pt x="247" y="1500960"/>
                        <a:pt x="0" y="1501673"/>
                      </a:cubicBezTo>
                      <a:lnTo>
                        <a:pt x="2976019" y="1501673"/>
                      </a:lnTo>
                      <a:cubicBezTo>
                        <a:pt x="2887809" y="797148"/>
                        <a:pt x="2671115" y="198307"/>
                        <a:pt x="2326348" y="9293"/>
                      </a:cubicBezTo>
                      <a:cubicBezTo>
                        <a:pt x="2259662" y="3377"/>
                        <a:pt x="2192215" y="0"/>
                        <a:pt x="2123998" y="0"/>
                      </a:cubicBezTo>
                      <a:cubicBezTo>
                        <a:pt x="1144037" y="0"/>
                        <a:pt x="310611" y="625911"/>
                        <a:pt x="713" y="1499714"/>
                      </a:cubicBezTo>
                      <a:close/>
                    </a:path>
                  </a:pathLst>
                </a:custGeom>
                <a:solidFill>
                  <a:srgbClr val="E73B36"/>
                </a:solidFill>
                <a:ln w="9505"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2EB7E159-589C-2094-0AEE-6A46C400C6CA}"/>
                    </a:ext>
                  </a:extLst>
                </p:cNvPr>
                <p:cNvSpPr/>
                <p:nvPr/>
              </p:nvSpPr>
              <p:spPr>
                <a:xfrm>
                  <a:off x="3967493" y="4169687"/>
                  <a:ext cx="2980108" cy="1510518"/>
                </a:xfrm>
                <a:custGeom>
                  <a:avLst/>
                  <a:gdLst>
                    <a:gd name="connsiteX0" fmla="*/ 2980109 w 2980108"/>
                    <a:gd name="connsiteY0" fmla="*/ 0 h 1510518"/>
                    <a:gd name="connsiteX1" fmla="*/ 0 w 2980108"/>
                    <a:gd name="connsiteY1" fmla="*/ 0 h 1510518"/>
                    <a:gd name="connsiteX2" fmla="*/ 2169 w 2980108"/>
                    <a:gd name="connsiteY2" fmla="*/ 6401 h 1510518"/>
                    <a:gd name="connsiteX3" fmla="*/ 2126937 w 2980108"/>
                    <a:gd name="connsiteY3" fmla="*/ 1510519 h 1510518"/>
                    <a:gd name="connsiteX4" fmla="*/ 2329287 w 2980108"/>
                    <a:gd name="connsiteY4" fmla="*/ 1501197 h 1510518"/>
                    <a:gd name="connsiteX5" fmla="*/ 2980109 w 2980108"/>
                    <a:gd name="connsiteY5" fmla="*/ 0 h 15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0108" h="1510518">
                      <a:moveTo>
                        <a:pt x="2980109" y="0"/>
                      </a:moveTo>
                      <a:lnTo>
                        <a:pt x="0" y="0"/>
                      </a:lnTo>
                      <a:cubicBezTo>
                        <a:pt x="751" y="2102"/>
                        <a:pt x="1427" y="4232"/>
                        <a:pt x="2169" y="6401"/>
                      </a:cubicBezTo>
                      <a:cubicBezTo>
                        <a:pt x="310839" y="882439"/>
                        <a:pt x="1145359" y="1510519"/>
                        <a:pt x="2126937" y="1510519"/>
                      </a:cubicBezTo>
                      <a:cubicBezTo>
                        <a:pt x="2195164" y="1510519"/>
                        <a:pt x="2262601" y="1507171"/>
                        <a:pt x="2329287" y="1501197"/>
                      </a:cubicBezTo>
                      <a:cubicBezTo>
                        <a:pt x="2675519" y="1311403"/>
                        <a:pt x="2892640" y="708329"/>
                        <a:pt x="2980109" y="0"/>
                      </a:cubicBezTo>
                      <a:close/>
                    </a:path>
                  </a:pathLst>
                </a:custGeom>
                <a:solidFill>
                  <a:srgbClr val="3757A6"/>
                </a:solidFill>
                <a:ln w="9505" cap="flat">
                  <a:noFill/>
                  <a:prstDash val="solid"/>
                  <a:miter/>
                </a:ln>
              </p:spPr>
              <p:txBody>
                <a:bodyPr rtlCol="0" anchor="ctr"/>
                <a:lstStyle/>
                <a:p>
                  <a:endParaRPr lang="en-US"/>
                </a:p>
              </p:txBody>
            </p:sp>
          </p:grpSp>
        </p:grpSp>
        <p:grpSp>
          <p:nvGrpSpPr>
            <p:cNvPr id="17" name="Group 16">
              <a:extLst>
                <a:ext uri="{FF2B5EF4-FFF2-40B4-BE49-F238E27FC236}">
                  <a16:creationId xmlns:a16="http://schemas.microsoft.com/office/drawing/2014/main" id="{C758BBB4-FC1F-AF80-C2DF-6A2FFD4E7953}"/>
                </a:ext>
              </a:extLst>
            </p:cNvPr>
            <p:cNvGrpSpPr>
              <a:grpSpLocks noChangeAspect="1"/>
            </p:cNvGrpSpPr>
            <p:nvPr/>
          </p:nvGrpSpPr>
          <p:grpSpPr>
            <a:xfrm>
              <a:off x="900457" y="1997830"/>
              <a:ext cx="320040" cy="320040"/>
              <a:chOff x="9040495" y="6238171"/>
              <a:chExt cx="438912" cy="438912"/>
            </a:xfrm>
          </p:grpSpPr>
          <p:sp>
            <p:nvSpPr>
              <p:cNvPr id="59" name="Oval 58">
                <a:extLst>
                  <a:ext uri="{FF2B5EF4-FFF2-40B4-BE49-F238E27FC236}">
                    <a16:creationId xmlns:a16="http://schemas.microsoft.com/office/drawing/2014/main" id="{91E04444-E2C3-DB14-F2F6-486F5DF65F1C}"/>
                  </a:ext>
                </a:extLst>
              </p:cNvPr>
              <p:cNvSpPr/>
              <p:nvPr/>
            </p:nvSpPr>
            <p:spPr>
              <a:xfrm>
                <a:off x="904049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60" name="Group 59">
                <a:extLst>
                  <a:ext uri="{FF2B5EF4-FFF2-40B4-BE49-F238E27FC236}">
                    <a16:creationId xmlns:a16="http://schemas.microsoft.com/office/drawing/2014/main" id="{B93C518F-77B0-A368-96F9-6EBD79037C4A}"/>
                  </a:ext>
                </a:extLst>
              </p:cNvPr>
              <p:cNvGrpSpPr>
                <a:grpSpLocks noChangeAspect="1"/>
              </p:cNvGrpSpPr>
              <p:nvPr/>
            </p:nvGrpSpPr>
            <p:grpSpPr>
              <a:xfrm>
                <a:off x="9091409" y="6289303"/>
                <a:ext cx="338328" cy="338328"/>
                <a:chOff x="3657600" y="990600"/>
                <a:chExt cx="4876800" cy="4876799"/>
              </a:xfrm>
            </p:grpSpPr>
            <p:sp>
              <p:nvSpPr>
                <p:cNvPr id="61" name="Freeform 60">
                  <a:extLst>
                    <a:ext uri="{FF2B5EF4-FFF2-40B4-BE49-F238E27FC236}">
                      <a16:creationId xmlns:a16="http://schemas.microsoft.com/office/drawing/2014/main" id="{39DF783A-4A04-AAB4-49BB-7A960E791DD2}"/>
                    </a:ext>
                  </a:extLst>
                </p:cNvPr>
                <p:cNvSpPr/>
                <p:nvPr/>
              </p:nvSpPr>
              <p:spPr>
                <a:xfrm>
                  <a:off x="3809266" y="4065107"/>
                  <a:ext cx="4573466" cy="1802292"/>
                </a:xfrm>
                <a:custGeom>
                  <a:avLst/>
                  <a:gdLst>
                    <a:gd name="connsiteX0" fmla="*/ 0 w 4573466"/>
                    <a:gd name="connsiteY0" fmla="*/ 212027 h 1802292"/>
                    <a:gd name="connsiteX1" fmla="*/ 2286734 w 4573466"/>
                    <a:gd name="connsiteY1" fmla="*/ 1802292 h 1802292"/>
                    <a:gd name="connsiteX2" fmla="*/ 4573467 w 4573466"/>
                    <a:gd name="connsiteY2" fmla="*/ 212027 h 1802292"/>
                    <a:gd name="connsiteX3" fmla="*/ 2286734 w 4573466"/>
                    <a:gd name="connsiteY3" fmla="*/ 0 h 1802292"/>
                    <a:gd name="connsiteX4" fmla="*/ 0 w 4573466"/>
                    <a:gd name="connsiteY4" fmla="*/ 212027 h 180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2">
                      <a:moveTo>
                        <a:pt x="0" y="212027"/>
                      </a:moveTo>
                      <a:cubicBezTo>
                        <a:pt x="344529" y="1140562"/>
                        <a:pt x="1238307" y="1802292"/>
                        <a:pt x="2286734" y="1802292"/>
                      </a:cubicBezTo>
                      <a:cubicBezTo>
                        <a:pt x="3335160" y="1802292"/>
                        <a:pt x="4228938" y="1140562"/>
                        <a:pt x="4573467" y="212027"/>
                      </a:cubicBezTo>
                      <a:lnTo>
                        <a:pt x="2286734" y="0"/>
                      </a:lnTo>
                      <a:lnTo>
                        <a:pt x="0" y="212027"/>
                      </a:lnTo>
                      <a:close/>
                    </a:path>
                  </a:pathLst>
                </a:custGeom>
                <a:solidFill>
                  <a:srgbClr val="FFDA44"/>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9ECCCADE-BAE2-F69A-4B6A-BDC34B006AE3}"/>
                    </a:ext>
                  </a:extLst>
                </p:cNvPr>
                <p:cNvSpPr/>
                <p:nvPr/>
              </p:nvSpPr>
              <p:spPr>
                <a:xfrm>
                  <a:off x="3809266" y="990600"/>
                  <a:ext cx="4573466" cy="1802291"/>
                </a:xfrm>
                <a:custGeom>
                  <a:avLst/>
                  <a:gdLst>
                    <a:gd name="connsiteX0" fmla="*/ 2286734 w 4573466"/>
                    <a:gd name="connsiteY0" fmla="*/ 0 h 1802291"/>
                    <a:gd name="connsiteX1" fmla="*/ 0 w 4573466"/>
                    <a:gd name="connsiteY1" fmla="*/ 1590265 h 1802291"/>
                    <a:gd name="connsiteX2" fmla="*/ 2286734 w 4573466"/>
                    <a:gd name="connsiteY2" fmla="*/ 1802292 h 1802291"/>
                    <a:gd name="connsiteX3" fmla="*/ 4573467 w 4573466"/>
                    <a:gd name="connsiteY3" fmla="*/ 1590256 h 1802291"/>
                    <a:gd name="connsiteX4" fmla="*/ 2286734 w 4573466"/>
                    <a:gd name="connsiteY4" fmla="*/ 0 h 180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1">
                      <a:moveTo>
                        <a:pt x="2286734" y="0"/>
                      </a:moveTo>
                      <a:cubicBezTo>
                        <a:pt x="1238307" y="0"/>
                        <a:pt x="344529" y="661721"/>
                        <a:pt x="0" y="1590265"/>
                      </a:cubicBezTo>
                      <a:lnTo>
                        <a:pt x="2286734" y="1802292"/>
                      </a:lnTo>
                      <a:lnTo>
                        <a:pt x="4573467" y="1590256"/>
                      </a:lnTo>
                      <a:cubicBezTo>
                        <a:pt x="4228938" y="661721"/>
                        <a:pt x="3335160" y="0"/>
                        <a:pt x="2286734" y="0"/>
                      </a:cubicBezTo>
                      <a:close/>
                    </a:path>
                  </a:pathLst>
                </a:custGeom>
                <a:solidFill>
                  <a:srgbClr val="000000"/>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94D0957-AE13-BD55-0289-B313DDD4D1CC}"/>
                    </a:ext>
                  </a:extLst>
                </p:cNvPr>
                <p:cNvSpPr/>
                <p:nvPr/>
              </p:nvSpPr>
              <p:spPr>
                <a:xfrm>
                  <a:off x="3657600" y="2580865"/>
                  <a:ext cx="4876800" cy="1696269"/>
                </a:xfrm>
                <a:custGeom>
                  <a:avLst/>
                  <a:gdLst>
                    <a:gd name="connsiteX0" fmla="*/ 151667 w 4876800"/>
                    <a:gd name="connsiteY0" fmla="*/ 0 h 1696269"/>
                    <a:gd name="connsiteX1" fmla="*/ 0 w 4876800"/>
                    <a:gd name="connsiteY1" fmla="*/ 848135 h 1696269"/>
                    <a:gd name="connsiteX2" fmla="*/ 151667 w 4876800"/>
                    <a:gd name="connsiteY2" fmla="*/ 1696269 h 1696269"/>
                    <a:gd name="connsiteX3" fmla="*/ 4725143 w 4876800"/>
                    <a:gd name="connsiteY3" fmla="*/ 1696269 h 1696269"/>
                    <a:gd name="connsiteX4" fmla="*/ 4876800 w 4876800"/>
                    <a:gd name="connsiteY4" fmla="*/ 848135 h 1696269"/>
                    <a:gd name="connsiteX5" fmla="*/ 4725134 w 4876800"/>
                    <a:gd name="connsiteY5" fmla="*/ 0 h 1696269"/>
                    <a:gd name="connsiteX6" fmla="*/ 151667 w 4876800"/>
                    <a:gd name="connsiteY6" fmla="*/ 0 h 169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1696269">
                      <a:moveTo>
                        <a:pt x="151667" y="0"/>
                      </a:moveTo>
                      <a:cubicBezTo>
                        <a:pt x="53654" y="264157"/>
                        <a:pt x="0" y="549869"/>
                        <a:pt x="0" y="848135"/>
                      </a:cubicBezTo>
                      <a:cubicBezTo>
                        <a:pt x="0" y="1146400"/>
                        <a:pt x="53654" y="1432112"/>
                        <a:pt x="151667" y="1696269"/>
                      </a:cubicBezTo>
                      <a:lnTo>
                        <a:pt x="4725143" y="1696269"/>
                      </a:lnTo>
                      <a:cubicBezTo>
                        <a:pt x="4823156" y="1432112"/>
                        <a:pt x="4876800" y="1146400"/>
                        <a:pt x="4876800" y="848135"/>
                      </a:cubicBezTo>
                      <a:cubicBezTo>
                        <a:pt x="4876800" y="549869"/>
                        <a:pt x="4823156" y="264157"/>
                        <a:pt x="4725134" y="0"/>
                      </a:cubicBezTo>
                      <a:lnTo>
                        <a:pt x="151667" y="0"/>
                      </a:lnTo>
                      <a:close/>
                    </a:path>
                  </a:pathLst>
                </a:custGeom>
                <a:solidFill>
                  <a:srgbClr val="D80027"/>
                </a:solidFill>
                <a:ln w="9525"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F0A038EB-7202-838E-FC42-3802D9E0E1DE}"/>
                </a:ext>
              </a:extLst>
            </p:cNvPr>
            <p:cNvGrpSpPr>
              <a:grpSpLocks noChangeAspect="1"/>
            </p:cNvGrpSpPr>
            <p:nvPr/>
          </p:nvGrpSpPr>
          <p:grpSpPr>
            <a:xfrm>
              <a:off x="900457" y="2722084"/>
              <a:ext cx="320040" cy="320040"/>
              <a:chOff x="9881743" y="6238171"/>
              <a:chExt cx="438912" cy="438912"/>
            </a:xfrm>
          </p:grpSpPr>
          <p:sp>
            <p:nvSpPr>
              <p:cNvPr id="48" name="Oval 47">
                <a:extLst>
                  <a:ext uri="{FF2B5EF4-FFF2-40B4-BE49-F238E27FC236}">
                    <a16:creationId xmlns:a16="http://schemas.microsoft.com/office/drawing/2014/main" id="{27FF26F4-F1D8-3304-67AD-C88DC3FCBD8A}"/>
                  </a:ext>
                </a:extLst>
              </p:cNvPr>
              <p:cNvSpPr/>
              <p:nvPr/>
            </p:nvSpPr>
            <p:spPr>
              <a:xfrm>
                <a:off x="988174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49" name="Group 48">
                <a:extLst>
                  <a:ext uri="{FF2B5EF4-FFF2-40B4-BE49-F238E27FC236}">
                    <a16:creationId xmlns:a16="http://schemas.microsoft.com/office/drawing/2014/main" id="{913AC9F5-C38F-9B4B-2B3B-AD9343D2AF25}"/>
                  </a:ext>
                </a:extLst>
              </p:cNvPr>
              <p:cNvGrpSpPr>
                <a:grpSpLocks noChangeAspect="1"/>
              </p:cNvGrpSpPr>
              <p:nvPr/>
            </p:nvGrpSpPr>
            <p:grpSpPr>
              <a:xfrm>
                <a:off x="9932657" y="6289303"/>
                <a:ext cx="338328" cy="338328"/>
                <a:chOff x="3657600" y="990600"/>
                <a:chExt cx="4876800" cy="4876800"/>
              </a:xfrm>
            </p:grpSpPr>
            <p:sp>
              <p:nvSpPr>
                <p:cNvPr id="50" name="Freeform 49">
                  <a:extLst>
                    <a:ext uri="{FF2B5EF4-FFF2-40B4-BE49-F238E27FC236}">
                      <a16:creationId xmlns:a16="http://schemas.microsoft.com/office/drawing/2014/main" id="{5F091B04-7D2C-7E28-BECD-15FBF0E6EAE9}"/>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C113A61-1BFF-4DCE-3755-041E548B0792}"/>
                    </a:ext>
                  </a:extLst>
                </p:cNvPr>
                <p:cNvSpPr/>
                <p:nvPr/>
              </p:nvSpPr>
              <p:spPr>
                <a:xfrm>
                  <a:off x="3657600" y="990600"/>
                  <a:ext cx="4876800" cy="2438409"/>
                </a:xfrm>
                <a:custGeom>
                  <a:avLst/>
                  <a:gdLst>
                    <a:gd name="connsiteX0" fmla="*/ 0 w 4876800"/>
                    <a:gd name="connsiteY0" fmla="*/ 2438410 h 2438409"/>
                    <a:gd name="connsiteX1" fmla="*/ 2438400 w 4876800"/>
                    <a:gd name="connsiteY1" fmla="*/ 0 h 2438409"/>
                    <a:gd name="connsiteX2" fmla="*/ 4876800 w 4876800"/>
                    <a:gd name="connsiteY2" fmla="*/ 2438410 h 2438409"/>
                  </a:gdLst>
                  <a:ahLst/>
                  <a:cxnLst>
                    <a:cxn ang="0">
                      <a:pos x="connsiteX0" y="connsiteY0"/>
                    </a:cxn>
                    <a:cxn ang="0">
                      <a:pos x="connsiteX1" y="connsiteY1"/>
                    </a:cxn>
                    <a:cxn ang="0">
                      <a:pos x="connsiteX2" y="connsiteY2"/>
                    </a:cxn>
                  </a:cxnLst>
                  <a:rect l="l" t="t" r="r" b="b"/>
                  <a:pathLst>
                    <a:path w="4876800" h="2438409">
                      <a:moveTo>
                        <a:pt x="0" y="2438410"/>
                      </a:moveTo>
                      <a:cubicBezTo>
                        <a:pt x="0" y="1091717"/>
                        <a:pt x="1091717" y="0"/>
                        <a:pt x="2438400" y="0"/>
                      </a:cubicBezTo>
                      <a:cubicBezTo>
                        <a:pt x="3785083" y="0"/>
                        <a:pt x="4876800" y="1091717"/>
                        <a:pt x="4876800" y="2438410"/>
                      </a:cubicBezTo>
                    </a:path>
                  </a:pathLst>
                </a:custGeom>
                <a:solidFill>
                  <a:srgbClr val="D80027"/>
                </a:solidFill>
                <a:ln w="9525" cap="flat">
                  <a:noFill/>
                  <a:prstDash val="solid"/>
                  <a:miter/>
                </a:ln>
              </p:spPr>
              <p:txBody>
                <a:bodyPr rtlCol="0" anchor="ctr"/>
                <a:lstStyle/>
                <a:p>
                  <a:endParaRPr lang="en-US"/>
                </a:p>
              </p:txBody>
            </p:sp>
            <p:grpSp>
              <p:nvGrpSpPr>
                <p:cNvPr id="52" name="Graphic 162">
                  <a:extLst>
                    <a:ext uri="{FF2B5EF4-FFF2-40B4-BE49-F238E27FC236}">
                      <a16:creationId xmlns:a16="http://schemas.microsoft.com/office/drawing/2014/main" id="{A4FA078B-03DD-84DC-074D-F4C51EF75DC4}"/>
                    </a:ext>
                  </a:extLst>
                </p:cNvPr>
                <p:cNvGrpSpPr/>
                <p:nvPr/>
              </p:nvGrpSpPr>
              <p:grpSpPr>
                <a:xfrm>
                  <a:off x="4823783" y="1520685"/>
                  <a:ext cx="1908324" cy="1484242"/>
                  <a:chOff x="4823783" y="1520685"/>
                  <a:chExt cx="1908324" cy="1484242"/>
                </a:xfrm>
                <a:solidFill>
                  <a:srgbClr val="F0F0F0"/>
                </a:solidFill>
              </p:grpSpPr>
              <p:sp>
                <p:nvSpPr>
                  <p:cNvPr id="53" name="Freeform 52">
                    <a:extLst>
                      <a:ext uri="{FF2B5EF4-FFF2-40B4-BE49-F238E27FC236}">
                        <a16:creationId xmlns:a16="http://schemas.microsoft.com/office/drawing/2014/main" id="{18D628BB-7DB2-D998-68F3-A1F642F3806A}"/>
                      </a:ext>
                    </a:extLst>
                  </p:cNvPr>
                  <p:cNvSpPr/>
                  <p:nvPr/>
                </p:nvSpPr>
                <p:spPr>
                  <a:xfrm>
                    <a:off x="4823783" y="1520685"/>
                    <a:ext cx="901150" cy="1484242"/>
                  </a:xfrm>
                  <a:custGeom>
                    <a:avLst/>
                    <a:gdLst>
                      <a:gd name="connsiteX0" fmla="*/ 318059 w 901150"/>
                      <a:gd name="connsiteY0" fmla="*/ 742112 h 1484242"/>
                      <a:gd name="connsiteX1" fmla="*/ 901151 w 901150"/>
                      <a:gd name="connsiteY1" fmla="*/ 17250 h 1484242"/>
                      <a:gd name="connsiteX2" fmla="*/ 742121 w 901150"/>
                      <a:gd name="connsiteY2" fmla="*/ 0 h 1484242"/>
                      <a:gd name="connsiteX3" fmla="*/ 0 w 901150"/>
                      <a:gd name="connsiteY3" fmla="*/ 742121 h 1484242"/>
                      <a:gd name="connsiteX4" fmla="*/ 742121 w 901150"/>
                      <a:gd name="connsiteY4" fmla="*/ 1484243 h 1484242"/>
                      <a:gd name="connsiteX5" fmla="*/ 901151 w 901150"/>
                      <a:gd name="connsiteY5" fmla="*/ 1466983 h 1484242"/>
                      <a:gd name="connsiteX6" fmla="*/ 318059 w 901150"/>
                      <a:gd name="connsiteY6" fmla="*/ 742112 h 148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150" h="1484242">
                        <a:moveTo>
                          <a:pt x="318059" y="742112"/>
                        </a:moveTo>
                        <a:cubicBezTo>
                          <a:pt x="318059" y="386848"/>
                          <a:pt x="567738" y="90068"/>
                          <a:pt x="901151" y="17250"/>
                        </a:cubicBezTo>
                        <a:cubicBezTo>
                          <a:pt x="849906" y="6067"/>
                          <a:pt x="796747" y="0"/>
                          <a:pt x="742121" y="0"/>
                        </a:cubicBezTo>
                        <a:cubicBezTo>
                          <a:pt x="332251" y="0"/>
                          <a:pt x="0" y="332251"/>
                          <a:pt x="0" y="742121"/>
                        </a:cubicBezTo>
                        <a:cubicBezTo>
                          <a:pt x="0" y="1151992"/>
                          <a:pt x="332251" y="1484243"/>
                          <a:pt x="742121" y="1484243"/>
                        </a:cubicBezTo>
                        <a:cubicBezTo>
                          <a:pt x="796728" y="1484243"/>
                          <a:pt x="849897" y="1478175"/>
                          <a:pt x="901151" y="1466983"/>
                        </a:cubicBezTo>
                        <a:cubicBezTo>
                          <a:pt x="567738" y="1394165"/>
                          <a:pt x="318059" y="1097385"/>
                          <a:pt x="318059" y="742112"/>
                        </a:cubicBezTo>
                        <a:close/>
                      </a:path>
                    </a:pathLst>
                  </a:custGeom>
                  <a:solidFill>
                    <a:srgbClr val="F0F0F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7C3B3C5-4111-AC10-9B19-8AE8EE7AEFFC}"/>
                      </a:ext>
                    </a:extLst>
                  </p:cNvPr>
                  <p:cNvSpPr/>
                  <p:nvPr/>
                </p:nvSpPr>
                <p:spPr>
                  <a:xfrm>
                    <a:off x="5873057" y="1573691"/>
                    <a:ext cx="445894" cy="424062"/>
                  </a:xfrm>
                  <a:custGeom>
                    <a:avLst/>
                    <a:gdLst>
                      <a:gd name="connsiteX0" fmla="*/ 222942 w 445894"/>
                      <a:gd name="connsiteY0" fmla="*/ 0 h 424062"/>
                      <a:gd name="connsiteX1" fmla="*/ 275577 w 445894"/>
                      <a:gd name="connsiteY1" fmla="*/ 161973 h 424062"/>
                      <a:gd name="connsiteX2" fmla="*/ 445894 w 445894"/>
                      <a:gd name="connsiteY2" fmla="*/ 161973 h 424062"/>
                      <a:gd name="connsiteX3" fmla="*/ 308096 w 445894"/>
                      <a:gd name="connsiteY3" fmla="*/ 262090 h 424062"/>
                      <a:gd name="connsiteX4" fmla="*/ 360731 w 445894"/>
                      <a:gd name="connsiteY4" fmla="*/ 424063 h 424062"/>
                      <a:gd name="connsiteX5" fmla="*/ 222942 w 445894"/>
                      <a:gd name="connsiteY5" fmla="*/ 323964 h 424062"/>
                      <a:gd name="connsiteX6" fmla="*/ 85154 w 445894"/>
                      <a:gd name="connsiteY6" fmla="*/ 424063 h 424062"/>
                      <a:gd name="connsiteX7" fmla="*/ 137789 w 445894"/>
                      <a:gd name="connsiteY7" fmla="*/ 262090 h 424062"/>
                      <a:gd name="connsiteX8" fmla="*/ 0 w 445894"/>
                      <a:gd name="connsiteY8" fmla="*/ 161973 h 424062"/>
                      <a:gd name="connsiteX9" fmla="*/ 170307 w 445894"/>
                      <a:gd name="connsiteY9" fmla="*/ 161973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94" h="424062">
                        <a:moveTo>
                          <a:pt x="222942" y="0"/>
                        </a:moveTo>
                        <a:lnTo>
                          <a:pt x="275577" y="161973"/>
                        </a:lnTo>
                        <a:lnTo>
                          <a:pt x="445894" y="161973"/>
                        </a:lnTo>
                        <a:lnTo>
                          <a:pt x="308096" y="262090"/>
                        </a:lnTo>
                        <a:lnTo>
                          <a:pt x="360731" y="424063"/>
                        </a:lnTo>
                        <a:lnTo>
                          <a:pt x="222942" y="323964"/>
                        </a:lnTo>
                        <a:lnTo>
                          <a:pt x="85154" y="424063"/>
                        </a:lnTo>
                        <a:lnTo>
                          <a:pt x="137789" y="262090"/>
                        </a:lnTo>
                        <a:lnTo>
                          <a:pt x="0" y="161973"/>
                        </a:lnTo>
                        <a:lnTo>
                          <a:pt x="170307" y="161973"/>
                        </a:lnTo>
                        <a:close/>
                      </a:path>
                    </a:pathLst>
                  </a:custGeom>
                  <a:solidFill>
                    <a:srgbClr val="F0F0F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71E3690-34ED-43C3-25ED-1F1BEF2482A5}"/>
                      </a:ext>
                    </a:extLst>
                  </p:cNvPr>
                  <p:cNvSpPr/>
                  <p:nvPr/>
                </p:nvSpPr>
                <p:spPr>
                  <a:xfrm>
                    <a:off x="5459891" y="1891741"/>
                    <a:ext cx="445903" cy="424062"/>
                  </a:xfrm>
                  <a:custGeom>
                    <a:avLst/>
                    <a:gdLst>
                      <a:gd name="connsiteX0" fmla="*/ 222961 w 445903"/>
                      <a:gd name="connsiteY0" fmla="*/ 0 h 424062"/>
                      <a:gd name="connsiteX1" fmla="*/ 275587 w 445903"/>
                      <a:gd name="connsiteY1" fmla="*/ 161982 h 424062"/>
                      <a:gd name="connsiteX2" fmla="*/ 445903 w 445903"/>
                      <a:gd name="connsiteY2" fmla="*/ 161982 h 424062"/>
                      <a:gd name="connsiteX3" fmla="*/ 308115 w 445903"/>
                      <a:gd name="connsiteY3" fmla="*/ 262090 h 424062"/>
                      <a:gd name="connsiteX4" fmla="*/ 360750 w 445903"/>
                      <a:gd name="connsiteY4" fmla="*/ 424063 h 424062"/>
                      <a:gd name="connsiteX5" fmla="*/ 222961 w 445903"/>
                      <a:gd name="connsiteY5" fmla="*/ 323964 h 424062"/>
                      <a:gd name="connsiteX6" fmla="*/ 85154 w 445903"/>
                      <a:gd name="connsiteY6" fmla="*/ 424063 h 424062"/>
                      <a:gd name="connsiteX7" fmla="*/ 137798 w 445903"/>
                      <a:gd name="connsiteY7" fmla="*/ 262090 h 424062"/>
                      <a:gd name="connsiteX8" fmla="*/ 0 w 445903"/>
                      <a:gd name="connsiteY8" fmla="*/ 161982 h 424062"/>
                      <a:gd name="connsiteX9" fmla="*/ 170317 w 44590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903" h="424062">
                        <a:moveTo>
                          <a:pt x="222961" y="0"/>
                        </a:moveTo>
                        <a:lnTo>
                          <a:pt x="275587" y="161982"/>
                        </a:lnTo>
                        <a:lnTo>
                          <a:pt x="445903" y="161982"/>
                        </a:lnTo>
                        <a:lnTo>
                          <a:pt x="308115" y="262090"/>
                        </a:lnTo>
                        <a:lnTo>
                          <a:pt x="360750" y="424063"/>
                        </a:lnTo>
                        <a:lnTo>
                          <a:pt x="222961" y="323964"/>
                        </a:lnTo>
                        <a:lnTo>
                          <a:pt x="85154" y="424063"/>
                        </a:lnTo>
                        <a:lnTo>
                          <a:pt x="137798" y="262090"/>
                        </a:lnTo>
                        <a:lnTo>
                          <a:pt x="0" y="161982"/>
                        </a:lnTo>
                        <a:lnTo>
                          <a:pt x="170317" y="161982"/>
                        </a:lnTo>
                        <a:close/>
                      </a:path>
                    </a:pathLst>
                  </a:custGeom>
                  <a:solidFill>
                    <a:srgbClr val="F0F0F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84E2A3F-C2EF-DE04-4DF9-DAB7F79928B2}"/>
                      </a:ext>
                    </a:extLst>
                  </p:cNvPr>
                  <p:cNvSpPr/>
                  <p:nvPr/>
                </p:nvSpPr>
                <p:spPr>
                  <a:xfrm>
                    <a:off x="6286214" y="1891741"/>
                    <a:ext cx="445893" cy="424062"/>
                  </a:xfrm>
                  <a:custGeom>
                    <a:avLst/>
                    <a:gdLst>
                      <a:gd name="connsiteX0" fmla="*/ 222942 w 445893"/>
                      <a:gd name="connsiteY0" fmla="*/ 0 h 424062"/>
                      <a:gd name="connsiteX1" fmla="*/ 275587 w 445893"/>
                      <a:gd name="connsiteY1" fmla="*/ 161982 h 424062"/>
                      <a:gd name="connsiteX2" fmla="*/ 445894 w 445893"/>
                      <a:gd name="connsiteY2" fmla="*/ 161982 h 424062"/>
                      <a:gd name="connsiteX3" fmla="*/ 308096 w 445893"/>
                      <a:gd name="connsiteY3" fmla="*/ 262090 h 424062"/>
                      <a:gd name="connsiteX4" fmla="*/ 360740 w 445893"/>
                      <a:gd name="connsiteY4" fmla="*/ 424063 h 424062"/>
                      <a:gd name="connsiteX5" fmla="*/ 222942 w 445893"/>
                      <a:gd name="connsiteY5" fmla="*/ 323964 h 424062"/>
                      <a:gd name="connsiteX6" fmla="*/ 85154 w 445893"/>
                      <a:gd name="connsiteY6" fmla="*/ 424063 h 424062"/>
                      <a:gd name="connsiteX7" fmla="*/ 137789 w 445893"/>
                      <a:gd name="connsiteY7" fmla="*/ 262090 h 424062"/>
                      <a:gd name="connsiteX8" fmla="*/ 0 w 445893"/>
                      <a:gd name="connsiteY8" fmla="*/ 161982 h 424062"/>
                      <a:gd name="connsiteX9" fmla="*/ 170307 w 44589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93" h="424062">
                        <a:moveTo>
                          <a:pt x="222942" y="0"/>
                        </a:moveTo>
                        <a:lnTo>
                          <a:pt x="275587" y="161982"/>
                        </a:lnTo>
                        <a:lnTo>
                          <a:pt x="445894" y="161982"/>
                        </a:lnTo>
                        <a:lnTo>
                          <a:pt x="308096" y="262090"/>
                        </a:lnTo>
                        <a:lnTo>
                          <a:pt x="360740" y="424063"/>
                        </a:lnTo>
                        <a:lnTo>
                          <a:pt x="222942" y="323964"/>
                        </a:lnTo>
                        <a:lnTo>
                          <a:pt x="85154" y="424063"/>
                        </a:lnTo>
                        <a:lnTo>
                          <a:pt x="137789" y="262090"/>
                        </a:lnTo>
                        <a:lnTo>
                          <a:pt x="0" y="161982"/>
                        </a:lnTo>
                        <a:lnTo>
                          <a:pt x="170307" y="161982"/>
                        </a:lnTo>
                        <a:close/>
                      </a:path>
                    </a:pathLst>
                  </a:custGeom>
                  <a:solidFill>
                    <a:srgbClr val="F0F0F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DB2CCF0D-E932-AF11-6497-5D0B52F2D197}"/>
                      </a:ext>
                    </a:extLst>
                  </p:cNvPr>
                  <p:cNvSpPr/>
                  <p:nvPr/>
                </p:nvSpPr>
                <p:spPr>
                  <a:xfrm>
                    <a:off x="6127194" y="2368819"/>
                    <a:ext cx="445884" cy="424062"/>
                  </a:xfrm>
                  <a:custGeom>
                    <a:avLst/>
                    <a:gdLst>
                      <a:gd name="connsiteX0" fmla="*/ 222942 w 445884"/>
                      <a:gd name="connsiteY0" fmla="*/ 0 h 424062"/>
                      <a:gd name="connsiteX1" fmla="*/ 275577 w 445884"/>
                      <a:gd name="connsiteY1" fmla="*/ 161982 h 424062"/>
                      <a:gd name="connsiteX2" fmla="*/ 445884 w 445884"/>
                      <a:gd name="connsiteY2" fmla="*/ 161982 h 424062"/>
                      <a:gd name="connsiteX3" fmla="*/ 308096 w 445884"/>
                      <a:gd name="connsiteY3" fmla="*/ 262090 h 424062"/>
                      <a:gd name="connsiteX4" fmla="*/ 360731 w 445884"/>
                      <a:gd name="connsiteY4" fmla="*/ 424063 h 424062"/>
                      <a:gd name="connsiteX5" fmla="*/ 222942 w 445884"/>
                      <a:gd name="connsiteY5" fmla="*/ 323964 h 424062"/>
                      <a:gd name="connsiteX6" fmla="*/ 85154 w 445884"/>
                      <a:gd name="connsiteY6" fmla="*/ 424063 h 424062"/>
                      <a:gd name="connsiteX7" fmla="*/ 137789 w 445884"/>
                      <a:gd name="connsiteY7" fmla="*/ 262090 h 424062"/>
                      <a:gd name="connsiteX8" fmla="*/ 0 w 445884"/>
                      <a:gd name="connsiteY8" fmla="*/ 161982 h 424062"/>
                      <a:gd name="connsiteX9" fmla="*/ 170297 w 445884"/>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84" h="424062">
                        <a:moveTo>
                          <a:pt x="222942" y="0"/>
                        </a:moveTo>
                        <a:lnTo>
                          <a:pt x="275577" y="161982"/>
                        </a:lnTo>
                        <a:lnTo>
                          <a:pt x="445884" y="161982"/>
                        </a:lnTo>
                        <a:lnTo>
                          <a:pt x="308096" y="262090"/>
                        </a:lnTo>
                        <a:lnTo>
                          <a:pt x="360731" y="424063"/>
                        </a:lnTo>
                        <a:lnTo>
                          <a:pt x="222942" y="323964"/>
                        </a:lnTo>
                        <a:lnTo>
                          <a:pt x="85154" y="424063"/>
                        </a:lnTo>
                        <a:lnTo>
                          <a:pt x="137789" y="262090"/>
                        </a:lnTo>
                        <a:lnTo>
                          <a:pt x="0" y="161982"/>
                        </a:lnTo>
                        <a:lnTo>
                          <a:pt x="170297" y="161982"/>
                        </a:lnTo>
                        <a:close/>
                      </a:path>
                    </a:pathLst>
                  </a:custGeom>
                  <a:solidFill>
                    <a:srgbClr val="F0F0F0"/>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8B33A023-1DE5-8FDA-0482-11CE3897D714}"/>
                      </a:ext>
                    </a:extLst>
                  </p:cNvPr>
                  <p:cNvSpPr/>
                  <p:nvPr/>
                </p:nvSpPr>
                <p:spPr>
                  <a:xfrm>
                    <a:off x="5618921" y="2368819"/>
                    <a:ext cx="445903" cy="424062"/>
                  </a:xfrm>
                  <a:custGeom>
                    <a:avLst/>
                    <a:gdLst>
                      <a:gd name="connsiteX0" fmla="*/ 222952 w 445903"/>
                      <a:gd name="connsiteY0" fmla="*/ 0 h 424062"/>
                      <a:gd name="connsiteX1" fmla="*/ 275577 w 445903"/>
                      <a:gd name="connsiteY1" fmla="*/ 161982 h 424062"/>
                      <a:gd name="connsiteX2" fmla="*/ 445903 w 445903"/>
                      <a:gd name="connsiteY2" fmla="*/ 161982 h 424062"/>
                      <a:gd name="connsiteX3" fmla="*/ 308105 w 445903"/>
                      <a:gd name="connsiteY3" fmla="*/ 262090 h 424062"/>
                      <a:gd name="connsiteX4" fmla="*/ 360750 w 445903"/>
                      <a:gd name="connsiteY4" fmla="*/ 424063 h 424062"/>
                      <a:gd name="connsiteX5" fmla="*/ 222952 w 445903"/>
                      <a:gd name="connsiteY5" fmla="*/ 323964 h 424062"/>
                      <a:gd name="connsiteX6" fmla="*/ 85154 w 445903"/>
                      <a:gd name="connsiteY6" fmla="*/ 424063 h 424062"/>
                      <a:gd name="connsiteX7" fmla="*/ 137789 w 445903"/>
                      <a:gd name="connsiteY7" fmla="*/ 262090 h 424062"/>
                      <a:gd name="connsiteX8" fmla="*/ 0 w 445903"/>
                      <a:gd name="connsiteY8" fmla="*/ 161982 h 424062"/>
                      <a:gd name="connsiteX9" fmla="*/ 170317 w 44590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903" h="424062">
                        <a:moveTo>
                          <a:pt x="222952" y="0"/>
                        </a:moveTo>
                        <a:lnTo>
                          <a:pt x="275577" y="161982"/>
                        </a:lnTo>
                        <a:lnTo>
                          <a:pt x="445903" y="161982"/>
                        </a:lnTo>
                        <a:lnTo>
                          <a:pt x="308105" y="262090"/>
                        </a:lnTo>
                        <a:lnTo>
                          <a:pt x="360750" y="424063"/>
                        </a:lnTo>
                        <a:lnTo>
                          <a:pt x="222952" y="323964"/>
                        </a:lnTo>
                        <a:lnTo>
                          <a:pt x="85154" y="424063"/>
                        </a:lnTo>
                        <a:lnTo>
                          <a:pt x="137789" y="262090"/>
                        </a:lnTo>
                        <a:lnTo>
                          <a:pt x="0" y="161982"/>
                        </a:lnTo>
                        <a:lnTo>
                          <a:pt x="170317" y="161982"/>
                        </a:lnTo>
                        <a:close/>
                      </a:path>
                    </a:pathLst>
                  </a:custGeom>
                  <a:solidFill>
                    <a:srgbClr val="F0F0F0"/>
                  </a:solidFill>
                  <a:ln w="9525" cap="flat">
                    <a:noFill/>
                    <a:prstDash val="solid"/>
                    <a:miter/>
                  </a:ln>
                </p:spPr>
                <p:txBody>
                  <a:bodyPr rtlCol="0" anchor="ctr"/>
                  <a:lstStyle/>
                  <a:p>
                    <a:endParaRPr lang="en-US"/>
                  </a:p>
                </p:txBody>
              </p:sp>
            </p:grpSp>
          </p:grpSp>
        </p:grpSp>
        <p:grpSp>
          <p:nvGrpSpPr>
            <p:cNvPr id="19" name="Group 18">
              <a:extLst>
                <a:ext uri="{FF2B5EF4-FFF2-40B4-BE49-F238E27FC236}">
                  <a16:creationId xmlns:a16="http://schemas.microsoft.com/office/drawing/2014/main" id="{44BE0BE9-843C-208B-137E-624C71E53D20}"/>
                </a:ext>
              </a:extLst>
            </p:cNvPr>
            <p:cNvGrpSpPr>
              <a:grpSpLocks noChangeAspect="1"/>
            </p:cNvGrpSpPr>
            <p:nvPr/>
          </p:nvGrpSpPr>
          <p:grpSpPr>
            <a:xfrm>
              <a:off x="900457" y="3446161"/>
              <a:ext cx="320040" cy="320040"/>
              <a:chOff x="10588879" y="6238171"/>
              <a:chExt cx="438912" cy="438912"/>
            </a:xfrm>
          </p:grpSpPr>
          <p:sp>
            <p:nvSpPr>
              <p:cNvPr id="39" name="Oval 38">
                <a:extLst>
                  <a:ext uri="{FF2B5EF4-FFF2-40B4-BE49-F238E27FC236}">
                    <a16:creationId xmlns:a16="http://schemas.microsoft.com/office/drawing/2014/main" id="{9B1FB7CA-7395-5EEA-33EE-388BE0BF59B7}"/>
                  </a:ext>
                </a:extLst>
              </p:cNvPr>
              <p:cNvSpPr/>
              <p:nvPr/>
            </p:nvSpPr>
            <p:spPr>
              <a:xfrm>
                <a:off x="10588879"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40" name="Group 39">
                <a:extLst>
                  <a:ext uri="{FF2B5EF4-FFF2-40B4-BE49-F238E27FC236}">
                    <a16:creationId xmlns:a16="http://schemas.microsoft.com/office/drawing/2014/main" id="{269245F5-3855-D9BA-7D10-4932A7F66153}"/>
                  </a:ext>
                </a:extLst>
              </p:cNvPr>
              <p:cNvGrpSpPr>
                <a:grpSpLocks noChangeAspect="1"/>
              </p:cNvGrpSpPr>
              <p:nvPr/>
            </p:nvGrpSpPr>
            <p:grpSpPr>
              <a:xfrm>
                <a:off x="10639793" y="6289303"/>
                <a:ext cx="338328" cy="338328"/>
                <a:chOff x="3657600" y="990600"/>
                <a:chExt cx="4876800" cy="4876800"/>
              </a:xfrm>
            </p:grpSpPr>
            <p:sp>
              <p:nvSpPr>
                <p:cNvPr id="41" name="Freeform 40">
                  <a:extLst>
                    <a:ext uri="{FF2B5EF4-FFF2-40B4-BE49-F238E27FC236}">
                      <a16:creationId xmlns:a16="http://schemas.microsoft.com/office/drawing/2014/main" id="{48D6095F-5453-82D8-192E-56638DF2AA98}"/>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42" name="Graphic 188">
                  <a:extLst>
                    <a:ext uri="{FF2B5EF4-FFF2-40B4-BE49-F238E27FC236}">
                      <a16:creationId xmlns:a16="http://schemas.microsoft.com/office/drawing/2014/main" id="{4BB309D6-969B-B2DD-984C-571C2F2AADD1}"/>
                    </a:ext>
                  </a:extLst>
                </p:cNvPr>
                <p:cNvGrpSpPr/>
                <p:nvPr/>
              </p:nvGrpSpPr>
              <p:grpSpPr>
                <a:xfrm>
                  <a:off x="3741600" y="1520685"/>
                  <a:ext cx="4792799" cy="4346714"/>
                  <a:chOff x="3741600" y="1520685"/>
                  <a:chExt cx="4792799" cy="4346714"/>
                </a:xfrm>
                <a:solidFill>
                  <a:srgbClr val="D80027"/>
                </a:solidFill>
              </p:grpSpPr>
              <p:sp>
                <p:nvSpPr>
                  <p:cNvPr id="44" name="Freeform 43">
                    <a:extLst>
                      <a:ext uri="{FF2B5EF4-FFF2-40B4-BE49-F238E27FC236}">
                        <a16:creationId xmlns:a16="http://schemas.microsoft.com/office/drawing/2014/main" id="{B460F8E2-43B4-522C-C82C-940F5719C2E5}"/>
                      </a:ext>
                    </a:extLst>
                  </p:cNvPr>
                  <p:cNvSpPr/>
                  <p:nvPr/>
                </p:nvSpPr>
                <p:spPr>
                  <a:xfrm>
                    <a:off x="5989986" y="2792891"/>
                    <a:ext cx="2544413" cy="636108"/>
                  </a:xfrm>
                  <a:custGeom>
                    <a:avLst/>
                    <a:gdLst>
                      <a:gd name="connsiteX0" fmla="*/ 0 w 2544413"/>
                      <a:gd name="connsiteY0" fmla="*/ 636108 h 636108"/>
                      <a:gd name="connsiteX1" fmla="*/ 2544413 w 2544413"/>
                      <a:gd name="connsiteY1" fmla="*/ 636108 h 636108"/>
                      <a:gd name="connsiteX2" fmla="*/ 2460412 w 2544413"/>
                      <a:gd name="connsiteY2" fmla="*/ 0 h 636108"/>
                      <a:gd name="connsiteX3" fmla="*/ 0 w 2544413"/>
                      <a:gd name="connsiteY3" fmla="*/ 0 h 636108"/>
                      <a:gd name="connsiteX4" fmla="*/ 0 w 2544413"/>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413" h="636108">
                        <a:moveTo>
                          <a:pt x="0" y="636108"/>
                        </a:moveTo>
                        <a:lnTo>
                          <a:pt x="2544413" y="636108"/>
                        </a:lnTo>
                        <a:cubicBezTo>
                          <a:pt x="2544413" y="416023"/>
                          <a:pt x="2515077" y="202816"/>
                          <a:pt x="2460412"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69B5A23E-E8A8-43BD-CD83-E7E732FC8C6D}"/>
                      </a:ext>
                    </a:extLst>
                  </p:cNvPr>
                  <p:cNvSpPr/>
                  <p:nvPr/>
                </p:nvSpPr>
                <p:spPr>
                  <a:xfrm>
                    <a:off x="5989986" y="1520685"/>
                    <a:ext cx="2186520" cy="636108"/>
                  </a:xfrm>
                  <a:custGeom>
                    <a:avLst/>
                    <a:gdLst>
                      <a:gd name="connsiteX0" fmla="*/ 0 w 2186520"/>
                      <a:gd name="connsiteY0" fmla="*/ 636108 h 636108"/>
                      <a:gd name="connsiteX1" fmla="*/ 2186521 w 2186520"/>
                      <a:gd name="connsiteY1" fmla="*/ 636108 h 636108"/>
                      <a:gd name="connsiteX2" fmla="*/ 1623879 w 2186520"/>
                      <a:gd name="connsiteY2" fmla="*/ 0 h 636108"/>
                      <a:gd name="connsiteX3" fmla="*/ 0 w 2186520"/>
                      <a:gd name="connsiteY3" fmla="*/ 0 h 636108"/>
                      <a:gd name="connsiteX4" fmla="*/ 0 w 2186520"/>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520" h="636108">
                        <a:moveTo>
                          <a:pt x="0" y="636108"/>
                        </a:moveTo>
                        <a:lnTo>
                          <a:pt x="2186521" y="636108"/>
                        </a:lnTo>
                        <a:cubicBezTo>
                          <a:pt x="2037255" y="392535"/>
                          <a:pt x="1846402" y="177241"/>
                          <a:pt x="1623879"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4A534076-50DA-06A9-AE88-A64A855E9720}"/>
                      </a:ext>
                    </a:extLst>
                  </p:cNvPr>
                  <p:cNvSpPr/>
                  <p:nvPr/>
                </p:nvSpPr>
                <p:spPr>
                  <a:xfrm>
                    <a:off x="4578134" y="5337314"/>
                    <a:ext cx="3035731" cy="530085"/>
                  </a:xfrm>
                  <a:custGeom>
                    <a:avLst/>
                    <a:gdLst>
                      <a:gd name="connsiteX0" fmla="*/ 1517866 w 3035731"/>
                      <a:gd name="connsiteY0" fmla="*/ 530085 h 530085"/>
                      <a:gd name="connsiteX1" fmla="*/ 3035732 w 3035731"/>
                      <a:gd name="connsiteY1" fmla="*/ 0 h 530085"/>
                      <a:gd name="connsiteX2" fmla="*/ 0 w 3035731"/>
                      <a:gd name="connsiteY2" fmla="*/ 0 h 530085"/>
                      <a:gd name="connsiteX3" fmla="*/ 1517866 w 3035731"/>
                      <a:gd name="connsiteY3" fmla="*/ 530085 h 530085"/>
                    </a:gdLst>
                    <a:ahLst/>
                    <a:cxnLst>
                      <a:cxn ang="0">
                        <a:pos x="connsiteX0" y="connsiteY0"/>
                      </a:cxn>
                      <a:cxn ang="0">
                        <a:pos x="connsiteX1" y="connsiteY1"/>
                      </a:cxn>
                      <a:cxn ang="0">
                        <a:pos x="connsiteX2" y="connsiteY2"/>
                      </a:cxn>
                      <a:cxn ang="0">
                        <a:pos x="connsiteX3" y="connsiteY3"/>
                      </a:cxn>
                    </a:cxnLst>
                    <a:rect l="l" t="t" r="r" b="b"/>
                    <a:pathLst>
                      <a:path w="3035731" h="530085">
                        <a:moveTo>
                          <a:pt x="1517866" y="530085"/>
                        </a:moveTo>
                        <a:cubicBezTo>
                          <a:pt x="2091738" y="530085"/>
                          <a:pt x="2619204" y="331737"/>
                          <a:pt x="3035732" y="0"/>
                        </a:cubicBezTo>
                        <a:lnTo>
                          <a:pt x="0" y="0"/>
                        </a:lnTo>
                        <a:cubicBezTo>
                          <a:pt x="416528" y="331737"/>
                          <a:pt x="943994" y="530085"/>
                          <a:pt x="1517866" y="530085"/>
                        </a:cubicBezTo>
                        <a:close/>
                      </a:path>
                    </a:pathLst>
                  </a:custGeom>
                  <a:solidFill>
                    <a:srgbClr val="D80027"/>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D8F18B1F-126D-2039-656E-5CA192533490}"/>
                      </a:ext>
                    </a:extLst>
                  </p:cNvPr>
                  <p:cNvSpPr/>
                  <p:nvPr/>
                </p:nvSpPr>
                <p:spPr>
                  <a:xfrm>
                    <a:off x="3741600" y="4065098"/>
                    <a:ext cx="4708798" cy="636107"/>
                  </a:xfrm>
                  <a:custGeom>
                    <a:avLst/>
                    <a:gdLst>
                      <a:gd name="connsiteX0" fmla="*/ 273891 w 4708798"/>
                      <a:gd name="connsiteY0" fmla="*/ 636108 h 636107"/>
                      <a:gd name="connsiteX1" fmla="*/ 4434907 w 4708798"/>
                      <a:gd name="connsiteY1" fmla="*/ 636108 h 636107"/>
                      <a:gd name="connsiteX2" fmla="*/ 4708798 w 4708798"/>
                      <a:gd name="connsiteY2" fmla="*/ 0 h 636107"/>
                      <a:gd name="connsiteX3" fmla="*/ 0 w 4708798"/>
                      <a:gd name="connsiteY3" fmla="*/ 0 h 636107"/>
                      <a:gd name="connsiteX4" fmla="*/ 273891 w 4708798"/>
                      <a:gd name="connsiteY4" fmla="*/ 636108 h 63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8798" h="636107">
                        <a:moveTo>
                          <a:pt x="273891" y="636108"/>
                        </a:moveTo>
                        <a:lnTo>
                          <a:pt x="4434907" y="636108"/>
                        </a:lnTo>
                        <a:cubicBezTo>
                          <a:pt x="4554741" y="440569"/>
                          <a:pt x="4647676" y="226828"/>
                          <a:pt x="4708798" y="0"/>
                        </a:cubicBezTo>
                        <a:lnTo>
                          <a:pt x="0" y="0"/>
                        </a:lnTo>
                        <a:cubicBezTo>
                          <a:pt x="61122" y="226828"/>
                          <a:pt x="154057" y="440569"/>
                          <a:pt x="273891" y="636108"/>
                        </a:cubicBezTo>
                        <a:close/>
                      </a:path>
                    </a:pathLst>
                  </a:custGeom>
                  <a:solidFill>
                    <a:srgbClr val="D80027"/>
                  </a:solidFill>
                  <a:ln w="9525" cap="flat">
                    <a:noFill/>
                    <a:prstDash val="solid"/>
                    <a:miter/>
                  </a:ln>
                </p:spPr>
                <p:txBody>
                  <a:bodyPr rtlCol="0" anchor="ctr"/>
                  <a:lstStyle/>
                  <a:p>
                    <a:endParaRPr lang="en-US"/>
                  </a:p>
                </p:txBody>
              </p:sp>
            </p:grpSp>
            <p:sp>
              <p:nvSpPr>
                <p:cNvPr id="43" name="Freeform 42">
                  <a:extLst>
                    <a:ext uri="{FF2B5EF4-FFF2-40B4-BE49-F238E27FC236}">
                      <a16:creationId xmlns:a16="http://schemas.microsoft.com/office/drawing/2014/main" id="{9A646497-563E-95DB-BED7-D5F594C2FF02}"/>
                    </a:ext>
                  </a:extLst>
                </p:cNvPr>
                <p:cNvSpPr/>
                <p:nvPr/>
              </p:nvSpPr>
              <p:spPr>
                <a:xfrm>
                  <a:off x="3657600" y="990600"/>
                  <a:ext cx="2438400" cy="2438400"/>
                </a:xfrm>
                <a:custGeom>
                  <a:avLst/>
                  <a:gdLst>
                    <a:gd name="connsiteX0" fmla="*/ 1129513 w 2438400"/>
                    <a:gd name="connsiteY0" fmla="*/ 380790 h 2438400"/>
                    <a:gd name="connsiteX1" fmla="*/ 1351721 w 2438400"/>
                    <a:gd name="connsiteY1" fmla="*/ 380790 h 2438400"/>
                    <a:gd name="connsiteX2" fmla="*/ 1145029 w 2438400"/>
                    <a:gd name="connsiteY2" fmla="*/ 530952 h 2438400"/>
                    <a:gd name="connsiteX3" fmla="*/ 1223982 w 2438400"/>
                    <a:gd name="connsiteY3" fmla="*/ 773925 h 2438400"/>
                    <a:gd name="connsiteX4" fmla="*/ 1017299 w 2438400"/>
                    <a:gd name="connsiteY4" fmla="*/ 623764 h 2438400"/>
                    <a:gd name="connsiteX5" fmla="*/ 810616 w 2438400"/>
                    <a:gd name="connsiteY5" fmla="*/ 773925 h 2438400"/>
                    <a:gd name="connsiteX6" fmla="*/ 878815 w 2438400"/>
                    <a:gd name="connsiteY6" fmla="*/ 564023 h 2438400"/>
                    <a:gd name="connsiteX7" fmla="*/ 405879 w 2438400"/>
                    <a:gd name="connsiteY7" fmla="*/ 1091108 h 2438400"/>
                    <a:gd name="connsiteX8" fmla="*/ 477079 w 2438400"/>
                    <a:gd name="connsiteY8" fmla="*/ 1091108 h 2438400"/>
                    <a:gd name="connsiteX9" fmla="*/ 345510 w 2438400"/>
                    <a:gd name="connsiteY9" fmla="*/ 1186691 h 2438400"/>
                    <a:gd name="connsiteX10" fmla="*/ 286512 w 2438400"/>
                    <a:gd name="connsiteY10" fmla="*/ 1290876 h 2438400"/>
                    <a:gd name="connsiteX11" fmla="*/ 349339 w 2438400"/>
                    <a:gd name="connsiteY11" fmla="*/ 1484243 h 2438400"/>
                    <a:gd name="connsiteX12" fmla="*/ 232124 w 2438400"/>
                    <a:gd name="connsiteY12" fmla="*/ 1399080 h 2438400"/>
                    <a:gd name="connsiteX13" fmla="*/ 152381 w 2438400"/>
                    <a:gd name="connsiteY13" fmla="*/ 1588370 h 2438400"/>
                    <a:gd name="connsiteX14" fmla="*/ 221599 w 2438400"/>
                    <a:gd name="connsiteY14" fmla="*/ 1801425 h 2438400"/>
                    <a:gd name="connsiteX15" fmla="*/ 477079 w 2438400"/>
                    <a:gd name="connsiteY15" fmla="*/ 1801425 h 2438400"/>
                    <a:gd name="connsiteX16" fmla="*/ 270386 w 2438400"/>
                    <a:gd name="connsiteY16" fmla="*/ 1951587 h 2438400"/>
                    <a:gd name="connsiteX17" fmla="*/ 349339 w 2438400"/>
                    <a:gd name="connsiteY17" fmla="*/ 2194560 h 2438400"/>
                    <a:gd name="connsiteX18" fmla="*/ 142656 w 2438400"/>
                    <a:gd name="connsiteY18" fmla="*/ 2044398 h 2438400"/>
                    <a:gd name="connsiteX19" fmla="*/ 18850 w 2438400"/>
                    <a:gd name="connsiteY19" fmla="*/ 2134353 h 2438400"/>
                    <a:gd name="connsiteX20" fmla="*/ 0 w 2438400"/>
                    <a:gd name="connsiteY20" fmla="*/ 2438400 h 2438400"/>
                    <a:gd name="connsiteX21" fmla="*/ 2438400 w 2438400"/>
                    <a:gd name="connsiteY21" fmla="*/ 2438400 h 2438400"/>
                    <a:gd name="connsiteX22" fmla="*/ 2438400 w 2438400"/>
                    <a:gd name="connsiteY22" fmla="*/ 0 h 2438400"/>
                    <a:gd name="connsiteX23" fmla="*/ 1129513 w 2438400"/>
                    <a:gd name="connsiteY23" fmla="*/ 380790 h 2438400"/>
                    <a:gd name="connsiteX24" fmla="*/ 1223982 w 2438400"/>
                    <a:gd name="connsiteY24" fmla="*/ 2194560 h 2438400"/>
                    <a:gd name="connsiteX25" fmla="*/ 1017299 w 2438400"/>
                    <a:gd name="connsiteY25" fmla="*/ 2044398 h 2438400"/>
                    <a:gd name="connsiteX26" fmla="*/ 810616 w 2438400"/>
                    <a:gd name="connsiteY26" fmla="*/ 2194560 h 2438400"/>
                    <a:gd name="connsiteX27" fmla="*/ 889568 w 2438400"/>
                    <a:gd name="connsiteY27" fmla="*/ 1951587 h 2438400"/>
                    <a:gd name="connsiteX28" fmla="*/ 682876 w 2438400"/>
                    <a:gd name="connsiteY28" fmla="*/ 1801425 h 2438400"/>
                    <a:gd name="connsiteX29" fmla="*/ 938355 w 2438400"/>
                    <a:gd name="connsiteY29" fmla="*/ 1801425 h 2438400"/>
                    <a:gd name="connsiteX30" fmla="*/ 1017299 w 2438400"/>
                    <a:gd name="connsiteY30" fmla="*/ 1558452 h 2438400"/>
                    <a:gd name="connsiteX31" fmla="*/ 1096242 w 2438400"/>
                    <a:gd name="connsiteY31" fmla="*/ 1801425 h 2438400"/>
                    <a:gd name="connsiteX32" fmla="*/ 1351721 w 2438400"/>
                    <a:gd name="connsiteY32" fmla="*/ 1801425 h 2438400"/>
                    <a:gd name="connsiteX33" fmla="*/ 1145029 w 2438400"/>
                    <a:gd name="connsiteY33" fmla="*/ 1951587 h 2438400"/>
                    <a:gd name="connsiteX34" fmla="*/ 1223982 w 2438400"/>
                    <a:gd name="connsiteY34" fmla="*/ 2194560 h 2438400"/>
                    <a:gd name="connsiteX35" fmla="*/ 1145029 w 2438400"/>
                    <a:gd name="connsiteY35" fmla="*/ 1241270 h 2438400"/>
                    <a:gd name="connsiteX36" fmla="*/ 1223982 w 2438400"/>
                    <a:gd name="connsiteY36" fmla="*/ 1484243 h 2438400"/>
                    <a:gd name="connsiteX37" fmla="*/ 1017299 w 2438400"/>
                    <a:gd name="connsiteY37" fmla="*/ 1334081 h 2438400"/>
                    <a:gd name="connsiteX38" fmla="*/ 810616 w 2438400"/>
                    <a:gd name="connsiteY38" fmla="*/ 1484243 h 2438400"/>
                    <a:gd name="connsiteX39" fmla="*/ 889568 w 2438400"/>
                    <a:gd name="connsiteY39" fmla="*/ 1241270 h 2438400"/>
                    <a:gd name="connsiteX40" fmla="*/ 682876 w 2438400"/>
                    <a:gd name="connsiteY40" fmla="*/ 1091108 h 2438400"/>
                    <a:gd name="connsiteX41" fmla="*/ 938355 w 2438400"/>
                    <a:gd name="connsiteY41" fmla="*/ 1091108 h 2438400"/>
                    <a:gd name="connsiteX42" fmla="*/ 1017299 w 2438400"/>
                    <a:gd name="connsiteY42" fmla="*/ 848135 h 2438400"/>
                    <a:gd name="connsiteX43" fmla="*/ 1096242 w 2438400"/>
                    <a:gd name="connsiteY43" fmla="*/ 1091108 h 2438400"/>
                    <a:gd name="connsiteX44" fmla="*/ 1351721 w 2438400"/>
                    <a:gd name="connsiteY44" fmla="*/ 1091108 h 2438400"/>
                    <a:gd name="connsiteX45" fmla="*/ 1145029 w 2438400"/>
                    <a:gd name="connsiteY45" fmla="*/ 1241270 h 2438400"/>
                    <a:gd name="connsiteX46" fmla="*/ 2098624 w 2438400"/>
                    <a:gd name="connsiteY46" fmla="*/ 2194560 h 2438400"/>
                    <a:gd name="connsiteX47" fmla="*/ 1891941 w 2438400"/>
                    <a:gd name="connsiteY47" fmla="*/ 2044398 h 2438400"/>
                    <a:gd name="connsiteX48" fmla="*/ 1685258 w 2438400"/>
                    <a:gd name="connsiteY48" fmla="*/ 2194560 h 2438400"/>
                    <a:gd name="connsiteX49" fmla="*/ 1764211 w 2438400"/>
                    <a:gd name="connsiteY49" fmla="*/ 1951587 h 2438400"/>
                    <a:gd name="connsiteX50" fmla="*/ 1557519 w 2438400"/>
                    <a:gd name="connsiteY50" fmla="*/ 1801425 h 2438400"/>
                    <a:gd name="connsiteX51" fmla="*/ 1812998 w 2438400"/>
                    <a:gd name="connsiteY51" fmla="*/ 1801425 h 2438400"/>
                    <a:gd name="connsiteX52" fmla="*/ 1891941 w 2438400"/>
                    <a:gd name="connsiteY52" fmla="*/ 1558452 h 2438400"/>
                    <a:gd name="connsiteX53" fmla="*/ 1970885 w 2438400"/>
                    <a:gd name="connsiteY53" fmla="*/ 1801425 h 2438400"/>
                    <a:gd name="connsiteX54" fmla="*/ 2226364 w 2438400"/>
                    <a:gd name="connsiteY54" fmla="*/ 1801425 h 2438400"/>
                    <a:gd name="connsiteX55" fmla="*/ 2019672 w 2438400"/>
                    <a:gd name="connsiteY55" fmla="*/ 1951587 h 2438400"/>
                    <a:gd name="connsiteX56" fmla="*/ 2098624 w 2438400"/>
                    <a:gd name="connsiteY56" fmla="*/ 2194560 h 2438400"/>
                    <a:gd name="connsiteX57" fmla="*/ 2019672 w 2438400"/>
                    <a:gd name="connsiteY57" fmla="*/ 1241270 h 2438400"/>
                    <a:gd name="connsiteX58" fmla="*/ 2098624 w 2438400"/>
                    <a:gd name="connsiteY58" fmla="*/ 1484243 h 2438400"/>
                    <a:gd name="connsiteX59" fmla="*/ 1891941 w 2438400"/>
                    <a:gd name="connsiteY59" fmla="*/ 1334081 h 2438400"/>
                    <a:gd name="connsiteX60" fmla="*/ 1685258 w 2438400"/>
                    <a:gd name="connsiteY60" fmla="*/ 1484243 h 2438400"/>
                    <a:gd name="connsiteX61" fmla="*/ 1764211 w 2438400"/>
                    <a:gd name="connsiteY61" fmla="*/ 1241270 h 2438400"/>
                    <a:gd name="connsiteX62" fmla="*/ 1557519 w 2438400"/>
                    <a:gd name="connsiteY62" fmla="*/ 1091108 h 2438400"/>
                    <a:gd name="connsiteX63" fmla="*/ 1812998 w 2438400"/>
                    <a:gd name="connsiteY63" fmla="*/ 1091108 h 2438400"/>
                    <a:gd name="connsiteX64" fmla="*/ 1891941 w 2438400"/>
                    <a:gd name="connsiteY64" fmla="*/ 848135 h 2438400"/>
                    <a:gd name="connsiteX65" fmla="*/ 1970885 w 2438400"/>
                    <a:gd name="connsiteY65" fmla="*/ 1091108 h 2438400"/>
                    <a:gd name="connsiteX66" fmla="*/ 2226364 w 2438400"/>
                    <a:gd name="connsiteY66" fmla="*/ 1091108 h 2438400"/>
                    <a:gd name="connsiteX67" fmla="*/ 2019672 w 2438400"/>
                    <a:gd name="connsiteY67" fmla="*/ 1241270 h 2438400"/>
                    <a:gd name="connsiteX68" fmla="*/ 2019672 w 2438400"/>
                    <a:gd name="connsiteY68" fmla="*/ 530952 h 2438400"/>
                    <a:gd name="connsiteX69" fmla="*/ 2098624 w 2438400"/>
                    <a:gd name="connsiteY69" fmla="*/ 773925 h 2438400"/>
                    <a:gd name="connsiteX70" fmla="*/ 1891941 w 2438400"/>
                    <a:gd name="connsiteY70" fmla="*/ 623764 h 2438400"/>
                    <a:gd name="connsiteX71" fmla="*/ 1685258 w 2438400"/>
                    <a:gd name="connsiteY71" fmla="*/ 773925 h 2438400"/>
                    <a:gd name="connsiteX72" fmla="*/ 1764211 w 2438400"/>
                    <a:gd name="connsiteY72" fmla="*/ 530952 h 2438400"/>
                    <a:gd name="connsiteX73" fmla="*/ 1557519 w 2438400"/>
                    <a:gd name="connsiteY73" fmla="*/ 380790 h 2438400"/>
                    <a:gd name="connsiteX74" fmla="*/ 1812998 w 2438400"/>
                    <a:gd name="connsiteY74" fmla="*/ 380790 h 2438400"/>
                    <a:gd name="connsiteX75" fmla="*/ 1891941 w 2438400"/>
                    <a:gd name="connsiteY75" fmla="*/ 137817 h 2438400"/>
                    <a:gd name="connsiteX76" fmla="*/ 1970885 w 2438400"/>
                    <a:gd name="connsiteY76" fmla="*/ 380790 h 2438400"/>
                    <a:gd name="connsiteX77" fmla="*/ 2226364 w 2438400"/>
                    <a:gd name="connsiteY77" fmla="*/ 380790 h 2438400"/>
                    <a:gd name="connsiteX78" fmla="*/ 2019672 w 2438400"/>
                    <a:gd name="connsiteY78" fmla="*/ 53095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438400" h="2438400">
                      <a:moveTo>
                        <a:pt x="1129513" y="380790"/>
                      </a:moveTo>
                      <a:lnTo>
                        <a:pt x="1351721" y="380790"/>
                      </a:lnTo>
                      <a:lnTo>
                        <a:pt x="1145029" y="530952"/>
                      </a:lnTo>
                      <a:lnTo>
                        <a:pt x="1223982" y="773925"/>
                      </a:lnTo>
                      <a:lnTo>
                        <a:pt x="1017299" y="623764"/>
                      </a:lnTo>
                      <a:lnTo>
                        <a:pt x="810616" y="773925"/>
                      </a:lnTo>
                      <a:lnTo>
                        <a:pt x="878815" y="564023"/>
                      </a:lnTo>
                      <a:cubicBezTo>
                        <a:pt x="696830" y="715613"/>
                        <a:pt x="537324" y="893216"/>
                        <a:pt x="405879" y="1091108"/>
                      </a:cubicBezTo>
                      <a:lnTo>
                        <a:pt x="477079" y="1091108"/>
                      </a:lnTo>
                      <a:lnTo>
                        <a:pt x="345510" y="1186691"/>
                      </a:lnTo>
                      <a:cubicBezTo>
                        <a:pt x="325012" y="1220886"/>
                        <a:pt x="305352" y="1255624"/>
                        <a:pt x="286512" y="1290876"/>
                      </a:cubicBezTo>
                      <a:lnTo>
                        <a:pt x="349339" y="1484243"/>
                      </a:lnTo>
                      <a:lnTo>
                        <a:pt x="232124" y="1399080"/>
                      </a:lnTo>
                      <a:cubicBezTo>
                        <a:pt x="202987" y="1460811"/>
                        <a:pt x="176336" y="1523933"/>
                        <a:pt x="152381" y="1588370"/>
                      </a:cubicBezTo>
                      <a:lnTo>
                        <a:pt x="221599" y="1801425"/>
                      </a:lnTo>
                      <a:lnTo>
                        <a:pt x="477079" y="1801425"/>
                      </a:lnTo>
                      <a:lnTo>
                        <a:pt x="270386" y="1951587"/>
                      </a:lnTo>
                      <a:lnTo>
                        <a:pt x="349339" y="2194560"/>
                      </a:lnTo>
                      <a:lnTo>
                        <a:pt x="142656" y="2044398"/>
                      </a:lnTo>
                      <a:lnTo>
                        <a:pt x="18850" y="2134353"/>
                      </a:lnTo>
                      <a:cubicBezTo>
                        <a:pt x="6458" y="2233965"/>
                        <a:pt x="0" y="2335425"/>
                        <a:pt x="0" y="2438400"/>
                      </a:cubicBezTo>
                      <a:lnTo>
                        <a:pt x="2438400" y="2438400"/>
                      </a:lnTo>
                      <a:cubicBezTo>
                        <a:pt x="2438400" y="1091717"/>
                        <a:pt x="2438400" y="932955"/>
                        <a:pt x="2438400" y="0"/>
                      </a:cubicBezTo>
                      <a:cubicBezTo>
                        <a:pt x="1956702" y="0"/>
                        <a:pt x="1507665" y="139732"/>
                        <a:pt x="1129513" y="380790"/>
                      </a:cubicBezTo>
                      <a:close/>
                      <a:moveTo>
                        <a:pt x="1223982" y="2194560"/>
                      </a:moveTo>
                      <a:lnTo>
                        <a:pt x="1017299" y="2044398"/>
                      </a:lnTo>
                      <a:lnTo>
                        <a:pt x="810616" y="2194560"/>
                      </a:lnTo>
                      <a:lnTo>
                        <a:pt x="889568" y="1951587"/>
                      </a:lnTo>
                      <a:lnTo>
                        <a:pt x="682876" y="1801425"/>
                      </a:lnTo>
                      <a:lnTo>
                        <a:pt x="938355" y="1801425"/>
                      </a:lnTo>
                      <a:lnTo>
                        <a:pt x="1017299" y="1558452"/>
                      </a:lnTo>
                      <a:lnTo>
                        <a:pt x="1096242" y="1801425"/>
                      </a:lnTo>
                      <a:lnTo>
                        <a:pt x="1351721" y="1801425"/>
                      </a:lnTo>
                      <a:lnTo>
                        <a:pt x="1145029" y="1951587"/>
                      </a:lnTo>
                      <a:lnTo>
                        <a:pt x="1223982" y="2194560"/>
                      </a:lnTo>
                      <a:close/>
                      <a:moveTo>
                        <a:pt x="1145029" y="1241270"/>
                      </a:moveTo>
                      <a:lnTo>
                        <a:pt x="1223982" y="1484243"/>
                      </a:lnTo>
                      <a:lnTo>
                        <a:pt x="1017299" y="1334081"/>
                      </a:lnTo>
                      <a:lnTo>
                        <a:pt x="810616" y="1484243"/>
                      </a:lnTo>
                      <a:lnTo>
                        <a:pt x="889568" y="1241270"/>
                      </a:lnTo>
                      <a:lnTo>
                        <a:pt x="682876" y="1091108"/>
                      </a:lnTo>
                      <a:lnTo>
                        <a:pt x="938355" y="1091108"/>
                      </a:lnTo>
                      <a:lnTo>
                        <a:pt x="1017299" y="848135"/>
                      </a:lnTo>
                      <a:lnTo>
                        <a:pt x="1096242" y="1091108"/>
                      </a:lnTo>
                      <a:lnTo>
                        <a:pt x="1351721" y="1091108"/>
                      </a:lnTo>
                      <a:lnTo>
                        <a:pt x="1145029" y="1241270"/>
                      </a:lnTo>
                      <a:close/>
                      <a:moveTo>
                        <a:pt x="2098624" y="2194560"/>
                      </a:moveTo>
                      <a:lnTo>
                        <a:pt x="1891941" y="2044398"/>
                      </a:lnTo>
                      <a:lnTo>
                        <a:pt x="1685258" y="2194560"/>
                      </a:lnTo>
                      <a:lnTo>
                        <a:pt x="1764211" y="1951587"/>
                      </a:lnTo>
                      <a:lnTo>
                        <a:pt x="1557519" y="1801425"/>
                      </a:lnTo>
                      <a:lnTo>
                        <a:pt x="1812998" y="1801425"/>
                      </a:lnTo>
                      <a:lnTo>
                        <a:pt x="1891941" y="1558452"/>
                      </a:lnTo>
                      <a:lnTo>
                        <a:pt x="1970885" y="1801425"/>
                      </a:lnTo>
                      <a:lnTo>
                        <a:pt x="2226364" y="1801425"/>
                      </a:lnTo>
                      <a:lnTo>
                        <a:pt x="2019672" y="1951587"/>
                      </a:lnTo>
                      <a:lnTo>
                        <a:pt x="2098624" y="2194560"/>
                      </a:lnTo>
                      <a:close/>
                      <a:moveTo>
                        <a:pt x="2019672" y="1241270"/>
                      </a:moveTo>
                      <a:lnTo>
                        <a:pt x="2098624" y="1484243"/>
                      </a:lnTo>
                      <a:lnTo>
                        <a:pt x="1891941" y="1334081"/>
                      </a:lnTo>
                      <a:lnTo>
                        <a:pt x="1685258" y="1484243"/>
                      </a:lnTo>
                      <a:lnTo>
                        <a:pt x="1764211" y="1241270"/>
                      </a:lnTo>
                      <a:lnTo>
                        <a:pt x="1557519" y="1091108"/>
                      </a:lnTo>
                      <a:lnTo>
                        <a:pt x="1812998" y="1091108"/>
                      </a:lnTo>
                      <a:lnTo>
                        <a:pt x="1891941" y="848135"/>
                      </a:lnTo>
                      <a:lnTo>
                        <a:pt x="1970885" y="1091108"/>
                      </a:lnTo>
                      <a:lnTo>
                        <a:pt x="2226364" y="1091108"/>
                      </a:lnTo>
                      <a:lnTo>
                        <a:pt x="2019672" y="1241270"/>
                      </a:lnTo>
                      <a:close/>
                      <a:moveTo>
                        <a:pt x="2019672" y="530952"/>
                      </a:moveTo>
                      <a:lnTo>
                        <a:pt x="2098624" y="773925"/>
                      </a:lnTo>
                      <a:lnTo>
                        <a:pt x="1891941" y="623764"/>
                      </a:lnTo>
                      <a:lnTo>
                        <a:pt x="1685258" y="773925"/>
                      </a:lnTo>
                      <a:lnTo>
                        <a:pt x="1764211" y="530952"/>
                      </a:lnTo>
                      <a:lnTo>
                        <a:pt x="1557519" y="380790"/>
                      </a:lnTo>
                      <a:lnTo>
                        <a:pt x="1812998" y="380790"/>
                      </a:lnTo>
                      <a:lnTo>
                        <a:pt x="1891941" y="137817"/>
                      </a:lnTo>
                      <a:lnTo>
                        <a:pt x="1970885" y="380790"/>
                      </a:lnTo>
                      <a:lnTo>
                        <a:pt x="2226364" y="380790"/>
                      </a:lnTo>
                      <a:lnTo>
                        <a:pt x="2019672" y="530952"/>
                      </a:lnTo>
                      <a:close/>
                    </a:path>
                  </a:pathLst>
                </a:custGeom>
                <a:solidFill>
                  <a:srgbClr val="0052B4"/>
                </a:solidFill>
                <a:ln w="9525"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46FC2B21-9A1B-7294-9928-2610D2E2E5F1}"/>
                </a:ext>
              </a:extLst>
            </p:cNvPr>
            <p:cNvGrpSpPr>
              <a:grpSpLocks noChangeAspect="1"/>
            </p:cNvGrpSpPr>
            <p:nvPr/>
          </p:nvGrpSpPr>
          <p:grpSpPr>
            <a:xfrm>
              <a:off x="900457" y="3065497"/>
              <a:ext cx="320040" cy="320040"/>
              <a:chOff x="11235055" y="6238171"/>
              <a:chExt cx="438912" cy="438912"/>
            </a:xfrm>
          </p:grpSpPr>
          <p:sp>
            <p:nvSpPr>
              <p:cNvPr id="21" name="Oval 20">
                <a:extLst>
                  <a:ext uri="{FF2B5EF4-FFF2-40B4-BE49-F238E27FC236}">
                    <a16:creationId xmlns:a16="http://schemas.microsoft.com/office/drawing/2014/main" id="{9B56BD34-C47A-95F3-3343-B72A74B0132D}"/>
                  </a:ext>
                </a:extLst>
              </p:cNvPr>
              <p:cNvSpPr/>
              <p:nvPr/>
            </p:nvSpPr>
            <p:spPr>
              <a:xfrm>
                <a:off x="1123505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22" name="Group 21">
                <a:extLst>
                  <a:ext uri="{FF2B5EF4-FFF2-40B4-BE49-F238E27FC236}">
                    <a16:creationId xmlns:a16="http://schemas.microsoft.com/office/drawing/2014/main" id="{FE61EFE5-93E2-CA5C-2330-C2F2C9AFE8DD}"/>
                  </a:ext>
                </a:extLst>
              </p:cNvPr>
              <p:cNvGrpSpPr>
                <a:grpSpLocks noChangeAspect="1"/>
              </p:cNvGrpSpPr>
              <p:nvPr/>
            </p:nvGrpSpPr>
            <p:grpSpPr>
              <a:xfrm>
                <a:off x="11285969" y="6289303"/>
                <a:ext cx="338328" cy="338328"/>
                <a:chOff x="3657600" y="990600"/>
                <a:chExt cx="4876800" cy="4876800"/>
              </a:xfrm>
            </p:grpSpPr>
            <p:sp>
              <p:nvSpPr>
                <p:cNvPr id="23" name="Freeform 22">
                  <a:extLst>
                    <a:ext uri="{FF2B5EF4-FFF2-40B4-BE49-F238E27FC236}">
                      <a16:creationId xmlns:a16="http://schemas.microsoft.com/office/drawing/2014/main" id="{78F07B8D-0677-F4CC-514B-989E6BFD02E7}"/>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24" name="Graphic 210">
                  <a:extLst>
                    <a:ext uri="{FF2B5EF4-FFF2-40B4-BE49-F238E27FC236}">
                      <a16:creationId xmlns:a16="http://schemas.microsoft.com/office/drawing/2014/main" id="{385F0298-78B0-80FE-23F0-EF2D5740FE4C}"/>
                    </a:ext>
                  </a:extLst>
                </p:cNvPr>
                <p:cNvGrpSpPr/>
                <p:nvPr/>
              </p:nvGrpSpPr>
              <p:grpSpPr>
                <a:xfrm>
                  <a:off x="3741600" y="1074600"/>
                  <a:ext cx="4708798" cy="4708798"/>
                  <a:chOff x="3741600" y="1074600"/>
                  <a:chExt cx="4708798" cy="4708798"/>
                </a:xfrm>
                <a:solidFill>
                  <a:srgbClr val="0052B4"/>
                </a:solidFill>
              </p:grpSpPr>
              <p:sp>
                <p:nvSpPr>
                  <p:cNvPr id="31" name="Freeform 30">
                    <a:extLst>
                      <a:ext uri="{FF2B5EF4-FFF2-40B4-BE49-F238E27FC236}">
                        <a16:creationId xmlns:a16="http://schemas.microsoft.com/office/drawing/2014/main" id="{14B7FCD4-D30A-0DAF-E642-63CCADCAC3C2}"/>
                      </a:ext>
                    </a:extLst>
                  </p:cNvPr>
                  <p:cNvSpPr/>
                  <p:nvPr/>
                </p:nvSpPr>
                <p:spPr>
                  <a:xfrm>
                    <a:off x="3741600" y="1944452"/>
                    <a:ext cx="1268520" cy="848458"/>
                  </a:xfrm>
                  <a:custGeom>
                    <a:avLst/>
                    <a:gdLst>
                      <a:gd name="connsiteX0" fmla="*/ 420062 w 1268520"/>
                      <a:gd name="connsiteY0" fmla="*/ 0 h 848458"/>
                      <a:gd name="connsiteX1" fmla="*/ 0 w 1268520"/>
                      <a:gd name="connsiteY1" fmla="*/ 848458 h 848458"/>
                      <a:gd name="connsiteX2" fmla="*/ 1268520 w 1268520"/>
                      <a:gd name="connsiteY2" fmla="*/ 848458 h 848458"/>
                      <a:gd name="connsiteX3" fmla="*/ 420062 w 1268520"/>
                      <a:gd name="connsiteY3" fmla="*/ 0 h 848458"/>
                    </a:gdLst>
                    <a:ahLst/>
                    <a:cxnLst>
                      <a:cxn ang="0">
                        <a:pos x="connsiteX0" y="connsiteY0"/>
                      </a:cxn>
                      <a:cxn ang="0">
                        <a:pos x="connsiteX1" y="connsiteY1"/>
                      </a:cxn>
                      <a:cxn ang="0">
                        <a:pos x="connsiteX2" y="connsiteY2"/>
                      </a:cxn>
                      <a:cxn ang="0">
                        <a:pos x="connsiteX3" y="connsiteY3"/>
                      </a:cxn>
                    </a:cxnLst>
                    <a:rect l="l" t="t" r="r" b="b"/>
                    <a:pathLst>
                      <a:path w="1268520" h="848458">
                        <a:moveTo>
                          <a:pt x="420062" y="0"/>
                        </a:moveTo>
                        <a:cubicBezTo>
                          <a:pt x="228524" y="249203"/>
                          <a:pt x="84096" y="536429"/>
                          <a:pt x="0" y="848458"/>
                        </a:cubicBezTo>
                        <a:lnTo>
                          <a:pt x="1268520" y="848458"/>
                        </a:lnTo>
                        <a:lnTo>
                          <a:pt x="420062" y="0"/>
                        </a:lnTo>
                        <a:close/>
                      </a:path>
                    </a:pathLst>
                  </a:custGeom>
                  <a:solidFill>
                    <a:srgbClr val="0052B4"/>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6503214-E6B6-96DE-C59F-E8D1398E72AE}"/>
                      </a:ext>
                    </a:extLst>
                  </p:cNvPr>
                  <p:cNvSpPr/>
                  <p:nvPr/>
                </p:nvSpPr>
                <p:spPr>
                  <a:xfrm>
                    <a:off x="7181897" y="1944462"/>
                    <a:ext cx="1268501" cy="848448"/>
                  </a:xfrm>
                  <a:custGeom>
                    <a:avLst/>
                    <a:gdLst>
                      <a:gd name="connsiteX0" fmla="*/ 1268501 w 1268501"/>
                      <a:gd name="connsiteY0" fmla="*/ 848449 h 848448"/>
                      <a:gd name="connsiteX1" fmla="*/ 848439 w 1268501"/>
                      <a:gd name="connsiteY1" fmla="*/ 0 h 848448"/>
                      <a:gd name="connsiteX2" fmla="*/ 0 w 1268501"/>
                      <a:gd name="connsiteY2" fmla="*/ 848449 h 848448"/>
                      <a:gd name="connsiteX3" fmla="*/ 1268501 w 1268501"/>
                      <a:gd name="connsiteY3" fmla="*/ 848449 h 848448"/>
                    </a:gdLst>
                    <a:ahLst/>
                    <a:cxnLst>
                      <a:cxn ang="0">
                        <a:pos x="connsiteX0" y="connsiteY0"/>
                      </a:cxn>
                      <a:cxn ang="0">
                        <a:pos x="connsiteX1" y="connsiteY1"/>
                      </a:cxn>
                      <a:cxn ang="0">
                        <a:pos x="connsiteX2" y="connsiteY2"/>
                      </a:cxn>
                      <a:cxn ang="0">
                        <a:pos x="connsiteX3" y="connsiteY3"/>
                      </a:cxn>
                    </a:cxnLst>
                    <a:rect l="l" t="t" r="r" b="b"/>
                    <a:pathLst>
                      <a:path w="1268501" h="848448">
                        <a:moveTo>
                          <a:pt x="1268501" y="848449"/>
                        </a:moveTo>
                        <a:cubicBezTo>
                          <a:pt x="1184405" y="536429"/>
                          <a:pt x="1039968" y="249203"/>
                          <a:pt x="848439" y="0"/>
                        </a:cubicBezTo>
                        <a:lnTo>
                          <a:pt x="0" y="848449"/>
                        </a:lnTo>
                        <a:lnTo>
                          <a:pt x="1268501" y="848449"/>
                        </a:lnTo>
                        <a:close/>
                      </a:path>
                    </a:pathLst>
                  </a:custGeom>
                  <a:solidFill>
                    <a:srgbClr val="0052B4"/>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A00D2F7-DCD0-92ED-07CF-4CEC20169398}"/>
                      </a:ext>
                    </a:extLst>
                  </p:cNvPr>
                  <p:cNvSpPr/>
                  <p:nvPr/>
                </p:nvSpPr>
                <p:spPr>
                  <a:xfrm>
                    <a:off x="3741600" y="4065117"/>
                    <a:ext cx="1268491" cy="848439"/>
                  </a:xfrm>
                  <a:custGeom>
                    <a:avLst/>
                    <a:gdLst>
                      <a:gd name="connsiteX0" fmla="*/ 0 w 1268491"/>
                      <a:gd name="connsiteY0" fmla="*/ 0 h 848439"/>
                      <a:gd name="connsiteX1" fmla="*/ 420062 w 1268491"/>
                      <a:gd name="connsiteY1" fmla="*/ 848440 h 848439"/>
                      <a:gd name="connsiteX2" fmla="*/ 1268492 w 1268491"/>
                      <a:gd name="connsiteY2" fmla="*/ 0 h 848439"/>
                      <a:gd name="connsiteX3" fmla="*/ 0 w 1268491"/>
                      <a:gd name="connsiteY3" fmla="*/ 0 h 848439"/>
                      <a:gd name="connsiteX4" fmla="*/ 0 w 1268491"/>
                      <a:gd name="connsiteY4" fmla="*/ 0 h 84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1" h="848439">
                        <a:moveTo>
                          <a:pt x="0" y="0"/>
                        </a:moveTo>
                        <a:cubicBezTo>
                          <a:pt x="84106" y="312020"/>
                          <a:pt x="228533" y="599246"/>
                          <a:pt x="420062" y="848440"/>
                        </a:cubicBezTo>
                        <a:lnTo>
                          <a:pt x="1268492" y="0"/>
                        </a:lnTo>
                        <a:lnTo>
                          <a:pt x="0" y="0"/>
                        </a:lnTo>
                        <a:lnTo>
                          <a:pt x="0" y="0"/>
                        </a:lnTo>
                        <a:close/>
                      </a:path>
                    </a:pathLst>
                  </a:custGeom>
                  <a:solidFill>
                    <a:srgbClr val="0052B4"/>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B7487D9-A3AB-E697-39B9-9DA15970658E}"/>
                      </a:ext>
                    </a:extLst>
                  </p:cNvPr>
                  <p:cNvSpPr/>
                  <p:nvPr/>
                </p:nvSpPr>
                <p:spPr>
                  <a:xfrm>
                    <a:off x="6732098" y="1074600"/>
                    <a:ext cx="848448" cy="1268510"/>
                  </a:xfrm>
                  <a:custGeom>
                    <a:avLst/>
                    <a:gdLst>
                      <a:gd name="connsiteX0" fmla="*/ 848449 w 848448"/>
                      <a:gd name="connsiteY0" fmla="*/ 420072 h 1268510"/>
                      <a:gd name="connsiteX1" fmla="*/ 0 w 848448"/>
                      <a:gd name="connsiteY1" fmla="*/ 0 h 1268510"/>
                      <a:gd name="connsiteX2" fmla="*/ 0 w 848448"/>
                      <a:gd name="connsiteY2" fmla="*/ 1268511 h 1268510"/>
                      <a:gd name="connsiteX3" fmla="*/ 848449 w 848448"/>
                      <a:gd name="connsiteY3" fmla="*/ 420072 h 1268510"/>
                    </a:gdLst>
                    <a:ahLst/>
                    <a:cxnLst>
                      <a:cxn ang="0">
                        <a:pos x="connsiteX0" y="connsiteY0"/>
                      </a:cxn>
                      <a:cxn ang="0">
                        <a:pos x="connsiteX1" y="connsiteY1"/>
                      </a:cxn>
                      <a:cxn ang="0">
                        <a:pos x="connsiteX2" y="connsiteY2"/>
                      </a:cxn>
                      <a:cxn ang="0">
                        <a:pos x="connsiteX3" y="connsiteY3"/>
                      </a:cxn>
                    </a:cxnLst>
                    <a:rect l="l" t="t" r="r" b="b"/>
                    <a:pathLst>
                      <a:path w="848448" h="1268510">
                        <a:moveTo>
                          <a:pt x="848449" y="420072"/>
                        </a:moveTo>
                        <a:cubicBezTo>
                          <a:pt x="599246" y="228533"/>
                          <a:pt x="312029" y="84106"/>
                          <a:pt x="0" y="0"/>
                        </a:cubicBezTo>
                        <a:lnTo>
                          <a:pt x="0" y="1268511"/>
                        </a:lnTo>
                        <a:lnTo>
                          <a:pt x="848449" y="420072"/>
                        </a:lnTo>
                        <a:close/>
                      </a:path>
                    </a:pathLst>
                  </a:custGeom>
                  <a:solidFill>
                    <a:srgbClr val="0052B4"/>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4CC9A2CA-3ECF-DD6E-BCB0-C3095A468D0D}"/>
                      </a:ext>
                    </a:extLst>
                  </p:cNvPr>
                  <p:cNvSpPr/>
                  <p:nvPr/>
                </p:nvSpPr>
                <p:spPr>
                  <a:xfrm>
                    <a:off x="4611452" y="4514897"/>
                    <a:ext cx="848448" cy="1268501"/>
                  </a:xfrm>
                  <a:custGeom>
                    <a:avLst/>
                    <a:gdLst>
                      <a:gd name="connsiteX0" fmla="*/ 0 w 848448"/>
                      <a:gd name="connsiteY0" fmla="*/ 848430 h 1268501"/>
                      <a:gd name="connsiteX1" fmla="*/ 848449 w 848448"/>
                      <a:gd name="connsiteY1" fmla="*/ 1268501 h 1268501"/>
                      <a:gd name="connsiteX2" fmla="*/ 848449 w 848448"/>
                      <a:gd name="connsiteY2" fmla="*/ 0 h 1268501"/>
                      <a:gd name="connsiteX3" fmla="*/ 0 w 848448"/>
                      <a:gd name="connsiteY3" fmla="*/ 848430 h 1268501"/>
                    </a:gdLst>
                    <a:ahLst/>
                    <a:cxnLst>
                      <a:cxn ang="0">
                        <a:pos x="connsiteX0" y="connsiteY0"/>
                      </a:cxn>
                      <a:cxn ang="0">
                        <a:pos x="connsiteX1" y="connsiteY1"/>
                      </a:cxn>
                      <a:cxn ang="0">
                        <a:pos x="connsiteX2" y="connsiteY2"/>
                      </a:cxn>
                      <a:cxn ang="0">
                        <a:pos x="connsiteX3" y="connsiteY3"/>
                      </a:cxn>
                    </a:cxnLst>
                    <a:rect l="l" t="t" r="r" b="b"/>
                    <a:pathLst>
                      <a:path w="848448" h="1268501">
                        <a:moveTo>
                          <a:pt x="0" y="848430"/>
                        </a:moveTo>
                        <a:cubicBezTo>
                          <a:pt x="249203" y="1039968"/>
                          <a:pt x="536429" y="1184396"/>
                          <a:pt x="848449" y="1268501"/>
                        </a:cubicBezTo>
                        <a:lnTo>
                          <a:pt x="848449" y="0"/>
                        </a:lnTo>
                        <a:lnTo>
                          <a:pt x="0" y="848430"/>
                        </a:lnTo>
                        <a:close/>
                      </a:path>
                    </a:pathLst>
                  </a:custGeom>
                  <a:solidFill>
                    <a:srgbClr val="0052B4"/>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1ED2F160-F625-DF48-24E2-3944F99E616B}"/>
                      </a:ext>
                    </a:extLst>
                  </p:cNvPr>
                  <p:cNvSpPr/>
                  <p:nvPr/>
                </p:nvSpPr>
                <p:spPr>
                  <a:xfrm>
                    <a:off x="4611452" y="1074600"/>
                    <a:ext cx="848439" cy="1268501"/>
                  </a:xfrm>
                  <a:custGeom>
                    <a:avLst/>
                    <a:gdLst>
                      <a:gd name="connsiteX0" fmla="*/ 848439 w 848439"/>
                      <a:gd name="connsiteY0" fmla="*/ 0 h 1268501"/>
                      <a:gd name="connsiteX1" fmla="*/ 0 w 848439"/>
                      <a:gd name="connsiteY1" fmla="*/ 420062 h 1268501"/>
                      <a:gd name="connsiteX2" fmla="*/ 848439 w 848439"/>
                      <a:gd name="connsiteY2" fmla="*/ 1268501 h 1268501"/>
                      <a:gd name="connsiteX3" fmla="*/ 848439 w 848439"/>
                      <a:gd name="connsiteY3" fmla="*/ 0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848439" y="0"/>
                        </a:moveTo>
                        <a:cubicBezTo>
                          <a:pt x="536419" y="84106"/>
                          <a:pt x="249193" y="228533"/>
                          <a:pt x="0" y="420062"/>
                        </a:cubicBezTo>
                        <a:lnTo>
                          <a:pt x="848439" y="1268501"/>
                        </a:lnTo>
                        <a:lnTo>
                          <a:pt x="848439" y="0"/>
                        </a:lnTo>
                        <a:close/>
                      </a:path>
                    </a:pathLst>
                  </a:custGeom>
                  <a:solidFill>
                    <a:srgbClr val="0052B4"/>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88C24C1-9140-8A4B-A9E7-46CACAC22DD4}"/>
                      </a:ext>
                    </a:extLst>
                  </p:cNvPr>
                  <p:cNvSpPr/>
                  <p:nvPr/>
                </p:nvSpPr>
                <p:spPr>
                  <a:xfrm>
                    <a:off x="6732107" y="4514897"/>
                    <a:ext cx="848439" cy="1268501"/>
                  </a:xfrm>
                  <a:custGeom>
                    <a:avLst/>
                    <a:gdLst>
                      <a:gd name="connsiteX0" fmla="*/ 0 w 848439"/>
                      <a:gd name="connsiteY0" fmla="*/ 1268501 h 1268501"/>
                      <a:gd name="connsiteX1" fmla="*/ 848440 w 848439"/>
                      <a:gd name="connsiteY1" fmla="*/ 848439 h 1268501"/>
                      <a:gd name="connsiteX2" fmla="*/ 0 w 848439"/>
                      <a:gd name="connsiteY2" fmla="*/ 0 h 1268501"/>
                      <a:gd name="connsiteX3" fmla="*/ 0 w 848439"/>
                      <a:gd name="connsiteY3" fmla="*/ 1268501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0" y="1268501"/>
                        </a:moveTo>
                        <a:cubicBezTo>
                          <a:pt x="312020" y="1184396"/>
                          <a:pt x="599247" y="1039968"/>
                          <a:pt x="848440" y="848439"/>
                        </a:cubicBezTo>
                        <a:lnTo>
                          <a:pt x="0" y="0"/>
                        </a:lnTo>
                        <a:lnTo>
                          <a:pt x="0" y="1268501"/>
                        </a:lnTo>
                        <a:close/>
                      </a:path>
                    </a:pathLst>
                  </a:custGeom>
                  <a:solidFill>
                    <a:srgbClr val="0052B4"/>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2FFC226-2D9C-71D8-E968-830AE1E688E6}"/>
                      </a:ext>
                    </a:extLst>
                  </p:cNvPr>
                  <p:cNvSpPr/>
                  <p:nvPr/>
                </p:nvSpPr>
                <p:spPr>
                  <a:xfrm>
                    <a:off x="7181897" y="4065117"/>
                    <a:ext cx="1268501" cy="848448"/>
                  </a:xfrm>
                  <a:custGeom>
                    <a:avLst/>
                    <a:gdLst>
                      <a:gd name="connsiteX0" fmla="*/ 0 w 1268501"/>
                      <a:gd name="connsiteY0" fmla="*/ 0 h 848448"/>
                      <a:gd name="connsiteX1" fmla="*/ 848439 w 1268501"/>
                      <a:gd name="connsiteY1" fmla="*/ 848449 h 848448"/>
                      <a:gd name="connsiteX2" fmla="*/ 1268501 w 1268501"/>
                      <a:gd name="connsiteY2" fmla="*/ 0 h 848448"/>
                      <a:gd name="connsiteX3" fmla="*/ 0 w 1268501"/>
                      <a:gd name="connsiteY3" fmla="*/ 0 h 848448"/>
                    </a:gdLst>
                    <a:ahLst/>
                    <a:cxnLst>
                      <a:cxn ang="0">
                        <a:pos x="connsiteX0" y="connsiteY0"/>
                      </a:cxn>
                      <a:cxn ang="0">
                        <a:pos x="connsiteX1" y="connsiteY1"/>
                      </a:cxn>
                      <a:cxn ang="0">
                        <a:pos x="connsiteX2" y="connsiteY2"/>
                      </a:cxn>
                      <a:cxn ang="0">
                        <a:pos x="connsiteX3" y="connsiteY3"/>
                      </a:cxn>
                    </a:cxnLst>
                    <a:rect l="l" t="t" r="r" b="b"/>
                    <a:pathLst>
                      <a:path w="1268501" h="848448">
                        <a:moveTo>
                          <a:pt x="0" y="0"/>
                        </a:moveTo>
                        <a:lnTo>
                          <a:pt x="848439" y="848449"/>
                        </a:lnTo>
                        <a:cubicBezTo>
                          <a:pt x="1039968" y="599256"/>
                          <a:pt x="1184405" y="312020"/>
                          <a:pt x="1268501" y="0"/>
                        </a:cubicBezTo>
                        <a:lnTo>
                          <a:pt x="0" y="0"/>
                        </a:lnTo>
                        <a:close/>
                      </a:path>
                    </a:pathLst>
                  </a:custGeom>
                  <a:solidFill>
                    <a:srgbClr val="0052B4"/>
                  </a:solidFill>
                  <a:ln w="9525" cap="flat">
                    <a:noFill/>
                    <a:prstDash val="solid"/>
                    <a:miter/>
                  </a:ln>
                </p:spPr>
                <p:txBody>
                  <a:bodyPr rtlCol="0" anchor="ctr"/>
                  <a:lstStyle/>
                  <a:p>
                    <a:endParaRPr lang="en-US"/>
                  </a:p>
                </p:txBody>
              </p:sp>
            </p:grpSp>
            <p:grpSp>
              <p:nvGrpSpPr>
                <p:cNvPr id="25" name="Graphic 210">
                  <a:extLst>
                    <a:ext uri="{FF2B5EF4-FFF2-40B4-BE49-F238E27FC236}">
                      <a16:creationId xmlns:a16="http://schemas.microsoft.com/office/drawing/2014/main" id="{2F360E46-AA62-10C8-3C33-79975812F180}"/>
                    </a:ext>
                  </a:extLst>
                </p:cNvPr>
                <p:cNvGrpSpPr/>
                <p:nvPr/>
              </p:nvGrpSpPr>
              <p:grpSpPr>
                <a:xfrm>
                  <a:off x="3657600" y="990600"/>
                  <a:ext cx="4876800" cy="4876800"/>
                  <a:chOff x="3657600" y="990600"/>
                  <a:chExt cx="4876800" cy="4876800"/>
                </a:xfrm>
                <a:solidFill>
                  <a:srgbClr val="D80027"/>
                </a:solidFill>
              </p:grpSpPr>
              <p:sp>
                <p:nvSpPr>
                  <p:cNvPr id="26" name="Freeform 25">
                    <a:extLst>
                      <a:ext uri="{FF2B5EF4-FFF2-40B4-BE49-F238E27FC236}">
                        <a16:creationId xmlns:a16="http://schemas.microsoft.com/office/drawing/2014/main" id="{D1FC2C3D-87DD-90FF-B563-10551B808D33}"/>
                      </a:ext>
                    </a:extLst>
                  </p:cNvPr>
                  <p:cNvSpPr/>
                  <p:nvPr/>
                </p:nvSpPr>
                <p:spPr>
                  <a:xfrm>
                    <a:off x="3657600" y="990600"/>
                    <a:ext cx="4876800" cy="4876800"/>
                  </a:xfrm>
                  <a:custGeom>
                    <a:avLst/>
                    <a:gdLst>
                      <a:gd name="connsiteX0" fmla="*/ 4856160 w 4876800"/>
                      <a:gd name="connsiteY0" fmla="*/ 2120351 h 4876800"/>
                      <a:gd name="connsiteX1" fmla="*/ 2756469 w 4876800"/>
                      <a:gd name="connsiteY1" fmla="*/ 2120351 h 4876800"/>
                      <a:gd name="connsiteX2" fmla="*/ 2756459 w 4876800"/>
                      <a:gd name="connsiteY2" fmla="*/ 2120351 h 4876800"/>
                      <a:gd name="connsiteX3" fmla="*/ 2756459 w 4876800"/>
                      <a:gd name="connsiteY3" fmla="*/ 20641 h 4876800"/>
                      <a:gd name="connsiteX4" fmla="*/ 2438400 w 4876800"/>
                      <a:gd name="connsiteY4" fmla="*/ 0 h 4876800"/>
                      <a:gd name="connsiteX5" fmla="*/ 2120351 w 4876800"/>
                      <a:gd name="connsiteY5" fmla="*/ 20641 h 4876800"/>
                      <a:gd name="connsiteX6" fmla="*/ 2120351 w 4876800"/>
                      <a:gd name="connsiteY6" fmla="*/ 2120332 h 4876800"/>
                      <a:gd name="connsiteX7" fmla="*/ 2120351 w 4876800"/>
                      <a:gd name="connsiteY7" fmla="*/ 2120341 h 4876800"/>
                      <a:gd name="connsiteX8" fmla="*/ 20641 w 4876800"/>
                      <a:gd name="connsiteY8" fmla="*/ 2120341 h 4876800"/>
                      <a:gd name="connsiteX9" fmla="*/ 0 w 4876800"/>
                      <a:gd name="connsiteY9" fmla="*/ 2438400 h 4876800"/>
                      <a:gd name="connsiteX10" fmla="*/ 20641 w 4876800"/>
                      <a:gd name="connsiteY10" fmla="*/ 2756449 h 4876800"/>
                      <a:gd name="connsiteX11" fmla="*/ 2120332 w 4876800"/>
                      <a:gd name="connsiteY11" fmla="*/ 2756449 h 4876800"/>
                      <a:gd name="connsiteX12" fmla="*/ 2120341 w 4876800"/>
                      <a:gd name="connsiteY12" fmla="*/ 2756449 h 4876800"/>
                      <a:gd name="connsiteX13" fmla="*/ 2120341 w 4876800"/>
                      <a:gd name="connsiteY13" fmla="*/ 4856160 h 4876800"/>
                      <a:gd name="connsiteX14" fmla="*/ 2438400 w 4876800"/>
                      <a:gd name="connsiteY14" fmla="*/ 4876800 h 4876800"/>
                      <a:gd name="connsiteX15" fmla="*/ 2756449 w 4876800"/>
                      <a:gd name="connsiteY15" fmla="*/ 4856160 h 4876800"/>
                      <a:gd name="connsiteX16" fmla="*/ 2756449 w 4876800"/>
                      <a:gd name="connsiteY16" fmla="*/ 2756469 h 4876800"/>
                      <a:gd name="connsiteX17" fmla="*/ 2756449 w 4876800"/>
                      <a:gd name="connsiteY17" fmla="*/ 2756459 h 4876800"/>
                      <a:gd name="connsiteX18" fmla="*/ 4856160 w 4876800"/>
                      <a:gd name="connsiteY18" fmla="*/ 2756459 h 4876800"/>
                      <a:gd name="connsiteX19" fmla="*/ 4876800 w 4876800"/>
                      <a:gd name="connsiteY19" fmla="*/ 2438400 h 4876800"/>
                      <a:gd name="connsiteX20" fmla="*/ 4856160 w 4876800"/>
                      <a:gd name="connsiteY20" fmla="*/ 212035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4876800">
                        <a:moveTo>
                          <a:pt x="4856160" y="2120351"/>
                        </a:moveTo>
                        <a:lnTo>
                          <a:pt x="2756469" y="2120351"/>
                        </a:lnTo>
                        <a:lnTo>
                          <a:pt x="2756459" y="2120351"/>
                        </a:lnTo>
                        <a:lnTo>
                          <a:pt x="2756459" y="20641"/>
                        </a:lnTo>
                        <a:cubicBezTo>
                          <a:pt x="2652341" y="7087"/>
                          <a:pt x="2546194" y="0"/>
                          <a:pt x="2438400" y="0"/>
                        </a:cubicBezTo>
                        <a:cubicBezTo>
                          <a:pt x="2330587" y="0"/>
                          <a:pt x="2224459" y="7087"/>
                          <a:pt x="2120351" y="20641"/>
                        </a:cubicBezTo>
                        <a:lnTo>
                          <a:pt x="2120351" y="2120332"/>
                        </a:lnTo>
                        <a:lnTo>
                          <a:pt x="2120351" y="2120341"/>
                        </a:lnTo>
                        <a:lnTo>
                          <a:pt x="20641" y="2120341"/>
                        </a:lnTo>
                        <a:cubicBezTo>
                          <a:pt x="7087" y="2224459"/>
                          <a:pt x="0" y="2330606"/>
                          <a:pt x="0" y="2438400"/>
                        </a:cubicBezTo>
                        <a:cubicBezTo>
                          <a:pt x="0" y="2546214"/>
                          <a:pt x="7087" y="2652341"/>
                          <a:pt x="20641" y="2756449"/>
                        </a:cubicBezTo>
                        <a:lnTo>
                          <a:pt x="2120332" y="2756449"/>
                        </a:lnTo>
                        <a:lnTo>
                          <a:pt x="2120341" y="2756449"/>
                        </a:lnTo>
                        <a:lnTo>
                          <a:pt x="2120341" y="4856160"/>
                        </a:lnTo>
                        <a:cubicBezTo>
                          <a:pt x="2224459" y="4869714"/>
                          <a:pt x="2330587" y="4876800"/>
                          <a:pt x="2438400" y="4876800"/>
                        </a:cubicBezTo>
                        <a:cubicBezTo>
                          <a:pt x="2546194" y="4876800"/>
                          <a:pt x="2652341" y="4869723"/>
                          <a:pt x="2756449" y="4856160"/>
                        </a:cubicBezTo>
                        <a:lnTo>
                          <a:pt x="2756449" y="2756469"/>
                        </a:lnTo>
                        <a:lnTo>
                          <a:pt x="2756449" y="2756459"/>
                        </a:lnTo>
                        <a:lnTo>
                          <a:pt x="4856160" y="2756459"/>
                        </a:lnTo>
                        <a:cubicBezTo>
                          <a:pt x="4869714" y="2652341"/>
                          <a:pt x="4876800" y="2546214"/>
                          <a:pt x="4876800" y="2438400"/>
                        </a:cubicBezTo>
                        <a:cubicBezTo>
                          <a:pt x="4876800" y="2330606"/>
                          <a:pt x="4869714" y="2224459"/>
                          <a:pt x="4856160" y="2120351"/>
                        </a:cubicBezTo>
                        <a:close/>
                      </a:path>
                    </a:pathLst>
                  </a:custGeom>
                  <a:solidFill>
                    <a:srgbClr val="D80027"/>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4C22F5F-5DC0-1649-1883-AB49611EA755}"/>
                      </a:ext>
                    </a:extLst>
                  </p:cNvPr>
                  <p:cNvSpPr/>
                  <p:nvPr/>
                </p:nvSpPr>
                <p:spPr>
                  <a:xfrm>
                    <a:off x="6732107" y="4065107"/>
                    <a:ext cx="1231430" cy="1088107"/>
                  </a:xfrm>
                  <a:custGeom>
                    <a:avLst/>
                    <a:gdLst>
                      <a:gd name="connsiteX0" fmla="*/ 0 w 1231430"/>
                      <a:gd name="connsiteY0" fmla="*/ 10 h 1088107"/>
                      <a:gd name="connsiteX1" fmla="*/ 0 w 1231430"/>
                      <a:gd name="connsiteY1" fmla="*/ 10 h 1088107"/>
                      <a:gd name="connsiteX2" fmla="*/ 1088098 w 1231430"/>
                      <a:gd name="connsiteY2" fmla="*/ 1088107 h 1088107"/>
                      <a:gd name="connsiteX3" fmla="*/ 1231430 w 1231430"/>
                      <a:gd name="connsiteY3" fmla="*/ 931564 h 1088107"/>
                      <a:gd name="connsiteX4" fmla="*/ 299866 w 1231430"/>
                      <a:gd name="connsiteY4" fmla="*/ 0 h 1088107"/>
                      <a:gd name="connsiteX5" fmla="*/ 0 w 1231430"/>
                      <a:gd name="connsiteY5" fmla="*/ 0 h 1088107"/>
                      <a:gd name="connsiteX6" fmla="*/ 0 w 1231430"/>
                      <a:gd name="connsiteY6" fmla="*/ 10 h 108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430" h="1088107">
                        <a:moveTo>
                          <a:pt x="0" y="10"/>
                        </a:moveTo>
                        <a:lnTo>
                          <a:pt x="0" y="10"/>
                        </a:lnTo>
                        <a:lnTo>
                          <a:pt x="1088098" y="1088107"/>
                        </a:lnTo>
                        <a:cubicBezTo>
                          <a:pt x="1138143" y="1038082"/>
                          <a:pt x="1185882" y="985781"/>
                          <a:pt x="1231430" y="931564"/>
                        </a:cubicBezTo>
                        <a:lnTo>
                          <a:pt x="299866" y="0"/>
                        </a:lnTo>
                        <a:lnTo>
                          <a:pt x="0" y="0"/>
                        </a:lnTo>
                        <a:lnTo>
                          <a:pt x="0" y="10"/>
                        </a:lnTo>
                        <a:close/>
                      </a:path>
                    </a:pathLst>
                  </a:custGeom>
                  <a:solidFill>
                    <a:srgbClr val="D80027"/>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07AF26A-D4C3-4462-68A0-1B2DB60437D8}"/>
                      </a:ext>
                    </a:extLst>
                  </p:cNvPr>
                  <p:cNvSpPr/>
                  <p:nvPr/>
                </p:nvSpPr>
                <p:spPr>
                  <a:xfrm>
                    <a:off x="4371784" y="4065117"/>
                    <a:ext cx="1088107" cy="1231420"/>
                  </a:xfrm>
                  <a:custGeom>
                    <a:avLst/>
                    <a:gdLst>
                      <a:gd name="connsiteX0" fmla="*/ 1088107 w 1088107"/>
                      <a:gd name="connsiteY0" fmla="*/ 0 h 1231420"/>
                      <a:gd name="connsiteX1" fmla="*/ 1088088 w 1088107"/>
                      <a:gd name="connsiteY1" fmla="*/ 0 h 1231420"/>
                      <a:gd name="connsiteX2" fmla="*/ 0 w 1088107"/>
                      <a:gd name="connsiteY2" fmla="*/ 1088089 h 1231420"/>
                      <a:gd name="connsiteX3" fmla="*/ 156543 w 1088107"/>
                      <a:gd name="connsiteY3" fmla="*/ 1231421 h 1231420"/>
                      <a:gd name="connsiteX4" fmla="*/ 1088107 w 1088107"/>
                      <a:gd name="connsiteY4" fmla="*/ 299838 h 1231420"/>
                      <a:gd name="connsiteX5" fmla="*/ 1088107 w 1088107"/>
                      <a:gd name="connsiteY5" fmla="*/ 0 h 123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20">
                        <a:moveTo>
                          <a:pt x="1088107" y="0"/>
                        </a:moveTo>
                        <a:lnTo>
                          <a:pt x="1088088" y="0"/>
                        </a:lnTo>
                        <a:lnTo>
                          <a:pt x="0" y="1088089"/>
                        </a:lnTo>
                        <a:cubicBezTo>
                          <a:pt x="50025" y="1138133"/>
                          <a:pt x="102327" y="1185872"/>
                          <a:pt x="156543" y="1231421"/>
                        </a:cubicBezTo>
                        <a:lnTo>
                          <a:pt x="1088107" y="299838"/>
                        </a:lnTo>
                        <a:lnTo>
                          <a:pt x="1088107" y="0"/>
                        </a:lnTo>
                        <a:close/>
                      </a:path>
                    </a:pathLst>
                  </a:custGeom>
                  <a:solidFill>
                    <a:srgbClr val="D80027"/>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10668543-B28E-CDAE-E6FE-0024B73268F0}"/>
                      </a:ext>
                    </a:extLst>
                  </p:cNvPr>
                  <p:cNvSpPr/>
                  <p:nvPr/>
                </p:nvSpPr>
                <p:spPr>
                  <a:xfrm>
                    <a:off x="4228461" y="1704784"/>
                    <a:ext cx="1231430" cy="1088126"/>
                  </a:xfrm>
                  <a:custGeom>
                    <a:avLst/>
                    <a:gdLst>
                      <a:gd name="connsiteX0" fmla="*/ 1231430 w 1231430"/>
                      <a:gd name="connsiteY0" fmla="*/ 1088126 h 1088126"/>
                      <a:gd name="connsiteX1" fmla="*/ 1231430 w 1231430"/>
                      <a:gd name="connsiteY1" fmla="*/ 1088107 h 1088126"/>
                      <a:gd name="connsiteX2" fmla="*/ 143332 w 1231430"/>
                      <a:gd name="connsiteY2" fmla="*/ 0 h 1088126"/>
                      <a:gd name="connsiteX3" fmla="*/ 0 w 1231430"/>
                      <a:gd name="connsiteY3" fmla="*/ 156543 h 1088126"/>
                      <a:gd name="connsiteX4" fmla="*/ 931574 w 1231430"/>
                      <a:gd name="connsiteY4" fmla="*/ 1088117 h 1088126"/>
                      <a:gd name="connsiteX5" fmla="*/ 1231430 w 1231430"/>
                      <a:gd name="connsiteY5" fmla="*/ 1088117 h 10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430" h="1088126">
                        <a:moveTo>
                          <a:pt x="1231430" y="1088126"/>
                        </a:moveTo>
                        <a:lnTo>
                          <a:pt x="1231430" y="1088107"/>
                        </a:lnTo>
                        <a:lnTo>
                          <a:pt x="143332" y="0"/>
                        </a:lnTo>
                        <a:cubicBezTo>
                          <a:pt x="93288" y="50025"/>
                          <a:pt x="45549" y="102327"/>
                          <a:pt x="0" y="156543"/>
                        </a:cubicBezTo>
                        <a:lnTo>
                          <a:pt x="931574" y="1088117"/>
                        </a:lnTo>
                        <a:lnTo>
                          <a:pt x="1231430" y="1088117"/>
                        </a:lnTo>
                        <a:close/>
                      </a:path>
                    </a:pathLst>
                  </a:custGeom>
                  <a:solidFill>
                    <a:srgbClr val="D80027"/>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C65E406-5A3B-8C00-92A3-5B73F90B5C79}"/>
                      </a:ext>
                    </a:extLst>
                  </p:cNvPr>
                  <p:cNvSpPr/>
                  <p:nvPr/>
                </p:nvSpPr>
                <p:spPr>
                  <a:xfrm>
                    <a:off x="6732107" y="1561471"/>
                    <a:ext cx="1088107" cy="1231439"/>
                  </a:xfrm>
                  <a:custGeom>
                    <a:avLst/>
                    <a:gdLst>
                      <a:gd name="connsiteX0" fmla="*/ 0 w 1088107"/>
                      <a:gd name="connsiteY0" fmla="*/ 1231440 h 1231439"/>
                      <a:gd name="connsiteX1" fmla="*/ 0 w 1088107"/>
                      <a:gd name="connsiteY1" fmla="*/ 1231440 h 1231439"/>
                      <a:gd name="connsiteX2" fmla="*/ 1088107 w 1088107"/>
                      <a:gd name="connsiteY2" fmla="*/ 143323 h 1231439"/>
                      <a:gd name="connsiteX3" fmla="*/ 931564 w 1088107"/>
                      <a:gd name="connsiteY3" fmla="*/ 0 h 1231439"/>
                      <a:gd name="connsiteX4" fmla="*/ 0 w 1088107"/>
                      <a:gd name="connsiteY4" fmla="*/ 931574 h 1231439"/>
                      <a:gd name="connsiteX5" fmla="*/ 0 w 1088107"/>
                      <a:gd name="connsiteY5" fmla="*/ 1231440 h 123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39">
                        <a:moveTo>
                          <a:pt x="0" y="1231440"/>
                        </a:moveTo>
                        <a:lnTo>
                          <a:pt x="0" y="1231440"/>
                        </a:lnTo>
                        <a:lnTo>
                          <a:pt x="1088107" y="143323"/>
                        </a:lnTo>
                        <a:cubicBezTo>
                          <a:pt x="1038082" y="93278"/>
                          <a:pt x="985781" y="45539"/>
                          <a:pt x="931564" y="0"/>
                        </a:cubicBezTo>
                        <a:lnTo>
                          <a:pt x="0" y="931574"/>
                        </a:lnTo>
                        <a:lnTo>
                          <a:pt x="0" y="1231440"/>
                        </a:lnTo>
                        <a:close/>
                      </a:path>
                    </a:pathLst>
                  </a:custGeom>
                  <a:solidFill>
                    <a:srgbClr val="D80027"/>
                  </a:solidFill>
                  <a:ln w="9525" cap="flat">
                    <a:noFill/>
                    <a:prstDash val="solid"/>
                    <a:miter/>
                  </a:ln>
                </p:spPr>
                <p:txBody>
                  <a:bodyPr rtlCol="0" anchor="ctr"/>
                  <a:lstStyle/>
                  <a:p>
                    <a:endParaRPr lang="en-US"/>
                  </a:p>
                </p:txBody>
              </p:sp>
            </p:grpSp>
          </p:grpSp>
        </p:grpSp>
      </p:grpSp>
      <p:grpSp>
        <p:nvGrpSpPr>
          <p:cNvPr id="134" name="Group 133">
            <a:extLst>
              <a:ext uri="{FF2B5EF4-FFF2-40B4-BE49-F238E27FC236}">
                <a16:creationId xmlns:a16="http://schemas.microsoft.com/office/drawing/2014/main" id="{E1DC9131-D97C-E1A9-C462-FBD675280631}"/>
              </a:ext>
            </a:extLst>
          </p:cNvPr>
          <p:cNvGrpSpPr/>
          <p:nvPr/>
        </p:nvGrpSpPr>
        <p:grpSpPr>
          <a:xfrm>
            <a:off x="467560" y="1188002"/>
            <a:ext cx="11290687" cy="365760"/>
            <a:chOff x="1055077" y="-550016"/>
            <a:chExt cx="10703170" cy="365760"/>
          </a:xfrm>
        </p:grpSpPr>
        <p:sp>
          <p:nvSpPr>
            <p:cNvPr id="132" name="Rounded Rectangle 131">
              <a:extLst>
                <a:ext uri="{FF2B5EF4-FFF2-40B4-BE49-F238E27FC236}">
                  <a16:creationId xmlns:a16="http://schemas.microsoft.com/office/drawing/2014/main" id="{0FBE955B-A1AA-0B48-A9E0-C57BC0D12C67}"/>
                </a:ext>
              </a:extLst>
            </p:cNvPr>
            <p:cNvSpPr/>
            <p:nvPr/>
          </p:nvSpPr>
          <p:spPr>
            <a:xfrm>
              <a:off x="2433495" y="-550016"/>
              <a:ext cx="9324752" cy="3657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effectLst/>
                </a:rPr>
                <a:t>Local Resource &amp; Scheduling </a:t>
              </a:r>
              <a:r>
                <a:rPr lang="en-GB" sz="1400" b="1" err="1">
                  <a:solidFill>
                    <a:schemeClr val="bg1"/>
                  </a:solidFill>
                  <a:effectLst/>
                </a:rPr>
                <a:t>responsibles</a:t>
              </a:r>
              <a:endParaRPr lang="en-BE" sz="1400" b="1">
                <a:solidFill>
                  <a:schemeClr val="bg1"/>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131" name="Round Same Side Corner Rectangle 130">
              <a:extLst>
                <a:ext uri="{FF2B5EF4-FFF2-40B4-BE49-F238E27FC236}">
                  <a16:creationId xmlns:a16="http://schemas.microsoft.com/office/drawing/2014/main" id="{085F738B-3FC5-6D65-4D0E-B172717F9D9A}"/>
                </a:ext>
              </a:extLst>
            </p:cNvPr>
            <p:cNvSpPr/>
            <p:nvPr/>
          </p:nvSpPr>
          <p:spPr>
            <a:xfrm rot="16200000">
              <a:off x="1702358" y="-1197297"/>
              <a:ext cx="365760" cy="1660322"/>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3" name="TextBox 132">
              <a:extLst>
                <a:ext uri="{FF2B5EF4-FFF2-40B4-BE49-F238E27FC236}">
                  <a16:creationId xmlns:a16="http://schemas.microsoft.com/office/drawing/2014/main" id="{176352CD-F9FC-456B-F4B2-5B95D7E5F46A}"/>
                </a:ext>
              </a:extLst>
            </p:cNvPr>
            <p:cNvSpPr txBox="1"/>
            <p:nvPr/>
          </p:nvSpPr>
          <p:spPr>
            <a:xfrm>
              <a:off x="1220611" y="-519032"/>
              <a:ext cx="1410964" cy="307777"/>
            </a:xfrm>
            <a:prstGeom prst="rect">
              <a:avLst/>
            </a:prstGeom>
            <a:noFill/>
          </p:spPr>
          <p:txBody>
            <a:bodyPr wrap="none" rtlCol="0">
              <a:spAutoFit/>
            </a:bodyPr>
            <a:lstStyle/>
            <a:p>
              <a:pPr algn="ctr"/>
              <a:r>
                <a:rPr lang="en-GB" sz="1400" b="1">
                  <a:solidFill>
                    <a:schemeClr val="bg1"/>
                  </a:solidFill>
                  <a:effectLst/>
                </a:rPr>
                <a:t>Selling entities</a:t>
              </a:r>
              <a:endParaRPr lang="en-BE" sz="1400" b="1">
                <a:solidFill>
                  <a:schemeClr val="bg1"/>
                </a:solidFill>
                <a:effectLst/>
                <a:latin typeface="Century Gothic" panose="020B0502020202020204" pitchFamily="34" charset="0"/>
                <a:ea typeface="Century Gothic" panose="020B0502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000ED668-8454-449A-26F7-76133D2C4752}"/>
              </a:ext>
            </a:extLst>
          </p:cNvPr>
          <p:cNvGrpSpPr/>
          <p:nvPr/>
        </p:nvGrpSpPr>
        <p:grpSpPr>
          <a:xfrm>
            <a:off x="424598" y="6191780"/>
            <a:ext cx="309664" cy="309664"/>
            <a:chOff x="3976787" y="6125856"/>
            <a:chExt cx="438638" cy="438638"/>
          </a:xfrm>
        </p:grpSpPr>
        <p:sp>
          <p:nvSpPr>
            <p:cNvPr id="4" name="Oval 3">
              <a:extLst>
                <a:ext uri="{FF2B5EF4-FFF2-40B4-BE49-F238E27FC236}">
                  <a16:creationId xmlns:a16="http://schemas.microsoft.com/office/drawing/2014/main" id="{9D2F718F-7302-7CF9-1F9E-7F453A91FDF5}"/>
                </a:ext>
              </a:extLst>
            </p:cNvPr>
            <p:cNvSpPr/>
            <p:nvPr/>
          </p:nvSpPr>
          <p:spPr>
            <a:xfrm>
              <a:off x="3976787"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pic>
          <p:nvPicPr>
            <p:cNvPr id="6" name="Graphic 5">
              <a:extLst>
                <a:ext uri="{FF2B5EF4-FFF2-40B4-BE49-F238E27FC236}">
                  <a16:creationId xmlns:a16="http://schemas.microsoft.com/office/drawing/2014/main" id="{F67ABAC8-850B-3621-8495-2398C22571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23963" y="6170279"/>
              <a:ext cx="347472" cy="347472"/>
            </a:xfrm>
            <a:prstGeom prst="rect">
              <a:avLst/>
            </a:prstGeom>
          </p:spPr>
        </p:pic>
      </p:grpSp>
      <p:grpSp>
        <p:nvGrpSpPr>
          <p:cNvPr id="13" name="Group 12">
            <a:extLst>
              <a:ext uri="{FF2B5EF4-FFF2-40B4-BE49-F238E27FC236}">
                <a16:creationId xmlns:a16="http://schemas.microsoft.com/office/drawing/2014/main" id="{D93E6B22-F5FE-06DB-D45C-85756D1A0E63}"/>
              </a:ext>
            </a:extLst>
          </p:cNvPr>
          <p:cNvGrpSpPr/>
          <p:nvPr/>
        </p:nvGrpSpPr>
        <p:grpSpPr>
          <a:xfrm>
            <a:off x="427968" y="5847455"/>
            <a:ext cx="309299" cy="309299"/>
            <a:chOff x="4685412" y="6125856"/>
            <a:chExt cx="438638" cy="438638"/>
          </a:xfrm>
        </p:grpSpPr>
        <p:sp>
          <p:nvSpPr>
            <p:cNvPr id="83" name="Oval 82">
              <a:extLst>
                <a:ext uri="{FF2B5EF4-FFF2-40B4-BE49-F238E27FC236}">
                  <a16:creationId xmlns:a16="http://schemas.microsoft.com/office/drawing/2014/main" id="{2F89289D-8B16-464B-94DD-B440D4188B9F}"/>
                </a:ext>
              </a:extLst>
            </p:cNvPr>
            <p:cNvSpPr/>
            <p:nvPr/>
          </p:nvSpPr>
          <p:spPr>
            <a:xfrm>
              <a:off x="4685412"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pic>
          <p:nvPicPr>
            <p:cNvPr id="84" name="Picture 83">
              <a:extLst>
                <a:ext uri="{FF2B5EF4-FFF2-40B4-BE49-F238E27FC236}">
                  <a16:creationId xmlns:a16="http://schemas.microsoft.com/office/drawing/2014/main" id="{685FD1CA-EC42-C0C1-B13C-508E3C0F7E82}"/>
                </a:ext>
              </a:extLst>
            </p:cNvPr>
            <p:cNvPicPr>
              <a:picLocks noChangeAspect="1"/>
            </p:cNvPicPr>
            <p:nvPr userDrawn="1"/>
          </p:nvPicPr>
          <p:blipFill>
            <a:blip r:embed="rId4"/>
            <a:srcRect l="7573" t="7573" r="7573" b="7573"/>
            <a:stretch>
              <a:fillRect/>
            </a:stretch>
          </p:blipFill>
          <p:spPr>
            <a:xfrm>
              <a:off x="4731806" y="6172469"/>
              <a:ext cx="347472" cy="347472"/>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p:spPr>
        </p:pic>
      </p:grpSp>
    </p:spTree>
    <p:extLst>
      <p:ext uri="{BB962C8B-B14F-4D97-AF65-F5344CB8AC3E}">
        <p14:creationId xmlns:p14="http://schemas.microsoft.com/office/powerpoint/2010/main" val="3136595594"/>
      </p:ext>
    </p:extLst>
  </p:cSld>
  <p:clrMapOvr>
    <a:masterClrMapping/>
  </p:clrMapOvr>
  <mc:AlternateContent xmlns:mc="http://schemas.openxmlformats.org/markup-compatibility/2006" xmlns:p14="http://schemas.microsoft.com/office/powerpoint/2010/main">
    <mc:Choice Requires="p14">
      <p:transition spd="med" p14:dur="700" advTm="19459">
        <p:fade/>
      </p:transition>
    </mc:Choice>
    <mc:Fallback xmlns="">
      <p:transition spd="med" advTm="19459">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534FD-8708-9C74-5E1E-FC8441DA94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3E296-683B-0063-5598-9D78F3D70D3F}"/>
              </a:ext>
            </a:extLst>
          </p:cNvPr>
          <p:cNvSpPr>
            <a:spLocks noGrp="1"/>
          </p:cNvSpPr>
          <p:nvPr>
            <p:ph type="ctrTitle"/>
          </p:nvPr>
        </p:nvSpPr>
        <p:spPr/>
        <p:txBody>
          <a:bodyPr/>
          <a:lstStyle/>
          <a:p>
            <a:r>
              <a:rPr lang="en-US"/>
              <a:t>Organizational structure</a:t>
            </a:r>
          </a:p>
        </p:txBody>
      </p:sp>
      <p:pic>
        <p:nvPicPr>
          <p:cNvPr id="17" name="Picture Placeholder 16" descr="A group of people looking at a glass wall&#10;&#10;Description automatically generated">
            <a:extLst>
              <a:ext uri="{FF2B5EF4-FFF2-40B4-BE49-F238E27FC236}">
                <a16:creationId xmlns:a16="http://schemas.microsoft.com/office/drawing/2014/main" id="{AC628403-6756-4686-13DC-780B0B7212A0}"/>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t="2454" b="2454"/>
          <a:stretch/>
        </p:blipFill>
        <p:spPr/>
      </p:pic>
      <p:sp>
        <p:nvSpPr>
          <p:cNvPr id="14" name="Text Placeholder 4">
            <a:extLst>
              <a:ext uri="{FF2B5EF4-FFF2-40B4-BE49-F238E27FC236}">
                <a16:creationId xmlns:a16="http://schemas.microsoft.com/office/drawing/2014/main" id="{0B35AC07-6C3F-716F-FFA0-48E46A249ED1}"/>
              </a:ext>
            </a:extLst>
          </p:cNvPr>
          <p:cNvSpPr txBox="1">
            <a:spLocks/>
          </p:cNvSpPr>
          <p:nvPr/>
        </p:nvSpPr>
        <p:spPr>
          <a:xfrm>
            <a:off x="1370782" y="2040321"/>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GDC Solutions – Our menu card</a:t>
            </a:r>
            <a:endParaRPr lang="en-BE"/>
          </a:p>
        </p:txBody>
      </p:sp>
      <p:sp>
        <p:nvSpPr>
          <p:cNvPr id="16" name="Text Placeholder 7">
            <a:extLst>
              <a:ext uri="{FF2B5EF4-FFF2-40B4-BE49-F238E27FC236}">
                <a16:creationId xmlns:a16="http://schemas.microsoft.com/office/drawing/2014/main" id="{DB7F8861-3BF9-8F6C-639C-B0679B098EB5}"/>
              </a:ext>
            </a:extLst>
          </p:cNvPr>
          <p:cNvSpPr txBox="1">
            <a:spLocks/>
          </p:cNvSpPr>
          <p:nvPr/>
        </p:nvSpPr>
        <p:spPr>
          <a:xfrm>
            <a:off x="1370782" y="3245399"/>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FTE’s per location</a:t>
            </a:r>
            <a:endParaRPr lang="en-BE"/>
          </a:p>
        </p:txBody>
      </p:sp>
      <p:sp>
        <p:nvSpPr>
          <p:cNvPr id="18" name="Text Placeholder 9">
            <a:extLst>
              <a:ext uri="{FF2B5EF4-FFF2-40B4-BE49-F238E27FC236}">
                <a16:creationId xmlns:a16="http://schemas.microsoft.com/office/drawing/2014/main" id="{726593A1-DD01-8394-D3F9-DEDF68C7A374}"/>
              </a:ext>
            </a:extLst>
          </p:cNvPr>
          <p:cNvSpPr txBox="1">
            <a:spLocks/>
          </p:cNvSpPr>
          <p:nvPr/>
        </p:nvSpPr>
        <p:spPr>
          <a:xfrm>
            <a:off x="1370782" y="4420144"/>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Skillsets per location</a:t>
            </a:r>
            <a:endParaRPr lang="en-BE"/>
          </a:p>
        </p:txBody>
      </p:sp>
      <p:grpSp>
        <p:nvGrpSpPr>
          <p:cNvPr id="24" name="Group 23">
            <a:extLst>
              <a:ext uri="{FF2B5EF4-FFF2-40B4-BE49-F238E27FC236}">
                <a16:creationId xmlns:a16="http://schemas.microsoft.com/office/drawing/2014/main" id="{131817FD-F611-14C1-4229-A95F26E5F78E}"/>
              </a:ext>
            </a:extLst>
          </p:cNvPr>
          <p:cNvGrpSpPr/>
          <p:nvPr/>
        </p:nvGrpSpPr>
        <p:grpSpPr>
          <a:xfrm>
            <a:off x="481369" y="1902622"/>
            <a:ext cx="731003" cy="604135"/>
            <a:chOff x="9221221" y="4838015"/>
            <a:chExt cx="1584255" cy="1309302"/>
          </a:xfrm>
        </p:grpSpPr>
        <p:pic>
          <p:nvPicPr>
            <p:cNvPr id="25" name="Picture 24">
              <a:extLst>
                <a:ext uri="{FF2B5EF4-FFF2-40B4-BE49-F238E27FC236}">
                  <a16:creationId xmlns:a16="http://schemas.microsoft.com/office/drawing/2014/main" id="{88C08DA6-D8AD-18BA-DA91-3284B81780A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58698" y="4838015"/>
              <a:ext cx="1309302" cy="1309302"/>
            </a:xfrm>
            <a:prstGeom prst="rect">
              <a:avLst/>
            </a:prstGeom>
          </p:spPr>
        </p:pic>
        <p:sp>
          <p:nvSpPr>
            <p:cNvPr id="26" name="Text Placeholder 8">
              <a:extLst>
                <a:ext uri="{FF2B5EF4-FFF2-40B4-BE49-F238E27FC236}">
                  <a16:creationId xmlns:a16="http://schemas.microsoft.com/office/drawing/2014/main" id="{1B54D9F6-8A97-EA6C-A8D2-BBBB28E66999}"/>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1</a:t>
              </a:r>
            </a:p>
          </p:txBody>
        </p:sp>
      </p:grpSp>
      <p:grpSp>
        <p:nvGrpSpPr>
          <p:cNvPr id="27" name="Group 26">
            <a:extLst>
              <a:ext uri="{FF2B5EF4-FFF2-40B4-BE49-F238E27FC236}">
                <a16:creationId xmlns:a16="http://schemas.microsoft.com/office/drawing/2014/main" id="{B48668E6-563B-159C-F9A2-86B6B3B2F263}"/>
              </a:ext>
            </a:extLst>
          </p:cNvPr>
          <p:cNvGrpSpPr/>
          <p:nvPr/>
        </p:nvGrpSpPr>
        <p:grpSpPr>
          <a:xfrm>
            <a:off x="481369" y="3107051"/>
            <a:ext cx="731003" cy="604135"/>
            <a:chOff x="9221221" y="4838015"/>
            <a:chExt cx="1584255" cy="1309302"/>
          </a:xfrm>
        </p:grpSpPr>
        <p:pic>
          <p:nvPicPr>
            <p:cNvPr id="28" name="Picture 27">
              <a:extLst>
                <a:ext uri="{FF2B5EF4-FFF2-40B4-BE49-F238E27FC236}">
                  <a16:creationId xmlns:a16="http://schemas.microsoft.com/office/drawing/2014/main" id="{1E9BBF20-5705-C9F0-972F-E4CEB650FF4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5400000">
              <a:off x="9358698" y="4838015"/>
              <a:ext cx="1309302" cy="1309302"/>
            </a:xfrm>
            <a:prstGeom prst="rect">
              <a:avLst/>
            </a:prstGeom>
          </p:spPr>
        </p:pic>
        <p:sp>
          <p:nvSpPr>
            <p:cNvPr id="29" name="Text Placeholder 8">
              <a:extLst>
                <a:ext uri="{FF2B5EF4-FFF2-40B4-BE49-F238E27FC236}">
                  <a16:creationId xmlns:a16="http://schemas.microsoft.com/office/drawing/2014/main" id="{9F0186FA-8AAA-E9B6-7AB8-6BA44D333D68}"/>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2</a:t>
              </a:r>
            </a:p>
          </p:txBody>
        </p:sp>
      </p:grpSp>
      <p:grpSp>
        <p:nvGrpSpPr>
          <p:cNvPr id="30" name="Group 29">
            <a:extLst>
              <a:ext uri="{FF2B5EF4-FFF2-40B4-BE49-F238E27FC236}">
                <a16:creationId xmlns:a16="http://schemas.microsoft.com/office/drawing/2014/main" id="{6519A991-4EDD-FC22-0246-663405EA0FBD}"/>
              </a:ext>
            </a:extLst>
          </p:cNvPr>
          <p:cNvGrpSpPr/>
          <p:nvPr/>
        </p:nvGrpSpPr>
        <p:grpSpPr>
          <a:xfrm>
            <a:off x="481369" y="4311480"/>
            <a:ext cx="731003" cy="604135"/>
            <a:chOff x="9221221" y="4838015"/>
            <a:chExt cx="1584255" cy="1309302"/>
          </a:xfrm>
        </p:grpSpPr>
        <p:pic>
          <p:nvPicPr>
            <p:cNvPr id="31" name="Picture 30">
              <a:extLst>
                <a:ext uri="{FF2B5EF4-FFF2-40B4-BE49-F238E27FC236}">
                  <a16:creationId xmlns:a16="http://schemas.microsoft.com/office/drawing/2014/main" id="{F17246E2-34A6-19BB-6A3E-59BE6826C17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a:off x="9358697" y="4838015"/>
              <a:ext cx="1309302" cy="1309302"/>
            </a:xfrm>
            <a:prstGeom prst="rect">
              <a:avLst/>
            </a:prstGeom>
          </p:spPr>
        </p:pic>
        <p:sp>
          <p:nvSpPr>
            <p:cNvPr id="32" name="Text Placeholder 8">
              <a:extLst>
                <a:ext uri="{FF2B5EF4-FFF2-40B4-BE49-F238E27FC236}">
                  <a16:creationId xmlns:a16="http://schemas.microsoft.com/office/drawing/2014/main" id="{1FA5F88D-F99A-B344-2E06-7D600D1C3C1C}"/>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3</a:t>
              </a:r>
            </a:p>
          </p:txBody>
        </p:sp>
      </p:grpSp>
      <p:cxnSp>
        <p:nvCxnSpPr>
          <p:cNvPr id="39" name="Straight Connector 38">
            <a:extLst>
              <a:ext uri="{FF2B5EF4-FFF2-40B4-BE49-F238E27FC236}">
                <a16:creationId xmlns:a16="http://schemas.microsoft.com/office/drawing/2014/main" id="{4E7DCCA5-E7DA-89C8-4B05-CE2B476DABAB}"/>
              </a:ext>
            </a:extLst>
          </p:cNvPr>
          <p:cNvCxnSpPr>
            <a:cxnSpLocks/>
          </p:cNvCxnSpPr>
          <p:nvPr/>
        </p:nvCxnSpPr>
        <p:spPr>
          <a:xfrm>
            <a:off x="1453242" y="2807908"/>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36619EC-ACB1-E147-7F0A-5F03BC1BB411}"/>
              </a:ext>
            </a:extLst>
          </p:cNvPr>
          <p:cNvCxnSpPr>
            <a:cxnSpLocks/>
          </p:cNvCxnSpPr>
          <p:nvPr/>
        </p:nvCxnSpPr>
        <p:spPr>
          <a:xfrm>
            <a:off x="1453242" y="4020577"/>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2A5A3F9E-685B-85F4-F862-2473F79DC5D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9967"/>
          <a:stretch/>
        </p:blipFill>
        <p:spPr>
          <a:xfrm>
            <a:off x="7343441" y="5100562"/>
            <a:ext cx="2617690" cy="1055611"/>
          </a:xfrm>
          <a:prstGeom prst="rect">
            <a:avLst/>
          </a:prstGeom>
        </p:spPr>
      </p:pic>
      <p:grpSp>
        <p:nvGrpSpPr>
          <p:cNvPr id="12" name="Graphic 17">
            <a:extLst>
              <a:ext uri="{FF2B5EF4-FFF2-40B4-BE49-F238E27FC236}">
                <a16:creationId xmlns:a16="http://schemas.microsoft.com/office/drawing/2014/main" id="{6C1074E3-AF2A-FBB1-25A1-F008D39739D7}"/>
              </a:ext>
            </a:extLst>
          </p:cNvPr>
          <p:cNvGrpSpPr/>
          <p:nvPr/>
        </p:nvGrpSpPr>
        <p:grpSpPr>
          <a:xfrm>
            <a:off x="11631758" y="6265489"/>
            <a:ext cx="239815" cy="356979"/>
            <a:chOff x="11607408" y="6132443"/>
            <a:chExt cx="290229" cy="432023"/>
          </a:xfrm>
        </p:grpSpPr>
        <p:sp>
          <p:nvSpPr>
            <p:cNvPr id="13" name="Freeform 12">
              <a:extLst>
                <a:ext uri="{FF2B5EF4-FFF2-40B4-BE49-F238E27FC236}">
                  <a16:creationId xmlns:a16="http://schemas.microsoft.com/office/drawing/2014/main" id="{7B35CF26-5F8F-7330-8FA7-EACB664704AE}"/>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E5D8877-8168-EF44-D9BC-E949F0F453DF}"/>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4231288994"/>
      </p:ext>
    </p:extLst>
  </p:cSld>
  <p:clrMapOvr>
    <a:masterClrMapping/>
  </p:clrMapOvr>
  <mc:AlternateContent xmlns:mc="http://schemas.openxmlformats.org/markup-compatibility/2006" xmlns:p14="http://schemas.microsoft.com/office/powerpoint/2010/main">
    <mc:Choice Requires="p14">
      <p:transition spd="med" p14:dur="700" advTm="14329">
        <p:fade/>
      </p:transition>
    </mc:Choice>
    <mc:Fallback xmlns="">
      <p:transition spd="med" advTm="14329">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a:extLst>
            <a:ext uri="{FF2B5EF4-FFF2-40B4-BE49-F238E27FC236}">
              <a16:creationId xmlns:a16="http://schemas.microsoft.com/office/drawing/2014/main" id="{67C34F99-6F6F-61E7-AC75-77CAAF9CA930}"/>
            </a:ext>
          </a:extLst>
        </p:cNvPr>
        <p:cNvGrpSpPr/>
        <p:nvPr/>
      </p:nvGrpSpPr>
      <p:grpSpPr>
        <a:xfrm>
          <a:off x="0" y="0"/>
          <a:ext cx="0" cy="0"/>
          <a:chOff x="0" y="0"/>
          <a:chExt cx="0" cy="0"/>
        </a:xfrm>
      </p:grpSpPr>
      <p:grpSp>
        <p:nvGrpSpPr>
          <p:cNvPr id="59" name="Group 58">
            <a:extLst>
              <a:ext uri="{FF2B5EF4-FFF2-40B4-BE49-F238E27FC236}">
                <a16:creationId xmlns:a16="http://schemas.microsoft.com/office/drawing/2014/main" id="{BEB6567A-13F9-9C36-9033-46F76455F3B7}"/>
              </a:ext>
            </a:extLst>
          </p:cNvPr>
          <p:cNvGrpSpPr/>
          <p:nvPr/>
        </p:nvGrpSpPr>
        <p:grpSpPr>
          <a:xfrm>
            <a:off x="405272" y="188405"/>
            <a:ext cx="5674081" cy="1097644"/>
            <a:chOff x="405272" y="188405"/>
            <a:chExt cx="5674081" cy="1097644"/>
          </a:xfrm>
        </p:grpSpPr>
        <p:sp>
          <p:nvSpPr>
            <p:cNvPr id="60" name="TextBox 59">
              <a:extLst>
                <a:ext uri="{FF2B5EF4-FFF2-40B4-BE49-F238E27FC236}">
                  <a16:creationId xmlns:a16="http://schemas.microsoft.com/office/drawing/2014/main" id="{6FB90BEA-E773-D52D-DBBF-0652E68715A4}"/>
                </a:ext>
              </a:extLst>
            </p:cNvPr>
            <p:cNvSpPr txBox="1"/>
            <p:nvPr/>
          </p:nvSpPr>
          <p:spPr>
            <a:xfrm>
              <a:off x="405272" y="188405"/>
              <a:ext cx="5674081" cy="1097644"/>
            </a:xfrm>
            <a:prstGeom prst="roundRect">
              <a:avLst>
                <a:gd name="adj" fmla="val 10577"/>
              </a:avLst>
            </a:prstGeom>
            <a:ln w="9525">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wrap="square" tIns="91440" rIns="91440" bIns="0" rtlCol="0">
              <a:noAutofit/>
            </a:bodyPr>
            <a:lstStyle/>
            <a:p>
              <a:pPr marL="0" marR="0" lvl="0" indent="0" algn="l" defTabSz="914400" rtl="0" eaLnBrk="1" fontAlgn="auto" latinLnBrk="0" hangingPunct="1">
                <a:lnSpc>
                  <a:spcPct val="100000"/>
                </a:lnSpc>
                <a:spcBef>
                  <a:spcPts val="0"/>
                </a:spcBef>
                <a:spcAft>
                  <a:spcPts val="900"/>
                </a:spcAft>
                <a:buClr>
                  <a:srgbClr val="C42828"/>
                </a:buClr>
                <a:buSzPct val="100000"/>
                <a:buFontTx/>
                <a:buNone/>
                <a:tabLst>
                  <a:tab pos="914400" algn="l"/>
                </a:tabLst>
                <a:defRPr/>
              </a:pPr>
              <a:r>
                <a:rPr kumimoji="0" lang="en-US" sz="1200" b="1"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Mei Li Khoo</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Dynamics 365 (CE and F&amp;O)</a:t>
              </a:r>
              <a:endPar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Power Platform (PowerApps, </a:t>
              </a:r>
              <a:r>
                <a:rPr kumimoji="0" lang="en-BE" sz="1000" b="0" i="0" u="none" strike="noStrike" kern="1200" cap="none" spc="0" normalizeH="0" baseline="0" noProof="0" err="1">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PowerAutomate</a:t>
              </a: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BE" sz="1000" b="0" i="0" u="none" strike="noStrike" kern="1200" cap="none" spc="0" normalizeH="0" baseline="0" noProof="0" err="1">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PowerPages</a:t>
              </a: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 and</a:t>
              </a:r>
              <a:r>
                <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BE" sz="1000" b="0" i="0" u="none" strike="noStrike" kern="1200" cap="none" spc="0" normalizeH="0" baseline="0" noProof="0" err="1">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PowerVirtualAgents</a:t>
              </a: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a:t>
              </a:r>
              <a:endPar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MS integration </a:t>
              </a:r>
              <a:endPar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Mobile, Web, IOT (Angular, React, </a:t>
              </a:r>
              <a:r>
                <a:rPr kumimoji="0" lang="en-BE" sz="1000" b="0" i="0" u="none" strike="noStrike" kern="1200" cap="none" spc="0" normalizeH="0" baseline="0" noProof="0" err="1">
                  <a:ln>
                    <a:noFill/>
                  </a:ln>
                  <a:solidFill>
                    <a:srgbClr val="3C3C3C"/>
                  </a:solidFill>
                  <a:effectLst/>
                  <a:uLnTx/>
                  <a:uFillTx/>
                  <a:latin typeface="Century Gothic" panose="020B0502020202020204" pitchFamily="34" charset="0"/>
                  <a:ea typeface="+mn-ea"/>
                  <a:cs typeface="Arial" panose="020B0604020202020204" pitchFamily="34" charset="0"/>
                </a:rPr>
                <a:t>.Net</a:t>
              </a:r>
              <a:r>
                <a:rPr kumimoji="0" lang="pt-BR"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a:t>
              </a:r>
              <a:endPar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endPar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C42828"/>
                </a:buClr>
                <a:buSzPct val="100000"/>
                <a:buFontTx/>
                <a:buNone/>
                <a:tabLst>
                  <a:tab pos="914400" algn="l"/>
                </a:tabLst>
                <a:defRPr/>
              </a:pPr>
              <a:endPar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mn-cs"/>
              </a:endParaRPr>
            </a:p>
          </p:txBody>
        </p:sp>
        <p:sp>
          <p:nvSpPr>
            <p:cNvPr id="61" name="Rounded Rectangle 60">
              <a:extLst>
                <a:ext uri="{FF2B5EF4-FFF2-40B4-BE49-F238E27FC236}">
                  <a16:creationId xmlns:a16="http://schemas.microsoft.com/office/drawing/2014/main" id="{E53135BB-EF50-5D00-2918-A266D9CCFB93}"/>
                </a:ext>
              </a:extLst>
            </p:cNvPr>
            <p:cNvSpPr/>
            <p:nvPr/>
          </p:nvSpPr>
          <p:spPr>
            <a:xfrm>
              <a:off x="4602822" y="254736"/>
              <a:ext cx="1372356" cy="256032"/>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entury Gothic" panose="020F0302020204030204"/>
                  <a:ea typeface="Times New Roman" panose="02020603050405020304" pitchFamily="18" charset="0"/>
                  <a:cs typeface="Arial" panose="020B0604020202020204" pitchFamily="34" charset="0"/>
                </a:rPr>
                <a:t>MS </a:t>
              </a:r>
              <a:r>
                <a:rPr kumimoji="0" lang="en-US" sz="1100" b="1" i="0" u="none" strike="noStrike" kern="1200" cap="none" spc="0" normalizeH="0" baseline="0" noProof="0" err="1">
                  <a:ln>
                    <a:noFill/>
                  </a:ln>
                  <a:solidFill>
                    <a:srgbClr val="FFFFFF"/>
                  </a:solidFill>
                  <a:effectLst/>
                  <a:uLnTx/>
                  <a:uFillTx/>
                  <a:latin typeface="Century Gothic" panose="020F0302020204030204"/>
                  <a:ea typeface="Times New Roman" panose="02020603050405020304" pitchFamily="18" charset="0"/>
                  <a:cs typeface="Arial" panose="020B0604020202020204" pitchFamily="34" charset="0"/>
                </a:rPr>
                <a:t>BizApps</a:t>
              </a:r>
              <a:endParaRPr kumimoji="0" lang="en-US" sz="11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62" name="Group 61">
            <a:extLst>
              <a:ext uri="{FF2B5EF4-FFF2-40B4-BE49-F238E27FC236}">
                <a16:creationId xmlns:a16="http://schemas.microsoft.com/office/drawing/2014/main" id="{6D375B2E-9337-C1B0-8C6B-B94BFEB44367}"/>
              </a:ext>
            </a:extLst>
          </p:cNvPr>
          <p:cNvGrpSpPr/>
          <p:nvPr/>
        </p:nvGrpSpPr>
        <p:grpSpPr>
          <a:xfrm>
            <a:off x="405272" y="1368087"/>
            <a:ext cx="5674081" cy="977816"/>
            <a:chOff x="405272" y="1237287"/>
            <a:chExt cx="5674081" cy="977816"/>
          </a:xfrm>
        </p:grpSpPr>
        <p:sp>
          <p:nvSpPr>
            <p:cNvPr id="63" name="TextBox 62">
              <a:extLst>
                <a:ext uri="{FF2B5EF4-FFF2-40B4-BE49-F238E27FC236}">
                  <a16:creationId xmlns:a16="http://schemas.microsoft.com/office/drawing/2014/main" id="{EB3495B2-41E0-9975-9A87-D805C2DF4F10}"/>
                </a:ext>
              </a:extLst>
            </p:cNvPr>
            <p:cNvSpPr txBox="1"/>
            <p:nvPr/>
          </p:nvSpPr>
          <p:spPr>
            <a:xfrm>
              <a:off x="405272" y="1237287"/>
              <a:ext cx="5674081" cy="977816"/>
            </a:xfrm>
            <a:prstGeom prst="roundRect">
              <a:avLst>
                <a:gd name="adj" fmla="val 11732"/>
              </a:avLst>
            </a:prstGeom>
            <a:ln w="9525">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wrap="square" tIns="91440" rtlCol="0">
              <a:noAutofit/>
            </a:bodyPr>
            <a:lstStyle/>
            <a:p>
              <a:pPr marL="0" marR="0" lvl="0" indent="0" algn="l" defTabSz="914400" rtl="0" eaLnBrk="1" fontAlgn="auto" latinLnBrk="0" hangingPunct="1">
                <a:lnSpc>
                  <a:spcPct val="100000"/>
                </a:lnSpc>
                <a:spcBef>
                  <a:spcPts val="0"/>
                </a:spcBef>
                <a:spcAft>
                  <a:spcPts val="900"/>
                </a:spcAft>
                <a:buClr>
                  <a:srgbClr val="C42828"/>
                </a:buClr>
                <a:buSzPct val="100000"/>
                <a:buFontTx/>
                <a:buNone/>
                <a:tabLst>
                  <a:tab pos="914400" algn="l"/>
                </a:tabLst>
                <a:defRPr/>
              </a:pPr>
              <a:r>
                <a:rPr kumimoji="0" lang="en-GB" sz="1200" b="1"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B</a:t>
              </a:r>
              <a:r>
                <a:rPr kumimoji="0" lang="en-BE" sz="1200" b="1" i="0" u="none" strike="noStrike" kern="1200" cap="none" spc="0" normalizeH="0" baseline="0" noProof="0" err="1">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runo</a:t>
              </a:r>
              <a:r>
                <a:rPr kumimoji="0" lang="en-BE" sz="1200" b="1"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 Heissler </a:t>
              </a:r>
              <a:endParaRPr kumimoji="0" lang="en-US" sz="1200" b="1"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SAP Data &amp; Analytics (HANA, SAC – BI/P, DWC, BPC, BW, etc.)</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Microsoft Data &amp; Analytics (Power Bi, Azure Databricks, Azure Data Factory, Azure Machine Learning, Azure Synapse Analytics, Azure, Machine Learning, etc.)</a:t>
              </a:r>
            </a:p>
          </p:txBody>
        </p:sp>
        <p:sp>
          <p:nvSpPr>
            <p:cNvPr id="64" name="Rounded Rectangle 63">
              <a:extLst>
                <a:ext uri="{FF2B5EF4-FFF2-40B4-BE49-F238E27FC236}">
                  <a16:creationId xmlns:a16="http://schemas.microsoft.com/office/drawing/2014/main" id="{51A0BB6B-0BE1-9375-6920-09D56A138422}"/>
                </a:ext>
              </a:extLst>
            </p:cNvPr>
            <p:cNvSpPr/>
            <p:nvPr/>
          </p:nvSpPr>
          <p:spPr>
            <a:xfrm>
              <a:off x="4267200" y="1308318"/>
              <a:ext cx="1707978" cy="256032"/>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100" b="1" i="0" u="none" strike="noStrike" kern="1200" cap="none" spc="0" normalizeH="0" baseline="0" noProof="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Data</a:t>
              </a:r>
              <a:r>
                <a:rPr kumimoji="0" lang="en-US" sz="1100" b="1" i="0" u="none" strike="noStrike" kern="1200" cap="none" spc="0" normalizeH="0" baseline="0" noProof="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BE" sz="1100" b="1" i="0" u="none" strike="noStrike" kern="1200" cap="none" spc="0" normalizeH="0" baseline="0" noProof="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Analytics</a:t>
              </a:r>
              <a:r>
                <a:rPr kumimoji="0" lang="en-US" sz="1100" b="1" i="0" u="none" strike="noStrike" kern="1200" cap="none" spc="0" normalizeH="0" baseline="0" noProof="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 &amp; AI</a:t>
              </a:r>
              <a:endParaRPr kumimoji="0" lang="en-US" sz="11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65" name="Group 64">
            <a:extLst>
              <a:ext uri="{FF2B5EF4-FFF2-40B4-BE49-F238E27FC236}">
                <a16:creationId xmlns:a16="http://schemas.microsoft.com/office/drawing/2014/main" id="{24DAAECF-E62D-62F9-500A-F0DFB6162F5C}"/>
              </a:ext>
            </a:extLst>
          </p:cNvPr>
          <p:cNvGrpSpPr/>
          <p:nvPr/>
        </p:nvGrpSpPr>
        <p:grpSpPr>
          <a:xfrm>
            <a:off x="405272" y="2424244"/>
            <a:ext cx="5674081" cy="819626"/>
            <a:chOff x="405272" y="2293444"/>
            <a:chExt cx="5674081" cy="1135556"/>
          </a:xfrm>
        </p:grpSpPr>
        <p:sp>
          <p:nvSpPr>
            <p:cNvPr id="66" name="TextBox 65">
              <a:extLst>
                <a:ext uri="{FF2B5EF4-FFF2-40B4-BE49-F238E27FC236}">
                  <a16:creationId xmlns:a16="http://schemas.microsoft.com/office/drawing/2014/main" id="{AD9A2C4D-D71F-0285-15F1-5C7249CC0248}"/>
                </a:ext>
              </a:extLst>
            </p:cNvPr>
            <p:cNvSpPr txBox="1"/>
            <p:nvPr/>
          </p:nvSpPr>
          <p:spPr>
            <a:xfrm>
              <a:off x="405272" y="2293444"/>
              <a:ext cx="5674081" cy="1135556"/>
            </a:xfrm>
            <a:prstGeom prst="roundRect">
              <a:avLst>
                <a:gd name="adj" fmla="val 7951"/>
              </a:avLst>
            </a:prstGeom>
            <a:ln w="9525">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wrap="square" tIns="91440" rtlCol="0">
              <a:noAutofit/>
            </a:bodyPr>
            <a:lstStyle/>
            <a:p>
              <a:pPr marL="0" marR="0" lvl="0" indent="0" algn="l" defTabSz="914400" rtl="0" eaLnBrk="1" fontAlgn="auto" latinLnBrk="0" hangingPunct="1">
                <a:lnSpc>
                  <a:spcPct val="100000"/>
                </a:lnSpc>
                <a:spcBef>
                  <a:spcPts val="0"/>
                </a:spcBef>
                <a:spcAft>
                  <a:spcPts val="900"/>
                </a:spcAft>
                <a:buClr>
                  <a:srgbClr val="C42828"/>
                </a:buClr>
                <a:buSzPct val="100000"/>
                <a:buFontTx/>
                <a:buNone/>
                <a:tabLst>
                  <a:tab pos="914400" algn="l"/>
                </a:tabLst>
                <a:defRPr/>
              </a:pPr>
              <a:r>
                <a:rPr kumimoji="0" lang="en-US" sz="1200" b="1"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Diana Bartfai</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Digital (Sitecore, Kentico, UiPath, Virto Commerce, etc.)</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Sales</a:t>
              </a:r>
              <a:r>
                <a:rPr kumimoji="0" lang="pt-BR"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f</a:t>
              </a:r>
              <a:r>
                <a:rPr kumimoji="0" lang="en-BE" sz="1000" b="0" i="0" u="none" strike="noStrike" kern="1200" cap="none" spc="0" normalizeH="0" baseline="0" noProof="0" err="1">
                  <a:ln>
                    <a:noFill/>
                  </a:ln>
                  <a:solidFill>
                    <a:srgbClr val="3C3C3C"/>
                  </a:solidFill>
                  <a:effectLst/>
                  <a:uLnTx/>
                  <a:uFillTx/>
                  <a:latin typeface="Century Gothic" panose="020B0502020202020204" pitchFamily="34" charset="0"/>
                  <a:ea typeface="+mn-ea"/>
                  <a:cs typeface="Arial" panose="020B0604020202020204" pitchFamily="34" charset="0"/>
                </a:rPr>
                <a:t>orce</a:t>
              </a:r>
              <a:endPar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p:txBody>
        </p:sp>
        <p:sp>
          <p:nvSpPr>
            <p:cNvPr id="67" name="Rounded Rectangle 66">
              <a:extLst>
                <a:ext uri="{FF2B5EF4-FFF2-40B4-BE49-F238E27FC236}">
                  <a16:creationId xmlns:a16="http://schemas.microsoft.com/office/drawing/2014/main" id="{4B31C516-5994-12BD-3D12-2B2DBAFB8854}"/>
                </a:ext>
              </a:extLst>
            </p:cNvPr>
            <p:cNvSpPr/>
            <p:nvPr/>
          </p:nvSpPr>
          <p:spPr>
            <a:xfrm>
              <a:off x="5260258" y="2367125"/>
              <a:ext cx="714919" cy="256032"/>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Digital</a:t>
              </a:r>
              <a:endParaRPr kumimoji="0" lang="en-US" sz="11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68" name="Group 67">
            <a:extLst>
              <a:ext uri="{FF2B5EF4-FFF2-40B4-BE49-F238E27FC236}">
                <a16:creationId xmlns:a16="http://schemas.microsoft.com/office/drawing/2014/main" id="{71812390-665C-69B3-64E7-F5E9C1ED92C6}"/>
              </a:ext>
            </a:extLst>
          </p:cNvPr>
          <p:cNvGrpSpPr/>
          <p:nvPr/>
        </p:nvGrpSpPr>
        <p:grpSpPr>
          <a:xfrm>
            <a:off x="404801" y="3316073"/>
            <a:ext cx="5674081" cy="1767445"/>
            <a:chOff x="404801" y="3644416"/>
            <a:chExt cx="5674081" cy="1767445"/>
          </a:xfrm>
        </p:grpSpPr>
        <p:sp>
          <p:nvSpPr>
            <p:cNvPr id="69" name="TextBox 68">
              <a:extLst>
                <a:ext uri="{FF2B5EF4-FFF2-40B4-BE49-F238E27FC236}">
                  <a16:creationId xmlns:a16="http://schemas.microsoft.com/office/drawing/2014/main" id="{9516376C-3582-83CB-70AB-FD495CC9D5D9}"/>
                </a:ext>
              </a:extLst>
            </p:cNvPr>
            <p:cNvSpPr txBox="1"/>
            <p:nvPr/>
          </p:nvSpPr>
          <p:spPr>
            <a:xfrm>
              <a:off x="404801" y="3644416"/>
              <a:ext cx="5674081" cy="1767445"/>
            </a:xfrm>
            <a:prstGeom prst="roundRect">
              <a:avLst>
                <a:gd name="adj" fmla="val 5954"/>
              </a:avLst>
            </a:prstGeom>
            <a:ln w="9525">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wrap="square" lIns="91440" tIns="91440" rIns="91440" bIns="45720" rtlCol="0" anchor="t">
              <a:noAutofit/>
            </a:bodyPr>
            <a:lstStyle/>
            <a:p>
              <a:pPr marL="0" marR="0" lvl="0" indent="0" algn="l" defTabSz="914400" rtl="0" eaLnBrk="1" fontAlgn="auto" latinLnBrk="0" hangingPunct="1">
                <a:lnSpc>
                  <a:spcPct val="100000"/>
                </a:lnSpc>
                <a:spcBef>
                  <a:spcPts val="0"/>
                </a:spcBef>
                <a:spcAft>
                  <a:spcPts val="900"/>
                </a:spcAft>
                <a:buClr>
                  <a:srgbClr val="C42828"/>
                </a:buClr>
                <a:buSzPct val="100000"/>
                <a:buFontTx/>
                <a:buNone/>
                <a:tabLst>
                  <a:tab pos="914400" algn="l"/>
                </a:tabLst>
                <a:defRPr/>
              </a:pPr>
              <a:r>
                <a:rPr kumimoji="0" lang="en-GB" sz="1200" b="1"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Amit Gupta</a:t>
              </a:r>
              <a:endParaRPr kumimoji="0" lang="en-US" sz="1200" b="1"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1" i="0" u="none" strike="noStrike" kern="1200" cap="none" spc="0" normalizeH="0" baseline="0" noProof="0">
                  <a:ln>
                    <a:noFill/>
                  </a:ln>
                  <a:solidFill>
                    <a:srgbClr val="3C3C3C"/>
                  </a:solidFill>
                  <a:effectLst/>
                  <a:uLnTx/>
                  <a:uFillTx/>
                  <a:latin typeface="Century Gothic"/>
                  <a:ea typeface="+mn-ea"/>
                  <a:cs typeface="Arial"/>
                </a:rPr>
                <a:t>Core Finance</a:t>
              </a:r>
              <a:r>
                <a:rPr kumimoji="0" lang="en-BE" sz="1000" b="0" i="0" u="none" strike="noStrike" kern="1200" cap="none" spc="0" normalizeH="0" baseline="0" noProof="0">
                  <a:ln>
                    <a:noFill/>
                  </a:ln>
                  <a:solidFill>
                    <a:srgbClr val="3C3C3C"/>
                  </a:solidFill>
                  <a:effectLst/>
                  <a:uLnTx/>
                  <a:uFillTx/>
                  <a:latin typeface="Century Gothic"/>
                  <a:ea typeface="+mn-ea"/>
                  <a:cs typeface="Arial"/>
                </a:rPr>
                <a:t> : GL, AR, AP, Asset Accounting, Bank Account Management (BAM), Profit centre Accounting, Cost Center Accounting</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a:ea typeface="+mn-ea"/>
                  <a:cs typeface="Arial"/>
                </a:rPr>
                <a:t>Finance+ : Central Finance, </a:t>
              </a:r>
              <a:r>
                <a:rPr kumimoji="0" lang="en-BE" sz="1000" b="1" i="0" u="none" strike="noStrike" kern="1200" cap="none" spc="0" normalizeH="0" baseline="0" noProof="0">
                  <a:ln>
                    <a:noFill/>
                  </a:ln>
                  <a:solidFill>
                    <a:srgbClr val="3C3C3C"/>
                  </a:solidFill>
                  <a:effectLst/>
                  <a:uLnTx/>
                  <a:uFillTx/>
                  <a:latin typeface="Century Gothic"/>
                  <a:ea typeface="+mn-ea"/>
                  <a:cs typeface="Arial"/>
                </a:rPr>
                <a:t>Vendor Invoice Management</a:t>
              </a:r>
              <a:r>
                <a:rPr kumimoji="0" lang="en-BE" sz="1000" b="0" i="0" u="none" strike="noStrike" kern="1200" cap="none" spc="0" normalizeH="0" baseline="0" noProof="0">
                  <a:ln>
                    <a:noFill/>
                  </a:ln>
                  <a:solidFill>
                    <a:srgbClr val="3C3C3C"/>
                  </a:solidFill>
                  <a:effectLst/>
                  <a:uLnTx/>
                  <a:uFillTx/>
                  <a:latin typeface="Century Gothic"/>
                  <a:ea typeface="+mn-ea"/>
                  <a:cs typeface="Arial"/>
                </a:rPr>
                <a:t> (OpenText), Treasury &amp; Risk Management, Fund Management, Tax Management, Intercompany Recons (ICR), Financial Closing cockpit, Budgeting &amp; Forecasting (SAC), Compliances</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1" i="0" u="none" strike="noStrike" kern="1200" cap="none" spc="0" normalizeH="0" baseline="0" noProof="0">
                  <a:ln>
                    <a:noFill/>
                  </a:ln>
                  <a:solidFill>
                    <a:srgbClr val="3C3C3C"/>
                  </a:solidFill>
                  <a:effectLst/>
                  <a:uLnTx/>
                  <a:uFillTx/>
                  <a:latin typeface="Century Gothic"/>
                  <a:ea typeface="+mn-ea"/>
                  <a:cs typeface="Arial"/>
                </a:rPr>
                <a:t>Controlling</a:t>
              </a:r>
              <a:r>
                <a:rPr kumimoji="0" lang="en-BE" sz="1000" b="0" i="0" u="none" strike="noStrike" kern="1200" cap="none" spc="0" normalizeH="0" baseline="0" noProof="0">
                  <a:ln>
                    <a:noFill/>
                  </a:ln>
                  <a:solidFill>
                    <a:srgbClr val="3C3C3C"/>
                  </a:solidFill>
                  <a:effectLst/>
                  <a:uLnTx/>
                  <a:uFillTx/>
                  <a:latin typeface="Century Gothic"/>
                  <a:ea typeface="+mn-ea"/>
                  <a:cs typeface="Arial"/>
                </a:rPr>
                <a:t>: Profitability Analysis, Product costing</a:t>
              </a:r>
              <a:endParaRPr kumimoji="0" lang="en-MY" sz="1000" b="0" i="0" u="none" strike="noStrike" kern="1200" cap="none" spc="0" normalizeH="0" baseline="0" noProof="0">
                <a:ln>
                  <a:noFill/>
                </a:ln>
                <a:solidFill>
                  <a:srgbClr val="3C3C3C"/>
                </a:solidFill>
                <a:effectLst/>
                <a:uLnTx/>
                <a:uFillTx/>
                <a:latin typeface="Century Gothic"/>
                <a:ea typeface="+mn-ea"/>
                <a:cs typeface="Arial"/>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a:ea typeface="+mn-ea"/>
                  <a:cs typeface="Arial"/>
                </a:rPr>
                <a:t>SAP Operations: </a:t>
              </a:r>
              <a:r>
                <a:rPr kumimoji="0" lang="en-BE" sz="1000" b="1" i="0" u="none" strike="noStrike" kern="1200" cap="none" spc="0" normalizeH="0" baseline="0" noProof="0">
                  <a:ln>
                    <a:noFill/>
                  </a:ln>
                  <a:solidFill>
                    <a:srgbClr val="3C3C3C"/>
                  </a:solidFill>
                  <a:effectLst/>
                  <a:uLnTx/>
                  <a:uFillTx/>
                  <a:latin typeface="Century Gothic"/>
                  <a:ea typeface="+mn-ea"/>
                  <a:cs typeface="Arial"/>
                </a:rPr>
                <a:t>Enterprise Asset Management (EAM)</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US" sz="1000" b="1" i="0" u="none" strike="noStrike" kern="1200" cap="none" spc="0" normalizeH="0" baseline="0" noProof="0">
                  <a:ln>
                    <a:noFill/>
                  </a:ln>
                  <a:solidFill>
                    <a:srgbClr val="3C3C3C"/>
                  </a:solidFill>
                  <a:effectLst/>
                  <a:uLnTx/>
                  <a:uFillTx/>
                  <a:latin typeface="Century Gothic"/>
                  <a:ea typeface="+mn-ea"/>
                  <a:cs typeface="Arial"/>
                </a:rPr>
                <a:t>Security, Authorization and Governance</a:t>
              </a:r>
              <a:r>
                <a:rPr kumimoji="0" lang="en-US" sz="1000" b="0" i="0" u="none" strike="noStrike" kern="1200" cap="none" spc="0" normalizeH="0" baseline="0" noProof="0">
                  <a:ln>
                    <a:noFill/>
                  </a:ln>
                  <a:solidFill>
                    <a:srgbClr val="3C3C3C"/>
                  </a:solidFill>
                  <a:effectLst/>
                  <a:uLnTx/>
                  <a:uFillTx/>
                  <a:latin typeface="Century Gothic"/>
                  <a:ea typeface="+mn-ea"/>
                  <a:cs typeface="Arial"/>
                </a:rPr>
                <a:t>, Risk, and Compliance (GRC)</a:t>
              </a:r>
            </a:p>
            <a:p>
              <a:pPr marL="184150" marR="0" lvl="0" indent="-18415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endPar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p:txBody>
        </p:sp>
        <p:sp>
          <p:nvSpPr>
            <p:cNvPr id="70" name="Rounded Rectangle 69">
              <a:extLst>
                <a:ext uri="{FF2B5EF4-FFF2-40B4-BE49-F238E27FC236}">
                  <a16:creationId xmlns:a16="http://schemas.microsoft.com/office/drawing/2014/main" id="{FA7DA316-6E54-B54E-95C6-6BB567AB3A26}"/>
                </a:ext>
              </a:extLst>
            </p:cNvPr>
            <p:cNvSpPr/>
            <p:nvPr/>
          </p:nvSpPr>
          <p:spPr>
            <a:xfrm>
              <a:off x="3067665" y="3711315"/>
              <a:ext cx="2907514" cy="256032"/>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Arial" panose="020B0604020202020204" pitchFamily="34" charset="0"/>
                </a:rPr>
                <a:t>Core ERP SAP (Finance, S&amp;A and EAM)</a:t>
              </a:r>
            </a:p>
          </p:txBody>
        </p:sp>
      </p:grpSp>
      <p:sp>
        <p:nvSpPr>
          <p:cNvPr id="72" name="TextBox 71">
            <a:extLst>
              <a:ext uri="{FF2B5EF4-FFF2-40B4-BE49-F238E27FC236}">
                <a16:creationId xmlns:a16="http://schemas.microsoft.com/office/drawing/2014/main" id="{E21D5416-F6E0-88B7-313B-3D8EA67D46D3}"/>
              </a:ext>
            </a:extLst>
          </p:cNvPr>
          <p:cNvSpPr txBox="1"/>
          <p:nvPr/>
        </p:nvSpPr>
        <p:spPr>
          <a:xfrm>
            <a:off x="373227" y="5205555"/>
            <a:ext cx="5722773" cy="1397709"/>
          </a:xfrm>
          <a:prstGeom prst="roundRect">
            <a:avLst>
              <a:gd name="adj" fmla="val 14133"/>
            </a:avLst>
          </a:prstGeom>
          <a:ln w="9525">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wrap="square" tIns="91440" rtlCol="0">
            <a:noAutofit/>
          </a:bodyPr>
          <a:lstStyle/>
          <a:p>
            <a:pPr marL="0" marR="0" lvl="0" indent="0" algn="l" defTabSz="914400" rtl="0" eaLnBrk="1" fontAlgn="auto" latinLnBrk="0" hangingPunct="1">
              <a:lnSpc>
                <a:spcPct val="100000"/>
              </a:lnSpc>
              <a:spcBef>
                <a:spcPts val="0"/>
              </a:spcBef>
              <a:spcAft>
                <a:spcPts val="900"/>
              </a:spcAft>
              <a:buClr>
                <a:srgbClr val="C42828"/>
              </a:buClr>
              <a:buSzPct val="100000"/>
              <a:buFontTx/>
              <a:buNone/>
              <a:tabLst>
                <a:tab pos="914400" algn="l"/>
              </a:tabLst>
              <a:defRPr/>
            </a:pPr>
            <a:r>
              <a:rPr kumimoji="0" lang="en-MY" sz="1200" b="1"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Ataa Erroussafi </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SAP Sales modules: Order To Cash (OTC), Sales Industry Solutions for Utilities (ISU) , Customer service (CS)</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SAP Buying modules: Procure To Pay (PTP), SAP Ariba Buying (ARIBA), Master Data Management (MDM)</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SAP C</a:t>
            </a:r>
            <a:r>
              <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X </a:t>
            </a: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(SAP Sales, SAP Services, etc.)</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endPar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p:txBody>
      </p:sp>
      <p:sp>
        <p:nvSpPr>
          <p:cNvPr id="73" name="Rounded Rectangle 72">
            <a:extLst>
              <a:ext uri="{FF2B5EF4-FFF2-40B4-BE49-F238E27FC236}">
                <a16:creationId xmlns:a16="http://schemas.microsoft.com/office/drawing/2014/main" id="{A98C7535-7FA5-C43E-E02F-EA152381BE39}"/>
              </a:ext>
            </a:extLst>
          </p:cNvPr>
          <p:cNvSpPr/>
          <p:nvPr/>
        </p:nvSpPr>
        <p:spPr>
          <a:xfrm>
            <a:off x="3805084" y="5230243"/>
            <a:ext cx="2170093" cy="256032"/>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r>
              <a:rPr kumimoji="0" lang="en-US" sz="1100" b="1" i="0" u="none" strike="noStrike" kern="1200" cap="none" spc="0" normalizeH="0" baseline="0" noProof="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Core ERP SAP </a:t>
            </a:r>
            <a:r>
              <a:rPr kumimoji="0" lang="en-BE" sz="1100" b="1" i="0" u="none" strike="noStrike" kern="1200" cap="none" spc="0" normalizeH="0" baseline="0" noProof="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(OTC and PTP)</a:t>
            </a:r>
          </a:p>
        </p:txBody>
      </p:sp>
      <p:grpSp>
        <p:nvGrpSpPr>
          <p:cNvPr id="74" name="Group 73">
            <a:extLst>
              <a:ext uri="{FF2B5EF4-FFF2-40B4-BE49-F238E27FC236}">
                <a16:creationId xmlns:a16="http://schemas.microsoft.com/office/drawing/2014/main" id="{4E55D50C-D3A7-A2A6-6DDF-80215C5DD68F}"/>
              </a:ext>
            </a:extLst>
          </p:cNvPr>
          <p:cNvGrpSpPr/>
          <p:nvPr/>
        </p:nvGrpSpPr>
        <p:grpSpPr>
          <a:xfrm>
            <a:off x="6268569" y="188406"/>
            <a:ext cx="5551558" cy="834149"/>
            <a:chOff x="6279639" y="188406"/>
            <a:chExt cx="5551558" cy="834149"/>
          </a:xfrm>
        </p:grpSpPr>
        <p:sp>
          <p:nvSpPr>
            <p:cNvPr id="75" name="TextBox 74">
              <a:extLst>
                <a:ext uri="{FF2B5EF4-FFF2-40B4-BE49-F238E27FC236}">
                  <a16:creationId xmlns:a16="http://schemas.microsoft.com/office/drawing/2014/main" id="{58F1BE68-E1D4-CB42-BEB6-DFC5B2F4673E}"/>
                </a:ext>
              </a:extLst>
            </p:cNvPr>
            <p:cNvSpPr txBox="1"/>
            <p:nvPr/>
          </p:nvSpPr>
          <p:spPr>
            <a:xfrm>
              <a:off x="6279639" y="188406"/>
              <a:ext cx="5551558" cy="834149"/>
            </a:xfrm>
            <a:prstGeom prst="roundRect">
              <a:avLst>
                <a:gd name="adj" fmla="val 12144"/>
              </a:avLst>
            </a:prstGeom>
            <a:ln w="9525">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wrap="square" lIns="91440" tIns="91440" rIns="91440" bIns="45720" rtlCol="0" anchor="t">
              <a:noAutofit/>
            </a:bodyPr>
            <a:lstStyle/>
            <a:p>
              <a:pPr marL="0" marR="0" lvl="0" indent="0" algn="l" defTabSz="914400" rtl="0" eaLnBrk="1" fontAlgn="auto" latinLnBrk="0" hangingPunct="1">
                <a:lnSpc>
                  <a:spcPct val="100000"/>
                </a:lnSpc>
                <a:spcBef>
                  <a:spcPts val="0"/>
                </a:spcBef>
                <a:spcAft>
                  <a:spcPts val="900"/>
                </a:spcAft>
                <a:buClr>
                  <a:srgbClr val="C42828"/>
                </a:buClr>
                <a:buSzPct val="100000"/>
                <a:buFontTx/>
                <a:buNone/>
                <a:tabLst>
                  <a:tab pos="914400" algn="l"/>
                </a:tabLst>
                <a:defRPr/>
              </a:pPr>
              <a:r>
                <a:rPr kumimoji="0" lang="en-BE" sz="1200" b="1"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Danny Sprangers </a:t>
              </a:r>
              <a:endParaRPr kumimoji="0" lang="en-US" sz="1200" b="1"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SAP development (ABAP, </a:t>
              </a:r>
              <a:r>
                <a:rPr kumimoji="0" lang="en-BE" sz="1000" b="0" i="0" u="none" strike="noStrike" kern="1200" cap="none" spc="0" normalizeH="0" baseline="0" noProof="0" err="1">
                  <a:ln>
                    <a:noFill/>
                  </a:ln>
                  <a:solidFill>
                    <a:srgbClr val="3C3C3C"/>
                  </a:solidFill>
                  <a:effectLst/>
                  <a:uLnTx/>
                  <a:uFillTx/>
                  <a:latin typeface="Century Gothic" panose="020B0502020202020204" pitchFamily="34" charset="0"/>
                  <a:ea typeface="+mn-ea"/>
                  <a:cs typeface="Arial" panose="020B0604020202020204" pitchFamily="34" charset="0"/>
                </a:rPr>
                <a:t>fiori</a:t>
              </a: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 java, </a:t>
              </a:r>
              <a:r>
                <a:rPr kumimoji="0" lang="en-BE" sz="1000" b="0" i="0" u="none" strike="noStrike" kern="1200" cap="none" spc="0" normalizeH="0" baseline="0" noProof="0" err="1">
                  <a:ln>
                    <a:noFill/>
                  </a:ln>
                  <a:solidFill>
                    <a:srgbClr val="3C3C3C"/>
                  </a:solidFill>
                  <a:effectLst/>
                  <a:uLnTx/>
                  <a:uFillTx/>
                  <a:latin typeface="Century Gothic" panose="020B0502020202020204" pitchFamily="34" charset="0"/>
                  <a:ea typeface="+mn-ea"/>
                  <a:cs typeface="Arial" panose="020B0604020202020204" pitchFamily="34" charset="0"/>
                </a:rPr>
                <a:t>abai</a:t>
              </a: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 in the cloud, RAP, CDS views, forms, …)</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SAP integration (PI/PO, CPI)</a:t>
              </a:r>
            </a:p>
          </p:txBody>
        </p:sp>
        <p:sp>
          <p:nvSpPr>
            <p:cNvPr id="76" name="Rounded Rectangle 75">
              <a:extLst>
                <a:ext uri="{FF2B5EF4-FFF2-40B4-BE49-F238E27FC236}">
                  <a16:creationId xmlns:a16="http://schemas.microsoft.com/office/drawing/2014/main" id="{01937847-6864-A267-EC4F-49D8929CD0BE}"/>
                </a:ext>
              </a:extLst>
            </p:cNvPr>
            <p:cNvSpPr/>
            <p:nvPr/>
          </p:nvSpPr>
          <p:spPr>
            <a:xfrm>
              <a:off x="9310464" y="254736"/>
              <a:ext cx="2416252" cy="256032"/>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D</a:t>
              </a:r>
              <a:r>
                <a:rPr kumimoji="0" lang="en-BE" sz="1100" b="1" i="0" u="none" strike="noStrike" kern="1200" cap="none" spc="0" normalizeH="0" baseline="0" noProof="0" err="1">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ev</a:t>
              </a:r>
              <a:r>
                <a:rPr kumimoji="0" lang="en-US" sz="1100" b="1" i="0" u="none" strike="noStrike" kern="1200" cap="none" spc="0" normalizeH="0" baseline="0" noProof="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 &amp; I</a:t>
              </a:r>
              <a:r>
                <a:rPr kumimoji="0" lang="en-BE" sz="1100" b="1" i="0" u="none" strike="noStrike" kern="1200" cap="none" spc="0" normalizeH="0" baseline="0" noProof="0" err="1">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ntegration</a:t>
              </a:r>
              <a:r>
                <a:rPr kumimoji="0" lang="en-US" sz="1100" b="1" i="0" u="none" strike="noStrike" kern="1200" cap="none" spc="0" normalizeH="0" baseline="0" noProof="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 SAP</a:t>
              </a:r>
              <a:endParaRPr kumimoji="0" lang="en-US" sz="11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77" name="Group 76">
            <a:extLst>
              <a:ext uri="{FF2B5EF4-FFF2-40B4-BE49-F238E27FC236}">
                <a16:creationId xmlns:a16="http://schemas.microsoft.com/office/drawing/2014/main" id="{C984ADEC-560A-AC14-6EBC-E5FAA94BD22B}"/>
              </a:ext>
            </a:extLst>
          </p:cNvPr>
          <p:cNvGrpSpPr/>
          <p:nvPr/>
        </p:nvGrpSpPr>
        <p:grpSpPr>
          <a:xfrm>
            <a:off x="6268569" y="1088653"/>
            <a:ext cx="5551558" cy="1359036"/>
            <a:chOff x="6268569" y="1551651"/>
            <a:chExt cx="5551558" cy="1521280"/>
          </a:xfrm>
        </p:grpSpPr>
        <p:sp>
          <p:nvSpPr>
            <p:cNvPr id="78" name="TextBox 77">
              <a:extLst>
                <a:ext uri="{FF2B5EF4-FFF2-40B4-BE49-F238E27FC236}">
                  <a16:creationId xmlns:a16="http://schemas.microsoft.com/office/drawing/2014/main" id="{876068A6-D945-9A7A-4693-1D4702CF9B45}"/>
                </a:ext>
              </a:extLst>
            </p:cNvPr>
            <p:cNvSpPr txBox="1"/>
            <p:nvPr/>
          </p:nvSpPr>
          <p:spPr>
            <a:xfrm>
              <a:off x="6268569" y="1551651"/>
              <a:ext cx="5551558" cy="1521280"/>
            </a:xfrm>
            <a:prstGeom prst="roundRect">
              <a:avLst>
                <a:gd name="adj" fmla="val 6568"/>
              </a:avLst>
            </a:prstGeom>
            <a:ln w="9525">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wrap="square" tIns="91440" rtlCol="0">
              <a:noAutofit/>
            </a:bodyPr>
            <a:lstStyle/>
            <a:p>
              <a:pPr marL="0" marR="0" lvl="0" indent="0" algn="l" defTabSz="914400" rtl="0" eaLnBrk="1" fontAlgn="auto" latinLnBrk="0" hangingPunct="1">
                <a:lnSpc>
                  <a:spcPct val="100000"/>
                </a:lnSpc>
                <a:spcBef>
                  <a:spcPts val="0"/>
                </a:spcBef>
                <a:spcAft>
                  <a:spcPts val="900"/>
                </a:spcAft>
                <a:buClr>
                  <a:srgbClr val="C42828"/>
                </a:buClr>
                <a:buSzPct val="100000"/>
                <a:buFontTx/>
                <a:buNone/>
                <a:tabLst>
                  <a:tab pos="914400" algn="l"/>
                </a:tabLst>
                <a:defRPr/>
              </a:pPr>
              <a:r>
                <a:rPr kumimoji="0" lang="en-US" sz="1200" b="1"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Dexter Ng</a:t>
              </a:r>
              <a:r>
                <a:rPr kumimoji="0" lang="en-BE" sz="1200" b="1"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 </a:t>
              </a:r>
              <a:endParaRPr kumimoji="0" lang="en-US" sz="1200" b="1"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SAP Operations: Enterprise Warehouse Management (EWM), Plan To Manufacture (PTM), Quality Management (QM)</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Data Services: Master Data Management (MDM), Data Migration, Data Quality Management, SNP </a:t>
              </a:r>
              <a:r>
                <a:rPr kumimoji="0" lang="en-BE" sz="1000" b="0" i="0" u="none" strike="noStrike" kern="1200" cap="none" spc="0" normalizeH="0" baseline="0" noProof="0" err="1">
                  <a:ln>
                    <a:noFill/>
                  </a:ln>
                  <a:solidFill>
                    <a:srgbClr val="3C3C3C"/>
                  </a:solidFill>
                  <a:effectLst/>
                  <a:uLnTx/>
                  <a:uFillTx/>
                  <a:latin typeface="Century Gothic" panose="020B0502020202020204" pitchFamily="34" charset="0"/>
                  <a:ea typeface="+mn-ea"/>
                  <a:cs typeface="Arial" panose="020B0604020202020204" pitchFamily="34" charset="0"/>
                </a:rPr>
                <a:t>Crystalbridge</a:t>
              </a:r>
              <a:endParaRPr kumimoji="0" lang="en-MY"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MY"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Presales: SAP</a:t>
              </a:r>
              <a:endPar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p:txBody>
        </p:sp>
        <p:sp>
          <p:nvSpPr>
            <p:cNvPr id="79" name="Rounded Rectangle 78">
              <a:extLst>
                <a:ext uri="{FF2B5EF4-FFF2-40B4-BE49-F238E27FC236}">
                  <a16:creationId xmlns:a16="http://schemas.microsoft.com/office/drawing/2014/main" id="{9E723F1C-BD3F-5B9C-7C55-4D4EB1B9D959}"/>
                </a:ext>
              </a:extLst>
            </p:cNvPr>
            <p:cNvSpPr/>
            <p:nvPr/>
          </p:nvSpPr>
          <p:spPr>
            <a:xfrm>
              <a:off x="9379975" y="1619629"/>
              <a:ext cx="2346742" cy="309707"/>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Core ERP SAP (PTM and EWM)</a:t>
              </a:r>
              <a:endParaRPr kumimoji="0" lang="en-US" sz="11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80" name="Group 79">
            <a:extLst>
              <a:ext uri="{FF2B5EF4-FFF2-40B4-BE49-F238E27FC236}">
                <a16:creationId xmlns:a16="http://schemas.microsoft.com/office/drawing/2014/main" id="{000509B5-E9EC-7616-2ED1-4866456F2A82}"/>
              </a:ext>
            </a:extLst>
          </p:cNvPr>
          <p:cNvGrpSpPr/>
          <p:nvPr/>
        </p:nvGrpSpPr>
        <p:grpSpPr>
          <a:xfrm>
            <a:off x="6268569" y="2513787"/>
            <a:ext cx="5551558" cy="1931560"/>
            <a:chOff x="6268569" y="3067646"/>
            <a:chExt cx="5551558" cy="1596063"/>
          </a:xfrm>
        </p:grpSpPr>
        <p:sp>
          <p:nvSpPr>
            <p:cNvPr id="81" name="TextBox 80">
              <a:extLst>
                <a:ext uri="{FF2B5EF4-FFF2-40B4-BE49-F238E27FC236}">
                  <a16:creationId xmlns:a16="http://schemas.microsoft.com/office/drawing/2014/main" id="{B957B15A-2C21-92BB-E33E-3B77F62CFE58}"/>
                </a:ext>
              </a:extLst>
            </p:cNvPr>
            <p:cNvSpPr txBox="1"/>
            <p:nvPr/>
          </p:nvSpPr>
          <p:spPr>
            <a:xfrm>
              <a:off x="6268569" y="3067646"/>
              <a:ext cx="5551558" cy="1596063"/>
            </a:xfrm>
            <a:prstGeom prst="roundRect">
              <a:avLst>
                <a:gd name="adj" fmla="val 5759"/>
              </a:avLst>
            </a:prstGeom>
            <a:ln w="9525">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wrap="square" tIns="91440" rtlCol="0">
              <a:noAutofit/>
            </a:bodyPr>
            <a:lstStyle/>
            <a:p>
              <a:pPr marL="0" marR="0" lvl="0" indent="0" algn="l" defTabSz="914400" rtl="0" eaLnBrk="1" fontAlgn="auto" latinLnBrk="0" hangingPunct="1">
                <a:lnSpc>
                  <a:spcPct val="100000"/>
                </a:lnSpc>
                <a:spcBef>
                  <a:spcPts val="0"/>
                </a:spcBef>
                <a:spcAft>
                  <a:spcPts val="900"/>
                </a:spcAft>
                <a:buClr>
                  <a:srgbClr val="C42828"/>
                </a:buClr>
                <a:buSzPct val="100000"/>
                <a:buFontTx/>
                <a:buNone/>
                <a:tabLst>
                  <a:tab pos="914400" algn="l"/>
                </a:tabLst>
                <a:defRPr/>
              </a:pPr>
              <a:r>
                <a:rPr kumimoji="0" lang="en-BE" sz="1200" b="1"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Siew Fun Wai </a:t>
              </a:r>
              <a:endParaRPr kumimoji="0" lang="en-US" sz="1200" b="1"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AMS </a:t>
              </a:r>
              <a:r>
                <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Functional </a:t>
              </a: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solution, including Operation Delivery Management(ODM)</a:t>
              </a:r>
              <a:r>
                <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 and Service Desk Function.</a:t>
              </a:r>
              <a:endPar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SuccessFactor</a:t>
              </a:r>
              <a:r>
                <a:rPr kumimoji="0" lang="en-MY"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a:t>
              </a: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 - Employee Central, EC Payroll, Recruitment &amp; Onboarding, Performance &amp; Goal, Succession &amp; Development, Learning Management, Compensation</a:t>
              </a:r>
              <a:r>
                <a:rPr kumimoji="0" lang="en-MY"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 </a:t>
              </a: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 Management</a:t>
              </a:r>
              <a:endParaRPr kumimoji="0" lang="en-MY"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5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SAP </a:t>
              </a:r>
              <a:r>
                <a:rPr kumimoji="0" lang="en-US" sz="105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B</a:t>
              </a:r>
              <a:r>
                <a:rPr kumimoji="0" lang="en-BE" sz="105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asis (all SAP related implementation/systems : RISE, SAP on azure, SAP on premise, other SAP cloud systems)</a:t>
              </a:r>
              <a:endParaRPr kumimoji="0" lang="en-US" sz="105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5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MS Azure Devops/</a:t>
              </a:r>
              <a:r>
                <a:rPr kumimoji="0" lang="en-US" sz="105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I</a:t>
              </a:r>
              <a:r>
                <a:rPr kumimoji="0" lang="en-BE" sz="105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nfra (all azure infra related setups)</a:t>
              </a:r>
              <a:endParaRPr kumimoji="0" lang="en-US" sz="105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C42828"/>
                </a:buClr>
                <a:buSzPct val="100000"/>
                <a:buFontTx/>
                <a:buNone/>
                <a:tabLst>
                  <a:tab pos="914400" algn="l"/>
                </a:tabLst>
                <a:defRPr/>
              </a:pPr>
              <a:endParaRPr kumimoji="0" lang="en-BE" sz="105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endParaRPr kumimoji="0" lang="en-BE" sz="105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p:txBody>
        </p:sp>
        <p:sp>
          <p:nvSpPr>
            <p:cNvPr id="82" name="Rounded Rectangle 81">
              <a:extLst>
                <a:ext uri="{FF2B5EF4-FFF2-40B4-BE49-F238E27FC236}">
                  <a16:creationId xmlns:a16="http://schemas.microsoft.com/office/drawing/2014/main" id="{31C25B1C-9646-6191-4154-E4F8311BFEE0}"/>
                </a:ext>
              </a:extLst>
            </p:cNvPr>
            <p:cNvSpPr/>
            <p:nvPr/>
          </p:nvSpPr>
          <p:spPr>
            <a:xfrm>
              <a:off x="10189028" y="3133063"/>
              <a:ext cx="1537687" cy="21156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AMS &amp; Infra</a:t>
              </a:r>
              <a:endParaRPr kumimoji="0" lang="en-US" sz="11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nvGrpSpPr>
          <p:cNvPr id="83" name="Group 82">
            <a:extLst>
              <a:ext uri="{FF2B5EF4-FFF2-40B4-BE49-F238E27FC236}">
                <a16:creationId xmlns:a16="http://schemas.microsoft.com/office/drawing/2014/main" id="{D5DF69DD-6DD0-8822-2B99-EAAEA8FA9914}"/>
              </a:ext>
            </a:extLst>
          </p:cNvPr>
          <p:cNvGrpSpPr/>
          <p:nvPr/>
        </p:nvGrpSpPr>
        <p:grpSpPr>
          <a:xfrm>
            <a:off x="6268569" y="4511445"/>
            <a:ext cx="5550204" cy="1223641"/>
            <a:chOff x="6268569" y="4740556"/>
            <a:chExt cx="5550204" cy="1223641"/>
          </a:xfrm>
        </p:grpSpPr>
        <p:sp>
          <p:nvSpPr>
            <p:cNvPr id="84" name="TextBox 83">
              <a:extLst>
                <a:ext uri="{FF2B5EF4-FFF2-40B4-BE49-F238E27FC236}">
                  <a16:creationId xmlns:a16="http://schemas.microsoft.com/office/drawing/2014/main" id="{74052F7B-D4D8-3B13-5D9F-0952388D3C28}"/>
                </a:ext>
              </a:extLst>
            </p:cNvPr>
            <p:cNvSpPr txBox="1"/>
            <p:nvPr/>
          </p:nvSpPr>
          <p:spPr>
            <a:xfrm>
              <a:off x="6268569" y="4740556"/>
              <a:ext cx="5550204" cy="1223641"/>
            </a:xfrm>
            <a:prstGeom prst="roundRect">
              <a:avLst>
                <a:gd name="adj" fmla="val 9278"/>
              </a:avLst>
            </a:prstGeom>
            <a:ln w="9525">
              <a:solidFill>
                <a:schemeClr val="bg1">
                  <a:lumMod val="85000"/>
                </a:schemeClr>
              </a:solidFill>
            </a:ln>
          </p:spPr>
          <p:style>
            <a:lnRef idx="2">
              <a:schemeClr val="accent5"/>
            </a:lnRef>
            <a:fillRef idx="1">
              <a:schemeClr val="lt1"/>
            </a:fillRef>
            <a:effectRef idx="0">
              <a:schemeClr val="accent5"/>
            </a:effectRef>
            <a:fontRef idx="minor">
              <a:schemeClr val="dk1"/>
            </a:fontRef>
          </p:style>
          <p:txBody>
            <a:bodyPr wrap="square" tIns="91440" rtlCol="0">
              <a:noAutofit/>
            </a:bodyPr>
            <a:lstStyle/>
            <a:p>
              <a:pPr marL="0" marR="0" lvl="0" indent="0" algn="l" defTabSz="914400" rtl="0" eaLnBrk="1" fontAlgn="auto" latinLnBrk="0" hangingPunct="1">
                <a:lnSpc>
                  <a:spcPct val="100000"/>
                </a:lnSpc>
                <a:spcBef>
                  <a:spcPts val="0"/>
                </a:spcBef>
                <a:spcAft>
                  <a:spcPts val="900"/>
                </a:spcAft>
                <a:buClr>
                  <a:srgbClr val="C42828"/>
                </a:buClr>
                <a:buSzPct val="100000"/>
                <a:buFontTx/>
                <a:buNone/>
                <a:tabLst>
                  <a:tab pos="914400" algn="l"/>
                </a:tabLst>
                <a:defRPr/>
              </a:pPr>
              <a:r>
                <a:rPr kumimoji="0" lang="en-MY" sz="1200" b="1" i="0" u="none" strike="noStrike" kern="1200" cap="none" spc="0" normalizeH="0" baseline="0" noProof="0">
                  <a:ln>
                    <a:noFill/>
                  </a:ln>
                  <a:solidFill>
                    <a:srgbClr val="3C3C3C"/>
                  </a:solidFill>
                  <a:effectLst/>
                  <a:uLnTx/>
                  <a:uFillTx/>
                  <a:latin typeface="Century Gothic" panose="020B0502020202020204" pitchFamily="34" charset="0"/>
                  <a:ea typeface="Times New Roman" panose="02020603050405020304" pitchFamily="18" charset="0"/>
                  <a:cs typeface="Arial" panose="020B0604020202020204" pitchFamily="34" charset="0"/>
                </a:rPr>
                <a:t>Julian Suarez </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PM Assistance, Project QA Processes, PM-tool support (</a:t>
              </a:r>
              <a:r>
                <a:rPr kumimoji="0" lang="en-US" sz="1000" b="0" i="0" u="none" strike="noStrike" kern="1200" cap="none" spc="0" normalizeH="0" baseline="0" noProof="0" err="1">
                  <a:ln>
                    <a:noFill/>
                  </a:ln>
                  <a:solidFill>
                    <a:srgbClr val="3C3C3C"/>
                  </a:solidFill>
                  <a:effectLst/>
                  <a:uLnTx/>
                  <a:uFillTx/>
                  <a:latin typeface="Century Gothic" panose="020B0502020202020204" pitchFamily="34" charset="0"/>
                  <a:ea typeface="+mn-ea"/>
                  <a:cs typeface="Arial" panose="020B0604020202020204" pitchFamily="34" charset="0"/>
                </a:rPr>
                <a:t>devops</a:t>
              </a:r>
              <a:r>
                <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 </a:t>
              </a:r>
              <a:r>
                <a:rPr kumimoji="0" lang="en-US" sz="1000" b="0" i="0" u="none" strike="noStrike" kern="1200" cap="none" spc="0" normalizeH="0" baseline="0" noProof="0" err="1">
                  <a:ln>
                    <a:noFill/>
                  </a:ln>
                  <a:solidFill>
                    <a:srgbClr val="3C3C3C"/>
                  </a:solidFill>
                  <a:effectLst/>
                  <a:uLnTx/>
                  <a:uFillTx/>
                  <a:latin typeface="Century Gothic" panose="020B0502020202020204" pitchFamily="34" charset="0"/>
                  <a:ea typeface="+mn-ea"/>
                  <a:cs typeface="Arial" panose="020B0604020202020204" pitchFamily="34" charset="0"/>
                </a:rPr>
                <a:t>dlw</a:t>
              </a:r>
              <a:r>
                <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 experience monitor, </a:t>
              </a:r>
              <a:r>
                <a:rPr kumimoji="0" lang="en-US" sz="1000" b="0" i="0" u="none" strike="noStrike" kern="1200" cap="none" spc="0" normalizeH="0" baseline="0" noProof="0" err="1">
                  <a:ln>
                    <a:noFill/>
                  </a:ln>
                  <a:solidFill>
                    <a:srgbClr val="3C3C3C"/>
                  </a:solidFill>
                  <a:effectLst/>
                  <a:uLnTx/>
                  <a:uFillTx/>
                  <a:latin typeface="Century Gothic" panose="020B0502020202020204" pitchFamily="34" charset="0"/>
                  <a:ea typeface="+mn-ea"/>
                  <a:cs typeface="Arial" panose="020B0604020202020204" pitchFamily="34" charset="0"/>
                </a:rPr>
                <a:t>PowerBI</a:t>
              </a:r>
              <a:r>
                <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 PROMAR templates, support GCC’s.</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r>
                <a:rPr kumimoji="0" lang="en-BE"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rPr>
                <a:t>PMO: Project Management, PMO Support, SPOC, Cutover Management, Testing Management</a:t>
              </a:r>
            </a:p>
            <a:p>
              <a:pPr marL="137160" marR="0" lvl="0" indent="-137160" algn="l" defTabSz="914400" rtl="0" eaLnBrk="1" fontAlgn="auto" latinLnBrk="0" hangingPunct="1">
                <a:lnSpc>
                  <a:spcPct val="100000"/>
                </a:lnSpc>
                <a:spcBef>
                  <a:spcPts val="0"/>
                </a:spcBef>
                <a:spcAft>
                  <a:spcPts val="0"/>
                </a:spcAft>
                <a:buClr>
                  <a:srgbClr val="C42828"/>
                </a:buClr>
                <a:buSzPct val="100000"/>
                <a:buFont typeface="Arial" panose="020B0604020202020204" pitchFamily="34" charset="0"/>
                <a:buChar char="•"/>
                <a:tabLst>
                  <a:tab pos="914400" algn="l"/>
                </a:tabLst>
                <a:defRPr/>
              </a:pPr>
              <a:endParaRPr kumimoji="0" lang="en-US" sz="1000" b="0" i="0" u="none" strike="noStrike" kern="1200" cap="none" spc="0" normalizeH="0" baseline="0" noProof="0">
                <a:ln>
                  <a:noFill/>
                </a:ln>
                <a:solidFill>
                  <a:srgbClr val="3C3C3C"/>
                </a:solidFill>
                <a:effectLst/>
                <a:uLnTx/>
                <a:uFillTx/>
                <a:latin typeface="Century Gothic" panose="020B0502020202020204" pitchFamily="34" charset="0"/>
                <a:ea typeface="+mn-ea"/>
                <a:cs typeface="Arial" panose="020B0604020202020204" pitchFamily="34" charset="0"/>
              </a:endParaRPr>
            </a:p>
          </p:txBody>
        </p:sp>
        <p:sp>
          <p:nvSpPr>
            <p:cNvPr id="85" name="Rounded Rectangle 84">
              <a:extLst>
                <a:ext uri="{FF2B5EF4-FFF2-40B4-BE49-F238E27FC236}">
                  <a16:creationId xmlns:a16="http://schemas.microsoft.com/office/drawing/2014/main" id="{B84571E6-4D36-86B1-E21F-F9B7046DA79F}"/>
                </a:ext>
              </a:extLst>
            </p:cNvPr>
            <p:cNvSpPr/>
            <p:nvPr/>
          </p:nvSpPr>
          <p:spPr>
            <a:xfrm>
              <a:off x="10422194" y="4798733"/>
              <a:ext cx="1304522" cy="256032"/>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100" b="1" i="0" u="none" strike="noStrike" kern="1200" cap="none" spc="0" normalizeH="0" baseline="0" noProof="0">
                  <a:ln>
                    <a:noFill/>
                  </a:ln>
                  <a:solidFill>
                    <a:srgbClr val="FFFFFF"/>
                  </a:solidFill>
                  <a:effectLst/>
                  <a:uLnTx/>
                  <a:uFillTx/>
                  <a:latin typeface="Century Gothic" panose="020B0502020202020204" pitchFamily="34" charset="0"/>
                  <a:ea typeface="Times New Roman" panose="02020603050405020304" pitchFamily="18" charset="0"/>
                  <a:cs typeface="Arial" panose="020B0604020202020204" pitchFamily="34" charset="0"/>
                </a:rPr>
                <a:t>PMO Support</a:t>
              </a:r>
              <a:endParaRPr kumimoji="0" lang="en-US" sz="11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spTree>
    <p:custDataLst>
      <p:tags r:id="rId1"/>
    </p:custDataLst>
    <p:extLst>
      <p:ext uri="{BB962C8B-B14F-4D97-AF65-F5344CB8AC3E}">
        <p14:creationId xmlns:p14="http://schemas.microsoft.com/office/powerpoint/2010/main" val="3134602891"/>
      </p:ext>
    </p:extLst>
  </p:cSld>
  <p:clrMapOvr>
    <a:masterClrMapping/>
  </p:clrMapOvr>
  <mc:AlternateContent xmlns:mc="http://schemas.openxmlformats.org/markup-compatibility/2006" xmlns:p14="http://schemas.microsoft.com/office/powerpoint/2010/main">
    <mc:Choice Requires="p14">
      <p:transition spd="med" p14:dur="700" advTm="44959">
        <p:fade/>
      </p:transition>
    </mc:Choice>
    <mc:Fallback xmlns="">
      <p:transition spd="med" advTm="449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500"/>
                                        <p:tgtEl>
                                          <p:spTgt spid="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fade">
                                      <p:cBhvr>
                                        <p:cTn id="37" dur="5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9A78E6B-9F48-F10D-95BE-07C8B9588226}"/>
              </a:ext>
            </a:extLst>
          </p:cNvPr>
          <p:cNvSpPr/>
          <p:nvPr/>
        </p:nvSpPr>
        <p:spPr>
          <a:xfrm>
            <a:off x="0" y="0"/>
            <a:ext cx="12192000" cy="1205948"/>
          </a:xfrm>
          <a:prstGeom prst="rect">
            <a:avLst/>
          </a:prstGeom>
          <a:gradFill>
            <a:gsLst>
              <a:gs pos="0">
                <a:schemeClr val="bg1">
                  <a:lumMod val="95000"/>
                  <a:alpha val="0"/>
                </a:schemeClr>
              </a:gs>
              <a:gs pos="99000">
                <a:schemeClr val="bg1">
                  <a:lumMod val="9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E0DF83FF-D67C-AA77-9F76-990DA43CA42E}"/>
              </a:ext>
            </a:extLst>
          </p:cNvPr>
          <p:cNvGrpSpPr/>
          <p:nvPr/>
        </p:nvGrpSpPr>
        <p:grpSpPr>
          <a:xfrm>
            <a:off x="5733677" y="1216250"/>
            <a:ext cx="914118" cy="5362978"/>
            <a:chOff x="5281817" y="2825052"/>
            <a:chExt cx="914818" cy="3674103"/>
          </a:xfrm>
        </p:grpSpPr>
        <p:sp>
          <p:nvSpPr>
            <p:cNvPr id="51" name="Oval 50">
              <a:extLst>
                <a:ext uri="{FF2B5EF4-FFF2-40B4-BE49-F238E27FC236}">
                  <a16:creationId xmlns:a16="http://schemas.microsoft.com/office/drawing/2014/main" id="{1512E710-6C10-CCAB-5571-E181D965283B}"/>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EA48FEA0-9EF9-78BA-ADA8-0F67BB8235A3}"/>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itle 1">
            <a:extLst>
              <a:ext uri="{FF2B5EF4-FFF2-40B4-BE49-F238E27FC236}">
                <a16:creationId xmlns:a16="http://schemas.microsoft.com/office/drawing/2014/main" id="{4B935EC7-D47A-B8B8-8065-3169348DBDCC}"/>
              </a:ext>
            </a:extLst>
          </p:cNvPr>
          <p:cNvSpPr>
            <a:spLocks noGrp="1"/>
          </p:cNvSpPr>
          <p:nvPr>
            <p:ph type="ctrTitle"/>
          </p:nvPr>
        </p:nvSpPr>
        <p:spPr/>
        <p:txBody>
          <a:bodyPr/>
          <a:lstStyle/>
          <a:p>
            <a:r>
              <a:rPr lang="en-GB" sz="4000"/>
              <a:t>GDC coverage – global profit </a:t>
            </a:r>
            <a:r>
              <a:rPr lang="en-GB" sz="4000" err="1"/>
              <a:t>centers</a:t>
            </a:r>
            <a:endParaRPr lang="en-US"/>
          </a:p>
        </p:txBody>
      </p:sp>
      <p:graphicFrame>
        <p:nvGraphicFramePr>
          <p:cNvPr id="54" name="Table 53">
            <a:extLst>
              <a:ext uri="{FF2B5EF4-FFF2-40B4-BE49-F238E27FC236}">
                <a16:creationId xmlns:a16="http://schemas.microsoft.com/office/drawing/2014/main" id="{EABE78DF-DDA3-5B3A-0891-A272F0436688}"/>
              </a:ext>
            </a:extLst>
          </p:cNvPr>
          <p:cNvGraphicFramePr>
            <a:graphicFrameLocks noGrp="1"/>
          </p:cNvGraphicFramePr>
          <p:nvPr>
            <p:extLst>
              <p:ext uri="{D42A27DB-BD31-4B8C-83A1-F6EECF244321}">
                <p14:modId xmlns:p14="http://schemas.microsoft.com/office/powerpoint/2010/main" val="4094331749"/>
              </p:ext>
            </p:extLst>
          </p:nvPr>
        </p:nvGraphicFramePr>
        <p:xfrm>
          <a:off x="376012" y="1398265"/>
          <a:ext cx="5876509" cy="4508654"/>
        </p:xfrm>
        <a:graphic>
          <a:graphicData uri="http://schemas.openxmlformats.org/drawingml/2006/table">
            <a:tbl>
              <a:tblPr/>
              <a:tblGrid>
                <a:gridCol w="2038814">
                  <a:extLst>
                    <a:ext uri="{9D8B030D-6E8A-4147-A177-3AD203B41FA5}">
                      <a16:colId xmlns:a16="http://schemas.microsoft.com/office/drawing/2014/main" val="1829268490"/>
                    </a:ext>
                  </a:extLst>
                </a:gridCol>
                <a:gridCol w="955156">
                  <a:extLst>
                    <a:ext uri="{9D8B030D-6E8A-4147-A177-3AD203B41FA5}">
                      <a16:colId xmlns:a16="http://schemas.microsoft.com/office/drawing/2014/main" val="182328293"/>
                    </a:ext>
                  </a:extLst>
                </a:gridCol>
                <a:gridCol w="1049904">
                  <a:extLst>
                    <a:ext uri="{9D8B030D-6E8A-4147-A177-3AD203B41FA5}">
                      <a16:colId xmlns:a16="http://schemas.microsoft.com/office/drawing/2014/main" val="4153147804"/>
                    </a:ext>
                  </a:extLst>
                </a:gridCol>
                <a:gridCol w="1002764">
                  <a:extLst>
                    <a:ext uri="{9D8B030D-6E8A-4147-A177-3AD203B41FA5}">
                      <a16:colId xmlns:a16="http://schemas.microsoft.com/office/drawing/2014/main" val="1423507860"/>
                    </a:ext>
                  </a:extLst>
                </a:gridCol>
                <a:gridCol w="829871">
                  <a:extLst>
                    <a:ext uri="{9D8B030D-6E8A-4147-A177-3AD203B41FA5}">
                      <a16:colId xmlns:a16="http://schemas.microsoft.com/office/drawing/2014/main" val="1391051218"/>
                    </a:ext>
                  </a:extLst>
                </a:gridCol>
              </a:tblGrid>
              <a:tr h="359702">
                <a:tc gridSpan="5">
                  <a:txBody>
                    <a:bodyPr/>
                    <a:lstStyle/>
                    <a:p>
                      <a:pPr algn="l" fontAlgn="b"/>
                      <a:r>
                        <a:rPr lang="en-GB" sz="1100" b="0" i="1" u="none" strike="noStrike">
                          <a:solidFill>
                            <a:schemeClr val="tx1"/>
                          </a:solidFill>
                          <a:effectLst/>
                          <a:latin typeface="+mn-lt"/>
                        </a:rPr>
                        <a:t>Roll-up possible per Ecosystem and per solution</a:t>
                      </a:r>
                    </a:p>
                  </a:txBody>
                  <a:tcPr marL="7620" marR="7620" marT="7620" marB="182880">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hMerge="1">
                  <a:txBody>
                    <a:bodyPr/>
                    <a:lstStyle/>
                    <a:p>
                      <a:endParaRPr lang="en-BE"/>
                    </a:p>
                  </a:txBody>
                  <a:tcPr/>
                </a:tc>
                <a:tc hMerge="1">
                  <a:txBody>
                    <a:bodyPr/>
                    <a:lstStyle/>
                    <a:p>
                      <a:endParaRPr lang="en-BE"/>
                    </a:p>
                  </a:txBody>
                  <a:tcPr/>
                </a:tc>
                <a:tc hMerge="1">
                  <a:txBody>
                    <a:bodyPr/>
                    <a:lstStyle/>
                    <a:p>
                      <a:pPr algn="l" fontAlgn="b"/>
                      <a:endParaRPr lang="en-BE" sz="1100" b="0" i="0" u="none" strike="noStrike">
                        <a:solidFill>
                          <a:srgbClr val="000000"/>
                        </a:solidFill>
                        <a:effectLst/>
                        <a:latin typeface="+mn-lt"/>
                      </a:endParaRPr>
                    </a:p>
                  </a:txBody>
                  <a:tcPr marL="7620" marR="7620" marT="7620" marB="0" anchor="b">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hMerge="1">
                  <a:txBody>
                    <a:bodyPr/>
                    <a:lstStyle/>
                    <a:p>
                      <a:pPr algn="l" fontAlgn="b"/>
                      <a:endParaRPr lang="en-BE" sz="1100" b="0" i="0" u="none" strike="noStrike">
                        <a:solidFill>
                          <a:srgbClr val="000000"/>
                        </a:solidFill>
                        <a:effectLst/>
                        <a:latin typeface="+mn-lt"/>
                      </a:endParaRPr>
                    </a:p>
                  </a:txBody>
                  <a:tcPr marL="7620" marR="7620" marT="7620" marB="0" anchor="b">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2699183222"/>
                  </a:ext>
                </a:extLst>
              </a:tr>
              <a:tr h="911634">
                <a:tc>
                  <a:txBody>
                    <a:bodyPr/>
                    <a:lstStyle/>
                    <a:p>
                      <a:pPr algn="l" fontAlgn="b"/>
                      <a:r>
                        <a:rPr lang="en-GB" sz="1100" b="1" i="0" u="none" strike="noStrike">
                          <a:solidFill>
                            <a:schemeClr val="bg1"/>
                          </a:solidFill>
                          <a:effectLst/>
                          <a:latin typeface="+mn-lt"/>
                        </a:rPr>
                        <a:t>Global PC's = combination of ecosystem and solution</a:t>
                      </a:r>
                    </a:p>
                  </a:txBody>
                  <a:tcPr marL="7200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tx1"/>
                    </a:solidFill>
                  </a:tcPr>
                </a:tc>
                <a:tc>
                  <a:txBody>
                    <a:bodyPr/>
                    <a:lstStyle/>
                    <a:p>
                      <a:pPr algn="ctr" fontAlgn="b"/>
                      <a:endParaRPr lang="en-GB" sz="1100" b="1" i="0" u="none" strike="noStrike">
                        <a:solidFill>
                          <a:srgbClr val="000000"/>
                        </a:solidFill>
                        <a:effectLst/>
                        <a:latin typeface="+mn-lt"/>
                      </a:endParaRPr>
                    </a:p>
                  </a:txBody>
                  <a:tcPr marL="7620" marR="7620" marT="7620" marB="0" anchor="b">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lumMod val="95000"/>
                      </a:schemeClr>
                    </a:solidFill>
                  </a:tcPr>
                </a:tc>
                <a:tc>
                  <a:txBody>
                    <a:bodyPr/>
                    <a:lstStyle/>
                    <a:p>
                      <a:pPr algn="ctr" fontAlgn="b"/>
                      <a:endParaRPr lang="en-GB" sz="1100" b="1" i="0" u="none" strike="noStrike">
                        <a:solidFill>
                          <a:srgbClr val="000000"/>
                        </a:solidFill>
                        <a:effectLst/>
                        <a:latin typeface="+mn-lt"/>
                      </a:endParaRPr>
                    </a:p>
                  </a:txBody>
                  <a:tcPr marL="7620" marR="7620" marT="7620" marB="0" anchor="b">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lumMod val="95000"/>
                      </a:schemeClr>
                    </a:solidFill>
                  </a:tcPr>
                </a:tc>
                <a:tc>
                  <a:txBody>
                    <a:bodyPr/>
                    <a:lstStyle/>
                    <a:p>
                      <a:pPr algn="ctr" fontAlgn="b"/>
                      <a:endParaRPr lang="en-GB" sz="1100" b="1" i="0" u="none" strike="noStrike">
                        <a:solidFill>
                          <a:srgbClr val="000000"/>
                        </a:solidFill>
                        <a:effectLst/>
                        <a:latin typeface="+mn-lt"/>
                      </a:endParaRPr>
                    </a:p>
                  </a:txBody>
                  <a:tcPr marL="7620" marR="7620" marT="7620" marB="0" anchor="b">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lumMod val="95000"/>
                      </a:schemeClr>
                    </a:solidFill>
                  </a:tcPr>
                </a:tc>
                <a:tc>
                  <a:txBody>
                    <a:bodyPr/>
                    <a:lstStyle/>
                    <a:p>
                      <a:pPr algn="ctr" fontAlgn="b"/>
                      <a:r>
                        <a:rPr lang="en-GB" sz="1100" b="1" i="0" u="none" strike="noStrike">
                          <a:solidFill>
                            <a:srgbClr val="000000"/>
                          </a:solidFill>
                          <a:effectLst/>
                          <a:latin typeface="+mn-lt"/>
                        </a:rPr>
                        <a:t>Agnostic</a:t>
                      </a: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89257141"/>
                  </a:ext>
                </a:extLst>
              </a:tr>
              <a:tr h="359702">
                <a:tc>
                  <a:txBody>
                    <a:bodyPr/>
                    <a:lstStyle/>
                    <a:p>
                      <a:pPr algn="l" fontAlgn="b"/>
                      <a:r>
                        <a:rPr lang="en-GB" sz="1100" b="1" i="0" u="none" strike="noStrike">
                          <a:solidFill>
                            <a:schemeClr val="tx2"/>
                          </a:solidFill>
                          <a:effectLst/>
                          <a:latin typeface="+mn-lt"/>
                        </a:rPr>
                        <a:t>Business Consulting</a:t>
                      </a:r>
                    </a:p>
                  </a:txBody>
                  <a:tcPr marL="7200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solidFill>
                  </a:tcPr>
                </a:tc>
                <a:tc>
                  <a:txBody>
                    <a:bodyPr/>
                    <a:lstStyle/>
                    <a:p>
                      <a:pPr algn="ctr" fontAlgn="b"/>
                      <a:r>
                        <a:rPr lang="en-BE" sz="1100" b="0" i="0" u="none" strike="noStrike">
                          <a:solidFill>
                            <a:schemeClr val="tx1"/>
                          </a:solidFill>
                          <a:effectLst/>
                          <a:latin typeface="+mn-lt"/>
                        </a:rPr>
                        <a:t>-</a:t>
                      </a: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r>
                        <a:rPr lang="en-BE" sz="1100" b="0" i="0" u="none" strike="noStrike">
                          <a:solidFill>
                            <a:schemeClr val="tx1"/>
                          </a:solidFill>
                          <a:effectLst/>
                          <a:latin typeface="+mn-lt"/>
                        </a:rPr>
                        <a:t>-</a:t>
                      </a: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2012861275"/>
                  </a:ext>
                </a:extLst>
              </a:tr>
              <a:tr h="359702">
                <a:tc>
                  <a:txBody>
                    <a:bodyPr/>
                    <a:lstStyle/>
                    <a:p>
                      <a:pPr algn="l" fontAlgn="b"/>
                      <a:r>
                        <a:rPr lang="en-GB" sz="1100" b="1" i="0" u="none" strike="noStrike">
                          <a:solidFill>
                            <a:schemeClr val="tx2"/>
                          </a:solidFill>
                          <a:effectLst/>
                          <a:latin typeface="+mn-lt"/>
                        </a:rPr>
                        <a:t>Digital</a:t>
                      </a:r>
                    </a:p>
                  </a:txBody>
                  <a:tcPr marL="7200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solidFill>
                  </a:tcPr>
                </a:tc>
                <a:tc>
                  <a:txBody>
                    <a:bodyPr/>
                    <a:lstStyle/>
                    <a:p>
                      <a:pPr algn="ctr" fontAlgn="b"/>
                      <a:r>
                        <a:rPr lang="en-GB" sz="1100" b="0" i="0" u="none" strike="noStrike">
                          <a:solidFill>
                            <a:schemeClr val="tx1"/>
                          </a:solidFill>
                          <a:effectLst/>
                          <a:latin typeface="+mn-lt"/>
                        </a:rPr>
                        <a:t>                </a:t>
                      </a:r>
                      <a:r>
                        <a:rPr lang="en-GB" sz="800" b="0" i="0" u="none" strike="noStrike">
                          <a:solidFill>
                            <a:schemeClr val="tx1"/>
                          </a:solidFill>
                          <a:effectLst/>
                          <a:latin typeface="+mn-lt"/>
                        </a:rPr>
                        <a:t>(CX)</a:t>
                      </a:r>
                      <a:endParaRPr lang="en-GB"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1682355404"/>
                  </a:ext>
                </a:extLst>
              </a:tr>
              <a:tr h="359702">
                <a:tc>
                  <a:txBody>
                    <a:bodyPr/>
                    <a:lstStyle/>
                    <a:p>
                      <a:pPr algn="l" fontAlgn="b"/>
                      <a:r>
                        <a:rPr lang="en-GB" sz="1100" b="1" i="0" u="none" strike="noStrike">
                          <a:solidFill>
                            <a:schemeClr val="tx2"/>
                          </a:solidFill>
                          <a:effectLst/>
                          <a:latin typeface="+mn-lt"/>
                        </a:rPr>
                        <a:t>Data, Analytics and AI</a:t>
                      </a:r>
                    </a:p>
                  </a:txBody>
                  <a:tcPr marL="7200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solidFill>
                  </a:tcPr>
                </a:tc>
                <a:tc>
                  <a:txBody>
                    <a:bodyPr/>
                    <a:lstStyle/>
                    <a:p>
                      <a:pPr algn="ctr" fontAlgn="b"/>
                      <a:r>
                        <a:rPr lang="en-GB" sz="1100" b="0" i="0" u="none" strike="noStrike">
                          <a:solidFill>
                            <a:schemeClr val="tx1"/>
                          </a:solidFill>
                          <a:effectLst/>
                          <a:latin typeface="+mn-lt"/>
                        </a:rPr>
                        <a:t>                   </a:t>
                      </a: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2860213986"/>
                  </a:ext>
                </a:extLst>
              </a:tr>
              <a:tr h="359702">
                <a:tc>
                  <a:txBody>
                    <a:bodyPr/>
                    <a:lstStyle/>
                    <a:p>
                      <a:pPr algn="l" fontAlgn="b"/>
                      <a:r>
                        <a:rPr lang="en-GB" sz="1100" b="1" i="0" u="none" strike="noStrike">
                          <a:solidFill>
                            <a:schemeClr val="tx2"/>
                          </a:solidFill>
                          <a:effectLst/>
                          <a:latin typeface="+mn-lt"/>
                        </a:rPr>
                        <a:t>Core ERP</a:t>
                      </a:r>
                    </a:p>
                  </a:txBody>
                  <a:tcPr marL="7200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solid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3580015628"/>
                  </a:ext>
                </a:extLst>
              </a:tr>
              <a:tr h="359702">
                <a:tc>
                  <a:txBody>
                    <a:bodyPr/>
                    <a:lstStyle/>
                    <a:p>
                      <a:pPr algn="l" fontAlgn="b"/>
                      <a:r>
                        <a:rPr lang="en-GB" sz="1100" b="1" i="0" u="none" strike="noStrike">
                          <a:solidFill>
                            <a:schemeClr val="tx2"/>
                          </a:solidFill>
                          <a:effectLst/>
                          <a:latin typeface="+mn-lt"/>
                        </a:rPr>
                        <a:t>Development &amp; Integration </a:t>
                      </a:r>
                    </a:p>
                  </a:txBody>
                  <a:tcPr marL="7200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solid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2765535515"/>
                  </a:ext>
                </a:extLst>
              </a:tr>
              <a:tr h="359702">
                <a:tc>
                  <a:txBody>
                    <a:bodyPr/>
                    <a:lstStyle/>
                    <a:p>
                      <a:pPr algn="l" fontAlgn="b"/>
                      <a:r>
                        <a:rPr lang="en-GB" sz="1100" b="1" i="0" u="none" strike="noStrike">
                          <a:solidFill>
                            <a:schemeClr val="tx2"/>
                          </a:solidFill>
                          <a:effectLst/>
                          <a:latin typeface="+mn-lt"/>
                        </a:rPr>
                        <a:t>HR</a:t>
                      </a:r>
                    </a:p>
                  </a:txBody>
                  <a:tcPr marL="7200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solid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615697605"/>
                  </a:ext>
                </a:extLst>
              </a:tr>
              <a:tr h="359702">
                <a:tc>
                  <a:txBody>
                    <a:bodyPr/>
                    <a:lstStyle/>
                    <a:p>
                      <a:pPr algn="l" fontAlgn="b"/>
                      <a:r>
                        <a:rPr lang="en-GB" sz="1100" b="1" i="0" u="none" strike="noStrike">
                          <a:solidFill>
                            <a:schemeClr val="tx2"/>
                          </a:solidFill>
                          <a:effectLst/>
                          <a:latin typeface="+mn-lt"/>
                        </a:rPr>
                        <a:t>AMS</a:t>
                      </a:r>
                    </a:p>
                  </a:txBody>
                  <a:tcPr marL="7200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solid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3406528415"/>
                  </a:ext>
                </a:extLst>
              </a:tr>
              <a:tr h="359702">
                <a:tc>
                  <a:txBody>
                    <a:bodyPr/>
                    <a:lstStyle/>
                    <a:p>
                      <a:pPr algn="l" fontAlgn="b"/>
                      <a:r>
                        <a:rPr lang="en-GB" sz="1100" b="1" i="0" u="none" strike="noStrike">
                          <a:solidFill>
                            <a:schemeClr val="tx2"/>
                          </a:solidFill>
                          <a:effectLst/>
                          <a:latin typeface="+mn-lt"/>
                        </a:rPr>
                        <a:t>Infrastructure </a:t>
                      </a:r>
                    </a:p>
                  </a:txBody>
                  <a:tcPr marL="7200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solid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2728549979"/>
                  </a:ext>
                </a:extLst>
              </a:tr>
              <a:tr h="359702">
                <a:tc>
                  <a:txBody>
                    <a:bodyPr/>
                    <a:lstStyle/>
                    <a:p>
                      <a:pPr algn="l" fontAlgn="b"/>
                      <a:r>
                        <a:rPr lang="en-GB" sz="1100" b="1" i="0" u="none" strike="noStrike">
                          <a:solidFill>
                            <a:schemeClr val="tx2"/>
                          </a:solidFill>
                          <a:effectLst/>
                          <a:latin typeface="+mn-lt"/>
                        </a:rPr>
                        <a:t>Information </a:t>
                      </a:r>
                      <a:r>
                        <a:rPr lang="en-GB" sz="1100" b="1" i="0" u="none" strike="noStrike" err="1">
                          <a:solidFill>
                            <a:schemeClr val="tx2"/>
                          </a:solidFill>
                          <a:effectLst/>
                          <a:latin typeface="+mn-lt"/>
                        </a:rPr>
                        <a:t>Mgt</a:t>
                      </a:r>
                      <a:endParaRPr lang="en-GB" sz="1100" b="1" i="0" u="none" strike="noStrike">
                        <a:solidFill>
                          <a:schemeClr val="tx2"/>
                        </a:solidFill>
                        <a:effectLst/>
                        <a:latin typeface="+mn-lt"/>
                      </a:endParaRPr>
                    </a:p>
                  </a:txBody>
                  <a:tcPr marL="7200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bg1"/>
                    </a:solid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GB"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rgbClr val="000000"/>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ctr" fontAlgn="b"/>
                      <a:endParaRPr lang="en-BE" sz="1100" b="0" i="0" u="none" strike="noStrike">
                        <a:solidFill>
                          <a:schemeClr val="tx1"/>
                        </a:solidFill>
                        <a:effectLst/>
                        <a:latin typeface="+mn-lt"/>
                      </a:endParaRPr>
                    </a:p>
                  </a:txBody>
                  <a:tcPr marL="7620" marR="7620" marT="7620" marB="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3939353637"/>
                  </a:ext>
                </a:extLst>
              </a:tr>
            </a:tbl>
          </a:graphicData>
        </a:graphic>
      </p:graphicFrame>
      <p:graphicFrame>
        <p:nvGraphicFramePr>
          <p:cNvPr id="55" name="Table 54">
            <a:extLst>
              <a:ext uri="{FF2B5EF4-FFF2-40B4-BE49-F238E27FC236}">
                <a16:creationId xmlns:a16="http://schemas.microsoft.com/office/drawing/2014/main" id="{77B8763A-7F3A-9AB7-AC65-B87060B702FB}"/>
              </a:ext>
            </a:extLst>
          </p:cNvPr>
          <p:cNvGraphicFramePr>
            <a:graphicFrameLocks noGrp="1"/>
          </p:cNvGraphicFramePr>
          <p:nvPr>
            <p:extLst>
              <p:ext uri="{D42A27DB-BD31-4B8C-83A1-F6EECF244321}">
                <p14:modId xmlns:p14="http://schemas.microsoft.com/office/powerpoint/2010/main" val="1044292077"/>
              </p:ext>
            </p:extLst>
          </p:nvPr>
        </p:nvGraphicFramePr>
        <p:xfrm>
          <a:off x="6919982" y="1284794"/>
          <a:ext cx="4962177" cy="5303520"/>
        </p:xfrm>
        <a:graphic>
          <a:graphicData uri="http://schemas.openxmlformats.org/drawingml/2006/table">
            <a:tbl>
              <a:tblPr/>
              <a:tblGrid>
                <a:gridCol w="1830728">
                  <a:extLst>
                    <a:ext uri="{9D8B030D-6E8A-4147-A177-3AD203B41FA5}">
                      <a16:colId xmlns:a16="http://schemas.microsoft.com/office/drawing/2014/main" val="1119986893"/>
                    </a:ext>
                  </a:extLst>
                </a:gridCol>
                <a:gridCol w="2477729">
                  <a:extLst>
                    <a:ext uri="{9D8B030D-6E8A-4147-A177-3AD203B41FA5}">
                      <a16:colId xmlns:a16="http://schemas.microsoft.com/office/drawing/2014/main" val="1563145338"/>
                    </a:ext>
                  </a:extLst>
                </a:gridCol>
                <a:gridCol w="653720">
                  <a:extLst>
                    <a:ext uri="{9D8B030D-6E8A-4147-A177-3AD203B41FA5}">
                      <a16:colId xmlns:a16="http://schemas.microsoft.com/office/drawing/2014/main" val="1388559528"/>
                    </a:ext>
                  </a:extLst>
                </a:gridCol>
              </a:tblGrid>
              <a:tr h="421940">
                <a:tc>
                  <a:txBody>
                    <a:bodyPr/>
                    <a:lstStyle/>
                    <a:p>
                      <a:pPr algn="l" fontAlgn="ctr"/>
                      <a:r>
                        <a:rPr lang="en-GB" sz="1000" b="1" i="0" u="none" strike="noStrike">
                          <a:solidFill>
                            <a:schemeClr val="bg1"/>
                          </a:solidFill>
                          <a:effectLst/>
                          <a:latin typeface="+mn-lt"/>
                        </a:rPr>
                        <a:t>Global PC</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accent2"/>
                    </a:solidFill>
                  </a:tcPr>
                </a:tc>
                <a:tc>
                  <a:txBody>
                    <a:bodyPr/>
                    <a:lstStyle/>
                    <a:p>
                      <a:pPr algn="ctr" fontAlgn="b"/>
                      <a:r>
                        <a:rPr lang="en-GB" sz="1000" b="1" i="0" u="none" strike="noStrike">
                          <a:solidFill>
                            <a:schemeClr val="bg1"/>
                          </a:solidFill>
                          <a:effectLst/>
                          <a:latin typeface="+mn-lt"/>
                        </a:rPr>
                        <a:t>GDC</a:t>
                      </a:r>
                    </a:p>
                    <a:p>
                      <a:pPr algn="ctr" fontAlgn="b"/>
                      <a:r>
                        <a:rPr lang="en-GB" sz="1000" b="1" i="0" u="none" strike="noStrike">
                          <a:solidFill>
                            <a:schemeClr val="bg1"/>
                          </a:solidFill>
                          <a:effectLst/>
                          <a:latin typeface="+mn-lt"/>
                        </a:rPr>
                        <a:t>Solution  </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tx2"/>
                    </a:solidFill>
                  </a:tcPr>
                </a:tc>
                <a:tc>
                  <a:txBody>
                    <a:bodyPr/>
                    <a:lstStyle/>
                    <a:p>
                      <a:pPr algn="ctr" fontAlgn="b"/>
                      <a:r>
                        <a:rPr lang="en-GB" sz="1000" b="1" i="0" u="none" strike="noStrike">
                          <a:solidFill>
                            <a:schemeClr val="bg1"/>
                          </a:solidFill>
                          <a:effectLst/>
                          <a:latin typeface="+mn-lt"/>
                        </a:rPr>
                        <a:t>Global solution owner</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4113559144"/>
                  </a:ext>
                </a:extLst>
              </a:tr>
              <a:tr h="196905">
                <a:tc>
                  <a:txBody>
                    <a:bodyPr/>
                    <a:lstStyle/>
                    <a:p>
                      <a:pPr algn="l" rtl="0" fontAlgn="b"/>
                      <a:r>
                        <a:rPr lang="en-US" sz="900" b="0" i="0" u="none" strike="noStrike">
                          <a:solidFill>
                            <a:schemeClr val="tx1"/>
                          </a:solidFill>
                          <a:effectLst/>
                          <a:latin typeface="Century Gothic" panose="020B0502020202020204" pitchFamily="34" charset="0"/>
                        </a:rPr>
                        <a:t>Business Consulting Agnostic</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PMO Support</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Julian</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2628404153"/>
                  </a:ext>
                </a:extLst>
              </a:tr>
              <a:tr h="196905">
                <a:tc>
                  <a:txBody>
                    <a:bodyPr/>
                    <a:lstStyle/>
                    <a:p>
                      <a:pPr algn="l" rtl="0" fontAlgn="b"/>
                      <a:r>
                        <a:rPr lang="en-US" sz="900" b="0" i="0" u="none" strike="noStrike">
                          <a:solidFill>
                            <a:schemeClr val="tx1"/>
                          </a:solidFill>
                          <a:effectLst/>
                          <a:latin typeface="Century Gothic" panose="020B0502020202020204" pitchFamily="34" charset="0"/>
                        </a:rPr>
                        <a:t>Digital Agnostic</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Digital</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Bruno</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2105307654"/>
                  </a:ext>
                </a:extLst>
              </a:tr>
              <a:tr h="196905">
                <a:tc>
                  <a:txBody>
                    <a:bodyPr/>
                    <a:lstStyle/>
                    <a:p>
                      <a:pPr algn="l" rtl="0" fontAlgn="b"/>
                      <a:r>
                        <a:rPr lang="en-US" sz="900" b="0" i="0" u="none" strike="noStrike">
                          <a:solidFill>
                            <a:schemeClr val="tx1"/>
                          </a:solidFill>
                          <a:effectLst/>
                          <a:latin typeface="Century Gothic" panose="020B0502020202020204" pitchFamily="34" charset="0"/>
                        </a:rPr>
                        <a:t>Development &amp; Integration Agnostic</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Development &amp; Integration SAP</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Danny</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511599955"/>
                  </a:ext>
                </a:extLst>
              </a:tr>
              <a:tr h="196905">
                <a:tc>
                  <a:txBody>
                    <a:bodyPr/>
                    <a:lstStyle/>
                    <a:p>
                      <a:pPr algn="l" rtl="0" fontAlgn="b"/>
                      <a:r>
                        <a:rPr lang="en-US" sz="900" b="0" i="0" u="none" strike="noStrike">
                          <a:solidFill>
                            <a:schemeClr val="tx1"/>
                          </a:solidFill>
                          <a:effectLst/>
                          <a:latin typeface="Century Gothic" panose="020B0502020202020204" pitchFamily="34" charset="0"/>
                        </a:rPr>
                        <a:t>Digital MS</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Digital</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Bruno</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1345080332"/>
                  </a:ext>
                </a:extLst>
              </a:tr>
              <a:tr h="196905">
                <a:tc>
                  <a:txBody>
                    <a:bodyPr/>
                    <a:lstStyle/>
                    <a:p>
                      <a:pPr algn="l" rtl="0" fontAlgn="b"/>
                      <a:r>
                        <a:rPr lang="en-US" sz="900" b="0" i="0" u="none" strike="noStrike">
                          <a:solidFill>
                            <a:schemeClr val="tx1"/>
                          </a:solidFill>
                          <a:effectLst/>
                          <a:latin typeface="Century Gothic" panose="020B0502020202020204" pitchFamily="34" charset="0"/>
                        </a:rPr>
                        <a:t>Data, Analytics and AI MS</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Data, Analytics &amp; AI</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Bruno</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575694437"/>
                  </a:ext>
                </a:extLst>
              </a:tr>
              <a:tr h="196905">
                <a:tc>
                  <a:txBody>
                    <a:bodyPr/>
                    <a:lstStyle/>
                    <a:p>
                      <a:pPr algn="l" rtl="0" fontAlgn="b"/>
                      <a:r>
                        <a:rPr lang="en-US" sz="900" b="0" i="0" u="none" strike="noStrike">
                          <a:solidFill>
                            <a:schemeClr val="tx1"/>
                          </a:solidFill>
                          <a:effectLst/>
                          <a:latin typeface="Century Gothic" panose="020B0502020202020204" pitchFamily="34" charset="0"/>
                        </a:rPr>
                        <a:t>Core ERP MS</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MS </a:t>
                      </a:r>
                      <a:r>
                        <a:rPr lang="en-US" sz="900" b="0" i="0" u="none" strike="noStrike" err="1">
                          <a:solidFill>
                            <a:schemeClr val="tx1"/>
                          </a:solidFill>
                          <a:effectLst/>
                          <a:latin typeface="Century Gothic" panose="020B0502020202020204" pitchFamily="34" charset="0"/>
                        </a:rPr>
                        <a:t>BizApps</a:t>
                      </a:r>
                      <a:endParaRPr lang="en-US" sz="900" b="0" i="0" u="none" strike="noStrike">
                        <a:solidFill>
                          <a:schemeClr val="tx1"/>
                        </a:solidFill>
                        <a:effectLst/>
                        <a:latin typeface="Century Gothic" panose="020B0502020202020204" pitchFamily="34" charset="0"/>
                      </a:endParaRP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Jonas</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3834018426"/>
                  </a:ext>
                </a:extLst>
              </a:tr>
              <a:tr h="196905">
                <a:tc>
                  <a:txBody>
                    <a:bodyPr/>
                    <a:lstStyle/>
                    <a:p>
                      <a:pPr algn="l" rtl="0" fontAlgn="b"/>
                      <a:r>
                        <a:rPr lang="en-US" sz="900" b="0" i="0" u="none" strike="noStrike">
                          <a:solidFill>
                            <a:schemeClr val="tx1"/>
                          </a:solidFill>
                          <a:effectLst/>
                          <a:latin typeface="Century Gothic" panose="020B0502020202020204" pitchFamily="34" charset="0"/>
                        </a:rPr>
                        <a:t>Development &amp; Integration MS</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Development &amp; Integration SAP</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Danny</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4290236441"/>
                  </a:ext>
                </a:extLst>
              </a:tr>
              <a:tr h="196905">
                <a:tc>
                  <a:txBody>
                    <a:bodyPr/>
                    <a:lstStyle/>
                    <a:p>
                      <a:pPr algn="l" rtl="0" fontAlgn="b"/>
                      <a:r>
                        <a:rPr lang="en-US" sz="900" b="0" i="0" u="none" strike="noStrike">
                          <a:solidFill>
                            <a:schemeClr val="tx1"/>
                          </a:solidFill>
                          <a:effectLst/>
                          <a:latin typeface="Century Gothic" panose="020B0502020202020204" pitchFamily="34" charset="0"/>
                        </a:rPr>
                        <a:t>AMS MS</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AMS &amp; Infra</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Siew Fun</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1554791164"/>
                  </a:ext>
                </a:extLst>
              </a:tr>
              <a:tr h="196905">
                <a:tc>
                  <a:txBody>
                    <a:bodyPr/>
                    <a:lstStyle/>
                    <a:p>
                      <a:pPr algn="l" rtl="0" fontAlgn="b"/>
                      <a:r>
                        <a:rPr lang="en-US" sz="900" b="0" i="0" u="none" strike="noStrike">
                          <a:solidFill>
                            <a:schemeClr val="tx1"/>
                          </a:solidFill>
                          <a:effectLst/>
                          <a:latin typeface="Century Gothic" panose="020B0502020202020204" pitchFamily="34" charset="0"/>
                        </a:rPr>
                        <a:t>Infrastructure MS</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Development &amp; Integration SAP</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Danny</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3702343564"/>
                  </a:ext>
                </a:extLst>
              </a:tr>
              <a:tr h="196905">
                <a:tc>
                  <a:txBody>
                    <a:bodyPr/>
                    <a:lstStyle/>
                    <a:p>
                      <a:pPr algn="l" rtl="0" fontAlgn="b"/>
                      <a:r>
                        <a:rPr lang="en-US" sz="900" b="0" i="0" u="none" strike="noStrike">
                          <a:solidFill>
                            <a:schemeClr val="tx1"/>
                          </a:solidFill>
                          <a:effectLst/>
                          <a:latin typeface="Century Gothic" panose="020B0502020202020204" pitchFamily="34" charset="0"/>
                        </a:rPr>
                        <a:t>Digital Salesforce</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Digital</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Bruno</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1414155520"/>
                  </a:ext>
                </a:extLst>
              </a:tr>
              <a:tr h="196905">
                <a:tc>
                  <a:txBody>
                    <a:bodyPr/>
                    <a:lstStyle/>
                    <a:p>
                      <a:pPr algn="l" rtl="0" fontAlgn="b"/>
                      <a:r>
                        <a:rPr lang="en-US" sz="900" b="0" i="0" u="none" strike="noStrike">
                          <a:solidFill>
                            <a:schemeClr val="tx1"/>
                          </a:solidFill>
                          <a:effectLst/>
                          <a:latin typeface="Century Gothic" panose="020B0502020202020204" pitchFamily="34" charset="0"/>
                        </a:rPr>
                        <a:t>Digital SAP</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Digital</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Bruno</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3954044870"/>
                  </a:ext>
                </a:extLst>
              </a:tr>
              <a:tr h="196905">
                <a:tc>
                  <a:txBody>
                    <a:bodyPr/>
                    <a:lstStyle/>
                    <a:p>
                      <a:pPr algn="l" rtl="0" fontAlgn="b"/>
                      <a:r>
                        <a:rPr lang="en-US" sz="900" b="0" i="0" u="none" strike="noStrike">
                          <a:solidFill>
                            <a:schemeClr val="tx1"/>
                          </a:solidFill>
                          <a:effectLst/>
                          <a:latin typeface="Century Gothic" panose="020B0502020202020204" pitchFamily="34" charset="0"/>
                        </a:rPr>
                        <a:t>Data, Analytics and AI SAP</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Data, Analytics &amp; AI</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Bruno</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3193274426"/>
                  </a:ext>
                </a:extLst>
              </a:tr>
              <a:tr h="196905">
                <a:tc>
                  <a:txBody>
                    <a:bodyPr/>
                    <a:lstStyle/>
                    <a:p>
                      <a:pPr algn="l" rtl="0" fontAlgn="b"/>
                      <a:r>
                        <a:rPr lang="en-US" sz="900" b="0" i="0" u="none" strike="noStrike">
                          <a:solidFill>
                            <a:schemeClr val="tx1"/>
                          </a:solidFill>
                          <a:effectLst/>
                          <a:latin typeface="Century Gothic" panose="020B0502020202020204" pitchFamily="34" charset="0"/>
                        </a:rPr>
                        <a:t>Core ERP SAP</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900" b="0" i="0" u="none" strike="noStrike">
                          <a:solidFill>
                            <a:schemeClr val="tx1"/>
                          </a:solidFill>
                          <a:effectLst/>
                          <a:latin typeface="Century Gothic" panose="020B0502020202020204" pitchFamily="34" charset="0"/>
                        </a:rPr>
                        <a:t>Core ERP SAP (OTC &amp; PTP)</a:t>
                      </a:r>
                      <a:br>
                        <a:rPr lang="en-US" sz="900" b="0" i="0" u="none" strike="noStrike">
                          <a:solidFill>
                            <a:schemeClr val="tx1"/>
                          </a:solidFill>
                          <a:effectLst/>
                          <a:latin typeface="Century Gothic" panose="020B0502020202020204" pitchFamily="34" charset="0"/>
                        </a:rPr>
                      </a:br>
                      <a:r>
                        <a:rPr lang="en-US" sz="900" b="0" i="0" u="none" strike="noStrike">
                          <a:solidFill>
                            <a:schemeClr val="tx1"/>
                          </a:solidFill>
                          <a:effectLst/>
                          <a:latin typeface="Century Gothic" panose="020B0502020202020204" pitchFamily="34" charset="0"/>
                        </a:rPr>
                        <a:t>Core ERP SAP (PTM &amp; EWM)</a:t>
                      </a:r>
                      <a:br>
                        <a:rPr lang="en-US" sz="900" b="0" i="0" u="none" strike="noStrike">
                          <a:solidFill>
                            <a:schemeClr val="tx1"/>
                          </a:solidFill>
                          <a:effectLst/>
                          <a:latin typeface="Century Gothic" panose="020B0502020202020204" pitchFamily="34" charset="0"/>
                        </a:rPr>
                      </a:br>
                      <a:r>
                        <a:rPr lang="en-GB" sz="900" i="0">
                          <a:solidFill>
                            <a:schemeClr val="tx1"/>
                          </a:solidFill>
                        </a:rPr>
                        <a:t>Core ERP SAP (Finance, S&amp;A and EAM)</a:t>
                      </a:r>
                      <a:br>
                        <a:rPr lang="en-US" sz="900" b="0" i="0" u="none" strike="noStrike">
                          <a:solidFill>
                            <a:schemeClr val="tx1"/>
                          </a:solidFill>
                          <a:effectLst/>
                          <a:latin typeface="Century Gothic" panose="020B0502020202020204" pitchFamily="34" charset="0"/>
                        </a:rPr>
                      </a:br>
                      <a:r>
                        <a:rPr lang="en-US" sz="900" b="0" i="0" u="none" strike="noStrike">
                          <a:solidFill>
                            <a:schemeClr val="tx1"/>
                          </a:solidFill>
                          <a:effectLst/>
                          <a:latin typeface="Century Gothic" panose="020B0502020202020204" pitchFamily="34" charset="0"/>
                        </a:rPr>
                        <a:t>Presales</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Ataa</a:t>
                      </a:r>
                      <a:br>
                        <a:rPr lang="en-US" sz="900" b="0" i="0" u="none" strike="noStrike">
                          <a:solidFill>
                            <a:schemeClr val="tx1"/>
                          </a:solidFill>
                          <a:effectLst/>
                          <a:latin typeface="Century Gothic" panose="020B0502020202020204" pitchFamily="34" charset="0"/>
                        </a:rPr>
                      </a:br>
                      <a:r>
                        <a:rPr lang="en-US" sz="900" b="0" i="0" u="none" strike="noStrike">
                          <a:solidFill>
                            <a:schemeClr val="tx1"/>
                          </a:solidFill>
                          <a:effectLst/>
                          <a:latin typeface="Century Gothic" panose="020B0502020202020204" pitchFamily="34" charset="0"/>
                        </a:rPr>
                        <a:t>Dexter</a:t>
                      </a:r>
                      <a:br>
                        <a:rPr lang="en-US" sz="900" b="0" i="0" u="none" strike="noStrike">
                          <a:solidFill>
                            <a:schemeClr val="tx1"/>
                          </a:solidFill>
                          <a:effectLst/>
                          <a:latin typeface="Century Gothic" panose="020B0502020202020204" pitchFamily="34" charset="0"/>
                        </a:rPr>
                      </a:br>
                      <a:r>
                        <a:rPr lang="en-US" sz="900" b="0" i="0" u="none" strike="noStrike">
                          <a:solidFill>
                            <a:schemeClr val="tx1"/>
                          </a:solidFill>
                          <a:effectLst/>
                          <a:latin typeface="Century Gothic" panose="020B0502020202020204" pitchFamily="34" charset="0"/>
                        </a:rPr>
                        <a:t>Amit</a:t>
                      </a:r>
                      <a:br>
                        <a:rPr lang="en-US" sz="900" b="0" i="0" u="none" strike="noStrike">
                          <a:solidFill>
                            <a:schemeClr val="tx1"/>
                          </a:solidFill>
                          <a:effectLst/>
                          <a:latin typeface="Century Gothic" panose="020B0502020202020204" pitchFamily="34" charset="0"/>
                        </a:rPr>
                      </a:br>
                      <a:r>
                        <a:rPr lang="en-US" sz="900" b="0" i="0" u="none" strike="noStrike">
                          <a:solidFill>
                            <a:schemeClr val="tx1"/>
                          </a:solidFill>
                          <a:effectLst/>
                          <a:latin typeface="Century Gothic" panose="020B0502020202020204" pitchFamily="34" charset="0"/>
                        </a:rPr>
                        <a:t>Juliana</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2103996295"/>
                  </a:ext>
                </a:extLst>
              </a:tr>
              <a:tr h="196905">
                <a:tc>
                  <a:txBody>
                    <a:bodyPr/>
                    <a:lstStyle/>
                    <a:p>
                      <a:pPr algn="l" rtl="0" fontAlgn="b"/>
                      <a:r>
                        <a:rPr lang="en-US" sz="900" b="0" i="0" u="none" strike="noStrike">
                          <a:solidFill>
                            <a:schemeClr val="tx1"/>
                          </a:solidFill>
                          <a:effectLst/>
                          <a:latin typeface="Century Gothic" panose="020B0502020202020204" pitchFamily="34" charset="0"/>
                        </a:rPr>
                        <a:t>Development &amp; Integration SAP</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Development &amp; Integration SAP</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Danny</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2358720755"/>
                  </a:ext>
                </a:extLst>
              </a:tr>
              <a:tr h="196905">
                <a:tc>
                  <a:txBody>
                    <a:bodyPr/>
                    <a:lstStyle/>
                    <a:p>
                      <a:pPr algn="l" rtl="0" fontAlgn="b"/>
                      <a:r>
                        <a:rPr lang="en-US" sz="900" b="0" i="0" u="none" strike="noStrike">
                          <a:solidFill>
                            <a:schemeClr val="tx1"/>
                          </a:solidFill>
                          <a:effectLst/>
                          <a:latin typeface="Century Gothic" panose="020B0502020202020204" pitchFamily="34" charset="0"/>
                        </a:rPr>
                        <a:t>AMS SAP</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AMS &amp; Infra</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Siew Fun</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146846404"/>
                  </a:ext>
                </a:extLst>
              </a:tr>
              <a:tr h="196905">
                <a:tc>
                  <a:txBody>
                    <a:bodyPr/>
                    <a:lstStyle/>
                    <a:p>
                      <a:pPr algn="l" rtl="0" fontAlgn="b"/>
                      <a:r>
                        <a:rPr lang="en-US" sz="900" b="0" i="0" u="none" strike="noStrike">
                          <a:solidFill>
                            <a:schemeClr val="tx1"/>
                          </a:solidFill>
                          <a:effectLst/>
                          <a:latin typeface="Century Gothic" panose="020B0502020202020204" pitchFamily="34" charset="0"/>
                        </a:rPr>
                        <a:t>Infrastructure SAP</a:t>
                      </a:r>
                    </a:p>
                  </a:txBody>
                  <a:tcPr marR="0"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AMS &amp; Infra</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tc>
                  <a:txBody>
                    <a:bodyPr/>
                    <a:lstStyle/>
                    <a:p>
                      <a:pPr algn="l" rtl="0" fontAlgn="b"/>
                      <a:r>
                        <a:rPr lang="en-US" sz="900" b="0" i="0" u="none" strike="noStrike">
                          <a:solidFill>
                            <a:schemeClr val="tx1"/>
                          </a:solidFill>
                          <a:effectLst/>
                          <a:latin typeface="Century Gothic" panose="020B0502020202020204" pitchFamily="34" charset="0"/>
                        </a:rPr>
                        <a:t>Siew Fun</a:t>
                      </a:r>
                    </a:p>
                  </a:txBody>
                  <a:tcPr anchor="ctr">
                    <a:lnL w="9525" cap="flat" cmpd="sng" algn="ctr">
                      <a:solidFill>
                        <a:schemeClr val="accent6">
                          <a:lumMod val="90000"/>
                        </a:schemeClr>
                      </a:solidFill>
                      <a:prstDash val="solid"/>
                      <a:round/>
                      <a:headEnd type="none" w="med" len="med"/>
                      <a:tailEnd type="none" w="med" len="med"/>
                    </a:lnL>
                    <a:lnR w="9525" cap="flat" cmpd="sng" algn="ctr">
                      <a:solidFill>
                        <a:schemeClr val="accent6">
                          <a:lumMod val="90000"/>
                        </a:schemeClr>
                      </a:solidFill>
                      <a:prstDash val="solid"/>
                      <a:round/>
                      <a:headEnd type="none" w="med" len="med"/>
                      <a:tailEnd type="none" w="med" len="med"/>
                    </a:lnR>
                    <a:lnT w="9525" cap="flat" cmpd="sng" algn="ctr">
                      <a:solidFill>
                        <a:schemeClr val="accent6">
                          <a:lumMod val="90000"/>
                        </a:schemeClr>
                      </a:solidFill>
                      <a:prstDash val="solid"/>
                      <a:round/>
                      <a:headEnd type="none" w="med" len="med"/>
                      <a:tailEnd type="none" w="med" len="med"/>
                    </a:lnT>
                    <a:lnB w="9525" cap="flat" cmpd="sng" algn="ctr">
                      <a:solidFill>
                        <a:schemeClr val="accent6">
                          <a:lumMod val="90000"/>
                        </a:schemeClr>
                      </a:solidFill>
                      <a:prstDash val="solid"/>
                      <a:round/>
                      <a:headEnd type="none" w="med" len="med"/>
                      <a:tailEnd type="none" w="med" len="med"/>
                    </a:lnB>
                    <a:noFill/>
                  </a:tcPr>
                </a:tc>
                <a:extLst>
                  <a:ext uri="{0D108BD9-81ED-4DB2-BD59-A6C34878D82A}">
                    <a16:rowId xmlns:a16="http://schemas.microsoft.com/office/drawing/2014/main" val="2663483958"/>
                  </a:ext>
                </a:extLst>
              </a:tr>
            </a:tbl>
          </a:graphicData>
        </a:graphic>
      </p:graphicFrame>
      <p:pic>
        <p:nvPicPr>
          <p:cNvPr id="56" name="Graphic 55">
            <a:extLst>
              <a:ext uri="{FF2B5EF4-FFF2-40B4-BE49-F238E27FC236}">
                <a16:creationId xmlns:a16="http://schemas.microsoft.com/office/drawing/2014/main" id="{917EF9E0-8B6F-BB3F-C753-EC4028F797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1232" y="2041221"/>
            <a:ext cx="624470" cy="346421"/>
          </a:xfrm>
          <a:prstGeom prst="rect">
            <a:avLst/>
          </a:prstGeom>
        </p:spPr>
      </p:pic>
      <p:pic>
        <p:nvPicPr>
          <p:cNvPr id="57" name="Picture 56">
            <a:extLst>
              <a:ext uri="{FF2B5EF4-FFF2-40B4-BE49-F238E27FC236}">
                <a16:creationId xmlns:a16="http://schemas.microsoft.com/office/drawing/2014/main" id="{46A6F830-9C3A-5DC1-2AE6-2138C8DE5E6F}"/>
              </a:ext>
            </a:extLst>
          </p:cNvPr>
          <p:cNvPicPr>
            <a:picLocks noChangeAspect="1"/>
          </p:cNvPicPr>
          <p:nvPr/>
        </p:nvPicPr>
        <p:blipFill>
          <a:blip r:embed="rId6"/>
          <a:stretch>
            <a:fillRect/>
          </a:stretch>
        </p:blipFill>
        <p:spPr>
          <a:xfrm>
            <a:off x="4602576" y="2021810"/>
            <a:ext cx="661366" cy="462440"/>
          </a:xfrm>
          <a:prstGeom prst="rect">
            <a:avLst/>
          </a:prstGeom>
        </p:spPr>
      </p:pic>
      <p:pic>
        <p:nvPicPr>
          <p:cNvPr id="58" name="Picture 2" descr="New Microsoft Logo PNG Images 2024">
            <a:extLst>
              <a:ext uri="{FF2B5EF4-FFF2-40B4-BE49-F238E27FC236}">
                <a16:creationId xmlns:a16="http://schemas.microsoft.com/office/drawing/2014/main" id="{66D6BBB7-67A4-0D9F-4F14-A6D637D0956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84856" y="2041221"/>
            <a:ext cx="610792" cy="407383"/>
          </a:xfrm>
          <a:prstGeom prst="rect">
            <a:avLst/>
          </a:prstGeom>
          <a:noFill/>
          <a:extLst>
            <a:ext uri="{909E8E84-426E-40DD-AFC4-6F175D3DCCD1}">
              <a14:hiddenFill xmlns:a14="http://schemas.microsoft.com/office/drawing/2010/main">
                <a:solidFill>
                  <a:srgbClr val="FFFFFF"/>
                </a:solidFill>
              </a14:hiddenFill>
            </a:ext>
          </a:extLst>
        </p:spPr>
      </p:pic>
      <p:sp>
        <p:nvSpPr>
          <p:cNvPr id="79" name="Graphic 35">
            <a:extLst>
              <a:ext uri="{FF2B5EF4-FFF2-40B4-BE49-F238E27FC236}">
                <a16:creationId xmlns:a16="http://schemas.microsoft.com/office/drawing/2014/main" id="{32A9F3E5-E30A-A173-C4C7-9D28B8696012}"/>
              </a:ext>
            </a:extLst>
          </p:cNvPr>
          <p:cNvSpPr/>
          <p:nvPr/>
        </p:nvSpPr>
        <p:spPr>
          <a:xfrm>
            <a:off x="2802852" y="314429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80" name="Graphic 35">
            <a:extLst>
              <a:ext uri="{FF2B5EF4-FFF2-40B4-BE49-F238E27FC236}">
                <a16:creationId xmlns:a16="http://schemas.microsoft.com/office/drawing/2014/main" id="{A0CE344B-26BD-5286-A9EE-4E3376227B07}"/>
              </a:ext>
            </a:extLst>
          </p:cNvPr>
          <p:cNvSpPr/>
          <p:nvPr/>
        </p:nvSpPr>
        <p:spPr>
          <a:xfrm>
            <a:off x="2802852" y="348719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81" name="Graphic 35">
            <a:extLst>
              <a:ext uri="{FF2B5EF4-FFF2-40B4-BE49-F238E27FC236}">
                <a16:creationId xmlns:a16="http://schemas.microsoft.com/office/drawing/2014/main" id="{72F8B99B-DD29-D49E-1A0E-8223ED332FC0}"/>
              </a:ext>
            </a:extLst>
          </p:cNvPr>
          <p:cNvSpPr/>
          <p:nvPr/>
        </p:nvSpPr>
        <p:spPr>
          <a:xfrm>
            <a:off x="2802852" y="385295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82" name="Graphic 35">
            <a:extLst>
              <a:ext uri="{FF2B5EF4-FFF2-40B4-BE49-F238E27FC236}">
                <a16:creationId xmlns:a16="http://schemas.microsoft.com/office/drawing/2014/main" id="{FAEAFAB2-6B45-AC8A-BDFC-175148F5E932}"/>
              </a:ext>
            </a:extLst>
          </p:cNvPr>
          <p:cNvSpPr/>
          <p:nvPr/>
        </p:nvSpPr>
        <p:spPr>
          <a:xfrm>
            <a:off x="2802852" y="419585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83" name="Graphic 35">
            <a:extLst>
              <a:ext uri="{FF2B5EF4-FFF2-40B4-BE49-F238E27FC236}">
                <a16:creationId xmlns:a16="http://schemas.microsoft.com/office/drawing/2014/main" id="{26C98E7B-9FC3-66F3-C969-22724C1A3F8C}"/>
              </a:ext>
            </a:extLst>
          </p:cNvPr>
          <p:cNvSpPr/>
          <p:nvPr/>
        </p:nvSpPr>
        <p:spPr>
          <a:xfrm>
            <a:off x="2802852" y="491594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84" name="Graphic 35">
            <a:extLst>
              <a:ext uri="{FF2B5EF4-FFF2-40B4-BE49-F238E27FC236}">
                <a16:creationId xmlns:a16="http://schemas.microsoft.com/office/drawing/2014/main" id="{6B3187CD-9794-9292-EE93-95EFE70DD045}"/>
              </a:ext>
            </a:extLst>
          </p:cNvPr>
          <p:cNvSpPr/>
          <p:nvPr/>
        </p:nvSpPr>
        <p:spPr>
          <a:xfrm>
            <a:off x="2802852" y="5308400"/>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85" name="Graphic 35">
            <a:extLst>
              <a:ext uri="{FF2B5EF4-FFF2-40B4-BE49-F238E27FC236}">
                <a16:creationId xmlns:a16="http://schemas.microsoft.com/office/drawing/2014/main" id="{2669976E-B484-7522-0C31-976F07E5AC43}"/>
              </a:ext>
            </a:extLst>
          </p:cNvPr>
          <p:cNvSpPr/>
          <p:nvPr/>
        </p:nvSpPr>
        <p:spPr>
          <a:xfrm>
            <a:off x="3801923" y="314429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86" name="Graphic 35">
            <a:extLst>
              <a:ext uri="{FF2B5EF4-FFF2-40B4-BE49-F238E27FC236}">
                <a16:creationId xmlns:a16="http://schemas.microsoft.com/office/drawing/2014/main" id="{36C435CF-4957-C541-A69B-088C41B297A6}"/>
              </a:ext>
            </a:extLst>
          </p:cNvPr>
          <p:cNvSpPr/>
          <p:nvPr/>
        </p:nvSpPr>
        <p:spPr>
          <a:xfrm>
            <a:off x="3801923" y="348719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87" name="Graphic 35">
            <a:extLst>
              <a:ext uri="{FF2B5EF4-FFF2-40B4-BE49-F238E27FC236}">
                <a16:creationId xmlns:a16="http://schemas.microsoft.com/office/drawing/2014/main" id="{2CC4A999-A998-7EC9-C32A-379A52F510F6}"/>
              </a:ext>
            </a:extLst>
          </p:cNvPr>
          <p:cNvSpPr/>
          <p:nvPr/>
        </p:nvSpPr>
        <p:spPr>
          <a:xfrm>
            <a:off x="3801923" y="385295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88" name="Graphic 35">
            <a:extLst>
              <a:ext uri="{FF2B5EF4-FFF2-40B4-BE49-F238E27FC236}">
                <a16:creationId xmlns:a16="http://schemas.microsoft.com/office/drawing/2014/main" id="{74E32EB7-A03C-5ECA-1B6C-9CEDDEDF8CB6}"/>
              </a:ext>
            </a:extLst>
          </p:cNvPr>
          <p:cNvSpPr/>
          <p:nvPr/>
        </p:nvSpPr>
        <p:spPr>
          <a:xfrm>
            <a:off x="3801923" y="419585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89" name="Graphic 35">
            <a:extLst>
              <a:ext uri="{FF2B5EF4-FFF2-40B4-BE49-F238E27FC236}">
                <a16:creationId xmlns:a16="http://schemas.microsoft.com/office/drawing/2014/main" id="{B9515C4C-D4E4-87E0-9659-A7E4CF86AD3F}"/>
              </a:ext>
            </a:extLst>
          </p:cNvPr>
          <p:cNvSpPr/>
          <p:nvPr/>
        </p:nvSpPr>
        <p:spPr>
          <a:xfrm>
            <a:off x="3801923" y="491594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90" name="Graphic 35">
            <a:extLst>
              <a:ext uri="{FF2B5EF4-FFF2-40B4-BE49-F238E27FC236}">
                <a16:creationId xmlns:a16="http://schemas.microsoft.com/office/drawing/2014/main" id="{9332E69D-E94A-DE17-2706-6BC33BB5D541}"/>
              </a:ext>
            </a:extLst>
          </p:cNvPr>
          <p:cNvSpPr/>
          <p:nvPr/>
        </p:nvSpPr>
        <p:spPr>
          <a:xfrm>
            <a:off x="3801923" y="5308400"/>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91" name="Graphic 35">
            <a:extLst>
              <a:ext uri="{FF2B5EF4-FFF2-40B4-BE49-F238E27FC236}">
                <a16:creationId xmlns:a16="http://schemas.microsoft.com/office/drawing/2014/main" id="{E1C5B15A-22E0-BD34-7DD4-6D37E74B005E}"/>
              </a:ext>
            </a:extLst>
          </p:cNvPr>
          <p:cNvSpPr/>
          <p:nvPr/>
        </p:nvSpPr>
        <p:spPr>
          <a:xfrm>
            <a:off x="4841014" y="314429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92" name="Graphic 35">
            <a:extLst>
              <a:ext uri="{FF2B5EF4-FFF2-40B4-BE49-F238E27FC236}">
                <a16:creationId xmlns:a16="http://schemas.microsoft.com/office/drawing/2014/main" id="{1D5407BC-8AAB-7474-BE33-8DB916111848}"/>
              </a:ext>
            </a:extLst>
          </p:cNvPr>
          <p:cNvSpPr/>
          <p:nvPr/>
        </p:nvSpPr>
        <p:spPr>
          <a:xfrm>
            <a:off x="5747101" y="314429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93" name="Graphic 35">
            <a:extLst>
              <a:ext uri="{FF2B5EF4-FFF2-40B4-BE49-F238E27FC236}">
                <a16:creationId xmlns:a16="http://schemas.microsoft.com/office/drawing/2014/main" id="{83494568-C41F-9731-6D4A-7B83F518200C}"/>
              </a:ext>
            </a:extLst>
          </p:cNvPr>
          <p:cNvSpPr/>
          <p:nvPr/>
        </p:nvSpPr>
        <p:spPr>
          <a:xfrm>
            <a:off x="5747101" y="419585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accent3"/>
            </a:solidFill>
            <a:prstDash val="solid"/>
            <a:miter/>
          </a:ln>
        </p:spPr>
        <p:txBody>
          <a:bodyPr rtlCol="0" anchor="ctr"/>
          <a:lstStyle/>
          <a:p>
            <a:endParaRPr lang="en-US"/>
          </a:p>
        </p:txBody>
      </p:sp>
      <p:sp>
        <p:nvSpPr>
          <p:cNvPr id="62" name="Graphic 35">
            <a:extLst>
              <a:ext uri="{FF2B5EF4-FFF2-40B4-BE49-F238E27FC236}">
                <a16:creationId xmlns:a16="http://schemas.microsoft.com/office/drawing/2014/main" id="{CB21DEE0-AABD-0C59-E5A1-D132E47CA43C}"/>
              </a:ext>
            </a:extLst>
          </p:cNvPr>
          <p:cNvSpPr/>
          <p:nvPr/>
        </p:nvSpPr>
        <p:spPr>
          <a:xfrm>
            <a:off x="2802852" y="457304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noFill/>
          <a:ln w="25400" cap="rnd">
            <a:solidFill>
              <a:schemeClr val="bg1">
                <a:lumMod val="95000"/>
              </a:schemeClr>
            </a:solidFill>
            <a:prstDash val="solid"/>
            <a:miter/>
          </a:ln>
        </p:spPr>
        <p:txBody>
          <a:bodyPr rtlCol="0" anchor="ctr"/>
          <a:lstStyle/>
          <a:p>
            <a:endParaRPr lang="en-US"/>
          </a:p>
        </p:txBody>
      </p:sp>
      <p:sp>
        <p:nvSpPr>
          <p:cNvPr id="63" name="Graphic 35">
            <a:extLst>
              <a:ext uri="{FF2B5EF4-FFF2-40B4-BE49-F238E27FC236}">
                <a16:creationId xmlns:a16="http://schemas.microsoft.com/office/drawing/2014/main" id="{FCBE2CD7-B37B-7748-EF43-801D763721B5}"/>
              </a:ext>
            </a:extLst>
          </p:cNvPr>
          <p:cNvSpPr/>
          <p:nvPr/>
        </p:nvSpPr>
        <p:spPr>
          <a:xfrm>
            <a:off x="2802852" y="5651300"/>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64" name="Graphic 35">
            <a:extLst>
              <a:ext uri="{FF2B5EF4-FFF2-40B4-BE49-F238E27FC236}">
                <a16:creationId xmlns:a16="http://schemas.microsoft.com/office/drawing/2014/main" id="{20DEDC5C-4CE7-BE19-BFE6-C8038029E7E1}"/>
              </a:ext>
            </a:extLst>
          </p:cNvPr>
          <p:cNvSpPr/>
          <p:nvPr/>
        </p:nvSpPr>
        <p:spPr>
          <a:xfrm>
            <a:off x="3801923" y="457304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noFill/>
          <a:ln w="25400" cap="rnd">
            <a:solidFill>
              <a:schemeClr val="bg1">
                <a:lumMod val="95000"/>
              </a:schemeClr>
            </a:solidFill>
            <a:prstDash val="solid"/>
            <a:miter/>
          </a:ln>
        </p:spPr>
        <p:txBody>
          <a:bodyPr rtlCol="0" anchor="ctr"/>
          <a:lstStyle/>
          <a:p>
            <a:endParaRPr lang="en-US"/>
          </a:p>
        </p:txBody>
      </p:sp>
      <p:sp>
        <p:nvSpPr>
          <p:cNvPr id="65" name="Graphic 35">
            <a:extLst>
              <a:ext uri="{FF2B5EF4-FFF2-40B4-BE49-F238E27FC236}">
                <a16:creationId xmlns:a16="http://schemas.microsoft.com/office/drawing/2014/main" id="{3F1C5AE6-9CDF-62B2-FFB2-720AC4E4344B}"/>
              </a:ext>
            </a:extLst>
          </p:cNvPr>
          <p:cNvSpPr/>
          <p:nvPr/>
        </p:nvSpPr>
        <p:spPr>
          <a:xfrm>
            <a:off x="3801923" y="5651300"/>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66" name="Graphic 35">
            <a:extLst>
              <a:ext uri="{FF2B5EF4-FFF2-40B4-BE49-F238E27FC236}">
                <a16:creationId xmlns:a16="http://schemas.microsoft.com/office/drawing/2014/main" id="{232761C9-86F0-CE9B-1ED1-091802E1A10F}"/>
              </a:ext>
            </a:extLst>
          </p:cNvPr>
          <p:cNvSpPr/>
          <p:nvPr/>
        </p:nvSpPr>
        <p:spPr>
          <a:xfrm>
            <a:off x="4841014" y="348719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67" name="Graphic 35">
            <a:extLst>
              <a:ext uri="{FF2B5EF4-FFF2-40B4-BE49-F238E27FC236}">
                <a16:creationId xmlns:a16="http://schemas.microsoft.com/office/drawing/2014/main" id="{B95D0EFE-0C2A-E4A4-08D7-8320FA1BA86E}"/>
              </a:ext>
            </a:extLst>
          </p:cNvPr>
          <p:cNvSpPr/>
          <p:nvPr/>
        </p:nvSpPr>
        <p:spPr>
          <a:xfrm>
            <a:off x="4841014" y="2786076"/>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68" name="Graphic 35">
            <a:extLst>
              <a:ext uri="{FF2B5EF4-FFF2-40B4-BE49-F238E27FC236}">
                <a16:creationId xmlns:a16="http://schemas.microsoft.com/office/drawing/2014/main" id="{E3E955E8-8E39-2DF2-81CF-C3E2C8DF3767}"/>
              </a:ext>
            </a:extLst>
          </p:cNvPr>
          <p:cNvSpPr/>
          <p:nvPr/>
        </p:nvSpPr>
        <p:spPr>
          <a:xfrm>
            <a:off x="4841014" y="385295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69" name="Graphic 35">
            <a:extLst>
              <a:ext uri="{FF2B5EF4-FFF2-40B4-BE49-F238E27FC236}">
                <a16:creationId xmlns:a16="http://schemas.microsoft.com/office/drawing/2014/main" id="{A2B05357-A22C-791F-4231-EE0446A5027A}"/>
              </a:ext>
            </a:extLst>
          </p:cNvPr>
          <p:cNvSpPr/>
          <p:nvPr/>
        </p:nvSpPr>
        <p:spPr>
          <a:xfrm>
            <a:off x="4841014" y="419585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70" name="Graphic 35">
            <a:extLst>
              <a:ext uri="{FF2B5EF4-FFF2-40B4-BE49-F238E27FC236}">
                <a16:creationId xmlns:a16="http://schemas.microsoft.com/office/drawing/2014/main" id="{203E1C90-4722-4467-A2DE-822EE5FC84F1}"/>
              </a:ext>
            </a:extLst>
          </p:cNvPr>
          <p:cNvSpPr/>
          <p:nvPr/>
        </p:nvSpPr>
        <p:spPr>
          <a:xfrm>
            <a:off x="4841014" y="457304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noFill/>
          <a:ln w="25400" cap="rnd">
            <a:solidFill>
              <a:schemeClr val="bg1">
                <a:lumMod val="95000"/>
              </a:schemeClr>
            </a:solidFill>
            <a:prstDash val="solid"/>
            <a:miter/>
          </a:ln>
        </p:spPr>
        <p:txBody>
          <a:bodyPr rtlCol="0" anchor="ctr"/>
          <a:lstStyle/>
          <a:p>
            <a:endParaRPr lang="en-US"/>
          </a:p>
        </p:txBody>
      </p:sp>
      <p:sp>
        <p:nvSpPr>
          <p:cNvPr id="71" name="Graphic 35">
            <a:extLst>
              <a:ext uri="{FF2B5EF4-FFF2-40B4-BE49-F238E27FC236}">
                <a16:creationId xmlns:a16="http://schemas.microsoft.com/office/drawing/2014/main" id="{A1320EEF-3EFA-7970-720C-D21A8C849B9A}"/>
              </a:ext>
            </a:extLst>
          </p:cNvPr>
          <p:cNvSpPr/>
          <p:nvPr/>
        </p:nvSpPr>
        <p:spPr>
          <a:xfrm>
            <a:off x="4841014" y="491594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72" name="Graphic 35">
            <a:extLst>
              <a:ext uri="{FF2B5EF4-FFF2-40B4-BE49-F238E27FC236}">
                <a16:creationId xmlns:a16="http://schemas.microsoft.com/office/drawing/2014/main" id="{55D86A5A-D7C8-6C43-25E7-727B92A94CD0}"/>
              </a:ext>
            </a:extLst>
          </p:cNvPr>
          <p:cNvSpPr/>
          <p:nvPr/>
        </p:nvSpPr>
        <p:spPr>
          <a:xfrm>
            <a:off x="4841014" y="5308400"/>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73" name="Graphic 35">
            <a:extLst>
              <a:ext uri="{FF2B5EF4-FFF2-40B4-BE49-F238E27FC236}">
                <a16:creationId xmlns:a16="http://schemas.microsoft.com/office/drawing/2014/main" id="{4A88788C-1ABF-85D8-16E5-1F3DBD2BD0FE}"/>
              </a:ext>
            </a:extLst>
          </p:cNvPr>
          <p:cNvSpPr/>
          <p:nvPr/>
        </p:nvSpPr>
        <p:spPr>
          <a:xfrm>
            <a:off x="4841014" y="5651300"/>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74" name="Graphic 35">
            <a:extLst>
              <a:ext uri="{FF2B5EF4-FFF2-40B4-BE49-F238E27FC236}">
                <a16:creationId xmlns:a16="http://schemas.microsoft.com/office/drawing/2014/main" id="{285F0ECC-B869-2833-2FDD-BB96C0C615E7}"/>
              </a:ext>
            </a:extLst>
          </p:cNvPr>
          <p:cNvSpPr/>
          <p:nvPr/>
        </p:nvSpPr>
        <p:spPr>
          <a:xfrm>
            <a:off x="5747101" y="348719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75" name="Graphic 35">
            <a:extLst>
              <a:ext uri="{FF2B5EF4-FFF2-40B4-BE49-F238E27FC236}">
                <a16:creationId xmlns:a16="http://schemas.microsoft.com/office/drawing/2014/main" id="{90E5DBEF-EA72-6117-F33B-58AFBDD0C5E2}"/>
              </a:ext>
            </a:extLst>
          </p:cNvPr>
          <p:cNvSpPr/>
          <p:nvPr/>
        </p:nvSpPr>
        <p:spPr>
          <a:xfrm>
            <a:off x="5747101" y="2786076"/>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76" name="Graphic 35">
            <a:extLst>
              <a:ext uri="{FF2B5EF4-FFF2-40B4-BE49-F238E27FC236}">
                <a16:creationId xmlns:a16="http://schemas.microsoft.com/office/drawing/2014/main" id="{0CB46DE8-A4DE-828A-56C7-BA30D0E9C29B}"/>
              </a:ext>
            </a:extLst>
          </p:cNvPr>
          <p:cNvSpPr/>
          <p:nvPr/>
        </p:nvSpPr>
        <p:spPr>
          <a:xfrm>
            <a:off x="5747101" y="385295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77" name="Graphic 35">
            <a:extLst>
              <a:ext uri="{FF2B5EF4-FFF2-40B4-BE49-F238E27FC236}">
                <a16:creationId xmlns:a16="http://schemas.microsoft.com/office/drawing/2014/main" id="{75FF1711-F23E-CA94-4F18-DCCFB8A90913}"/>
              </a:ext>
            </a:extLst>
          </p:cNvPr>
          <p:cNvSpPr/>
          <p:nvPr/>
        </p:nvSpPr>
        <p:spPr>
          <a:xfrm>
            <a:off x="5747101" y="4573045"/>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noFill/>
          <a:ln w="25400" cap="rnd">
            <a:solidFill>
              <a:schemeClr val="bg1">
                <a:lumMod val="95000"/>
              </a:schemeClr>
            </a:solidFill>
            <a:prstDash val="solid"/>
            <a:miter/>
          </a:ln>
        </p:spPr>
        <p:txBody>
          <a:bodyPr rtlCol="0" anchor="ctr"/>
          <a:lstStyle/>
          <a:p>
            <a:endParaRPr lang="en-US"/>
          </a:p>
        </p:txBody>
      </p:sp>
      <p:sp>
        <p:nvSpPr>
          <p:cNvPr id="78" name="Graphic 35">
            <a:extLst>
              <a:ext uri="{FF2B5EF4-FFF2-40B4-BE49-F238E27FC236}">
                <a16:creationId xmlns:a16="http://schemas.microsoft.com/office/drawing/2014/main" id="{EA6645BC-6F94-B289-9096-A6E492B954AC}"/>
              </a:ext>
            </a:extLst>
          </p:cNvPr>
          <p:cNvSpPr/>
          <p:nvPr/>
        </p:nvSpPr>
        <p:spPr>
          <a:xfrm>
            <a:off x="5747101" y="5651300"/>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solidFill>
            <a:schemeClr val="accent3"/>
          </a:solidFill>
          <a:ln w="25400" cap="rnd">
            <a:solidFill>
              <a:schemeClr val="bg1">
                <a:lumMod val="95000"/>
              </a:schemeClr>
            </a:solidFill>
            <a:prstDash val="solid"/>
            <a:miter/>
          </a:ln>
        </p:spPr>
        <p:txBody>
          <a:bodyPr rtlCol="0" anchor="ctr"/>
          <a:lstStyle/>
          <a:p>
            <a:endParaRPr lang="en-US"/>
          </a:p>
        </p:txBody>
      </p:sp>
      <p:sp>
        <p:nvSpPr>
          <p:cNvPr id="2" name="Graphic 35">
            <a:extLst>
              <a:ext uri="{FF2B5EF4-FFF2-40B4-BE49-F238E27FC236}">
                <a16:creationId xmlns:a16="http://schemas.microsoft.com/office/drawing/2014/main" id="{A5576157-0739-D803-C037-DDBF85A6E390}"/>
              </a:ext>
            </a:extLst>
          </p:cNvPr>
          <p:cNvSpPr/>
          <p:nvPr/>
        </p:nvSpPr>
        <p:spPr>
          <a:xfrm>
            <a:off x="5770059" y="4912121"/>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noFill/>
          <a:ln w="25400" cap="rnd">
            <a:solidFill>
              <a:schemeClr val="bg1">
                <a:lumMod val="95000"/>
              </a:schemeClr>
            </a:solidFill>
            <a:prstDash val="solid"/>
            <a:miter/>
          </a:ln>
        </p:spPr>
        <p:txBody>
          <a:bodyPr rtlCol="0" anchor="ctr"/>
          <a:lstStyle/>
          <a:p>
            <a:endParaRPr lang="en-US"/>
          </a:p>
        </p:txBody>
      </p:sp>
      <p:sp>
        <p:nvSpPr>
          <p:cNvPr id="3" name="Graphic 35">
            <a:extLst>
              <a:ext uri="{FF2B5EF4-FFF2-40B4-BE49-F238E27FC236}">
                <a16:creationId xmlns:a16="http://schemas.microsoft.com/office/drawing/2014/main" id="{9E3C5EB8-724A-80D0-7AC0-9B701FCD1132}"/>
              </a:ext>
            </a:extLst>
          </p:cNvPr>
          <p:cNvSpPr/>
          <p:nvPr/>
        </p:nvSpPr>
        <p:spPr>
          <a:xfrm>
            <a:off x="5776771" y="5289311"/>
            <a:ext cx="199841" cy="146759"/>
          </a:xfrm>
          <a:custGeom>
            <a:avLst/>
            <a:gdLst>
              <a:gd name="connsiteX0" fmla="*/ 4805387 w 4876806"/>
              <a:gd name="connsiteY0" fmla="*/ 71423 h 3581434"/>
              <a:gd name="connsiteX1" fmla="*/ 4460544 w 4876806"/>
              <a:gd name="connsiteY1" fmla="*/ 71423 h 3581434"/>
              <a:gd name="connsiteX2" fmla="*/ 1539188 w 4876806"/>
              <a:gd name="connsiteY2" fmla="*/ 2992808 h 3581434"/>
              <a:gd name="connsiteX3" fmla="*/ 416266 w 4876806"/>
              <a:gd name="connsiteY3" fmla="*/ 1869886 h 3581434"/>
              <a:gd name="connsiteX4" fmla="*/ 71423 w 4876806"/>
              <a:gd name="connsiteY4" fmla="*/ 1869886 h 3581434"/>
              <a:gd name="connsiteX5" fmla="*/ 71423 w 4876806"/>
              <a:gd name="connsiteY5" fmla="*/ 2214720 h 3581434"/>
              <a:gd name="connsiteX6" fmla="*/ 1366766 w 4876806"/>
              <a:gd name="connsiteY6" fmla="*/ 3510044 h 3581434"/>
              <a:gd name="connsiteX7" fmla="*/ 1711609 w 4876806"/>
              <a:gd name="connsiteY7" fmla="*/ 3510044 h 3581434"/>
              <a:gd name="connsiteX8" fmla="*/ 4805387 w 4876806"/>
              <a:gd name="connsiteY8" fmla="*/ 416266 h 3581434"/>
              <a:gd name="connsiteX9" fmla="*/ 4805387 w 4876806"/>
              <a:gd name="connsiteY9" fmla="*/ 71423 h 358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6" h="3581434">
                <a:moveTo>
                  <a:pt x="4805387" y="71423"/>
                </a:moveTo>
                <a:cubicBezTo>
                  <a:pt x="4710165" y="-23808"/>
                  <a:pt x="4555784" y="-23808"/>
                  <a:pt x="4460544" y="71423"/>
                </a:cubicBezTo>
                <a:lnTo>
                  <a:pt x="1539188" y="2992808"/>
                </a:lnTo>
                <a:lnTo>
                  <a:pt x="416266" y="1869886"/>
                </a:lnTo>
                <a:cubicBezTo>
                  <a:pt x="321045" y="1774655"/>
                  <a:pt x="166664" y="1774665"/>
                  <a:pt x="71423" y="1869886"/>
                </a:cubicBezTo>
                <a:cubicBezTo>
                  <a:pt x="-23808" y="1965108"/>
                  <a:pt x="-23808" y="2119489"/>
                  <a:pt x="71423" y="2214720"/>
                </a:cubicBezTo>
                <a:lnTo>
                  <a:pt x="1366766" y="3510044"/>
                </a:lnTo>
                <a:cubicBezTo>
                  <a:pt x="1461959" y="3605265"/>
                  <a:pt x="1616454" y="3605198"/>
                  <a:pt x="1711609" y="3510044"/>
                </a:cubicBezTo>
                <a:lnTo>
                  <a:pt x="4805387" y="416266"/>
                </a:lnTo>
                <a:cubicBezTo>
                  <a:pt x="4900618" y="321045"/>
                  <a:pt x="4900608" y="166654"/>
                  <a:pt x="4805387" y="71423"/>
                </a:cubicBezTo>
                <a:close/>
              </a:path>
            </a:pathLst>
          </a:custGeom>
          <a:noFill/>
          <a:ln w="25400" cap="rnd">
            <a:solidFill>
              <a:schemeClr val="bg1">
                <a:lumMod val="95000"/>
              </a:schemeClr>
            </a:solidFill>
            <a:prstDash val="solid"/>
            <a:miter/>
          </a:ln>
        </p:spPr>
        <p:txBody>
          <a:bodyPr rtlCol="0" anchor="ctr"/>
          <a:lstStyle/>
          <a:p>
            <a:endParaRPr lang="en-US"/>
          </a:p>
        </p:txBody>
      </p:sp>
    </p:spTree>
    <p:custDataLst>
      <p:tags r:id="rId1"/>
    </p:custDataLst>
    <p:extLst>
      <p:ext uri="{BB962C8B-B14F-4D97-AF65-F5344CB8AC3E}">
        <p14:creationId xmlns:p14="http://schemas.microsoft.com/office/powerpoint/2010/main" val="3272767592"/>
      </p:ext>
    </p:extLst>
  </p:cSld>
  <p:clrMapOvr>
    <a:masterClrMapping/>
  </p:clrMapOvr>
  <mc:AlternateContent xmlns:mc="http://schemas.openxmlformats.org/markup-compatibility/2006" xmlns:p14="http://schemas.microsoft.com/office/powerpoint/2010/main">
    <mc:Choice Requires="p14">
      <p:transition spd="med" p14:dur="700" advTm="51848">
        <p:fade/>
      </p:transition>
    </mc:Choice>
    <mc:Fallback xmlns="">
      <p:transition spd="med" advTm="518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2F7DE-9DE5-E171-2BAB-D480A3EA220F}"/>
              </a:ext>
            </a:extLst>
          </p:cNvPr>
          <p:cNvSpPr>
            <a:spLocks noGrp="1"/>
          </p:cNvSpPr>
          <p:nvPr>
            <p:ph type="ctrTitle"/>
          </p:nvPr>
        </p:nvSpPr>
        <p:spPr/>
        <p:txBody>
          <a:bodyPr/>
          <a:lstStyle/>
          <a:p>
            <a:r>
              <a:rPr lang="en-US"/>
              <a:t>Organizational model</a:t>
            </a:r>
          </a:p>
        </p:txBody>
      </p:sp>
      <p:pic>
        <p:nvPicPr>
          <p:cNvPr id="43" name="Picture Placeholder 95" descr="A picture containing person, floor, indoor&#10;&#10;Description automatically generated">
            <a:extLst>
              <a:ext uri="{FF2B5EF4-FFF2-40B4-BE49-F238E27FC236}">
                <a16:creationId xmlns:a16="http://schemas.microsoft.com/office/drawing/2014/main" id="{F5FEA05C-A34C-4CAD-BD01-5932CAD23956}"/>
              </a:ext>
            </a:extLst>
          </p:cNvPr>
          <p:cNvPicPr>
            <a:picLocks noGrp="1" noChangeAspect="1"/>
          </p:cNvPicPr>
          <p:nvPr>
            <p:ph type="pic" sz="quarter" idx="30"/>
          </p:nvPr>
        </p:nvPicPr>
        <p:blipFill rotWithShape="1">
          <a:blip r:embed="rId3"/>
          <a:srcRect l="18092" r="18092"/>
          <a:stretch/>
        </p:blipFill>
        <p:spPr/>
      </p:pic>
      <p:sp>
        <p:nvSpPr>
          <p:cNvPr id="14" name="Text Placeholder 4">
            <a:extLst>
              <a:ext uri="{FF2B5EF4-FFF2-40B4-BE49-F238E27FC236}">
                <a16:creationId xmlns:a16="http://schemas.microsoft.com/office/drawing/2014/main" id="{BCC4CB14-9F1B-2D50-AB07-3C80D30B626F}"/>
              </a:ext>
            </a:extLst>
          </p:cNvPr>
          <p:cNvSpPr txBox="1">
            <a:spLocks/>
          </p:cNvSpPr>
          <p:nvPr/>
        </p:nvSpPr>
        <p:spPr>
          <a:xfrm>
            <a:off x="1370782" y="1881630"/>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Your Takeaways</a:t>
            </a:r>
            <a:endParaRPr lang="en-BE"/>
          </a:p>
        </p:txBody>
      </p:sp>
      <p:sp>
        <p:nvSpPr>
          <p:cNvPr id="16" name="Text Placeholder 7">
            <a:extLst>
              <a:ext uri="{FF2B5EF4-FFF2-40B4-BE49-F238E27FC236}">
                <a16:creationId xmlns:a16="http://schemas.microsoft.com/office/drawing/2014/main" id="{B2286419-5081-D825-A6F1-4B7C5100BA34}"/>
              </a:ext>
            </a:extLst>
          </p:cNvPr>
          <p:cNvSpPr txBox="1">
            <a:spLocks/>
          </p:cNvSpPr>
          <p:nvPr/>
        </p:nvSpPr>
        <p:spPr>
          <a:xfrm>
            <a:off x="1370782" y="2813653"/>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GDC Problem Statement</a:t>
            </a:r>
            <a:endParaRPr lang="en-BE"/>
          </a:p>
        </p:txBody>
      </p:sp>
      <p:sp>
        <p:nvSpPr>
          <p:cNvPr id="18" name="Text Placeholder 9">
            <a:extLst>
              <a:ext uri="{FF2B5EF4-FFF2-40B4-BE49-F238E27FC236}">
                <a16:creationId xmlns:a16="http://schemas.microsoft.com/office/drawing/2014/main" id="{483FE687-60D8-8806-A7A9-98B73EBA3B61}"/>
              </a:ext>
            </a:extLst>
          </p:cNvPr>
          <p:cNvSpPr txBox="1">
            <a:spLocks/>
          </p:cNvSpPr>
          <p:nvPr/>
        </p:nvSpPr>
        <p:spPr>
          <a:xfrm>
            <a:off x="1370782" y="3745867"/>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GDC 2024 Accomplishments</a:t>
            </a:r>
            <a:endParaRPr lang="en-BE"/>
          </a:p>
        </p:txBody>
      </p:sp>
      <p:sp>
        <p:nvSpPr>
          <p:cNvPr id="20" name="Text Placeholder 11">
            <a:extLst>
              <a:ext uri="{FF2B5EF4-FFF2-40B4-BE49-F238E27FC236}">
                <a16:creationId xmlns:a16="http://schemas.microsoft.com/office/drawing/2014/main" id="{A5B57526-BD66-AF87-69D5-2AE7A4AF0893}"/>
              </a:ext>
            </a:extLst>
          </p:cNvPr>
          <p:cNvSpPr txBox="1">
            <a:spLocks/>
          </p:cNvSpPr>
          <p:nvPr/>
        </p:nvSpPr>
        <p:spPr>
          <a:xfrm>
            <a:off x="1370782" y="4713515"/>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GDC 2025 Solution Statements</a:t>
            </a:r>
            <a:endParaRPr lang="en-BE"/>
          </a:p>
        </p:txBody>
      </p:sp>
      <p:grpSp>
        <p:nvGrpSpPr>
          <p:cNvPr id="24" name="Group 23">
            <a:extLst>
              <a:ext uri="{FF2B5EF4-FFF2-40B4-BE49-F238E27FC236}">
                <a16:creationId xmlns:a16="http://schemas.microsoft.com/office/drawing/2014/main" id="{64563B2B-18F3-2BB7-78EB-1DC04984D811}"/>
              </a:ext>
            </a:extLst>
          </p:cNvPr>
          <p:cNvGrpSpPr/>
          <p:nvPr/>
        </p:nvGrpSpPr>
        <p:grpSpPr>
          <a:xfrm>
            <a:off x="481369" y="1743931"/>
            <a:ext cx="731003" cy="604135"/>
            <a:chOff x="9221221" y="4838015"/>
            <a:chExt cx="1584255" cy="1309302"/>
          </a:xfrm>
        </p:grpSpPr>
        <p:pic>
          <p:nvPicPr>
            <p:cNvPr id="25" name="Picture 24">
              <a:extLst>
                <a:ext uri="{FF2B5EF4-FFF2-40B4-BE49-F238E27FC236}">
                  <a16:creationId xmlns:a16="http://schemas.microsoft.com/office/drawing/2014/main" id="{6D768125-B703-185E-A9A4-18A810A792E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358698" y="4838015"/>
              <a:ext cx="1309302" cy="1309302"/>
            </a:xfrm>
            <a:prstGeom prst="rect">
              <a:avLst/>
            </a:prstGeom>
          </p:spPr>
        </p:pic>
        <p:sp>
          <p:nvSpPr>
            <p:cNvPr id="26" name="Text Placeholder 8">
              <a:extLst>
                <a:ext uri="{FF2B5EF4-FFF2-40B4-BE49-F238E27FC236}">
                  <a16:creationId xmlns:a16="http://schemas.microsoft.com/office/drawing/2014/main" id="{856CFFD9-FA07-6A26-A4A6-58B1E2BC9D14}"/>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1</a:t>
              </a:r>
            </a:p>
          </p:txBody>
        </p:sp>
      </p:grpSp>
      <p:grpSp>
        <p:nvGrpSpPr>
          <p:cNvPr id="27" name="Group 26">
            <a:extLst>
              <a:ext uri="{FF2B5EF4-FFF2-40B4-BE49-F238E27FC236}">
                <a16:creationId xmlns:a16="http://schemas.microsoft.com/office/drawing/2014/main" id="{4398FA3C-032A-120C-0C1F-C56E190FA92E}"/>
              </a:ext>
            </a:extLst>
          </p:cNvPr>
          <p:cNvGrpSpPr/>
          <p:nvPr/>
        </p:nvGrpSpPr>
        <p:grpSpPr>
          <a:xfrm>
            <a:off x="481369" y="2675305"/>
            <a:ext cx="731003" cy="604135"/>
            <a:chOff x="9221221" y="4838015"/>
            <a:chExt cx="1584255" cy="1309302"/>
          </a:xfrm>
        </p:grpSpPr>
        <p:pic>
          <p:nvPicPr>
            <p:cNvPr id="28" name="Picture 27">
              <a:extLst>
                <a:ext uri="{FF2B5EF4-FFF2-40B4-BE49-F238E27FC236}">
                  <a16:creationId xmlns:a16="http://schemas.microsoft.com/office/drawing/2014/main" id="{EC7331A7-1B8E-0853-542F-E887259112E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5400000">
              <a:off x="9358698" y="4838015"/>
              <a:ext cx="1309302" cy="1309302"/>
            </a:xfrm>
            <a:prstGeom prst="rect">
              <a:avLst/>
            </a:prstGeom>
          </p:spPr>
        </p:pic>
        <p:sp>
          <p:nvSpPr>
            <p:cNvPr id="29" name="Text Placeholder 8">
              <a:extLst>
                <a:ext uri="{FF2B5EF4-FFF2-40B4-BE49-F238E27FC236}">
                  <a16:creationId xmlns:a16="http://schemas.microsoft.com/office/drawing/2014/main" id="{7ACBEFD1-7794-7791-99D7-1DAA5CE73323}"/>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2</a:t>
              </a:r>
            </a:p>
          </p:txBody>
        </p:sp>
      </p:grpSp>
      <p:grpSp>
        <p:nvGrpSpPr>
          <p:cNvPr id="30" name="Group 29">
            <a:extLst>
              <a:ext uri="{FF2B5EF4-FFF2-40B4-BE49-F238E27FC236}">
                <a16:creationId xmlns:a16="http://schemas.microsoft.com/office/drawing/2014/main" id="{7BA6A9CD-52C6-34A9-9A35-D56298FA6C64}"/>
              </a:ext>
            </a:extLst>
          </p:cNvPr>
          <p:cNvGrpSpPr/>
          <p:nvPr/>
        </p:nvGrpSpPr>
        <p:grpSpPr>
          <a:xfrm>
            <a:off x="481369" y="3637203"/>
            <a:ext cx="731003" cy="604135"/>
            <a:chOff x="9221221" y="4838015"/>
            <a:chExt cx="1584255" cy="1309302"/>
          </a:xfrm>
        </p:grpSpPr>
        <p:pic>
          <p:nvPicPr>
            <p:cNvPr id="31" name="Picture 30">
              <a:extLst>
                <a:ext uri="{FF2B5EF4-FFF2-40B4-BE49-F238E27FC236}">
                  <a16:creationId xmlns:a16="http://schemas.microsoft.com/office/drawing/2014/main" id="{2D269750-6711-4537-5B3C-08F202814BB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0800000">
              <a:off x="9358697" y="4838015"/>
              <a:ext cx="1309302" cy="1309302"/>
            </a:xfrm>
            <a:prstGeom prst="rect">
              <a:avLst/>
            </a:prstGeom>
          </p:spPr>
        </p:pic>
        <p:sp>
          <p:nvSpPr>
            <p:cNvPr id="32" name="Text Placeholder 8">
              <a:extLst>
                <a:ext uri="{FF2B5EF4-FFF2-40B4-BE49-F238E27FC236}">
                  <a16:creationId xmlns:a16="http://schemas.microsoft.com/office/drawing/2014/main" id="{02AC4245-76D9-F280-D3E7-261F26EAB0C7}"/>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3</a:t>
              </a:r>
            </a:p>
          </p:txBody>
        </p:sp>
      </p:grpSp>
      <p:grpSp>
        <p:nvGrpSpPr>
          <p:cNvPr id="33" name="Group 32">
            <a:extLst>
              <a:ext uri="{FF2B5EF4-FFF2-40B4-BE49-F238E27FC236}">
                <a16:creationId xmlns:a16="http://schemas.microsoft.com/office/drawing/2014/main" id="{5B8DEACD-AC90-A28B-9950-79558BC1BD35}"/>
              </a:ext>
            </a:extLst>
          </p:cNvPr>
          <p:cNvGrpSpPr/>
          <p:nvPr/>
        </p:nvGrpSpPr>
        <p:grpSpPr>
          <a:xfrm>
            <a:off x="481369" y="4583694"/>
            <a:ext cx="731003" cy="604135"/>
            <a:chOff x="9221221" y="4838015"/>
            <a:chExt cx="1584255" cy="1309302"/>
          </a:xfrm>
        </p:grpSpPr>
        <p:pic>
          <p:nvPicPr>
            <p:cNvPr id="34" name="Picture 33">
              <a:extLst>
                <a:ext uri="{FF2B5EF4-FFF2-40B4-BE49-F238E27FC236}">
                  <a16:creationId xmlns:a16="http://schemas.microsoft.com/office/drawing/2014/main" id="{8FCB73A6-D444-93A8-774F-FF1253B3B84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rot="16200000">
              <a:off x="9358698" y="4838015"/>
              <a:ext cx="1309302" cy="1309302"/>
            </a:xfrm>
            <a:prstGeom prst="rect">
              <a:avLst/>
            </a:prstGeom>
          </p:spPr>
        </p:pic>
        <p:sp>
          <p:nvSpPr>
            <p:cNvPr id="35" name="Text Placeholder 8">
              <a:extLst>
                <a:ext uri="{FF2B5EF4-FFF2-40B4-BE49-F238E27FC236}">
                  <a16:creationId xmlns:a16="http://schemas.microsoft.com/office/drawing/2014/main" id="{036C8405-5F84-D26D-D3EA-C0CAD872AA33}"/>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4</a:t>
              </a:r>
            </a:p>
          </p:txBody>
        </p:sp>
      </p:grpSp>
      <p:cxnSp>
        <p:nvCxnSpPr>
          <p:cNvPr id="39" name="Straight Connector 38">
            <a:extLst>
              <a:ext uri="{FF2B5EF4-FFF2-40B4-BE49-F238E27FC236}">
                <a16:creationId xmlns:a16="http://schemas.microsoft.com/office/drawing/2014/main" id="{95681491-7376-7179-421E-FB14291ED3D6}"/>
              </a:ext>
            </a:extLst>
          </p:cNvPr>
          <p:cNvCxnSpPr>
            <a:cxnSpLocks/>
          </p:cNvCxnSpPr>
          <p:nvPr/>
        </p:nvCxnSpPr>
        <p:spPr>
          <a:xfrm>
            <a:off x="1453242" y="2519677"/>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91B06C6-1E16-E19E-F12F-FF1EDA8D43B8}"/>
              </a:ext>
            </a:extLst>
          </p:cNvPr>
          <p:cNvCxnSpPr>
            <a:cxnSpLocks/>
          </p:cNvCxnSpPr>
          <p:nvPr/>
        </p:nvCxnSpPr>
        <p:spPr>
          <a:xfrm>
            <a:off x="1453242" y="3450406"/>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5C35C04-76B4-3680-D67E-7314ECF3CC7E}"/>
              </a:ext>
            </a:extLst>
          </p:cNvPr>
          <p:cNvCxnSpPr>
            <a:cxnSpLocks/>
          </p:cNvCxnSpPr>
          <p:nvPr/>
        </p:nvCxnSpPr>
        <p:spPr>
          <a:xfrm>
            <a:off x="1453242" y="4381135"/>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38C98449-87CC-9EAD-2A6B-1F13C830B0E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39967"/>
          <a:stretch/>
        </p:blipFill>
        <p:spPr>
          <a:xfrm>
            <a:off x="7343441" y="5100562"/>
            <a:ext cx="2617690" cy="1055611"/>
          </a:xfrm>
          <a:prstGeom prst="rect">
            <a:avLst/>
          </a:prstGeom>
        </p:spPr>
      </p:pic>
      <p:grpSp>
        <p:nvGrpSpPr>
          <p:cNvPr id="45" name="Graphic 12">
            <a:extLst>
              <a:ext uri="{FF2B5EF4-FFF2-40B4-BE49-F238E27FC236}">
                <a16:creationId xmlns:a16="http://schemas.microsoft.com/office/drawing/2014/main" id="{10123091-8F61-4A00-12CC-725EEBAE3727}"/>
              </a:ext>
            </a:extLst>
          </p:cNvPr>
          <p:cNvGrpSpPr/>
          <p:nvPr/>
        </p:nvGrpSpPr>
        <p:grpSpPr>
          <a:xfrm>
            <a:off x="11631155" y="6261617"/>
            <a:ext cx="239815" cy="358508"/>
            <a:chOff x="5681378" y="2802294"/>
            <a:chExt cx="837801" cy="1252460"/>
          </a:xfrm>
        </p:grpSpPr>
        <p:sp>
          <p:nvSpPr>
            <p:cNvPr id="46" name="Freeform 45">
              <a:extLst>
                <a:ext uri="{FF2B5EF4-FFF2-40B4-BE49-F238E27FC236}">
                  <a16:creationId xmlns:a16="http://schemas.microsoft.com/office/drawing/2014/main" id="{34D2A71E-6B9F-BA62-4F94-9C3C520DC47E}"/>
                </a:ext>
              </a:extLst>
            </p:cNvPr>
            <p:cNvSpPr/>
            <p:nvPr/>
          </p:nvSpPr>
          <p:spPr>
            <a:xfrm>
              <a:off x="5681378" y="2802294"/>
              <a:ext cx="837801" cy="1252460"/>
            </a:xfrm>
            <a:custGeom>
              <a:avLst/>
              <a:gdLst>
                <a:gd name="connsiteX0" fmla="*/ 837801 w 837801"/>
                <a:gd name="connsiteY0" fmla="*/ 0 h 1252460"/>
                <a:gd name="connsiteX1" fmla="*/ 837801 w 837801"/>
                <a:gd name="connsiteY1" fmla="*/ 835925 h 1252460"/>
                <a:gd name="connsiteX2" fmla="*/ 400357 w 837801"/>
                <a:gd name="connsiteY2" fmla="*/ 1252461 h 1252460"/>
                <a:gd name="connsiteX3" fmla="*/ 0 w 837801"/>
                <a:gd name="connsiteY3" fmla="*/ 835925 h 1252460"/>
                <a:gd name="connsiteX4" fmla="*/ 400357 w 837801"/>
                <a:gd name="connsiteY4" fmla="*/ 419389 h 1252460"/>
                <a:gd name="connsiteX5" fmla="*/ 699911 w 837801"/>
                <a:gd name="connsiteY5" fmla="*/ 576303 h 1252460"/>
                <a:gd name="connsiteX6" fmla="*/ 699911 w 837801"/>
                <a:gd name="connsiteY6" fmla="*/ 0 h 1252460"/>
                <a:gd name="connsiteX7" fmla="*/ 837801 w 837801"/>
                <a:gd name="connsiteY7" fmla="*/ 0 h 1252460"/>
                <a:gd name="connsiteX8" fmla="*/ 699911 w 837801"/>
                <a:gd name="connsiteY8" fmla="*/ 836876 h 1252460"/>
                <a:gd name="connsiteX9" fmla="*/ 418425 w 837801"/>
                <a:gd name="connsiteY9" fmla="*/ 553479 h 1252460"/>
                <a:gd name="connsiteX10" fmla="*/ 137890 w 837801"/>
                <a:gd name="connsiteY10" fmla="*/ 836876 h 1252460"/>
                <a:gd name="connsiteX11" fmla="*/ 418425 w 837801"/>
                <a:gd name="connsiteY11" fmla="*/ 1120272 h 1252460"/>
                <a:gd name="connsiteX12" fmla="*/ 699911 w 837801"/>
                <a:gd name="connsiteY12" fmla="*/ 836876 h 1252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7801" h="1252460">
                  <a:moveTo>
                    <a:pt x="837801" y="0"/>
                  </a:moveTo>
                  <a:cubicBezTo>
                    <a:pt x="837801" y="0"/>
                    <a:pt x="837801" y="654285"/>
                    <a:pt x="837801" y="835925"/>
                  </a:cubicBezTo>
                  <a:cubicBezTo>
                    <a:pt x="837801" y="1006153"/>
                    <a:pt x="710372" y="1252461"/>
                    <a:pt x="400357" y="1252461"/>
                  </a:cubicBezTo>
                  <a:cubicBezTo>
                    <a:pt x="180684" y="1252461"/>
                    <a:pt x="0" y="1070821"/>
                    <a:pt x="0" y="835925"/>
                  </a:cubicBezTo>
                  <a:cubicBezTo>
                    <a:pt x="0" y="601029"/>
                    <a:pt x="180684" y="419389"/>
                    <a:pt x="400357" y="419389"/>
                  </a:cubicBezTo>
                  <a:cubicBezTo>
                    <a:pt x="535394" y="419389"/>
                    <a:pt x="636196" y="479302"/>
                    <a:pt x="699911" y="576303"/>
                  </a:cubicBezTo>
                  <a:lnTo>
                    <a:pt x="699911" y="0"/>
                  </a:lnTo>
                  <a:lnTo>
                    <a:pt x="837801" y="0"/>
                  </a:lnTo>
                  <a:close/>
                  <a:moveTo>
                    <a:pt x="699911" y="836876"/>
                  </a:moveTo>
                  <a:cubicBezTo>
                    <a:pt x="699911" y="675207"/>
                    <a:pt x="578187" y="553479"/>
                    <a:pt x="418425" y="553479"/>
                  </a:cubicBezTo>
                  <a:cubicBezTo>
                    <a:pt x="259614" y="553479"/>
                    <a:pt x="137890" y="675207"/>
                    <a:pt x="137890" y="836876"/>
                  </a:cubicBezTo>
                  <a:cubicBezTo>
                    <a:pt x="137890" y="998545"/>
                    <a:pt x="259614" y="1120272"/>
                    <a:pt x="418425" y="1120272"/>
                  </a:cubicBezTo>
                  <a:cubicBezTo>
                    <a:pt x="578187" y="1120272"/>
                    <a:pt x="699911" y="998545"/>
                    <a:pt x="699911" y="836876"/>
                  </a:cubicBezTo>
                  <a:close/>
                </a:path>
              </a:pathLst>
            </a:custGeom>
            <a:solidFill>
              <a:srgbClr val="3C3C3C"/>
            </a:solidFill>
            <a:ln w="947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75E0F4F-4CBA-AD74-14E3-79234D2FD1EA}"/>
                </a:ext>
              </a:extLst>
            </p:cNvPr>
            <p:cNvSpPr/>
            <p:nvPr/>
          </p:nvSpPr>
          <p:spPr>
            <a:xfrm>
              <a:off x="5819268" y="3355773"/>
              <a:ext cx="562020" cy="566793"/>
            </a:xfrm>
            <a:custGeom>
              <a:avLst/>
              <a:gdLst>
                <a:gd name="connsiteX0" fmla="*/ 562021 w 562020"/>
                <a:gd name="connsiteY0" fmla="*/ 283397 h 566793"/>
                <a:gd name="connsiteX1" fmla="*/ 280535 w 562020"/>
                <a:gd name="connsiteY1" fmla="*/ 0 h 566793"/>
                <a:gd name="connsiteX2" fmla="*/ 0 w 562020"/>
                <a:gd name="connsiteY2" fmla="*/ 283397 h 566793"/>
                <a:gd name="connsiteX3" fmla="*/ 280535 w 562020"/>
                <a:gd name="connsiteY3" fmla="*/ 566793 h 566793"/>
                <a:gd name="connsiteX4" fmla="*/ 562021 w 562020"/>
                <a:gd name="connsiteY4" fmla="*/ 283397 h 566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020" h="566793">
                  <a:moveTo>
                    <a:pt x="562021" y="283397"/>
                  </a:moveTo>
                  <a:cubicBezTo>
                    <a:pt x="562021" y="121727"/>
                    <a:pt x="440297" y="0"/>
                    <a:pt x="280535" y="0"/>
                  </a:cubicBezTo>
                  <a:cubicBezTo>
                    <a:pt x="121724" y="0"/>
                    <a:pt x="0" y="121727"/>
                    <a:pt x="0" y="283397"/>
                  </a:cubicBezTo>
                  <a:cubicBezTo>
                    <a:pt x="0" y="445066"/>
                    <a:pt x="121724" y="566793"/>
                    <a:pt x="280535" y="566793"/>
                  </a:cubicBezTo>
                  <a:cubicBezTo>
                    <a:pt x="440297" y="566793"/>
                    <a:pt x="562021" y="445066"/>
                    <a:pt x="562021" y="283397"/>
                  </a:cubicBezTo>
                  <a:close/>
                </a:path>
              </a:pathLst>
            </a:custGeom>
            <a:solidFill>
              <a:srgbClr val="EF463C"/>
            </a:solidFill>
            <a:ln w="9479" cap="flat">
              <a:noFill/>
              <a:prstDash val="solid"/>
              <a:miter/>
            </a:ln>
          </p:spPr>
          <p:txBody>
            <a:bodyPr rtlCol="0" anchor="ctr"/>
            <a:lstStyle/>
            <a:p>
              <a:endParaRPr lang="en-US"/>
            </a:p>
          </p:txBody>
        </p:sp>
      </p:grpSp>
    </p:spTree>
    <p:extLst>
      <p:ext uri="{BB962C8B-B14F-4D97-AF65-F5344CB8AC3E}">
        <p14:creationId xmlns:p14="http://schemas.microsoft.com/office/powerpoint/2010/main" val="3022558738"/>
      </p:ext>
    </p:extLst>
  </p:cSld>
  <p:clrMapOvr>
    <a:masterClrMapping/>
  </p:clrMapOvr>
  <mc:AlternateContent xmlns:mc="http://schemas.openxmlformats.org/markup-compatibility/2006" xmlns:p14="http://schemas.microsoft.com/office/powerpoint/2010/main">
    <mc:Choice Requires="p14">
      <p:transition spd="med" p14:dur="700" advTm="17648">
        <p:fade/>
      </p:transition>
    </mc:Choice>
    <mc:Fallback xmlns="">
      <p:transition spd="med" advTm="17648">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7" name="Graphic 116">
            <a:extLst>
              <a:ext uri="{FF2B5EF4-FFF2-40B4-BE49-F238E27FC236}">
                <a16:creationId xmlns:a16="http://schemas.microsoft.com/office/drawing/2014/main" id="{AE4AEE91-9F6A-604E-EB30-CFDB2483341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912744" y="1205544"/>
            <a:ext cx="9209105" cy="5241830"/>
          </a:xfrm>
          <a:prstGeom prst="rect">
            <a:avLst/>
          </a:prstGeom>
        </p:spPr>
      </p:pic>
      <p:grpSp>
        <p:nvGrpSpPr>
          <p:cNvPr id="118" name="Group 117">
            <a:extLst>
              <a:ext uri="{FF2B5EF4-FFF2-40B4-BE49-F238E27FC236}">
                <a16:creationId xmlns:a16="http://schemas.microsoft.com/office/drawing/2014/main" id="{F7419956-B868-0DBA-9774-5E86A89AE59E}"/>
              </a:ext>
            </a:extLst>
          </p:cNvPr>
          <p:cNvGrpSpPr/>
          <p:nvPr/>
        </p:nvGrpSpPr>
        <p:grpSpPr>
          <a:xfrm>
            <a:off x="9504574" y="4610922"/>
            <a:ext cx="1205453" cy="1600170"/>
            <a:chOff x="9458274" y="4599347"/>
            <a:chExt cx="1205453" cy="1600170"/>
          </a:xfrm>
        </p:grpSpPr>
        <p:grpSp>
          <p:nvGrpSpPr>
            <p:cNvPr id="119" name="Group 118">
              <a:extLst>
                <a:ext uri="{FF2B5EF4-FFF2-40B4-BE49-F238E27FC236}">
                  <a16:creationId xmlns:a16="http://schemas.microsoft.com/office/drawing/2014/main" id="{BC1B78DE-E607-2750-90B3-BCF93F8CC47A}"/>
                </a:ext>
              </a:extLst>
            </p:cNvPr>
            <p:cNvGrpSpPr/>
            <p:nvPr/>
          </p:nvGrpSpPr>
          <p:grpSpPr>
            <a:xfrm>
              <a:off x="9458274" y="5008346"/>
              <a:ext cx="1205453" cy="1191171"/>
              <a:chOff x="9458274" y="4849300"/>
              <a:chExt cx="1205453" cy="1191171"/>
            </a:xfrm>
          </p:grpSpPr>
          <p:grpSp>
            <p:nvGrpSpPr>
              <p:cNvPr id="123" name="Group 122">
                <a:extLst>
                  <a:ext uri="{FF2B5EF4-FFF2-40B4-BE49-F238E27FC236}">
                    <a16:creationId xmlns:a16="http://schemas.microsoft.com/office/drawing/2014/main" id="{A0D4964C-71A2-B083-CD29-5EB19E23A8E2}"/>
                  </a:ext>
                </a:extLst>
              </p:cNvPr>
              <p:cNvGrpSpPr/>
              <p:nvPr/>
            </p:nvGrpSpPr>
            <p:grpSpPr>
              <a:xfrm>
                <a:off x="9458274" y="4849300"/>
                <a:ext cx="1205453" cy="1191171"/>
                <a:chOff x="3900773" y="2251211"/>
                <a:chExt cx="3372815" cy="3332859"/>
              </a:xfrm>
            </p:grpSpPr>
            <p:sp>
              <p:nvSpPr>
                <p:cNvPr id="152" name="Oval 151">
                  <a:extLst>
                    <a:ext uri="{FF2B5EF4-FFF2-40B4-BE49-F238E27FC236}">
                      <a16:creationId xmlns:a16="http://schemas.microsoft.com/office/drawing/2014/main" id="{2DA090F8-C80E-1346-B08B-8CD6DE1158AC}"/>
                    </a:ext>
                  </a:extLst>
                </p:cNvPr>
                <p:cNvSpPr/>
                <p:nvPr/>
              </p:nvSpPr>
              <p:spPr>
                <a:xfrm>
                  <a:off x="3940729" y="2251211"/>
                  <a:ext cx="3332859" cy="3332859"/>
                </a:xfrm>
                <a:prstGeom prst="ellipse">
                  <a:avLst/>
                </a:prstGeom>
                <a:solidFill>
                  <a:schemeClr val="bg1"/>
                </a:solidFill>
                <a:ln w="127000">
                  <a:solidFill>
                    <a:schemeClr val="bg1">
                      <a:lumMod val="9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reeform 77">
                  <a:extLst>
                    <a:ext uri="{FF2B5EF4-FFF2-40B4-BE49-F238E27FC236}">
                      <a16:creationId xmlns:a16="http://schemas.microsoft.com/office/drawing/2014/main" id="{D163E059-E923-E442-8088-C2202F41BB0B}"/>
                    </a:ext>
                  </a:extLst>
                </p:cNvPr>
                <p:cNvSpPr/>
                <p:nvPr/>
              </p:nvSpPr>
              <p:spPr>
                <a:xfrm>
                  <a:off x="5428667" y="4172771"/>
                  <a:ext cx="300715" cy="257288"/>
                </a:xfrm>
                <a:custGeom>
                  <a:avLst/>
                  <a:gdLst>
                    <a:gd name="connsiteX0" fmla="*/ 0 w 9383"/>
                    <a:gd name="connsiteY0" fmla="*/ 6691 h 8028"/>
                    <a:gd name="connsiteX1" fmla="*/ 6702 w 9383"/>
                    <a:gd name="connsiteY1" fmla="*/ 8029 h 8028"/>
                    <a:gd name="connsiteX2" fmla="*/ 9383 w 9383"/>
                    <a:gd name="connsiteY2" fmla="*/ 4014 h 8028"/>
                    <a:gd name="connsiteX3" fmla="*/ 8042 w 9383"/>
                    <a:gd name="connsiteY3" fmla="*/ 0 h 8028"/>
                  </a:gdLst>
                  <a:ahLst/>
                  <a:cxnLst>
                    <a:cxn ang="0">
                      <a:pos x="connsiteX0" y="connsiteY0"/>
                    </a:cxn>
                    <a:cxn ang="0">
                      <a:pos x="connsiteX1" y="connsiteY1"/>
                    </a:cxn>
                    <a:cxn ang="0">
                      <a:pos x="connsiteX2" y="connsiteY2"/>
                    </a:cxn>
                    <a:cxn ang="0">
                      <a:pos x="connsiteX3" y="connsiteY3"/>
                    </a:cxn>
                  </a:cxnLst>
                  <a:rect l="l" t="t" r="r" b="b"/>
                  <a:pathLst>
                    <a:path w="9383" h="8028">
                      <a:moveTo>
                        <a:pt x="0" y="6691"/>
                      </a:moveTo>
                      <a:lnTo>
                        <a:pt x="6702" y="8029"/>
                      </a:lnTo>
                      <a:lnTo>
                        <a:pt x="9383" y="4014"/>
                      </a:lnTo>
                      <a:lnTo>
                        <a:pt x="8042" y="0"/>
                      </a:lnTo>
                      <a:close/>
                    </a:path>
                  </a:pathLst>
                </a:custGeom>
                <a:solidFill>
                  <a:schemeClr val="accent1"/>
                </a:solidFill>
                <a:ln w="3349" cap="flat">
                  <a:noFill/>
                  <a:prstDash val="solid"/>
                  <a:miter/>
                </a:ln>
              </p:spPr>
              <p:txBody>
                <a:bodyPr rtlCol="0" anchor="ctr"/>
                <a:lstStyle/>
                <a:p>
                  <a:endParaRPr lang="en-US"/>
                </a:p>
              </p:txBody>
            </p:sp>
            <p:sp>
              <p:nvSpPr>
                <p:cNvPr id="155" name="Oval 154">
                  <a:extLst>
                    <a:ext uri="{FF2B5EF4-FFF2-40B4-BE49-F238E27FC236}">
                      <a16:creationId xmlns:a16="http://schemas.microsoft.com/office/drawing/2014/main" id="{F322E755-2465-5334-7D5D-20AB421D5B62}"/>
                    </a:ext>
                  </a:extLst>
                </p:cNvPr>
                <p:cNvSpPr/>
                <p:nvPr/>
              </p:nvSpPr>
              <p:spPr>
                <a:xfrm>
                  <a:off x="3900773" y="2251211"/>
                  <a:ext cx="3332854" cy="3332859"/>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623A3297-9A8B-B0D2-5261-F09D7AE736AF}"/>
                    </a:ext>
                  </a:extLst>
                </p:cNvPr>
                <p:cNvSpPr/>
                <p:nvPr/>
              </p:nvSpPr>
              <p:spPr>
                <a:xfrm>
                  <a:off x="3912594" y="2251211"/>
                  <a:ext cx="3332859" cy="3332859"/>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9C4E62B0-BA20-0BDA-DC89-E4944A798E56}"/>
                  </a:ext>
                </a:extLst>
              </p:cNvPr>
              <p:cNvGrpSpPr/>
              <p:nvPr/>
            </p:nvGrpSpPr>
            <p:grpSpPr>
              <a:xfrm>
                <a:off x="9610149" y="5039944"/>
                <a:ext cx="901702" cy="486564"/>
                <a:chOff x="3848879" y="2022589"/>
                <a:chExt cx="3881817" cy="2094651"/>
              </a:xfrm>
              <a:solidFill>
                <a:schemeClr val="accent3"/>
              </a:solidFill>
            </p:grpSpPr>
            <p:sp>
              <p:nvSpPr>
                <p:cNvPr id="128" name="任意多边形 5">
                  <a:extLst>
                    <a:ext uri="{FF2B5EF4-FFF2-40B4-BE49-F238E27FC236}">
                      <a16:creationId xmlns:a16="http://schemas.microsoft.com/office/drawing/2014/main" id="{38C49CB7-B6C3-EEB3-04A7-7C1DB374B0BC}"/>
                    </a:ext>
                  </a:extLst>
                </p:cNvPr>
                <p:cNvSpPr>
                  <a:spLocks/>
                </p:cNvSpPr>
                <p:nvPr/>
              </p:nvSpPr>
              <p:spPr bwMode="auto">
                <a:xfrm>
                  <a:off x="3848879" y="2022589"/>
                  <a:ext cx="3451872" cy="1901272"/>
                </a:xfrm>
                <a:custGeom>
                  <a:avLst/>
                  <a:gdLst>
                    <a:gd name="T0" fmla="*/ 457904 w 89493032"/>
                    <a:gd name="T1" fmla="*/ 533777 h 49955359"/>
                    <a:gd name="T2" fmla="*/ 693892 w 89493032"/>
                    <a:gd name="T3" fmla="*/ 316565 h 49955359"/>
                    <a:gd name="T4" fmla="*/ 1010774 w 89493032"/>
                    <a:gd name="T5" fmla="*/ 232319 h 49955359"/>
                    <a:gd name="T6" fmla="*/ 1075700 w 89493032"/>
                    <a:gd name="T7" fmla="*/ 330211 h 49955359"/>
                    <a:gd name="T8" fmla="*/ 949957 w 89493032"/>
                    <a:gd name="T9" fmla="*/ 479079 h 49955359"/>
                    <a:gd name="T10" fmla="*/ 796388 w 89493032"/>
                    <a:gd name="T11" fmla="*/ 539866 h 49955359"/>
                    <a:gd name="T12" fmla="*/ 916027 w 89493032"/>
                    <a:gd name="T13" fmla="*/ 529942 h 49955359"/>
                    <a:gd name="T14" fmla="*/ 941974 w 89493032"/>
                    <a:gd name="T15" fmla="*/ 666743 h 49955359"/>
                    <a:gd name="T16" fmla="*/ 933051 w 89493032"/>
                    <a:gd name="T17" fmla="*/ 722230 h 49955359"/>
                    <a:gd name="T18" fmla="*/ 1002203 w 89493032"/>
                    <a:gd name="T19" fmla="*/ 596707 h 49955359"/>
                    <a:gd name="T20" fmla="*/ 1103292 w 89493032"/>
                    <a:gd name="T21" fmla="*/ 693358 h 49955359"/>
                    <a:gd name="T22" fmla="*/ 1118319 w 89493032"/>
                    <a:gd name="T23" fmla="*/ 432163 h 49955359"/>
                    <a:gd name="T24" fmla="*/ 1265547 w 89493032"/>
                    <a:gd name="T25" fmla="*/ 282054 h 49955359"/>
                    <a:gd name="T26" fmla="*/ 1542121 w 89493032"/>
                    <a:gd name="T27" fmla="*/ 106576 h 49955359"/>
                    <a:gd name="T28" fmla="*/ 1866159 w 89493032"/>
                    <a:gd name="T29" fmla="*/ 42574 h 49955359"/>
                    <a:gd name="T30" fmla="*/ 2070149 w 89493032"/>
                    <a:gd name="T31" fmla="*/ 108830 h 49955359"/>
                    <a:gd name="T32" fmla="*/ 2148223 w 89493032"/>
                    <a:gd name="T33" fmla="*/ 188621 h 49955359"/>
                    <a:gd name="T34" fmla="*/ 2178162 w 89493032"/>
                    <a:gd name="T35" fmla="*/ 376682 h 49955359"/>
                    <a:gd name="T36" fmla="*/ 2031406 w 89493032"/>
                    <a:gd name="T37" fmla="*/ 533160 h 49955359"/>
                    <a:gd name="T38" fmla="*/ 1890813 w 89493032"/>
                    <a:gd name="T39" fmla="*/ 595752 h 49955359"/>
                    <a:gd name="T40" fmla="*/ 1980335 w 89493032"/>
                    <a:gd name="T41" fmla="*/ 627611 h 49955359"/>
                    <a:gd name="T42" fmla="*/ 2038156 w 89493032"/>
                    <a:gd name="T43" fmla="*/ 596597 h 49955359"/>
                    <a:gd name="T44" fmla="*/ 2301729 w 89493032"/>
                    <a:gd name="T45" fmla="*/ 404592 h 49955359"/>
                    <a:gd name="T46" fmla="*/ 2502847 w 89493032"/>
                    <a:gd name="T47" fmla="*/ 493408 h 49955359"/>
                    <a:gd name="T48" fmla="*/ 2394539 w 89493032"/>
                    <a:gd name="T49" fmla="*/ 690486 h 49955359"/>
                    <a:gd name="T50" fmla="*/ 2566769 w 89493032"/>
                    <a:gd name="T51" fmla="*/ 464365 h 49955359"/>
                    <a:gd name="T52" fmla="*/ 2746764 w 89493032"/>
                    <a:gd name="T53" fmla="*/ 641145 h 49955359"/>
                    <a:gd name="T54" fmla="*/ 2572707 w 89493032"/>
                    <a:gd name="T55" fmla="*/ 855706 h 49955359"/>
                    <a:gd name="T56" fmla="*/ 2686592 w 89493032"/>
                    <a:gd name="T57" fmla="*/ 747720 h 49955359"/>
                    <a:gd name="T58" fmla="*/ 2770244 w 89493032"/>
                    <a:gd name="T59" fmla="*/ 687102 h 49955359"/>
                    <a:gd name="T60" fmla="*/ 2980992 w 89493032"/>
                    <a:gd name="T61" fmla="*/ 738135 h 49955359"/>
                    <a:gd name="T62" fmla="*/ 3236941 w 89493032"/>
                    <a:gd name="T63" fmla="*/ 693587 h 49955359"/>
                    <a:gd name="T64" fmla="*/ 3517541 w 89493032"/>
                    <a:gd name="T65" fmla="*/ 803264 h 49955359"/>
                    <a:gd name="T66" fmla="*/ 3740616 w 89493032"/>
                    <a:gd name="T67" fmla="*/ 1261143 h 49955359"/>
                    <a:gd name="T68" fmla="*/ 3450034 w 89493032"/>
                    <a:gd name="T69" fmla="*/ 1380972 h 49955359"/>
                    <a:gd name="T70" fmla="*/ 3101332 w 89493032"/>
                    <a:gd name="T71" fmla="*/ 1368565 h 49955359"/>
                    <a:gd name="T72" fmla="*/ 2365187 w 89493032"/>
                    <a:gd name="T73" fmla="*/ 1625699 h 49955359"/>
                    <a:gd name="T74" fmla="*/ 2385149 w 89493032"/>
                    <a:gd name="T75" fmla="*/ 1464426 h 49955359"/>
                    <a:gd name="T76" fmla="*/ 2310299 w 89493032"/>
                    <a:gd name="T77" fmla="*/ 1312458 h 49955359"/>
                    <a:gd name="T78" fmla="*/ 2261868 w 89493032"/>
                    <a:gd name="T79" fmla="*/ 1314996 h 49955359"/>
                    <a:gd name="T80" fmla="*/ 2201699 w 89493032"/>
                    <a:gd name="T81" fmla="*/ 1568746 h 49955359"/>
                    <a:gd name="T82" fmla="*/ 1992126 w 89493032"/>
                    <a:gd name="T83" fmla="*/ 1548164 h 49955359"/>
                    <a:gd name="T84" fmla="*/ 2129493 w 89493032"/>
                    <a:gd name="T85" fmla="*/ 1608501 h 49955359"/>
                    <a:gd name="T86" fmla="*/ 2219128 w 89493032"/>
                    <a:gd name="T87" fmla="*/ 1737225 h 49955359"/>
                    <a:gd name="T88" fmla="*/ 2071892 w 89493032"/>
                    <a:gd name="T89" fmla="*/ 1791457 h 49955359"/>
                    <a:gd name="T90" fmla="*/ 1823176 w 89493032"/>
                    <a:gd name="T91" fmla="*/ 1771577 h 49955359"/>
                    <a:gd name="T92" fmla="*/ 1633265 w 89493032"/>
                    <a:gd name="T93" fmla="*/ 1734078 h 49955359"/>
                    <a:gd name="T94" fmla="*/ 1323548 w 89493032"/>
                    <a:gd name="T95" fmla="*/ 1527581 h 49955359"/>
                    <a:gd name="T96" fmla="*/ 1064194 w 89493032"/>
                    <a:gd name="T97" fmla="*/ 1352887 h 49955359"/>
                    <a:gd name="T98" fmla="*/ 1177941 w 89493032"/>
                    <a:gd name="T99" fmla="*/ 1495557 h 49955359"/>
                    <a:gd name="T100" fmla="*/ 1017090 w 89493032"/>
                    <a:gd name="T101" fmla="*/ 1355599 h 49955359"/>
                    <a:gd name="T102" fmla="*/ 1022162 w 89493032"/>
                    <a:gd name="T103" fmla="*/ 1100602 h 49955359"/>
                    <a:gd name="T104" fmla="*/ 1004880 w 89493032"/>
                    <a:gd name="T105" fmla="*/ 1231090 h 49955359"/>
                    <a:gd name="T106" fmla="*/ 989382 w 89493032"/>
                    <a:gd name="T107" fmla="*/ 1437815 h 49955359"/>
                    <a:gd name="T108" fmla="*/ 730651 w 89493032"/>
                    <a:gd name="T109" fmla="*/ 1406912 h 49955359"/>
                    <a:gd name="T110" fmla="*/ 506791 w 89493032"/>
                    <a:gd name="T111" fmla="*/ 1414995 h 49955359"/>
                    <a:gd name="T112" fmla="*/ 312478 w 89493032"/>
                    <a:gd name="T113" fmla="*/ 1476271 h 49955359"/>
                    <a:gd name="T114" fmla="*/ 234595 w 89493032"/>
                    <a:gd name="T115" fmla="*/ 1368943 h 49955359"/>
                    <a:gd name="T116" fmla="*/ 233031 w 89493032"/>
                    <a:gd name="T117" fmla="*/ 2013853 h 49955359"/>
                    <a:gd name="T118" fmla="*/ 248099 w 89493032"/>
                    <a:gd name="T119" fmla="*/ 1101470 h 49955359"/>
                    <a:gd name="T120" fmla="*/ 348128 w 89493032"/>
                    <a:gd name="T121" fmla="*/ 1132631 h 49955359"/>
                    <a:gd name="T122" fmla="*/ 320302 w 89493032"/>
                    <a:gd name="T123" fmla="*/ 910569 h 49955359"/>
                    <a:gd name="T124" fmla="*/ 495709 w 89493032"/>
                    <a:gd name="T125" fmla="*/ 750311 h 499553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9493032"/>
                    <a:gd name="T190" fmla="*/ 0 h 49955359"/>
                    <a:gd name="T191" fmla="*/ 89493032 w 89493032"/>
                    <a:gd name="T192" fmla="*/ 49955359 h 499553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9493032" h="49955359">
                      <a:moveTo>
                        <a:pt x="9326233" y="19028854"/>
                      </a:moveTo>
                      <a:lnTo>
                        <a:pt x="9142012" y="18568456"/>
                      </a:lnTo>
                      <a:lnTo>
                        <a:pt x="8747443" y="18724087"/>
                      </a:lnTo>
                      <a:lnTo>
                        <a:pt x="8683539" y="18290570"/>
                      </a:lnTo>
                      <a:lnTo>
                        <a:pt x="9186470" y="17951546"/>
                      </a:lnTo>
                      <a:lnTo>
                        <a:pt x="9644943" y="16990044"/>
                      </a:lnTo>
                      <a:lnTo>
                        <a:pt x="9764426" y="16398137"/>
                      </a:lnTo>
                      <a:lnTo>
                        <a:pt x="9725522" y="15720087"/>
                      </a:lnTo>
                      <a:lnTo>
                        <a:pt x="9881126" y="14911422"/>
                      </a:lnTo>
                      <a:lnTo>
                        <a:pt x="9861668" y="13991611"/>
                      </a:lnTo>
                      <a:cubicBezTo>
                        <a:pt x="10061730" y="13733177"/>
                        <a:pt x="10309330" y="13510919"/>
                        <a:pt x="10461853" y="13216310"/>
                      </a:cubicBezTo>
                      <a:lnTo>
                        <a:pt x="10836964" y="13152399"/>
                      </a:lnTo>
                      <a:lnTo>
                        <a:pt x="11531619" y="12591062"/>
                      </a:lnTo>
                      <a:lnTo>
                        <a:pt x="11553848" y="12179776"/>
                      </a:lnTo>
                      <a:lnTo>
                        <a:pt x="11959526" y="12126987"/>
                      </a:lnTo>
                      <a:lnTo>
                        <a:pt x="11759464" y="11754610"/>
                      </a:lnTo>
                      <a:lnTo>
                        <a:pt x="12447410" y="9522180"/>
                      </a:lnTo>
                      <a:lnTo>
                        <a:pt x="13020955" y="8889565"/>
                      </a:lnTo>
                      <a:lnTo>
                        <a:pt x="13515549" y="8981273"/>
                      </a:lnTo>
                      <a:lnTo>
                        <a:pt x="14149071" y="8447722"/>
                      </a:lnTo>
                      <a:lnTo>
                        <a:pt x="14621436" y="8553323"/>
                      </a:lnTo>
                      <a:lnTo>
                        <a:pt x="14982655" y="8144822"/>
                      </a:lnTo>
                      <a:lnTo>
                        <a:pt x="15721769" y="7947523"/>
                      </a:lnTo>
                      <a:lnTo>
                        <a:pt x="16421978" y="7800242"/>
                      </a:lnTo>
                      <a:lnTo>
                        <a:pt x="17411166" y="7038822"/>
                      </a:lnTo>
                      <a:lnTo>
                        <a:pt x="18900502" y="5710510"/>
                      </a:lnTo>
                      <a:lnTo>
                        <a:pt x="20682503" y="4529455"/>
                      </a:lnTo>
                      <a:lnTo>
                        <a:pt x="22345983" y="4098745"/>
                      </a:lnTo>
                      <a:lnTo>
                        <a:pt x="22584937" y="4343289"/>
                      </a:lnTo>
                      <a:lnTo>
                        <a:pt x="22376538" y="4868503"/>
                      </a:lnTo>
                      <a:lnTo>
                        <a:pt x="22998952" y="4926859"/>
                      </a:lnTo>
                      <a:lnTo>
                        <a:pt x="23946464" y="4415538"/>
                      </a:lnTo>
                      <a:lnTo>
                        <a:pt x="23543558" y="5335361"/>
                      </a:lnTo>
                      <a:lnTo>
                        <a:pt x="23462979" y="5932823"/>
                      </a:lnTo>
                      <a:lnTo>
                        <a:pt x="23804753" y="6080104"/>
                      </a:lnTo>
                      <a:lnTo>
                        <a:pt x="23921452" y="5724403"/>
                      </a:lnTo>
                      <a:lnTo>
                        <a:pt x="23890886" y="5079695"/>
                      </a:lnTo>
                      <a:lnTo>
                        <a:pt x="24224322" y="4585051"/>
                      </a:lnTo>
                      <a:lnTo>
                        <a:pt x="24416046" y="4993553"/>
                      </a:lnTo>
                      <a:lnTo>
                        <a:pt x="24780049" y="5118602"/>
                      </a:lnTo>
                      <a:lnTo>
                        <a:pt x="25007894" y="5465965"/>
                      </a:lnTo>
                      <a:lnTo>
                        <a:pt x="25600692" y="5960598"/>
                      </a:lnTo>
                      <a:lnTo>
                        <a:pt x="25710886" y="6255171"/>
                      </a:lnTo>
                      <a:lnTo>
                        <a:pt x="25488596" y="6555288"/>
                      </a:lnTo>
                      <a:lnTo>
                        <a:pt x="25488596" y="7019362"/>
                      </a:lnTo>
                      <a:lnTo>
                        <a:pt x="25755344" y="7433419"/>
                      </a:lnTo>
                      <a:lnTo>
                        <a:pt x="25791465" y="8055896"/>
                      </a:lnTo>
                      <a:lnTo>
                        <a:pt x="25458029" y="8136483"/>
                      </a:lnTo>
                      <a:lnTo>
                        <a:pt x="25266305" y="8439383"/>
                      </a:lnTo>
                      <a:lnTo>
                        <a:pt x="25693296" y="8813605"/>
                      </a:lnTo>
                      <a:lnTo>
                        <a:pt x="25585849" y="9459241"/>
                      </a:lnTo>
                      <a:lnTo>
                        <a:pt x="25066243" y="9873298"/>
                      </a:lnTo>
                      <a:lnTo>
                        <a:pt x="25483041" y="10137290"/>
                      </a:lnTo>
                      <a:lnTo>
                        <a:pt x="25363559" y="10479098"/>
                      </a:lnTo>
                      <a:lnTo>
                        <a:pt x="24824507" y="10968187"/>
                      </a:lnTo>
                      <a:lnTo>
                        <a:pt x="24293792" y="11326660"/>
                      </a:lnTo>
                      <a:lnTo>
                        <a:pt x="23840908" y="11708315"/>
                      </a:lnTo>
                      <a:lnTo>
                        <a:pt x="23224026" y="11835197"/>
                      </a:lnTo>
                      <a:lnTo>
                        <a:pt x="22623841" y="11493389"/>
                      </a:lnTo>
                      <a:lnTo>
                        <a:pt x="22482129" y="11804627"/>
                      </a:lnTo>
                      <a:lnTo>
                        <a:pt x="22948940" y="12018602"/>
                      </a:lnTo>
                      <a:lnTo>
                        <a:pt x="22890590" y="12285378"/>
                      </a:lnTo>
                      <a:lnTo>
                        <a:pt x="21981981" y="12427104"/>
                      </a:lnTo>
                      <a:lnTo>
                        <a:pt x="21476494" y="11760226"/>
                      </a:lnTo>
                      <a:lnTo>
                        <a:pt x="21006685" y="11573976"/>
                      </a:lnTo>
                      <a:lnTo>
                        <a:pt x="20431512" y="12107527"/>
                      </a:lnTo>
                      <a:lnTo>
                        <a:pt x="19175576" y="12352072"/>
                      </a:lnTo>
                      <a:lnTo>
                        <a:pt x="18607813" y="12189970"/>
                      </a:lnTo>
                      <a:lnTo>
                        <a:pt x="18530945" y="12713328"/>
                      </a:lnTo>
                      <a:lnTo>
                        <a:pt x="19561819" y="12563264"/>
                      </a:lnTo>
                      <a:lnTo>
                        <a:pt x="19914701" y="12799470"/>
                      </a:lnTo>
                      <a:lnTo>
                        <a:pt x="18847706" y="13302452"/>
                      </a:lnTo>
                      <a:lnTo>
                        <a:pt x="18869935" y="13608136"/>
                      </a:lnTo>
                      <a:lnTo>
                        <a:pt x="19484012" y="13560890"/>
                      </a:lnTo>
                      <a:lnTo>
                        <a:pt x="19809110" y="13961053"/>
                      </a:lnTo>
                      <a:lnTo>
                        <a:pt x="20267583" y="13819327"/>
                      </a:lnTo>
                      <a:lnTo>
                        <a:pt x="20043665" y="13339554"/>
                      </a:lnTo>
                      <a:lnTo>
                        <a:pt x="20389837" y="13013445"/>
                      </a:lnTo>
                      <a:lnTo>
                        <a:pt x="20570441" y="12532694"/>
                      </a:lnTo>
                      <a:lnTo>
                        <a:pt x="20726045" y="12363182"/>
                      </a:lnTo>
                      <a:lnTo>
                        <a:pt x="21148397" y="12616064"/>
                      </a:lnTo>
                      <a:lnTo>
                        <a:pt x="21140060" y="12963427"/>
                      </a:lnTo>
                      <a:lnTo>
                        <a:pt x="21362350" y="13355253"/>
                      </a:lnTo>
                      <a:lnTo>
                        <a:pt x="21679111" y="13057908"/>
                      </a:lnTo>
                      <a:lnTo>
                        <a:pt x="22315417" y="12999552"/>
                      </a:lnTo>
                      <a:lnTo>
                        <a:pt x="22679419" y="13013445"/>
                      </a:lnTo>
                      <a:lnTo>
                        <a:pt x="22515479" y="13338576"/>
                      </a:lnTo>
                      <a:lnTo>
                        <a:pt x="22671082" y="13644260"/>
                      </a:lnTo>
                      <a:lnTo>
                        <a:pt x="23146241" y="13042136"/>
                      </a:lnTo>
                      <a:lnTo>
                        <a:pt x="23351846" y="13594231"/>
                      </a:lnTo>
                      <a:lnTo>
                        <a:pt x="23098989" y="14113889"/>
                      </a:lnTo>
                      <a:lnTo>
                        <a:pt x="22898927" y="14969789"/>
                      </a:lnTo>
                      <a:lnTo>
                        <a:pt x="22529370" y="15242120"/>
                      </a:lnTo>
                      <a:lnTo>
                        <a:pt x="22840577" y="15447757"/>
                      </a:lnTo>
                      <a:lnTo>
                        <a:pt x="22907264" y="15881273"/>
                      </a:lnTo>
                      <a:cubicBezTo>
                        <a:pt x="22472158" y="16022101"/>
                        <a:pt x="22497880" y="16246236"/>
                        <a:pt x="22293188" y="16428718"/>
                      </a:cubicBezTo>
                      <a:lnTo>
                        <a:pt x="21937523" y="16570444"/>
                      </a:lnTo>
                      <a:lnTo>
                        <a:pt x="21723570" y="16387039"/>
                      </a:lnTo>
                      <a:lnTo>
                        <a:pt x="21259542" y="15592266"/>
                      </a:lnTo>
                      <a:lnTo>
                        <a:pt x="20870528" y="15831244"/>
                      </a:lnTo>
                      <a:lnTo>
                        <a:pt x="21479062" y="16489845"/>
                      </a:lnTo>
                      <a:lnTo>
                        <a:pt x="20878877" y="16978934"/>
                      </a:lnTo>
                      <a:lnTo>
                        <a:pt x="20453742" y="17512486"/>
                      </a:lnTo>
                      <a:lnTo>
                        <a:pt x="20809407" y="17568058"/>
                      </a:lnTo>
                      <a:lnTo>
                        <a:pt x="21134505" y="17145663"/>
                      </a:lnTo>
                      <a:lnTo>
                        <a:pt x="21712461" y="16842763"/>
                      </a:lnTo>
                      <a:lnTo>
                        <a:pt x="22009776" y="17026168"/>
                      </a:lnTo>
                      <a:lnTo>
                        <a:pt x="22082018" y="17795926"/>
                      </a:lnTo>
                      <a:lnTo>
                        <a:pt x="21770811" y="18437851"/>
                      </a:lnTo>
                      <a:lnTo>
                        <a:pt x="21823606" y="18976958"/>
                      </a:lnTo>
                      <a:lnTo>
                        <a:pt x="21312338" y="19227057"/>
                      </a:lnTo>
                      <a:lnTo>
                        <a:pt x="21465123" y="19447608"/>
                      </a:lnTo>
                      <a:lnTo>
                        <a:pt x="22104247" y="19132577"/>
                      </a:lnTo>
                      <a:cubicBezTo>
                        <a:pt x="22103319" y="18859319"/>
                        <a:pt x="22102392" y="18586060"/>
                        <a:pt x="22101464" y="18312802"/>
                      </a:cubicBezTo>
                      <a:lnTo>
                        <a:pt x="22354321" y="17907083"/>
                      </a:lnTo>
                      <a:lnTo>
                        <a:pt x="22373767" y="16784407"/>
                      </a:lnTo>
                      <a:lnTo>
                        <a:pt x="22979722" y="16626043"/>
                      </a:lnTo>
                      <a:lnTo>
                        <a:pt x="23415750" y="16145266"/>
                      </a:lnTo>
                      <a:lnTo>
                        <a:pt x="23607474" y="15722871"/>
                      </a:lnTo>
                      <a:lnTo>
                        <a:pt x="23718619" y="14703013"/>
                      </a:lnTo>
                      <a:lnTo>
                        <a:pt x="23928874" y="14408416"/>
                      </a:lnTo>
                      <a:lnTo>
                        <a:pt x="24435504" y="15122625"/>
                      </a:lnTo>
                      <a:lnTo>
                        <a:pt x="24863410" y="16153592"/>
                      </a:lnTo>
                      <a:cubicBezTo>
                        <a:pt x="24933768" y="16741790"/>
                        <a:pt x="24657946" y="18131392"/>
                        <a:pt x="24655012" y="18665719"/>
                      </a:cubicBezTo>
                      <a:lnTo>
                        <a:pt x="24632782" y="19382676"/>
                      </a:lnTo>
                      <a:lnTo>
                        <a:pt x="24845808" y="19359552"/>
                      </a:lnTo>
                      <a:lnTo>
                        <a:pt x="25177389" y="17362410"/>
                      </a:lnTo>
                      <a:lnTo>
                        <a:pt x="25897249" y="18207226"/>
                      </a:lnTo>
                      <a:lnTo>
                        <a:pt x="25947069" y="17876513"/>
                      </a:lnTo>
                      <a:lnTo>
                        <a:pt x="25569367" y="17317976"/>
                      </a:lnTo>
                      <a:lnTo>
                        <a:pt x="26027648" y="17456902"/>
                      </a:lnTo>
                      <a:lnTo>
                        <a:pt x="26111009" y="17084524"/>
                      </a:lnTo>
                      <a:lnTo>
                        <a:pt x="25221847" y="17095646"/>
                      </a:lnTo>
                      <a:lnTo>
                        <a:pt x="25377450" y="16606557"/>
                      </a:lnTo>
                      <a:lnTo>
                        <a:pt x="25785911" y="16289763"/>
                      </a:lnTo>
                      <a:lnTo>
                        <a:pt x="25594187" y="15950739"/>
                      </a:lnTo>
                      <a:lnTo>
                        <a:pt x="25138497" y="14814170"/>
                      </a:lnTo>
                      <a:lnTo>
                        <a:pt x="24396600" y="13597014"/>
                      </a:lnTo>
                      <a:lnTo>
                        <a:pt x="24174286" y="13030121"/>
                      </a:lnTo>
                      <a:lnTo>
                        <a:pt x="24357696" y="12713328"/>
                      </a:lnTo>
                      <a:lnTo>
                        <a:pt x="24718916" y="12685542"/>
                      </a:lnTo>
                      <a:lnTo>
                        <a:pt x="24910640" y="12151990"/>
                      </a:lnTo>
                      <a:lnTo>
                        <a:pt x="26691736" y="11018205"/>
                      </a:lnTo>
                      <a:lnTo>
                        <a:pt x="26466663" y="10648610"/>
                      </a:lnTo>
                      <a:lnTo>
                        <a:pt x="26955702" y="10220660"/>
                      </a:lnTo>
                      <a:lnTo>
                        <a:pt x="27339151" y="9851066"/>
                      </a:lnTo>
                      <a:lnTo>
                        <a:pt x="27908781" y="8986828"/>
                      </a:lnTo>
                      <a:lnTo>
                        <a:pt x="27872648" y="8492184"/>
                      </a:lnTo>
                      <a:lnTo>
                        <a:pt x="27369717" y="7566807"/>
                      </a:lnTo>
                      <a:lnTo>
                        <a:pt x="26991823" y="6983238"/>
                      </a:lnTo>
                      <a:lnTo>
                        <a:pt x="27080739" y="6674783"/>
                      </a:lnTo>
                      <a:lnTo>
                        <a:pt x="27405826" y="6588629"/>
                      </a:lnTo>
                      <a:lnTo>
                        <a:pt x="28231085" y="7180548"/>
                      </a:lnTo>
                      <a:lnTo>
                        <a:pt x="28850715" y="7230566"/>
                      </a:lnTo>
                      <a:lnTo>
                        <a:pt x="29411996" y="6986021"/>
                      </a:lnTo>
                      <a:lnTo>
                        <a:pt x="29951048" y="6949897"/>
                      </a:lnTo>
                      <a:lnTo>
                        <a:pt x="30395950" y="6874051"/>
                      </a:lnTo>
                      <a:lnTo>
                        <a:pt x="31238203" y="7141750"/>
                      </a:lnTo>
                      <a:lnTo>
                        <a:pt x="31474377" y="6669333"/>
                      </a:lnTo>
                      <a:lnTo>
                        <a:pt x="31682768" y="6134397"/>
                      </a:lnTo>
                      <a:lnTo>
                        <a:pt x="32120390" y="5703667"/>
                      </a:lnTo>
                      <a:lnTo>
                        <a:pt x="32245424" y="5279890"/>
                      </a:lnTo>
                      <a:lnTo>
                        <a:pt x="32835866" y="4668534"/>
                      </a:lnTo>
                      <a:lnTo>
                        <a:pt x="33634699" y="4383699"/>
                      </a:lnTo>
                      <a:lnTo>
                        <a:pt x="34329332" y="4050236"/>
                      </a:lnTo>
                      <a:lnTo>
                        <a:pt x="35010080" y="3577822"/>
                      </a:lnTo>
                      <a:lnTo>
                        <a:pt x="35767236" y="3126250"/>
                      </a:lnTo>
                      <a:lnTo>
                        <a:pt x="36496603" y="2626049"/>
                      </a:lnTo>
                      <a:lnTo>
                        <a:pt x="37365118" y="1827384"/>
                      </a:lnTo>
                      <a:lnTo>
                        <a:pt x="38281823" y="1458917"/>
                      </a:lnTo>
                      <a:lnTo>
                        <a:pt x="39122331" y="785035"/>
                      </a:lnTo>
                      <a:lnTo>
                        <a:pt x="40393514" y="250087"/>
                      </a:lnTo>
                      <a:lnTo>
                        <a:pt x="41359061" y="97263"/>
                      </a:lnTo>
                      <a:lnTo>
                        <a:pt x="42046755" y="76421"/>
                      </a:lnTo>
                      <a:lnTo>
                        <a:pt x="42748334" y="0"/>
                      </a:lnTo>
                      <a:lnTo>
                        <a:pt x="43901429" y="187551"/>
                      </a:lnTo>
                      <a:lnTo>
                        <a:pt x="43026187" y="1167133"/>
                      </a:lnTo>
                      <a:lnTo>
                        <a:pt x="43192896" y="1451973"/>
                      </a:lnTo>
                      <a:lnTo>
                        <a:pt x="43845860" y="1097656"/>
                      </a:lnTo>
                      <a:lnTo>
                        <a:pt x="44165397" y="1049027"/>
                      </a:lnTo>
                      <a:lnTo>
                        <a:pt x="44596068" y="1632598"/>
                      </a:lnTo>
                      <a:lnTo>
                        <a:pt x="45228190" y="541871"/>
                      </a:lnTo>
                      <a:lnTo>
                        <a:pt x="46589685" y="1243551"/>
                      </a:lnTo>
                      <a:lnTo>
                        <a:pt x="46040914" y="2028589"/>
                      </a:lnTo>
                      <a:lnTo>
                        <a:pt x="46325711" y="2334268"/>
                      </a:lnTo>
                      <a:lnTo>
                        <a:pt x="46652196" y="1882691"/>
                      </a:lnTo>
                      <a:lnTo>
                        <a:pt x="46957836" y="1417226"/>
                      </a:lnTo>
                      <a:lnTo>
                        <a:pt x="47798349" y="1820172"/>
                      </a:lnTo>
                      <a:lnTo>
                        <a:pt x="48527722" y="2292580"/>
                      </a:lnTo>
                      <a:lnTo>
                        <a:pt x="48402717" y="2688702"/>
                      </a:lnTo>
                      <a:lnTo>
                        <a:pt x="48833359" y="2890047"/>
                      </a:lnTo>
                      <a:lnTo>
                        <a:pt x="48993124" y="2681601"/>
                      </a:lnTo>
                      <a:lnTo>
                        <a:pt x="49437692" y="2924780"/>
                      </a:lnTo>
                      <a:lnTo>
                        <a:pt x="50180957" y="3362455"/>
                      </a:lnTo>
                      <a:lnTo>
                        <a:pt x="50451871" y="3966863"/>
                      </a:lnTo>
                      <a:lnTo>
                        <a:pt x="49653029" y="4369803"/>
                      </a:lnTo>
                      <a:lnTo>
                        <a:pt x="49396015" y="4015494"/>
                      </a:lnTo>
                      <a:lnTo>
                        <a:pt x="49173727" y="3501392"/>
                      </a:lnTo>
                      <a:lnTo>
                        <a:pt x="48902818" y="4064120"/>
                      </a:lnTo>
                      <a:lnTo>
                        <a:pt x="49020977" y="4613174"/>
                      </a:lnTo>
                      <a:lnTo>
                        <a:pt x="49264023" y="5002002"/>
                      </a:lnTo>
                      <a:lnTo>
                        <a:pt x="49785009" y="4807476"/>
                      </a:lnTo>
                      <a:lnTo>
                        <a:pt x="50451876" y="4758955"/>
                      </a:lnTo>
                      <a:lnTo>
                        <a:pt x="50840870" y="4647682"/>
                      </a:lnTo>
                      <a:lnTo>
                        <a:pt x="51264592" y="5578618"/>
                      </a:lnTo>
                      <a:lnTo>
                        <a:pt x="51021467" y="6113554"/>
                      </a:lnTo>
                      <a:lnTo>
                        <a:pt x="49875314" y="6843011"/>
                      </a:lnTo>
                      <a:lnTo>
                        <a:pt x="49396012" y="7072267"/>
                      </a:lnTo>
                      <a:lnTo>
                        <a:pt x="49583551" y="7329327"/>
                      </a:lnTo>
                      <a:lnTo>
                        <a:pt x="50187899" y="7107006"/>
                      </a:lnTo>
                      <a:lnTo>
                        <a:pt x="51028410" y="6738807"/>
                      </a:lnTo>
                      <a:lnTo>
                        <a:pt x="51563303" y="6259428"/>
                      </a:lnTo>
                      <a:lnTo>
                        <a:pt x="52389911" y="7100152"/>
                      </a:lnTo>
                      <a:lnTo>
                        <a:pt x="52695544" y="7739199"/>
                      </a:lnTo>
                      <a:lnTo>
                        <a:pt x="52153722" y="8725710"/>
                      </a:lnTo>
                      <a:lnTo>
                        <a:pt x="51549432" y="9281541"/>
                      </a:lnTo>
                      <a:lnTo>
                        <a:pt x="51528552" y="9858104"/>
                      </a:lnTo>
                      <a:lnTo>
                        <a:pt x="51257641" y="10267991"/>
                      </a:lnTo>
                      <a:lnTo>
                        <a:pt x="50889484" y="10747355"/>
                      </a:lnTo>
                      <a:lnTo>
                        <a:pt x="50444913" y="10677875"/>
                      </a:lnTo>
                      <a:lnTo>
                        <a:pt x="50521362" y="11421356"/>
                      </a:lnTo>
                      <a:lnTo>
                        <a:pt x="50229579" y="11643543"/>
                      </a:lnTo>
                      <a:lnTo>
                        <a:pt x="49750277" y="11713015"/>
                      </a:lnTo>
                      <a:lnTo>
                        <a:pt x="49396009" y="11963116"/>
                      </a:lnTo>
                      <a:lnTo>
                        <a:pt x="49396012" y="12234055"/>
                      </a:lnTo>
                      <a:lnTo>
                        <a:pt x="49722491" y="12511948"/>
                      </a:lnTo>
                      <a:lnTo>
                        <a:pt x="48930619" y="13283093"/>
                      </a:lnTo>
                      <a:lnTo>
                        <a:pt x="48076200" y="13137195"/>
                      </a:lnTo>
                      <a:lnTo>
                        <a:pt x="47673353" y="12803782"/>
                      </a:lnTo>
                      <a:lnTo>
                        <a:pt x="47006458" y="12866254"/>
                      </a:lnTo>
                      <a:lnTo>
                        <a:pt x="46784179" y="12484151"/>
                      </a:lnTo>
                      <a:lnTo>
                        <a:pt x="46450754" y="12782890"/>
                      </a:lnTo>
                      <a:lnTo>
                        <a:pt x="45610232" y="12977402"/>
                      </a:lnTo>
                      <a:lnTo>
                        <a:pt x="45255975" y="13456768"/>
                      </a:lnTo>
                      <a:lnTo>
                        <a:pt x="45401852" y="14144543"/>
                      </a:lnTo>
                      <a:lnTo>
                        <a:pt x="44929499" y="14248750"/>
                      </a:lnTo>
                      <a:lnTo>
                        <a:pt x="44241806" y="14436327"/>
                      </a:lnTo>
                      <a:lnTo>
                        <a:pt x="43859752" y="14665583"/>
                      </a:lnTo>
                      <a:lnTo>
                        <a:pt x="43984830" y="14846263"/>
                      </a:lnTo>
                      <a:lnTo>
                        <a:pt x="44748891" y="14679476"/>
                      </a:lnTo>
                      <a:lnTo>
                        <a:pt x="45387958" y="14623904"/>
                      </a:lnTo>
                      <a:lnTo>
                        <a:pt x="45783900" y="14290432"/>
                      </a:lnTo>
                      <a:lnTo>
                        <a:pt x="46165951" y="13908334"/>
                      </a:lnTo>
                      <a:lnTo>
                        <a:pt x="46805028" y="13665235"/>
                      </a:lnTo>
                      <a:lnTo>
                        <a:pt x="46416017" y="14248750"/>
                      </a:lnTo>
                      <a:lnTo>
                        <a:pt x="46339608" y="14533587"/>
                      </a:lnTo>
                      <a:lnTo>
                        <a:pt x="46770288" y="14623895"/>
                      </a:lnTo>
                      <a:lnTo>
                        <a:pt x="46756393" y="14929578"/>
                      </a:lnTo>
                      <a:lnTo>
                        <a:pt x="46159000" y="15672931"/>
                      </a:lnTo>
                      <a:lnTo>
                        <a:pt x="46172897" y="15916083"/>
                      </a:lnTo>
                      <a:lnTo>
                        <a:pt x="46679982" y="15443672"/>
                      </a:lnTo>
                      <a:lnTo>
                        <a:pt x="46867539" y="15464508"/>
                      </a:lnTo>
                      <a:lnTo>
                        <a:pt x="46541054" y="15978608"/>
                      </a:lnTo>
                      <a:lnTo>
                        <a:pt x="46673030" y="16249555"/>
                      </a:lnTo>
                      <a:lnTo>
                        <a:pt x="47305155" y="15582608"/>
                      </a:lnTo>
                      <a:lnTo>
                        <a:pt x="47576063" y="15811873"/>
                      </a:lnTo>
                      <a:lnTo>
                        <a:pt x="48034526" y="16596911"/>
                      </a:lnTo>
                      <a:lnTo>
                        <a:pt x="48284632" y="17256943"/>
                      </a:lnTo>
                      <a:lnTo>
                        <a:pt x="48492985" y="17625101"/>
                      </a:lnTo>
                      <a:lnTo>
                        <a:pt x="48645805" y="17597321"/>
                      </a:lnTo>
                      <a:lnTo>
                        <a:pt x="48583285" y="17090162"/>
                      </a:lnTo>
                      <a:lnTo>
                        <a:pt x="48284588" y="16555226"/>
                      </a:lnTo>
                      <a:lnTo>
                        <a:pt x="47909486" y="15686824"/>
                      </a:lnTo>
                      <a:lnTo>
                        <a:pt x="48235968" y="14700316"/>
                      </a:lnTo>
                      <a:lnTo>
                        <a:pt x="48638859" y="15103262"/>
                      </a:lnTo>
                      <a:lnTo>
                        <a:pt x="49069535" y="15019892"/>
                      </a:lnTo>
                      <a:lnTo>
                        <a:pt x="49020907" y="14318221"/>
                      </a:lnTo>
                      <a:lnTo>
                        <a:pt x="49826689" y="13866652"/>
                      </a:lnTo>
                      <a:lnTo>
                        <a:pt x="50292099" y="13526240"/>
                      </a:lnTo>
                      <a:lnTo>
                        <a:pt x="50847816" y="12755171"/>
                      </a:lnTo>
                      <a:lnTo>
                        <a:pt x="51479926" y="12400789"/>
                      </a:lnTo>
                      <a:lnTo>
                        <a:pt x="52153722" y="11699119"/>
                      </a:lnTo>
                      <a:lnTo>
                        <a:pt x="52633024" y="10948819"/>
                      </a:lnTo>
                      <a:lnTo>
                        <a:pt x="53188726" y="9858168"/>
                      </a:lnTo>
                      <a:lnTo>
                        <a:pt x="53716654" y="9816422"/>
                      </a:lnTo>
                      <a:lnTo>
                        <a:pt x="54473813" y="9969261"/>
                      </a:lnTo>
                      <a:lnTo>
                        <a:pt x="54987841" y="10219359"/>
                      </a:lnTo>
                      <a:lnTo>
                        <a:pt x="55342106" y="10795981"/>
                      </a:lnTo>
                      <a:lnTo>
                        <a:pt x="55696368" y="11289232"/>
                      </a:lnTo>
                      <a:lnTo>
                        <a:pt x="56418799" y="11768590"/>
                      </a:lnTo>
                      <a:lnTo>
                        <a:pt x="56481316" y="12623111"/>
                      </a:lnTo>
                      <a:lnTo>
                        <a:pt x="56946718" y="12511945"/>
                      </a:lnTo>
                      <a:lnTo>
                        <a:pt x="56981452" y="12115955"/>
                      </a:lnTo>
                      <a:lnTo>
                        <a:pt x="56946712" y="11643535"/>
                      </a:lnTo>
                      <a:lnTo>
                        <a:pt x="57599674" y="11518491"/>
                      </a:lnTo>
                      <a:lnTo>
                        <a:pt x="58155387" y="11921434"/>
                      </a:lnTo>
                      <a:lnTo>
                        <a:pt x="58704149" y="12088166"/>
                      </a:lnTo>
                      <a:lnTo>
                        <a:pt x="59233556" y="12157707"/>
                      </a:lnTo>
                      <a:lnTo>
                        <a:pt x="59671241" y="12470260"/>
                      </a:lnTo>
                      <a:lnTo>
                        <a:pt x="59336271" y="12970464"/>
                      </a:lnTo>
                      <a:lnTo>
                        <a:pt x="58738883" y="13442875"/>
                      </a:lnTo>
                      <a:lnTo>
                        <a:pt x="58094368" y="13665182"/>
                      </a:lnTo>
                      <a:lnTo>
                        <a:pt x="57773336" y="14172329"/>
                      </a:lnTo>
                      <a:lnTo>
                        <a:pt x="57710819" y="14672530"/>
                      </a:lnTo>
                      <a:lnTo>
                        <a:pt x="57323283" y="14971284"/>
                      </a:lnTo>
                      <a:lnTo>
                        <a:pt x="57503916" y="15374200"/>
                      </a:lnTo>
                      <a:lnTo>
                        <a:pt x="57239944" y="15867452"/>
                      </a:lnTo>
                      <a:lnTo>
                        <a:pt x="56788419" y="16291231"/>
                      </a:lnTo>
                      <a:lnTo>
                        <a:pt x="56586965" y="16583015"/>
                      </a:lnTo>
                      <a:lnTo>
                        <a:pt x="56670328" y="17013745"/>
                      </a:lnTo>
                      <a:lnTo>
                        <a:pt x="56420247" y="17569523"/>
                      </a:lnTo>
                      <a:lnTo>
                        <a:pt x="56663373" y="17771011"/>
                      </a:lnTo>
                      <a:lnTo>
                        <a:pt x="56962083" y="17201322"/>
                      </a:lnTo>
                      <a:cubicBezTo>
                        <a:pt x="56962080" y="16988273"/>
                        <a:pt x="56962077" y="16775225"/>
                        <a:pt x="56962074" y="16562176"/>
                      </a:cubicBezTo>
                      <a:lnTo>
                        <a:pt x="57587270" y="16180081"/>
                      </a:lnTo>
                      <a:lnTo>
                        <a:pt x="57885974" y="15575671"/>
                      </a:lnTo>
                      <a:lnTo>
                        <a:pt x="58302761" y="14290429"/>
                      </a:lnTo>
                      <a:lnTo>
                        <a:pt x="58669418" y="14019491"/>
                      </a:lnTo>
                      <a:lnTo>
                        <a:pt x="59204288" y="13741603"/>
                      </a:lnTo>
                      <a:lnTo>
                        <a:pt x="60100370" y="12706469"/>
                      </a:lnTo>
                      <a:lnTo>
                        <a:pt x="60496312" y="12102059"/>
                      </a:lnTo>
                      <a:lnTo>
                        <a:pt x="60746380" y="11442070"/>
                      </a:lnTo>
                      <a:lnTo>
                        <a:pt x="61072857" y="11212814"/>
                      </a:lnTo>
                      <a:lnTo>
                        <a:pt x="61684139" y="10914084"/>
                      </a:lnTo>
                      <a:lnTo>
                        <a:pt x="63227809" y="10559827"/>
                      </a:lnTo>
                      <a:lnTo>
                        <a:pt x="63582144" y="10795978"/>
                      </a:lnTo>
                      <a:lnTo>
                        <a:pt x="63672447" y="11574072"/>
                      </a:lnTo>
                      <a:lnTo>
                        <a:pt x="63873897" y="12199322"/>
                      </a:lnTo>
                      <a:lnTo>
                        <a:pt x="64193439" y="12866251"/>
                      </a:lnTo>
                      <a:lnTo>
                        <a:pt x="64603286" y="13519293"/>
                      </a:lnTo>
                      <a:lnTo>
                        <a:pt x="65263208" y="14116748"/>
                      </a:lnTo>
                      <a:lnTo>
                        <a:pt x="65957865" y="14325168"/>
                      </a:lnTo>
                      <a:lnTo>
                        <a:pt x="66346880" y="14839261"/>
                      </a:lnTo>
                      <a:lnTo>
                        <a:pt x="65006188" y="15797980"/>
                      </a:lnTo>
                      <a:lnTo>
                        <a:pt x="64471227" y="16492731"/>
                      </a:lnTo>
                      <a:lnTo>
                        <a:pt x="64068311" y="17090203"/>
                      </a:lnTo>
                      <a:lnTo>
                        <a:pt x="64033673" y="17652890"/>
                      </a:lnTo>
                      <a:lnTo>
                        <a:pt x="63561307" y="18076673"/>
                      </a:lnTo>
                      <a:lnTo>
                        <a:pt x="62915274" y="17923832"/>
                      </a:lnTo>
                      <a:lnTo>
                        <a:pt x="62366495" y="18034985"/>
                      </a:lnTo>
                      <a:lnTo>
                        <a:pt x="61921918" y="18201717"/>
                      </a:lnTo>
                      <a:lnTo>
                        <a:pt x="61602376" y="18632443"/>
                      </a:lnTo>
                      <a:lnTo>
                        <a:pt x="61511995" y="19271610"/>
                      </a:lnTo>
                      <a:cubicBezTo>
                        <a:pt x="61512021" y="19563387"/>
                        <a:pt x="61512048" y="19855164"/>
                        <a:pt x="61512074" y="20146941"/>
                      </a:cubicBezTo>
                      <a:lnTo>
                        <a:pt x="61268942" y="20369251"/>
                      </a:lnTo>
                      <a:lnTo>
                        <a:pt x="60886882" y="21084817"/>
                      </a:lnTo>
                      <a:lnTo>
                        <a:pt x="60511749" y="22113025"/>
                      </a:lnTo>
                      <a:lnTo>
                        <a:pt x="60741001" y="22064379"/>
                      </a:lnTo>
                      <a:lnTo>
                        <a:pt x="61130013" y="21633649"/>
                      </a:lnTo>
                      <a:lnTo>
                        <a:pt x="61324515" y="21070921"/>
                      </a:lnTo>
                      <a:lnTo>
                        <a:pt x="61894132" y="20271990"/>
                      </a:lnTo>
                      <a:lnTo>
                        <a:pt x="61977488" y="20028832"/>
                      </a:lnTo>
                      <a:lnTo>
                        <a:pt x="61859400" y="19785686"/>
                      </a:lnTo>
                      <a:lnTo>
                        <a:pt x="61762146" y="19209064"/>
                      </a:lnTo>
                      <a:lnTo>
                        <a:pt x="61970542" y="18750549"/>
                      </a:lnTo>
                      <a:lnTo>
                        <a:pt x="62297024" y="18458765"/>
                      </a:lnTo>
                      <a:lnTo>
                        <a:pt x="62887487" y="18368454"/>
                      </a:lnTo>
                      <a:lnTo>
                        <a:pt x="63582144" y="18424029"/>
                      </a:lnTo>
                      <a:lnTo>
                        <a:pt x="64165653" y="18139186"/>
                      </a:lnTo>
                      <a:lnTo>
                        <a:pt x="64339317" y="17715415"/>
                      </a:lnTo>
                      <a:lnTo>
                        <a:pt x="64596341" y="17284680"/>
                      </a:lnTo>
                      <a:lnTo>
                        <a:pt x="65054812" y="17104055"/>
                      </a:lnTo>
                      <a:lnTo>
                        <a:pt x="65443824" y="17444465"/>
                      </a:lnTo>
                      <a:lnTo>
                        <a:pt x="65159008" y="17770990"/>
                      </a:lnTo>
                      <a:lnTo>
                        <a:pt x="65013134" y="18410136"/>
                      </a:lnTo>
                      <a:lnTo>
                        <a:pt x="65353513" y="18715831"/>
                      </a:lnTo>
                      <a:lnTo>
                        <a:pt x="65728631" y="18576871"/>
                      </a:lnTo>
                      <a:lnTo>
                        <a:pt x="65561907" y="17847408"/>
                      </a:lnTo>
                      <a:lnTo>
                        <a:pt x="65930085" y="17562577"/>
                      </a:lnTo>
                      <a:lnTo>
                        <a:pt x="65561913" y="16930377"/>
                      </a:lnTo>
                      <a:lnTo>
                        <a:pt x="64950606" y="16589965"/>
                      </a:lnTo>
                      <a:lnTo>
                        <a:pt x="65534123" y="16041133"/>
                      </a:lnTo>
                      <a:lnTo>
                        <a:pt x="66207940" y="15589564"/>
                      </a:lnTo>
                      <a:lnTo>
                        <a:pt x="66756716" y="15332515"/>
                      </a:lnTo>
                      <a:lnTo>
                        <a:pt x="67340137" y="15186655"/>
                      </a:lnTo>
                      <a:lnTo>
                        <a:pt x="67979309" y="15665981"/>
                      </a:lnTo>
                      <a:lnTo>
                        <a:pt x="68215491" y="15992501"/>
                      </a:lnTo>
                      <a:lnTo>
                        <a:pt x="68535036" y="16499651"/>
                      </a:lnTo>
                      <a:lnTo>
                        <a:pt x="68715547" y="16999869"/>
                      </a:lnTo>
                      <a:lnTo>
                        <a:pt x="69229688" y="17423631"/>
                      </a:lnTo>
                      <a:lnTo>
                        <a:pt x="69910447" y="17777937"/>
                      </a:lnTo>
                      <a:lnTo>
                        <a:pt x="70549534" y="18187827"/>
                      </a:lnTo>
                      <a:lnTo>
                        <a:pt x="71695713" y="18771392"/>
                      </a:lnTo>
                      <a:lnTo>
                        <a:pt x="72480672" y="18917283"/>
                      </a:lnTo>
                      <a:lnTo>
                        <a:pt x="73251743" y="18965912"/>
                      </a:lnTo>
                      <a:lnTo>
                        <a:pt x="73960286" y="19049291"/>
                      </a:lnTo>
                      <a:lnTo>
                        <a:pt x="74641051" y="18840860"/>
                      </a:lnTo>
                      <a:lnTo>
                        <a:pt x="75203725" y="19257699"/>
                      </a:lnTo>
                      <a:lnTo>
                        <a:pt x="75516318" y="18604660"/>
                      </a:lnTo>
                      <a:lnTo>
                        <a:pt x="76342955" y="17902986"/>
                      </a:lnTo>
                      <a:lnTo>
                        <a:pt x="77037612" y="18062786"/>
                      </a:lnTo>
                      <a:lnTo>
                        <a:pt x="77426622" y="17777943"/>
                      </a:lnTo>
                      <a:lnTo>
                        <a:pt x="76738910" y="17555630"/>
                      </a:lnTo>
                      <a:lnTo>
                        <a:pt x="76606919" y="17090165"/>
                      </a:lnTo>
                      <a:lnTo>
                        <a:pt x="77606890" y="16728960"/>
                      </a:lnTo>
                      <a:lnTo>
                        <a:pt x="79218828" y="16756696"/>
                      </a:lnTo>
                      <a:lnTo>
                        <a:pt x="79760658" y="17117954"/>
                      </a:lnTo>
                      <a:lnTo>
                        <a:pt x="80378908" y="17291635"/>
                      </a:lnTo>
                      <a:lnTo>
                        <a:pt x="80434670" y="17041507"/>
                      </a:lnTo>
                      <a:lnTo>
                        <a:pt x="79600889" y="16721961"/>
                      </a:lnTo>
                      <a:cubicBezTo>
                        <a:pt x="79600887" y="16673330"/>
                        <a:pt x="79600885" y="16624700"/>
                        <a:pt x="79600883" y="16576069"/>
                      </a:cubicBezTo>
                      <a:lnTo>
                        <a:pt x="81941886" y="17305526"/>
                      </a:lnTo>
                      <a:lnTo>
                        <a:pt x="82303097" y="17958567"/>
                      </a:lnTo>
                      <a:lnTo>
                        <a:pt x="82782409" y="18535186"/>
                      </a:lnTo>
                      <a:lnTo>
                        <a:pt x="82726842" y="19139593"/>
                      </a:lnTo>
                      <a:lnTo>
                        <a:pt x="83247826" y="19792632"/>
                      </a:lnTo>
                      <a:lnTo>
                        <a:pt x="83456223" y="20334518"/>
                      </a:lnTo>
                      <a:lnTo>
                        <a:pt x="83900805" y="20619352"/>
                      </a:lnTo>
                      <a:lnTo>
                        <a:pt x="83643779" y="20980607"/>
                      </a:lnTo>
                      <a:lnTo>
                        <a:pt x="83539567" y="21543339"/>
                      </a:lnTo>
                      <a:lnTo>
                        <a:pt x="83893856" y="21515544"/>
                      </a:lnTo>
                      <a:lnTo>
                        <a:pt x="84498208" y="21598914"/>
                      </a:lnTo>
                      <a:lnTo>
                        <a:pt x="85220651" y="21383542"/>
                      </a:lnTo>
                      <a:lnTo>
                        <a:pt x="89493032" y="23446895"/>
                      </a:lnTo>
                      <a:lnTo>
                        <a:pt x="87902010" y="27781936"/>
                      </a:lnTo>
                      <a:lnTo>
                        <a:pt x="86283456" y="31088822"/>
                      </a:lnTo>
                      <a:lnTo>
                        <a:pt x="86811407" y="31102710"/>
                      </a:lnTo>
                      <a:lnTo>
                        <a:pt x="88527214" y="31074920"/>
                      </a:lnTo>
                      <a:lnTo>
                        <a:pt x="88624465" y="32005847"/>
                      </a:lnTo>
                      <a:lnTo>
                        <a:pt x="87130949" y="32228157"/>
                      </a:lnTo>
                      <a:lnTo>
                        <a:pt x="87165920" y="32957707"/>
                      </a:lnTo>
                      <a:lnTo>
                        <a:pt x="86422403" y="32943724"/>
                      </a:lnTo>
                      <a:lnTo>
                        <a:pt x="85672173" y="32818671"/>
                      </a:lnTo>
                      <a:lnTo>
                        <a:pt x="85026143" y="32818671"/>
                      </a:lnTo>
                      <a:lnTo>
                        <a:pt x="83914699" y="33499502"/>
                      </a:lnTo>
                      <a:lnTo>
                        <a:pt x="83372866" y="34194229"/>
                      </a:lnTo>
                      <a:lnTo>
                        <a:pt x="82108592" y="34270644"/>
                      </a:lnTo>
                      <a:lnTo>
                        <a:pt x="82171117" y="33763494"/>
                      </a:lnTo>
                      <a:lnTo>
                        <a:pt x="81941880" y="33568971"/>
                      </a:lnTo>
                      <a:lnTo>
                        <a:pt x="81650121" y="34027489"/>
                      </a:lnTo>
                      <a:lnTo>
                        <a:pt x="80649820" y="33562024"/>
                      </a:lnTo>
                      <a:lnTo>
                        <a:pt x="79948220" y="33520342"/>
                      </a:lnTo>
                      <a:lnTo>
                        <a:pt x="79142420" y="33596766"/>
                      </a:lnTo>
                      <a:cubicBezTo>
                        <a:pt x="79140104" y="33397612"/>
                        <a:pt x="79137787" y="33198459"/>
                        <a:pt x="79135471" y="32999305"/>
                      </a:cubicBezTo>
                      <a:lnTo>
                        <a:pt x="79093796" y="32360147"/>
                      </a:lnTo>
                      <a:lnTo>
                        <a:pt x="78795092" y="32318471"/>
                      </a:lnTo>
                      <a:lnTo>
                        <a:pt x="78635322" y="32790888"/>
                      </a:lnTo>
                      <a:lnTo>
                        <a:pt x="77947611" y="32742254"/>
                      </a:lnTo>
                      <a:lnTo>
                        <a:pt x="77044560" y="32915935"/>
                      </a:lnTo>
                      <a:lnTo>
                        <a:pt x="75384337" y="33117405"/>
                      </a:lnTo>
                      <a:lnTo>
                        <a:pt x="74078377" y="33423082"/>
                      </a:lnTo>
                      <a:lnTo>
                        <a:pt x="73397623" y="33721806"/>
                      </a:lnTo>
                      <a:lnTo>
                        <a:pt x="72181976" y="33951071"/>
                      </a:lnTo>
                      <a:lnTo>
                        <a:pt x="70619004" y="34374851"/>
                      </a:lnTo>
                      <a:lnTo>
                        <a:pt x="68271067" y="35097356"/>
                      </a:lnTo>
                      <a:lnTo>
                        <a:pt x="63922527" y="36104709"/>
                      </a:lnTo>
                      <a:lnTo>
                        <a:pt x="63213975" y="36646589"/>
                      </a:lnTo>
                      <a:lnTo>
                        <a:pt x="61560701" y="37084271"/>
                      </a:lnTo>
                      <a:lnTo>
                        <a:pt x="60393675" y="37348260"/>
                      </a:lnTo>
                      <a:lnTo>
                        <a:pt x="59615665" y="37681731"/>
                      </a:lnTo>
                      <a:lnTo>
                        <a:pt x="58851546" y="38168036"/>
                      </a:lnTo>
                      <a:lnTo>
                        <a:pt x="58372217" y="38557074"/>
                      </a:lnTo>
                      <a:lnTo>
                        <a:pt x="56788419" y="39543588"/>
                      </a:lnTo>
                      <a:lnTo>
                        <a:pt x="55975670" y="40057682"/>
                      </a:lnTo>
                      <a:lnTo>
                        <a:pt x="55614453" y="40516203"/>
                      </a:lnTo>
                      <a:lnTo>
                        <a:pt x="55211555" y="40349463"/>
                      </a:lnTo>
                      <a:lnTo>
                        <a:pt x="54648875" y="39724236"/>
                      </a:lnTo>
                      <a:lnTo>
                        <a:pt x="54308504" y="39092013"/>
                      </a:lnTo>
                      <a:lnTo>
                        <a:pt x="53829190" y="38362557"/>
                      </a:lnTo>
                      <a:lnTo>
                        <a:pt x="53565220" y="37730360"/>
                      </a:lnTo>
                      <a:cubicBezTo>
                        <a:pt x="53567531" y="37508046"/>
                        <a:pt x="53569843" y="37285733"/>
                        <a:pt x="53572154" y="37063419"/>
                      </a:cubicBezTo>
                      <a:lnTo>
                        <a:pt x="55114301" y="36827219"/>
                      </a:lnTo>
                      <a:lnTo>
                        <a:pt x="55989568" y="36910584"/>
                      </a:lnTo>
                      <a:lnTo>
                        <a:pt x="57323335" y="35590604"/>
                      </a:lnTo>
                      <a:lnTo>
                        <a:pt x="57163534" y="35298832"/>
                      </a:lnTo>
                      <a:lnTo>
                        <a:pt x="56448039" y="36083869"/>
                      </a:lnTo>
                      <a:lnTo>
                        <a:pt x="55586670" y="36556284"/>
                      </a:lnTo>
                      <a:lnTo>
                        <a:pt x="54780855" y="36042196"/>
                      </a:lnTo>
                      <a:lnTo>
                        <a:pt x="54780873" y="35437774"/>
                      </a:lnTo>
                      <a:lnTo>
                        <a:pt x="54107048" y="35271048"/>
                      </a:lnTo>
                      <a:lnTo>
                        <a:pt x="54655830" y="34555479"/>
                      </a:lnTo>
                      <a:lnTo>
                        <a:pt x="54655833" y="33992754"/>
                      </a:lnTo>
                      <a:lnTo>
                        <a:pt x="54287658" y="33436975"/>
                      </a:lnTo>
                      <a:lnTo>
                        <a:pt x="54628043" y="32999302"/>
                      </a:lnTo>
                      <a:lnTo>
                        <a:pt x="55197660" y="32610258"/>
                      </a:lnTo>
                      <a:lnTo>
                        <a:pt x="55524157" y="32144778"/>
                      </a:lnTo>
                      <a:lnTo>
                        <a:pt x="54989264" y="32151739"/>
                      </a:lnTo>
                      <a:lnTo>
                        <a:pt x="54676667" y="32339313"/>
                      </a:lnTo>
                      <a:lnTo>
                        <a:pt x="54711402" y="32658889"/>
                      </a:lnTo>
                      <a:lnTo>
                        <a:pt x="54252928" y="32881205"/>
                      </a:lnTo>
                      <a:lnTo>
                        <a:pt x="53905603" y="32492155"/>
                      </a:lnTo>
                      <a:lnTo>
                        <a:pt x="53801403" y="32137846"/>
                      </a:lnTo>
                      <a:lnTo>
                        <a:pt x="53891711" y="31755751"/>
                      </a:lnTo>
                      <a:lnTo>
                        <a:pt x="53863925" y="31311126"/>
                      </a:lnTo>
                      <a:lnTo>
                        <a:pt x="53620787" y="31290272"/>
                      </a:lnTo>
                      <a:lnTo>
                        <a:pt x="53461023" y="31686277"/>
                      </a:lnTo>
                      <a:lnTo>
                        <a:pt x="53481864" y="31991957"/>
                      </a:lnTo>
                      <a:lnTo>
                        <a:pt x="53120641" y="31832166"/>
                      </a:lnTo>
                      <a:lnTo>
                        <a:pt x="53127584" y="32172582"/>
                      </a:lnTo>
                      <a:lnTo>
                        <a:pt x="53530488" y="32401841"/>
                      </a:lnTo>
                      <a:lnTo>
                        <a:pt x="53926443" y="33061827"/>
                      </a:lnTo>
                      <a:lnTo>
                        <a:pt x="53898651" y="33937161"/>
                      </a:lnTo>
                      <a:lnTo>
                        <a:pt x="54176521" y="34395694"/>
                      </a:lnTo>
                      <a:lnTo>
                        <a:pt x="53863925" y="35041786"/>
                      </a:lnTo>
                      <a:lnTo>
                        <a:pt x="53509650" y="35125151"/>
                      </a:lnTo>
                      <a:lnTo>
                        <a:pt x="53238729" y="35264093"/>
                      </a:lnTo>
                      <a:lnTo>
                        <a:pt x="53836141" y="35778190"/>
                      </a:lnTo>
                      <a:lnTo>
                        <a:pt x="53051159" y="36465953"/>
                      </a:lnTo>
                      <a:lnTo>
                        <a:pt x="52960871" y="37230160"/>
                      </a:lnTo>
                      <a:lnTo>
                        <a:pt x="53197054" y="38515398"/>
                      </a:lnTo>
                      <a:lnTo>
                        <a:pt x="52946980" y="38855819"/>
                      </a:lnTo>
                      <a:lnTo>
                        <a:pt x="52106445" y="38654341"/>
                      </a:lnTo>
                      <a:lnTo>
                        <a:pt x="51543777" y="38550131"/>
                      </a:lnTo>
                      <a:lnTo>
                        <a:pt x="50897747" y="38654341"/>
                      </a:lnTo>
                      <a:lnTo>
                        <a:pt x="50710188" y="38953071"/>
                      </a:lnTo>
                      <a:lnTo>
                        <a:pt x="50321187" y="39057284"/>
                      </a:lnTo>
                      <a:lnTo>
                        <a:pt x="49737676" y="38487606"/>
                      </a:lnTo>
                      <a:lnTo>
                        <a:pt x="48924924" y="38473713"/>
                      </a:lnTo>
                      <a:lnTo>
                        <a:pt x="48633169" y="38140244"/>
                      </a:lnTo>
                      <a:lnTo>
                        <a:pt x="48160806" y="38133297"/>
                      </a:lnTo>
                      <a:lnTo>
                        <a:pt x="47799583" y="38369506"/>
                      </a:lnTo>
                      <a:lnTo>
                        <a:pt x="47563403" y="38550134"/>
                      </a:lnTo>
                      <a:lnTo>
                        <a:pt x="47160499" y="38508454"/>
                      </a:lnTo>
                      <a:lnTo>
                        <a:pt x="47146610" y="38147193"/>
                      </a:lnTo>
                      <a:lnTo>
                        <a:pt x="46875698" y="37848463"/>
                      </a:lnTo>
                      <a:lnTo>
                        <a:pt x="46500577" y="37799828"/>
                      </a:lnTo>
                      <a:lnTo>
                        <a:pt x="46299199" y="38035643"/>
                      </a:lnTo>
                      <a:lnTo>
                        <a:pt x="46667295" y="38230558"/>
                      </a:lnTo>
                      <a:lnTo>
                        <a:pt x="46854854" y="38598765"/>
                      </a:lnTo>
                      <a:lnTo>
                        <a:pt x="47653711" y="38834971"/>
                      </a:lnTo>
                      <a:lnTo>
                        <a:pt x="48320578" y="38466761"/>
                      </a:lnTo>
                      <a:lnTo>
                        <a:pt x="48890189" y="38904442"/>
                      </a:lnTo>
                      <a:lnTo>
                        <a:pt x="49425080" y="38814126"/>
                      </a:lnTo>
                      <a:lnTo>
                        <a:pt x="49723778" y="38932228"/>
                      </a:lnTo>
                      <a:lnTo>
                        <a:pt x="49890494" y="39356011"/>
                      </a:lnTo>
                      <a:lnTo>
                        <a:pt x="50397595" y="39633902"/>
                      </a:lnTo>
                      <a:lnTo>
                        <a:pt x="50800499" y="39196220"/>
                      </a:lnTo>
                      <a:lnTo>
                        <a:pt x="50786601" y="39724210"/>
                      </a:lnTo>
                      <a:lnTo>
                        <a:pt x="50751866" y="40127150"/>
                      </a:lnTo>
                      <a:lnTo>
                        <a:pt x="51161710" y="40655149"/>
                      </a:lnTo>
                      <a:lnTo>
                        <a:pt x="51432628" y="40523147"/>
                      </a:lnTo>
                      <a:lnTo>
                        <a:pt x="51898051" y="39883998"/>
                      </a:lnTo>
                      <a:lnTo>
                        <a:pt x="52134231" y="39356002"/>
                      </a:lnTo>
                      <a:lnTo>
                        <a:pt x="53183162" y="39661688"/>
                      </a:lnTo>
                      <a:lnTo>
                        <a:pt x="53759725" y="39883998"/>
                      </a:lnTo>
                      <a:lnTo>
                        <a:pt x="54704465" y="40537037"/>
                      </a:lnTo>
                      <a:lnTo>
                        <a:pt x="54760024" y="41092810"/>
                      </a:lnTo>
                      <a:lnTo>
                        <a:pt x="52518929" y="42805688"/>
                      </a:lnTo>
                      <a:lnTo>
                        <a:pt x="52069067" y="42954340"/>
                      </a:lnTo>
                      <a:lnTo>
                        <a:pt x="51564722" y="42795766"/>
                      </a:lnTo>
                      <a:lnTo>
                        <a:pt x="51272086" y="42432524"/>
                      </a:lnTo>
                      <a:lnTo>
                        <a:pt x="51078687" y="42048112"/>
                      </a:lnTo>
                      <a:lnTo>
                        <a:pt x="50348968" y="41769562"/>
                      </a:lnTo>
                      <a:lnTo>
                        <a:pt x="49952896" y="41873647"/>
                      </a:lnTo>
                      <a:lnTo>
                        <a:pt x="50229447" y="42178451"/>
                      </a:lnTo>
                      <a:lnTo>
                        <a:pt x="50264727" y="43927392"/>
                      </a:lnTo>
                      <a:lnTo>
                        <a:pt x="49992374" y="44484493"/>
                      </a:lnTo>
                      <a:lnTo>
                        <a:pt x="49033973" y="43354844"/>
                      </a:lnTo>
                      <a:lnTo>
                        <a:pt x="48701452" y="43639200"/>
                      </a:lnTo>
                      <a:lnTo>
                        <a:pt x="49034419" y="44141982"/>
                      </a:lnTo>
                      <a:lnTo>
                        <a:pt x="49041916" y="44489578"/>
                      </a:lnTo>
                      <a:lnTo>
                        <a:pt x="48699439" y="44173964"/>
                      </a:lnTo>
                      <a:lnTo>
                        <a:pt x="48227073" y="43860124"/>
                      </a:lnTo>
                      <a:lnTo>
                        <a:pt x="47804548" y="43260676"/>
                      </a:lnTo>
                      <a:lnTo>
                        <a:pt x="47106364" y="43200465"/>
                      </a:lnTo>
                      <a:lnTo>
                        <a:pt x="46176189" y="43309637"/>
                      </a:lnTo>
                      <a:lnTo>
                        <a:pt x="45558935" y="43609803"/>
                      </a:lnTo>
                      <a:lnTo>
                        <a:pt x="44636260" y="44241230"/>
                      </a:lnTo>
                      <a:lnTo>
                        <a:pt x="43542450" y="44195136"/>
                      </a:lnTo>
                      <a:lnTo>
                        <a:pt x="43373529" y="43976351"/>
                      </a:lnTo>
                      <a:lnTo>
                        <a:pt x="43006571" y="44079793"/>
                      </a:lnTo>
                      <a:lnTo>
                        <a:pt x="43148152" y="43652148"/>
                      </a:lnTo>
                      <a:lnTo>
                        <a:pt x="43024880" y="43320000"/>
                      </a:lnTo>
                      <a:lnTo>
                        <a:pt x="42649175" y="44026917"/>
                      </a:lnTo>
                      <a:lnTo>
                        <a:pt x="42213342" y="43606051"/>
                      </a:lnTo>
                      <a:lnTo>
                        <a:pt x="42587797" y="43278096"/>
                      </a:lnTo>
                      <a:lnTo>
                        <a:pt x="42344558" y="43098353"/>
                      </a:lnTo>
                      <a:lnTo>
                        <a:pt x="42054710" y="43434015"/>
                      </a:lnTo>
                      <a:lnTo>
                        <a:pt x="41510080" y="43431232"/>
                      </a:lnTo>
                      <a:lnTo>
                        <a:pt x="41118295" y="43884196"/>
                      </a:lnTo>
                      <a:lnTo>
                        <a:pt x="40773750" y="43614637"/>
                      </a:lnTo>
                      <a:lnTo>
                        <a:pt x="40218029" y="44239962"/>
                      </a:lnTo>
                      <a:lnTo>
                        <a:pt x="39289969" y="43364538"/>
                      </a:lnTo>
                      <a:lnTo>
                        <a:pt x="38653663" y="42728168"/>
                      </a:lnTo>
                      <a:lnTo>
                        <a:pt x="38350794" y="42625349"/>
                      </a:lnTo>
                      <a:lnTo>
                        <a:pt x="38070153" y="42261310"/>
                      </a:lnTo>
                      <a:lnTo>
                        <a:pt x="37703380" y="42597563"/>
                      </a:lnTo>
                      <a:lnTo>
                        <a:pt x="34555213" y="40602300"/>
                      </a:lnTo>
                      <a:lnTo>
                        <a:pt x="32901913" y="42861567"/>
                      </a:lnTo>
                      <a:lnTo>
                        <a:pt x="28811800" y="40432811"/>
                      </a:lnTo>
                      <a:lnTo>
                        <a:pt x="29211935" y="39707515"/>
                      </a:lnTo>
                      <a:lnTo>
                        <a:pt x="29884361" y="39510217"/>
                      </a:lnTo>
                      <a:lnTo>
                        <a:pt x="32490716" y="41088640"/>
                      </a:lnTo>
                      <a:lnTo>
                        <a:pt x="33360421" y="39877028"/>
                      </a:lnTo>
                      <a:lnTo>
                        <a:pt x="30929127" y="38312532"/>
                      </a:lnTo>
                      <a:lnTo>
                        <a:pt x="31323696" y="37640026"/>
                      </a:lnTo>
                      <a:lnTo>
                        <a:pt x="30092760" y="36122742"/>
                      </a:lnTo>
                      <a:lnTo>
                        <a:pt x="29562046" y="35066760"/>
                      </a:lnTo>
                      <a:lnTo>
                        <a:pt x="28853499" y="34096920"/>
                      </a:lnTo>
                      <a:lnTo>
                        <a:pt x="28275543" y="34185846"/>
                      </a:lnTo>
                      <a:lnTo>
                        <a:pt x="27936553" y="33891283"/>
                      </a:lnTo>
                      <a:lnTo>
                        <a:pt x="27614225" y="33688418"/>
                      </a:lnTo>
                      <a:lnTo>
                        <a:pt x="27783721" y="33185436"/>
                      </a:lnTo>
                      <a:lnTo>
                        <a:pt x="28036566" y="32757463"/>
                      </a:lnTo>
                      <a:lnTo>
                        <a:pt x="27266909" y="32357334"/>
                      </a:lnTo>
                      <a:lnTo>
                        <a:pt x="25696971" y="32082209"/>
                      </a:lnTo>
                      <a:lnTo>
                        <a:pt x="25402451" y="32843640"/>
                      </a:lnTo>
                      <a:lnTo>
                        <a:pt x="25185715" y="33335501"/>
                      </a:lnTo>
                      <a:lnTo>
                        <a:pt x="25394114" y="33741219"/>
                      </a:lnTo>
                      <a:lnTo>
                        <a:pt x="26258264" y="34627689"/>
                      </a:lnTo>
                      <a:lnTo>
                        <a:pt x="26775087" y="35277952"/>
                      </a:lnTo>
                      <a:lnTo>
                        <a:pt x="27411393" y="35647546"/>
                      </a:lnTo>
                      <a:lnTo>
                        <a:pt x="27928215" y="35594745"/>
                      </a:lnTo>
                      <a:lnTo>
                        <a:pt x="28520063" y="35261275"/>
                      </a:lnTo>
                      <a:lnTo>
                        <a:pt x="28859053" y="35291845"/>
                      </a:lnTo>
                      <a:lnTo>
                        <a:pt x="29473130" y="36017140"/>
                      </a:lnTo>
                      <a:lnTo>
                        <a:pt x="29678289" y="36887066"/>
                      </a:lnTo>
                      <a:lnTo>
                        <a:pt x="29214253" y="36967654"/>
                      </a:lnTo>
                      <a:lnTo>
                        <a:pt x="28573298" y="37056568"/>
                      </a:lnTo>
                      <a:lnTo>
                        <a:pt x="27877714" y="36850942"/>
                      </a:lnTo>
                      <a:lnTo>
                        <a:pt x="27299748" y="36681428"/>
                      </a:lnTo>
                      <a:lnTo>
                        <a:pt x="27444245" y="36209013"/>
                      </a:lnTo>
                      <a:lnTo>
                        <a:pt x="27142298" y="36074697"/>
                      </a:lnTo>
                      <a:lnTo>
                        <a:pt x="26350375" y="36593430"/>
                      </a:lnTo>
                      <a:lnTo>
                        <a:pt x="24400641" y="36139559"/>
                      </a:lnTo>
                      <a:lnTo>
                        <a:pt x="23937568" y="35455928"/>
                      </a:lnTo>
                      <a:lnTo>
                        <a:pt x="24248781" y="35347554"/>
                      </a:lnTo>
                      <a:lnTo>
                        <a:pt x="24434954" y="34952943"/>
                      </a:lnTo>
                      <a:lnTo>
                        <a:pt x="23968135" y="34922374"/>
                      </a:lnTo>
                      <a:lnTo>
                        <a:pt x="23745841" y="34494421"/>
                      </a:lnTo>
                      <a:lnTo>
                        <a:pt x="23737503" y="33910849"/>
                      </a:lnTo>
                      <a:lnTo>
                        <a:pt x="24070945" y="33402310"/>
                      </a:lnTo>
                      <a:lnTo>
                        <a:pt x="24529426" y="32796506"/>
                      </a:lnTo>
                      <a:lnTo>
                        <a:pt x="24823964" y="31929492"/>
                      </a:lnTo>
                      <a:lnTo>
                        <a:pt x="25068488" y="31140282"/>
                      </a:lnTo>
                      <a:lnTo>
                        <a:pt x="25032366" y="30459445"/>
                      </a:lnTo>
                      <a:lnTo>
                        <a:pt x="24843422" y="30045386"/>
                      </a:lnTo>
                      <a:lnTo>
                        <a:pt x="23899224" y="29917468"/>
                      </a:lnTo>
                      <a:lnTo>
                        <a:pt x="24266009" y="29256095"/>
                      </a:lnTo>
                      <a:lnTo>
                        <a:pt x="25177401" y="29939711"/>
                      </a:lnTo>
                      <a:lnTo>
                        <a:pt x="25138497" y="29033782"/>
                      </a:lnTo>
                      <a:lnTo>
                        <a:pt x="24957881" y="28411305"/>
                      </a:lnTo>
                      <a:lnTo>
                        <a:pt x="24546649" y="27644330"/>
                      </a:lnTo>
                      <a:lnTo>
                        <a:pt x="24190984" y="27119117"/>
                      </a:lnTo>
                      <a:lnTo>
                        <a:pt x="23673586" y="26913491"/>
                      </a:lnTo>
                      <a:lnTo>
                        <a:pt x="23076760" y="26891249"/>
                      </a:lnTo>
                      <a:lnTo>
                        <a:pt x="22539895" y="27088629"/>
                      </a:lnTo>
                      <a:lnTo>
                        <a:pt x="22559937" y="27452586"/>
                      </a:lnTo>
                      <a:lnTo>
                        <a:pt x="22876698" y="27841629"/>
                      </a:lnTo>
                      <a:lnTo>
                        <a:pt x="23312942" y="27877753"/>
                      </a:lnTo>
                      <a:lnTo>
                        <a:pt x="23593583" y="28158422"/>
                      </a:lnTo>
                      <a:lnTo>
                        <a:pt x="23585245" y="28447429"/>
                      </a:lnTo>
                      <a:lnTo>
                        <a:pt x="23829204" y="29158924"/>
                      </a:lnTo>
                      <a:lnTo>
                        <a:pt x="23606909" y="29828639"/>
                      </a:lnTo>
                      <a:lnTo>
                        <a:pt x="23651368" y="30242698"/>
                      </a:lnTo>
                      <a:lnTo>
                        <a:pt x="23781962" y="30334407"/>
                      </a:lnTo>
                      <a:lnTo>
                        <a:pt x="24271010" y="30439997"/>
                      </a:lnTo>
                      <a:lnTo>
                        <a:pt x="24551656" y="30417766"/>
                      </a:lnTo>
                      <a:lnTo>
                        <a:pt x="24768396" y="30748466"/>
                      </a:lnTo>
                      <a:lnTo>
                        <a:pt x="24687815" y="31318145"/>
                      </a:lnTo>
                      <a:lnTo>
                        <a:pt x="24340482" y="31768328"/>
                      </a:lnTo>
                      <a:lnTo>
                        <a:pt x="23882000" y="32432488"/>
                      </a:lnTo>
                      <a:lnTo>
                        <a:pt x="23423519" y="33332855"/>
                      </a:lnTo>
                      <a:lnTo>
                        <a:pt x="23026172" y="34419401"/>
                      </a:lnTo>
                      <a:lnTo>
                        <a:pt x="22684393" y="35178041"/>
                      </a:lnTo>
                      <a:lnTo>
                        <a:pt x="22898350" y="35489281"/>
                      </a:lnTo>
                      <a:lnTo>
                        <a:pt x="23134536" y="35444818"/>
                      </a:lnTo>
                      <a:lnTo>
                        <a:pt x="23415182" y="35428142"/>
                      </a:lnTo>
                      <a:lnTo>
                        <a:pt x="23543920" y="36005173"/>
                      </a:lnTo>
                      <a:lnTo>
                        <a:pt x="22719586" y="35847755"/>
                      </a:lnTo>
                      <a:lnTo>
                        <a:pt x="22210164" y="35412393"/>
                      </a:lnTo>
                      <a:lnTo>
                        <a:pt x="21464555" y="34731557"/>
                      </a:lnTo>
                      <a:lnTo>
                        <a:pt x="20769887" y="34472190"/>
                      </a:lnTo>
                      <a:lnTo>
                        <a:pt x="20116907" y="34592613"/>
                      </a:lnTo>
                      <a:lnTo>
                        <a:pt x="19482434" y="34699131"/>
                      </a:lnTo>
                      <a:lnTo>
                        <a:pt x="19491938" y="35903223"/>
                      </a:lnTo>
                      <a:lnTo>
                        <a:pt x="18389503" y="35894074"/>
                      </a:lnTo>
                      <a:lnTo>
                        <a:pt x="18301513" y="35472604"/>
                      </a:lnTo>
                      <a:lnTo>
                        <a:pt x="17606845" y="35148399"/>
                      </a:lnTo>
                      <a:lnTo>
                        <a:pt x="17291934" y="34666718"/>
                      </a:lnTo>
                      <a:lnTo>
                        <a:pt x="16574109" y="34745450"/>
                      </a:lnTo>
                      <a:lnTo>
                        <a:pt x="16208507" y="35370602"/>
                      </a:lnTo>
                      <a:lnTo>
                        <a:pt x="16347187" y="36209013"/>
                      </a:lnTo>
                      <a:lnTo>
                        <a:pt x="14328017" y="36357235"/>
                      </a:lnTo>
                      <a:lnTo>
                        <a:pt x="14059420" y="34342512"/>
                      </a:lnTo>
                      <a:lnTo>
                        <a:pt x="13503683" y="34421233"/>
                      </a:lnTo>
                      <a:lnTo>
                        <a:pt x="13809615" y="36792475"/>
                      </a:lnTo>
                      <a:lnTo>
                        <a:pt x="12929428" y="36987114"/>
                      </a:lnTo>
                      <a:lnTo>
                        <a:pt x="12702507" y="36403541"/>
                      </a:lnTo>
                      <a:lnTo>
                        <a:pt x="12118986" y="35819969"/>
                      </a:lnTo>
                      <a:lnTo>
                        <a:pt x="12007839" y="35333661"/>
                      </a:lnTo>
                      <a:lnTo>
                        <a:pt x="11993947" y="34865873"/>
                      </a:lnTo>
                      <a:lnTo>
                        <a:pt x="11248338" y="35041869"/>
                      </a:lnTo>
                      <a:lnTo>
                        <a:pt x="11012151" y="35454072"/>
                      </a:lnTo>
                      <a:lnTo>
                        <a:pt x="10970464" y="36162695"/>
                      </a:lnTo>
                      <a:lnTo>
                        <a:pt x="11591034" y="36746267"/>
                      </a:lnTo>
                      <a:lnTo>
                        <a:pt x="12142143" y="37371519"/>
                      </a:lnTo>
                      <a:lnTo>
                        <a:pt x="10437873" y="38594271"/>
                      </a:lnTo>
                      <a:lnTo>
                        <a:pt x="9766386" y="37843934"/>
                      </a:lnTo>
                      <a:lnTo>
                        <a:pt x="9479258" y="38348774"/>
                      </a:lnTo>
                      <a:lnTo>
                        <a:pt x="8775325" y="37987516"/>
                      </a:lnTo>
                      <a:lnTo>
                        <a:pt x="9122671" y="37302053"/>
                      </a:lnTo>
                      <a:lnTo>
                        <a:pt x="7816687" y="36079324"/>
                      </a:lnTo>
                      <a:lnTo>
                        <a:pt x="7395255" y="36375743"/>
                      </a:lnTo>
                      <a:lnTo>
                        <a:pt x="7015498" y="36042272"/>
                      </a:lnTo>
                      <a:lnTo>
                        <a:pt x="7390616" y="35671748"/>
                      </a:lnTo>
                      <a:lnTo>
                        <a:pt x="7992667" y="35222492"/>
                      </a:lnTo>
                      <a:lnTo>
                        <a:pt x="8205697" y="34875127"/>
                      </a:lnTo>
                      <a:lnTo>
                        <a:pt x="8696600" y="34351767"/>
                      </a:lnTo>
                      <a:lnTo>
                        <a:pt x="8455787" y="33805247"/>
                      </a:lnTo>
                      <a:lnTo>
                        <a:pt x="7677756" y="34333235"/>
                      </a:lnTo>
                      <a:lnTo>
                        <a:pt x="6955625" y="35171447"/>
                      </a:lnTo>
                      <a:lnTo>
                        <a:pt x="6260624" y="34435138"/>
                      </a:lnTo>
                      <a:lnTo>
                        <a:pt x="7566929" y="33059479"/>
                      </a:lnTo>
                      <a:lnTo>
                        <a:pt x="6913628" y="32591784"/>
                      </a:lnTo>
                      <a:lnTo>
                        <a:pt x="5552030" y="33731119"/>
                      </a:lnTo>
                      <a:lnTo>
                        <a:pt x="4403566" y="32818737"/>
                      </a:lnTo>
                      <a:lnTo>
                        <a:pt x="3560690" y="33934924"/>
                      </a:lnTo>
                      <a:lnTo>
                        <a:pt x="4514713" y="35194706"/>
                      </a:lnTo>
                      <a:lnTo>
                        <a:pt x="6760805" y="39214872"/>
                      </a:lnTo>
                      <a:lnTo>
                        <a:pt x="6936774" y="40053172"/>
                      </a:lnTo>
                      <a:lnTo>
                        <a:pt x="6649646" y="40581160"/>
                      </a:lnTo>
                      <a:lnTo>
                        <a:pt x="5510401" y="41197158"/>
                      </a:lnTo>
                      <a:lnTo>
                        <a:pt x="2222296" y="43364693"/>
                      </a:lnTo>
                      <a:lnTo>
                        <a:pt x="3370818" y="45291406"/>
                      </a:lnTo>
                      <a:lnTo>
                        <a:pt x="4306299" y="47042122"/>
                      </a:lnTo>
                      <a:lnTo>
                        <a:pt x="4889819" y="48334317"/>
                      </a:lnTo>
                      <a:lnTo>
                        <a:pt x="5515027" y="49621885"/>
                      </a:lnTo>
                      <a:lnTo>
                        <a:pt x="5024135" y="49955359"/>
                      </a:lnTo>
                      <a:lnTo>
                        <a:pt x="120497" y="46726859"/>
                      </a:lnTo>
                      <a:lnTo>
                        <a:pt x="0" y="37477795"/>
                      </a:lnTo>
                      <a:lnTo>
                        <a:pt x="1379455" y="34310099"/>
                      </a:lnTo>
                      <a:lnTo>
                        <a:pt x="4139572" y="26751447"/>
                      </a:lnTo>
                      <a:lnTo>
                        <a:pt x="3662584" y="26339255"/>
                      </a:lnTo>
                      <a:lnTo>
                        <a:pt x="3745947" y="25658419"/>
                      </a:lnTo>
                      <a:lnTo>
                        <a:pt x="4375782" y="25468530"/>
                      </a:lnTo>
                      <a:lnTo>
                        <a:pt x="4454507" y="25936317"/>
                      </a:lnTo>
                      <a:lnTo>
                        <a:pt x="5306636" y="26297575"/>
                      </a:lnTo>
                      <a:lnTo>
                        <a:pt x="5621548" y="26658833"/>
                      </a:lnTo>
                      <a:lnTo>
                        <a:pt x="5871626" y="27140514"/>
                      </a:lnTo>
                      <a:lnTo>
                        <a:pt x="6381049" y="27182194"/>
                      </a:lnTo>
                      <a:lnTo>
                        <a:pt x="7052559" y="27182194"/>
                      </a:lnTo>
                      <a:lnTo>
                        <a:pt x="6882997" y="27680454"/>
                      </a:lnTo>
                      <a:lnTo>
                        <a:pt x="6927455" y="28122297"/>
                      </a:lnTo>
                      <a:lnTo>
                        <a:pt x="7413104" y="28746601"/>
                      </a:lnTo>
                      <a:lnTo>
                        <a:pt x="7863847" y="28869824"/>
                      </a:lnTo>
                      <a:lnTo>
                        <a:pt x="8558502" y="28514123"/>
                      </a:lnTo>
                      <a:lnTo>
                        <a:pt x="9790366" y="28441897"/>
                      </a:lnTo>
                      <a:lnTo>
                        <a:pt x="9845005" y="27944447"/>
                      </a:lnTo>
                      <a:lnTo>
                        <a:pt x="9178133" y="28339056"/>
                      </a:lnTo>
                      <a:lnTo>
                        <a:pt x="8764118" y="28197330"/>
                      </a:lnTo>
                      <a:lnTo>
                        <a:pt x="8238958" y="27908322"/>
                      </a:lnTo>
                      <a:lnTo>
                        <a:pt x="7891630" y="28050049"/>
                      </a:lnTo>
                      <a:lnTo>
                        <a:pt x="7602652" y="27524835"/>
                      </a:lnTo>
                      <a:lnTo>
                        <a:pt x="7766593" y="27133010"/>
                      </a:lnTo>
                      <a:lnTo>
                        <a:pt x="7177529" y="26655042"/>
                      </a:lnTo>
                      <a:lnTo>
                        <a:pt x="6002171" y="25554598"/>
                      </a:lnTo>
                      <a:lnTo>
                        <a:pt x="5205612" y="24398581"/>
                      </a:lnTo>
                      <a:lnTo>
                        <a:pt x="5682639" y="24117912"/>
                      </a:lnTo>
                      <a:lnTo>
                        <a:pt x="5907701" y="23676069"/>
                      </a:lnTo>
                      <a:lnTo>
                        <a:pt x="6366174" y="23373169"/>
                      </a:lnTo>
                      <a:lnTo>
                        <a:pt x="7260891" y="23203656"/>
                      </a:lnTo>
                      <a:lnTo>
                        <a:pt x="7608218" y="22922988"/>
                      </a:lnTo>
                      <a:lnTo>
                        <a:pt x="7580423" y="22436682"/>
                      </a:lnTo>
                      <a:lnTo>
                        <a:pt x="7519290" y="22039301"/>
                      </a:lnTo>
                      <a:lnTo>
                        <a:pt x="8266741" y="21136156"/>
                      </a:lnTo>
                      <a:lnTo>
                        <a:pt x="8872480" y="21272327"/>
                      </a:lnTo>
                      <a:lnTo>
                        <a:pt x="9539352" y="21086138"/>
                      </a:lnTo>
                      <a:lnTo>
                        <a:pt x="10572998" y="20916626"/>
                      </a:lnTo>
                      <a:lnTo>
                        <a:pt x="10859193" y="21161170"/>
                      </a:lnTo>
                      <a:lnTo>
                        <a:pt x="11614981" y="20827700"/>
                      </a:lnTo>
                      <a:lnTo>
                        <a:pt x="11506630" y="20455335"/>
                      </a:lnTo>
                      <a:lnTo>
                        <a:pt x="11909513" y="20038495"/>
                      </a:lnTo>
                      <a:lnTo>
                        <a:pt x="12020659" y="19327092"/>
                      </a:lnTo>
                      <a:lnTo>
                        <a:pt x="11920634" y="18815772"/>
                      </a:lnTo>
                      <a:lnTo>
                        <a:pt x="11731681" y="18487869"/>
                      </a:lnTo>
                      <a:lnTo>
                        <a:pt x="11228750" y="18354481"/>
                      </a:lnTo>
                      <a:lnTo>
                        <a:pt x="10636902" y="18368374"/>
                      </a:lnTo>
                      <a:lnTo>
                        <a:pt x="10158983" y="18790769"/>
                      </a:lnTo>
                      <a:lnTo>
                        <a:pt x="9326233" y="19028854"/>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29" name="任意多边形 5">
                  <a:extLst>
                    <a:ext uri="{FF2B5EF4-FFF2-40B4-BE49-F238E27FC236}">
                      <a16:creationId xmlns:a16="http://schemas.microsoft.com/office/drawing/2014/main" id="{61E2EBBA-552D-66D0-1CE9-DCE9F69409D4}"/>
                    </a:ext>
                  </a:extLst>
                </p:cNvPr>
                <p:cNvSpPr>
                  <a:spLocks/>
                </p:cNvSpPr>
                <p:nvPr/>
              </p:nvSpPr>
              <p:spPr bwMode="auto">
                <a:xfrm>
                  <a:off x="4159249" y="3466782"/>
                  <a:ext cx="706025" cy="459716"/>
                </a:xfrm>
                <a:custGeom>
                  <a:avLst/>
                  <a:gdLst>
                    <a:gd name="T0" fmla="*/ 12277 w 17625354"/>
                    <a:gd name="T1" fmla="*/ 235262 h 11269231"/>
                    <a:gd name="T2" fmla="*/ 77066 w 17625354"/>
                    <a:gd name="T3" fmla="*/ 178533 h 11269231"/>
                    <a:gd name="T4" fmla="*/ 166860 w 17625354"/>
                    <a:gd name="T5" fmla="*/ 112855 h 11269231"/>
                    <a:gd name="T6" fmla="*/ 259064 w 17625354"/>
                    <a:gd name="T7" fmla="*/ 50183 h 11269231"/>
                    <a:gd name="T8" fmla="*/ 349506 w 17625354"/>
                    <a:gd name="T9" fmla="*/ 14699 h 11269231"/>
                    <a:gd name="T10" fmla="*/ 364654 w 17625354"/>
                    <a:gd name="T11" fmla="*/ 68247 h 11269231"/>
                    <a:gd name="T12" fmla="*/ 307878 w 17625354"/>
                    <a:gd name="T13" fmla="*/ 135889 h 11269231"/>
                    <a:gd name="T14" fmla="*/ 299230 w 17625354"/>
                    <a:gd name="T15" fmla="*/ 180561 h 11269231"/>
                    <a:gd name="T16" fmla="*/ 369457 w 17625354"/>
                    <a:gd name="T17" fmla="*/ 163726 h 11269231"/>
                    <a:gd name="T18" fmla="*/ 401858 w 17625354"/>
                    <a:gd name="T19" fmla="*/ 141300 h 11269231"/>
                    <a:gd name="T20" fmla="*/ 424197 w 17625354"/>
                    <a:gd name="T21" fmla="*/ 99904 h 11269231"/>
                    <a:gd name="T22" fmla="*/ 471781 w 17625354"/>
                    <a:gd name="T23" fmla="*/ 120047 h 11269231"/>
                    <a:gd name="T24" fmla="*/ 522095 w 17625354"/>
                    <a:gd name="T25" fmla="*/ 170670 h 11269231"/>
                    <a:gd name="T26" fmla="*/ 527570 w 17625354"/>
                    <a:gd name="T27" fmla="*/ 136906 h 11269231"/>
                    <a:gd name="T28" fmla="*/ 517495 w 17625354"/>
                    <a:gd name="T29" fmla="*/ 65678 h 11269231"/>
                    <a:gd name="T30" fmla="*/ 507420 w 17625354"/>
                    <a:gd name="T31" fmla="*/ 0 h 11269231"/>
                    <a:gd name="T32" fmla="*/ 602909 w 17625354"/>
                    <a:gd name="T33" fmla="*/ 30758 h 11269231"/>
                    <a:gd name="T34" fmla="*/ 680876 w 17625354"/>
                    <a:gd name="T35" fmla="*/ 26363 h 11269231"/>
                    <a:gd name="T36" fmla="*/ 703434 w 17625354"/>
                    <a:gd name="T37" fmla="*/ 87647 h 11269231"/>
                    <a:gd name="T38" fmla="*/ 770232 w 17625354"/>
                    <a:gd name="T39" fmla="*/ 136674 h 11269231"/>
                    <a:gd name="T40" fmla="*/ 833532 w 17625354"/>
                    <a:gd name="T41" fmla="*/ 160813 h 11269231"/>
                    <a:gd name="T42" fmla="*/ 803960 w 17625354"/>
                    <a:gd name="T43" fmla="*/ 212527 h 11269231"/>
                    <a:gd name="T44" fmla="*/ 722707 w 17625354"/>
                    <a:gd name="T45" fmla="*/ 212990 h 11269231"/>
                    <a:gd name="T46" fmla="*/ 669487 w 17625354"/>
                    <a:gd name="T47" fmla="*/ 231028 h 11269231"/>
                    <a:gd name="T48" fmla="*/ 709128 w 17625354"/>
                    <a:gd name="T49" fmla="*/ 255773 h 11269231"/>
                    <a:gd name="T50" fmla="*/ 624152 w 17625354"/>
                    <a:gd name="T51" fmla="*/ 304338 h 11269231"/>
                    <a:gd name="T52" fmla="*/ 551233 w 17625354"/>
                    <a:gd name="T53" fmla="*/ 265248 h 11269231"/>
                    <a:gd name="T54" fmla="*/ 511362 w 17625354"/>
                    <a:gd name="T55" fmla="*/ 249529 h 11269231"/>
                    <a:gd name="T56" fmla="*/ 516619 w 17625354"/>
                    <a:gd name="T57" fmla="*/ 282830 h 11269231"/>
                    <a:gd name="T58" fmla="*/ 573561 w 17625354"/>
                    <a:gd name="T59" fmla="*/ 336251 h 11269231"/>
                    <a:gd name="T60" fmla="*/ 465938 w 17625354"/>
                    <a:gd name="T61" fmla="*/ 388414 h 11269231"/>
                    <a:gd name="T62" fmla="*/ 390031 w 17625354"/>
                    <a:gd name="T63" fmla="*/ 370246 h 11269231"/>
                    <a:gd name="T64" fmla="*/ 369006 w 17625354"/>
                    <a:gd name="T65" fmla="*/ 308268 h 11269231"/>
                    <a:gd name="T66" fmla="*/ 346449 w 17625354"/>
                    <a:gd name="T67" fmla="*/ 268261 h 11269231"/>
                    <a:gd name="T68" fmla="*/ 298703 w 17625354"/>
                    <a:gd name="T69" fmla="*/ 235190 h 11269231"/>
                    <a:gd name="T70" fmla="*/ 254849 w 17625354"/>
                    <a:gd name="T71" fmla="*/ 281572 h 11269231"/>
                    <a:gd name="T72" fmla="*/ 320891 w 17625354"/>
                    <a:gd name="T73" fmla="*/ 343460 h 11269231"/>
                    <a:gd name="T74" fmla="*/ 361100 w 17625354"/>
                    <a:gd name="T75" fmla="*/ 426170 h 11269231"/>
                    <a:gd name="T76" fmla="*/ 323244 w 17625354"/>
                    <a:gd name="T77" fmla="*/ 488967 h 11269231"/>
                    <a:gd name="T78" fmla="*/ 242340 w 17625354"/>
                    <a:gd name="T79" fmla="*/ 562691 h 11269231"/>
                    <a:gd name="T80" fmla="*/ 184381 w 17625354"/>
                    <a:gd name="T81" fmla="*/ 527965 h 11269231"/>
                    <a:gd name="T82" fmla="*/ 112932 w 17625354"/>
                    <a:gd name="T83" fmla="*/ 471280 h 11269231"/>
                    <a:gd name="T84" fmla="*/ 65155 w 17625354"/>
                    <a:gd name="T85" fmla="*/ 386903 h 11269231"/>
                    <a:gd name="T86" fmla="*/ 6131 w 17625354"/>
                    <a:gd name="T87" fmla="*/ 305887 h 112692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625354"/>
                    <a:gd name="T133" fmla="*/ 0 h 11269231"/>
                    <a:gd name="T134" fmla="*/ 17625354 w 17625354"/>
                    <a:gd name="T135" fmla="*/ 11269231 h 112692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625354" h="11269231">
                      <a:moveTo>
                        <a:pt x="0" y="5438313"/>
                      </a:moveTo>
                      <a:lnTo>
                        <a:pt x="259607" y="4711674"/>
                      </a:lnTo>
                      <a:lnTo>
                        <a:pt x="749693" y="4098901"/>
                      </a:lnTo>
                      <a:lnTo>
                        <a:pt x="1629593" y="3575540"/>
                      </a:lnTo>
                      <a:lnTo>
                        <a:pt x="2694736" y="2954916"/>
                      </a:lnTo>
                      <a:lnTo>
                        <a:pt x="3528323" y="2260186"/>
                      </a:lnTo>
                      <a:lnTo>
                        <a:pt x="4672190" y="1551564"/>
                      </a:lnTo>
                      <a:lnTo>
                        <a:pt x="5477993" y="1005044"/>
                      </a:lnTo>
                      <a:lnTo>
                        <a:pt x="6394942" y="486310"/>
                      </a:lnTo>
                      <a:lnTo>
                        <a:pt x="7390439" y="294379"/>
                      </a:lnTo>
                      <a:lnTo>
                        <a:pt x="8248621" y="672707"/>
                      </a:lnTo>
                      <a:lnTo>
                        <a:pt x="7710738" y="1366806"/>
                      </a:lnTo>
                      <a:lnTo>
                        <a:pt x="7396149" y="2062739"/>
                      </a:lnTo>
                      <a:lnTo>
                        <a:pt x="6510188" y="2721504"/>
                      </a:lnTo>
                      <a:lnTo>
                        <a:pt x="6060529" y="3171842"/>
                      </a:lnTo>
                      <a:lnTo>
                        <a:pt x="6327335" y="3616162"/>
                      </a:lnTo>
                      <a:lnTo>
                        <a:pt x="6749527" y="3969386"/>
                      </a:lnTo>
                      <a:lnTo>
                        <a:pt x="7812303" y="3278996"/>
                      </a:lnTo>
                      <a:lnTo>
                        <a:pt x="8418709" y="3293012"/>
                      </a:lnTo>
                      <a:lnTo>
                        <a:pt x="8497433" y="2829863"/>
                      </a:lnTo>
                      <a:lnTo>
                        <a:pt x="8474276" y="2496391"/>
                      </a:lnTo>
                      <a:lnTo>
                        <a:pt x="8969799" y="2000817"/>
                      </a:lnTo>
                      <a:lnTo>
                        <a:pt x="9554220" y="1770634"/>
                      </a:lnTo>
                      <a:lnTo>
                        <a:pt x="9975988" y="2404226"/>
                      </a:lnTo>
                      <a:lnTo>
                        <a:pt x="10256926" y="2848890"/>
                      </a:lnTo>
                      <a:lnTo>
                        <a:pt x="11039880" y="3418074"/>
                      </a:lnTo>
                      <a:lnTo>
                        <a:pt x="11549294" y="2853022"/>
                      </a:lnTo>
                      <a:lnTo>
                        <a:pt x="11155652" y="2741865"/>
                      </a:lnTo>
                      <a:lnTo>
                        <a:pt x="10734226" y="2158292"/>
                      </a:lnTo>
                      <a:lnTo>
                        <a:pt x="10942626" y="1315353"/>
                      </a:lnTo>
                      <a:lnTo>
                        <a:pt x="10043956" y="532731"/>
                      </a:lnTo>
                      <a:lnTo>
                        <a:pt x="10729588" y="-1"/>
                      </a:lnTo>
                      <a:lnTo>
                        <a:pt x="11683585" y="134315"/>
                      </a:lnTo>
                      <a:lnTo>
                        <a:pt x="12748728" y="615997"/>
                      </a:lnTo>
                      <a:lnTo>
                        <a:pt x="13218215" y="248073"/>
                      </a:lnTo>
                      <a:lnTo>
                        <a:pt x="14397372" y="527987"/>
                      </a:lnTo>
                      <a:lnTo>
                        <a:pt x="14809532" y="1208823"/>
                      </a:lnTo>
                      <a:lnTo>
                        <a:pt x="14874364" y="1755343"/>
                      </a:lnTo>
                      <a:lnTo>
                        <a:pt x="15763530" y="2709439"/>
                      </a:lnTo>
                      <a:lnTo>
                        <a:pt x="16286836" y="2737226"/>
                      </a:lnTo>
                      <a:lnTo>
                        <a:pt x="17165555" y="2872005"/>
                      </a:lnTo>
                      <a:lnTo>
                        <a:pt x="17625354" y="3220654"/>
                      </a:lnTo>
                      <a:lnTo>
                        <a:pt x="17583536" y="3867318"/>
                      </a:lnTo>
                      <a:lnTo>
                        <a:pt x="17000024" y="4256362"/>
                      </a:lnTo>
                      <a:lnTo>
                        <a:pt x="16184956" y="4636152"/>
                      </a:lnTo>
                      <a:lnTo>
                        <a:pt x="15281899" y="4265628"/>
                      </a:lnTo>
                      <a:lnTo>
                        <a:pt x="14425155" y="4168364"/>
                      </a:lnTo>
                      <a:lnTo>
                        <a:pt x="14156550" y="4626886"/>
                      </a:lnTo>
                      <a:lnTo>
                        <a:pt x="14758592" y="4863094"/>
                      </a:lnTo>
                      <a:lnTo>
                        <a:pt x="14994775" y="5122461"/>
                      </a:lnTo>
                      <a:lnTo>
                        <a:pt x="13610087" y="6442454"/>
                      </a:lnTo>
                      <a:lnTo>
                        <a:pt x="13197926" y="6095089"/>
                      </a:lnTo>
                      <a:lnTo>
                        <a:pt x="12489377" y="5502251"/>
                      </a:lnTo>
                      <a:lnTo>
                        <a:pt x="11656018" y="5312227"/>
                      </a:lnTo>
                      <a:lnTo>
                        <a:pt x="11433499" y="4687098"/>
                      </a:lnTo>
                      <a:lnTo>
                        <a:pt x="10812938" y="4997410"/>
                      </a:lnTo>
                      <a:lnTo>
                        <a:pt x="10405404" y="5428134"/>
                      </a:lnTo>
                      <a:lnTo>
                        <a:pt x="10924096" y="5664342"/>
                      </a:lnTo>
                      <a:lnTo>
                        <a:pt x="11618753" y="6122864"/>
                      </a:lnTo>
                      <a:lnTo>
                        <a:pt x="12128156" y="6734234"/>
                      </a:lnTo>
                      <a:lnTo>
                        <a:pt x="11280678" y="7169597"/>
                      </a:lnTo>
                      <a:lnTo>
                        <a:pt x="9852444" y="7778919"/>
                      </a:lnTo>
                      <a:lnTo>
                        <a:pt x="8608578" y="8170011"/>
                      </a:lnTo>
                      <a:lnTo>
                        <a:pt x="8247358" y="7415058"/>
                      </a:lnTo>
                      <a:lnTo>
                        <a:pt x="8182526" y="6558226"/>
                      </a:lnTo>
                      <a:lnTo>
                        <a:pt x="7802775" y="6173809"/>
                      </a:lnTo>
                      <a:lnTo>
                        <a:pt x="7843493" y="5235006"/>
                      </a:lnTo>
                      <a:lnTo>
                        <a:pt x="7325782" y="5372561"/>
                      </a:lnTo>
                      <a:lnTo>
                        <a:pt x="6607968" y="5136354"/>
                      </a:lnTo>
                      <a:lnTo>
                        <a:pt x="6316194" y="4710234"/>
                      </a:lnTo>
                      <a:lnTo>
                        <a:pt x="5658348" y="5102940"/>
                      </a:lnTo>
                      <a:lnTo>
                        <a:pt x="5388875" y="5639144"/>
                      </a:lnTo>
                      <a:lnTo>
                        <a:pt x="5930107" y="6184635"/>
                      </a:lnTo>
                      <a:lnTo>
                        <a:pt x="6785361" y="6878614"/>
                      </a:lnTo>
                      <a:lnTo>
                        <a:pt x="7238159" y="7528863"/>
                      </a:lnTo>
                      <a:lnTo>
                        <a:pt x="7635597" y="8535075"/>
                      </a:lnTo>
                      <a:lnTo>
                        <a:pt x="7483288" y="9281664"/>
                      </a:lnTo>
                      <a:lnTo>
                        <a:pt x="6835116" y="9792720"/>
                      </a:lnTo>
                      <a:lnTo>
                        <a:pt x="6214403" y="10614337"/>
                      </a:lnTo>
                      <a:lnTo>
                        <a:pt x="5124378" y="11269231"/>
                      </a:lnTo>
                      <a:lnTo>
                        <a:pt x="4533249" y="11032288"/>
                      </a:lnTo>
                      <a:lnTo>
                        <a:pt x="3898797" y="10573766"/>
                      </a:lnTo>
                      <a:lnTo>
                        <a:pt x="3031853" y="10152990"/>
                      </a:lnTo>
                      <a:lnTo>
                        <a:pt x="2387982" y="9438499"/>
                      </a:lnTo>
                      <a:lnTo>
                        <a:pt x="1680778" y="8481048"/>
                      </a:lnTo>
                      <a:lnTo>
                        <a:pt x="1377728" y="7748649"/>
                      </a:lnTo>
                      <a:lnTo>
                        <a:pt x="599336" y="6902316"/>
                      </a:lnTo>
                      <a:lnTo>
                        <a:pt x="129632" y="6126111"/>
                      </a:lnTo>
                      <a:lnTo>
                        <a:pt x="0" y="5438313"/>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0" name="任意多边形 16">
                  <a:extLst>
                    <a:ext uri="{FF2B5EF4-FFF2-40B4-BE49-F238E27FC236}">
                      <a16:creationId xmlns:a16="http://schemas.microsoft.com/office/drawing/2014/main" id="{725EB9CB-EE93-4782-9E97-0687B0C3D505}"/>
                    </a:ext>
                  </a:extLst>
                </p:cNvPr>
                <p:cNvSpPr>
                  <a:spLocks/>
                </p:cNvSpPr>
                <p:nvPr/>
              </p:nvSpPr>
              <p:spPr bwMode="auto">
                <a:xfrm>
                  <a:off x="5426224" y="3737513"/>
                  <a:ext cx="283113" cy="162615"/>
                </a:xfrm>
                <a:custGeom>
                  <a:avLst/>
                  <a:gdLst>
                    <a:gd name="T0" fmla="*/ 1190 w 7344924"/>
                    <a:gd name="T1" fmla="*/ 1560 h 4256894"/>
                    <a:gd name="T2" fmla="*/ 0 w 7344924"/>
                    <a:gd name="T3" fmla="*/ 928 h 4256894"/>
                    <a:gd name="T4" fmla="*/ 700 w 7344924"/>
                    <a:gd name="T5" fmla="*/ 0 h 4256894"/>
                    <a:gd name="T6" fmla="*/ 3291 w 7344924"/>
                    <a:gd name="T7" fmla="*/ 1127 h 4256894"/>
                    <a:gd name="T8" fmla="*/ 6932 w 7344924"/>
                    <a:gd name="T9" fmla="*/ 928 h 4256894"/>
                    <a:gd name="T10" fmla="*/ 9103 w 7344924"/>
                    <a:gd name="T11" fmla="*/ 1061 h 4256894"/>
                    <a:gd name="T12" fmla="*/ 12044 w 7344924"/>
                    <a:gd name="T13" fmla="*/ 928 h 4256894"/>
                    <a:gd name="T14" fmla="*/ 14845 w 7344924"/>
                    <a:gd name="T15" fmla="*/ 3183 h 4256894"/>
                    <a:gd name="T16" fmla="*/ 20936 w 7344924"/>
                    <a:gd name="T17" fmla="*/ 6034 h 4256894"/>
                    <a:gd name="T18" fmla="*/ 23877 w 7344924"/>
                    <a:gd name="T19" fmla="*/ 5172 h 4256894"/>
                    <a:gd name="T20" fmla="*/ 26864 w 7344924"/>
                    <a:gd name="T21" fmla="*/ 5636 h 4256894"/>
                    <a:gd name="T22" fmla="*/ 30109 w 7344924"/>
                    <a:gd name="T23" fmla="*/ 7559 h 4256894"/>
                    <a:gd name="T24" fmla="*/ 33050 w 7344924"/>
                    <a:gd name="T25" fmla="*/ 6100 h 4256894"/>
                    <a:gd name="T26" fmla="*/ 36621 w 7344924"/>
                    <a:gd name="T27" fmla="*/ 6299 h 4256894"/>
                    <a:gd name="T28" fmla="*/ 37018 w 7344924"/>
                    <a:gd name="T29" fmla="*/ 7776 h 4256894"/>
                    <a:gd name="T30" fmla="*/ 36027 w 7344924"/>
                    <a:gd name="T31" fmla="*/ 10123 h 4256894"/>
                    <a:gd name="T32" fmla="*/ 33680 w 7344924"/>
                    <a:gd name="T33" fmla="*/ 11206 h 4256894"/>
                    <a:gd name="T34" fmla="*/ 34660 w 7344924"/>
                    <a:gd name="T35" fmla="*/ 13725 h 4256894"/>
                    <a:gd name="T36" fmla="*/ 34100 w 7344924"/>
                    <a:gd name="T37" fmla="*/ 16179 h 4256894"/>
                    <a:gd name="T38" fmla="*/ 31159 w 7344924"/>
                    <a:gd name="T39" fmla="*/ 16643 h 4256894"/>
                    <a:gd name="T40" fmla="*/ 27938 w 7344924"/>
                    <a:gd name="T41" fmla="*/ 18566 h 4256894"/>
                    <a:gd name="T42" fmla="*/ 26009 w 7344924"/>
                    <a:gd name="T43" fmla="*/ 20314 h 4256894"/>
                    <a:gd name="T44" fmla="*/ 3641 w 7344924"/>
                    <a:gd name="T45" fmla="*/ 3249 h 4256894"/>
                    <a:gd name="T46" fmla="*/ 1190 w 7344924"/>
                    <a:gd name="T47" fmla="*/ 1560 h 425689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4924"/>
                    <a:gd name="T73" fmla="*/ 0 h 4256894"/>
                    <a:gd name="T74" fmla="*/ 7344924 w 7344924"/>
                    <a:gd name="T75" fmla="*/ 4256894 h 425689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4924" h="4256894">
                      <a:moveTo>
                        <a:pt x="236198" y="326980"/>
                      </a:moveTo>
                      <a:lnTo>
                        <a:pt x="0" y="194525"/>
                      </a:lnTo>
                      <a:lnTo>
                        <a:pt x="138937" y="0"/>
                      </a:lnTo>
                      <a:lnTo>
                        <a:pt x="652992" y="236211"/>
                      </a:lnTo>
                      <a:lnTo>
                        <a:pt x="1375444" y="194525"/>
                      </a:lnTo>
                      <a:lnTo>
                        <a:pt x="1806138" y="222315"/>
                      </a:lnTo>
                      <a:lnTo>
                        <a:pt x="2389658" y="194525"/>
                      </a:lnTo>
                      <a:lnTo>
                        <a:pt x="2945392" y="666943"/>
                      </a:lnTo>
                      <a:lnTo>
                        <a:pt x="4154118" y="1264412"/>
                      </a:lnTo>
                      <a:lnTo>
                        <a:pt x="4737638" y="1083780"/>
                      </a:lnTo>
                      <a:lnTo>
                        <a:pt x="5330202" y="1181047"/>
                      </a:lnTo>
                      <a:lnTo>
                        <a:pt x="5974145" y="1583981"/>
                      </a:lnTo>
                      <a:lnTo>
                        <a:pt x="6557663" y="1278299"/>
                      </a:lnTo>
                      <a:lnTo>
                        <a:pt x="7266222" y="1319975"/>
                      </a:lnTo>
                      <a:lnTo>
                        <a:pt x="7344923" y="1629442"/>
                      </a:lnTo>
                      <a:lnTo>
                        <a:pt x="7148464" y="2121208"/>
                      </a:lnTo>
                      <a:lnTo>
                        <a:pt x="6682708" y="2348173"/>
                      </a:lnTo>
                      <a:lnTo>
                        <a:pt x="6877218" y="2876167"/>
                      </a:lnTo>
                      <a:lnTo>
                        <a:pt x="6766068" y="3390271"/>
                      </a:lnTo>
                      <a:lnTo>
                        <a:pt x="6182545" y="3487532"/>
                      </a:lnTo>
                      <a:lnTo>
                        <a:pt x="5543451" y="3890475"/>
                      </a:lnTo>
                      <a:lnTo>
                        <a:pt x="5160666" y="4256894"/>
                      </a:lnTo>
                      <a:lnTo>
                        <a:pt x="722472" y="680833"/>
                      </a:lnTo>
                      <a:lnTo>
                        <a:pt x="236198" y="326980"/>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1" name="任意多边形 18">
                  <a:extLst>
                    <a:ext uri="{FF2B5EF4-FFF2-40B4-BE49-F238E27FC236}">
                      <a16:creationId xmlns:a16="http://schemas.microsoft.com/office/drawing/2014/main" id="{06320033-4630-D23F-61FC-F09D44281310}"/>
                    </a:ext>
                  </a:extLst>
                </p:cNvPr>
                <p:cNvSpPr>
                  <a:spLocks/>
                </p:cNvSpPr>
                <p:nvPr/>
              </p:nvSpPr>
              <p:spPr bwMode="auto">
                <a:xfrm>
                  <a:off x="5027052" y="3896612"/>
                  <a:ext cx="157383" cy="126576"/>
                </a:xfrm>
                <a:custGeom>
                  <a:avLst/>
                  <a:gdLst>
                    <a:gd name="T0" fmla="*/ 0 w 4070770"/>
                    <a:gd name="T1" fmla="*/ 4473 h 3332312"/>
                    <a:gd name="T2" fmla="*/ 519 w 4070770"/>
                    <a:gd name="T3" fmla="*/ 2719 h 3332312"/>
                    <a:gd name="T4" fmla="*/ 365 w 4070770"/>
                    <a:gd name="T5" fmla="*/ 1520 h 3332312"/>
                    <a:gd name="T6" fmla="*/ 1486 w 4070770"/>
                    <a:gd name="T7" fmla="*/ 173 h 3332312"/>
                    <a:gd name="T8" fmla="*/ 3419 w 4070770"/>
                    <a:gd name="T9" fmla="*/ 0 h 3332312"/>
                    <a:gd name="T10" fmla="*/ 5408 w 4070770"/>
                    <a:gd name="T11" fmla="*/ 1893 h 3332312"/>
                    <a:gd name="T12" fmla="*/ 8383 w 4070770"/>
                    <a:gd name="T13" fmla="*/ 3518 h 3332312"/>
                    <a:gd name="T14" fmla="*/ 10522 w 4070770"/>
                    <a:gd name="T15" fmla="*/ 5759 h 3332312"/>
                    <a:gd name="T16" fmla="*/ 14810 w 4070770"/>
                    <a:gd name="T17" fmla="*/ 8344 h 3332312"/>
                    <a:gd name="T18" fmla="*/ 18326 w 4070770"/>
                    <a:gd name="T19" fmla="*/ 11584 h 3332312"/>
                    <a:gd name="T20" fmla="*/ 20134 w 4070770"/>
                    <a:gd name="T21" fmla="*/ 13623 h 3332312"/>
                    <a:gd name="T22" fmla="*/ 20526 w 4070770"/>
                    <a:gd name="T23" fmla="*/ 15983 h 3332312"/>
                    <a:gd name="T24" fmla="*/ 15117 w 4070770"/>
                    <a:gd name="T25" fmla="*/ 15596 h 3332312"/>
                    <a:gd name="T26" fmla="*/ 13857 w 4070770"/>
                    <a:gd name="T27" fmla="*/ 12769 h 3332312"/>
                    <a:gd name="T28" fmla="*/ 12288 w 4070770"/>
                    <a:gd name="T29" fmla="*/ 11170 h 3332312"/>
                    <a:gd name="T30" fmla="*/ 9443 w 4070770"/>
                    <a:gd name="T31" fmla="*/ 10157 h 3332312"/>
                    <a:gd name="T32" fmla="*/ 7650 w 4070770"/>
                    <a:gd name="T33" fmla="*/ 9197 h 3332312"/>
                    <a:gd name="T34" fmla="*/ 5534 w 4070770"/>
                    <a:gd name="T35" fmla="*/ 8664 h 3332312"/>
                    <a:gd name="T36" fmla="*/ 2522 w 4070770"/>
                    <a:gd name="T37" fmla="*/ 8491 h 3332312"/>
                    <a:gd name="T38" fmla="*/ 1261 w 4070770"/>
                    <a:gd name="T39" fmla="*/ 7118 h 3332312"/>
                    <a:gd name="T40" fmla="*/ 0 w 4070770"/>
                    <a:gd name="T41" fmla="*/ 4473 h 33323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70770"/>
                    <a:gd name="T64" fmla="*/ 0 h 3332312"/>
                    <a:gd name="T65" fmla="*/ 4070770 w 4070770"/>
                    <a:gd name="T66" fmla="*/ 3332312 h 33323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70770" h="3332312">
                      <a:moveTo>
                        <a:pt x="0" y="932641"/>
                      </a:moveTo>
                      <a:lnTo>
                        <a:pt x="102879" y="566963"/>
                      </a:lnTo>
                      <a:lnTo>
                        <a:pt x="72312" y="316832"/>
                      </a:lnTo>
                      <a:lnTo>
                        <a:pt x="294605" y="36129"/>
                      </a:lnTo>
                      <a:lnTo>
                        <a:pt x="678056" y="0"/>
                      </a:lnTo>
                      <a:lnTo>
                        <a:pt x="1072617" y="394657"/>
                      </a:lnTo>
                      <a:lnTo>
                        <a:pt x="1662526" y="733549"/>
                      </a:lnTo>
                      <a:lnTo>
                        <a:pt x="2086824" y="1200625"/>
                      </a:lnTo>
                      <a:lnTo>
                        <a:pt x="2937090" y="1739798"/>
                      </a:lnTo>
                      <a:lnTo>
                        <a:pt x="3634534" y="2415160"/>
                      </a:lnTo>
                      <a:lnTo>
                        <a:pt x="3993044" y="2840297"/>
                      </a:lnTo>
                      <a:lnTo>
                        <a:pt x="4070770" y="3332312"/>
                      </a:lnTo>
                      <a:lnTo>
                        <a:pt x="2998212" y="3251715"/>
                      </a:lnTo>
                      <a:lnTo>
                        <a:pt x="2748191" y="2662401"/>
                      </a:lnTo>
                      <a:lnTo>
                        <a:pt x="2436964" y="2328820"/>
                      </a:lnTo>
                      <a:lnTo>
                        <a:pt x="1872870" y="2117780"/>
                      </a:lnTo>
                      <a:lnTo>
                        <a:pt x="1517202" y="1917674"/>
                      </a:lnTo>
                      <a:lnTo>
                        <a:pt x="1097629" y="1806503"/>
                      </a:lnTo>
                      <a:lnTo>
                        <a:pt x="500222" y="1770374"/>
                      </a:lnTo>
                      <a:lnTo>
                        <a:pt x="250146" y="1484115"/>
                      </a:lnTo>
                      <a:lnTo>
                        <a:pt x="0" y="932641"/>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2" name="任意多边形 18">
                  <a:extLst>
                    <a:ext uri="{FF2B5EF4-FFF2-40B4-BE49-F238E27FC236}">
                      <a16:creationId xmlns:a16="http://schemas.microsoft.com/office/drawing/2014/main" id="{88223795-74C9-6A1D-CFFD-354D5DA7611B}"/>
                    </a:ext>
                  </a:extLst>
                </p:cNvPr>
                <p:cNvSpPr>
                  <a:spLocks/>
                </p:cNvSpPr>
                <p:nvPr/>
              </p:nvSpPr>
              <p:spPr bwMode="auto">
                <a:xfrm>
                  <a:off x="4860877" y="3920345"/>
                  <a:ext cx="88803" cy="50103"/>
                </a:xfrm>
                <a:custGeom>
                  <a:avLst/>
                  <a:gdLst>
                    <a:gd name="T0" fmla="*/ 0 w 3495776"/>
                    <a:gd name="T1" fmla="*/ 647 h 1975420"/>
                    <a:gd name="T2" fmla="*/ 413 w 3495776"/>
                    <a:gd name="T3" fmla="*/ 309 h 1975420"/>
                    <a:gd name="T4" fmla="*/ 1236 w 3495776"/>
                    <a:gd name="T5" fmla="*/ 0 h 1975420"/>
                    <a:gd name="T6" fmla="*/ 1733 w 3495776"/>
                    <a:gd name="T7" fmla="*/ 49 h 1975420"/>
                    <a:gd name="T8" fmla="*/ 1976 w 3495776"/>
                    <a:gd name="T9" fmla="*/ 168 h 1975420"/>
                    <a:gd name="T10" fmla="*/ 2160 w 3495776"/>
                    <a:gd name="T11" fmla="*/ 495 h 1975420"/>
                    <a:gd name="T12" fmla="*/ 1574 w 3495776"/>
                    <a:gd name="T13" fmla="*/ 934 h 1975420"/>
                    <a:gd name="T14" fmla="*/ 797 w 3495776"/>
                    <a:gd name="T15" fmla="*/ 1156 h 1975420"/>
                    <a:gd name="T16" fmla="*/ 270 w 3495776"/>
                    <a:gd name="T17" fmla="*/ 1008 h 1975420"/>
                    <a:gd name="T18" fmla="*/ 0 w 3495776"/>
                    <a:gd name="T19" fmla="*/ 647 h 19754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95776"/>
                    <a:gd name="T31" fmla="*/ 0 h 1975420"/>
                    <a:gd name="T32" fmla="*/ 3495776 w 3495776"/>
                    <a:gd name="T33" fmla="*/ 1975420 h 19754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95776" h="1975420">
                      <a:moveTo>
                        <a:pt x="0" y="1105294"/>
                      </a:moveTo>
                      <a:lnTo>
                        <a:pt x="668208" y="528754"/>
                      </a:lnTo>
                      <a:lnTo>
                        <a:pt x="1999501" y="0"/>
                      </a:lnTo>
                      <a:lnTo>
                        <a:pt x="2803911" y="84592"/>
                      </a:lnTo>
                      <a:lnTo>
                        <a:pt x="3197219" y="287635"/>
                      </a:lnTo>
                      <a:lnTo>
                        <a:pt x="3495776" y="846224"/>
                      </a:lnTo>
                      <a:lnTo>
                        <a:pt x="2547521" y="1596096"/>
                      </a:lnTo>
                      <a:lnTo>
                        <a:pt x="1289893" y="1975420"/>
                      </a:lnTo>
                      <a:lnTo>
                        <a:pt x="436252" y="1722212"/>
                      </a:lnTo>
                      <a:lnTo>
                        <a:pt x="0" y="1105294"/>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3" name="任意多边形 18">
                  <a:extLst>
                    <a:ext uri="{FF2B5EF4-FFF2-40B4-BE49-F238E27FC236}">
                      <a16:creationId xmlns:a16="http://schemas.microsoft.com/office/drawing/2014/main" id="{237650FC-37B2-B887-4565-4A16C1BB9BF5}"/>
                    </a:ext>
                  </a:extLst>
                </p:cNvPr>
                <p:cNvSpPr>
                  <a:spLocks/>
                </p:cNvSpPr>
                <p:nvPr/>
              </p:nvSpPr>
              <p:spPr bwMode="auto">
                <a:xfrm>
                  <a:off x="5719888" y="4031098"/>
                  <a:ext cx="71218" cy="83505"/>
                </a:xfrm>
                <a:custGeom>
                  <a:avLst/>
                  <a:gdLst>
                    <a:gd name="T0" fmla="*/ 0 w 2812427"/>
                    <a:gd name="T1" fmla="*/ 267 h 3343457"/>
                    <a:gd name="T2" fmla="*/ 247 w 2812427"/>
                    <a:gd name="T3" fmla="*/ 0 h 3343457"/>
                    <a:gd name="T4" fmla="*/ 924 w 2812427"/>
                    <a:gd name="T5" fmla="*/ 210 h 3343457"/>
                    <a:gd name="T6" fmla="*/ 1640 w 2812427"/>
                    <a:gd name="T7" fmla="*/ 616 h 3343457"/>
                    <a:gd name="T8" fmla="*/ 1590 w 2812427"/>
                    <a:gd name="T9" fmla="*/ 927 h 3343457"/>
                    <a:gd name="T10" fmla="*/ 1732 w 2812427"/>
                    <a:gd name="T11" fmla="*/ 1307 h 3343457"/>
                    <a:gd name="T12" fmla="*/ 1706 w 2812427"/>
                    <a:gd name="T13" fmla="*/ 1677 h 3343457"/>
                    <a:gd name="T14" fmla="*/ 1488 w 2812427"/>
                    <a:gd name="T15" fmla="*/ 1949 h 3343457"/>
                    <a:gd name="T16" fmla="*/ 794 w 2812427"/>
                    <a:gd name="T17" fmla="*/ 1208 h 3343457"/>
                    <a:gd name="T18" fmla="*/ 240 w 2812427"/>
                    <a:gd name="T19" fmla="*/ 587 h 3343457"/>
                    <a:gd name="T20" fmla="*/ 0 w 2812427"/>
                    <a:gd name="T21" fmla="*/ 267 h 33434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12427"/>
                    <a:gd name="T34" fmla="*/ 0 h 3343457"/>
                    <a:gd name="T35" fmla="*/ 2812427 w 2812427"/>
                    <a:gd name="T36" fmla="*/ 3343457 h 33434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12427" h="3343457">
                      <a:moveTo>
                        <a:pt x="0" y="458445"/>
                      </a:moveTo>
                      <a:lnTo>
                        <a:pt x="401810" y="0"/>
                      </a:lnTo>
                      <a:lnTo>
                        <a:pt x="1500462" y="359895"/>
                      </a:lnTo>
                      <a:lnTo>
                        <a:pt x="2664387" y="1057505"/>
                      </a:lnTo>
                      <a:lnTo>
                        <a:pt x="2582282" y="1591064"/>
                      </a:lnTo>
                      <a:lnTo>
                        <a:pt x="2812427" y="2241556"/>
                      </a:lnTo>
                      <a:lnTo>
                        <a:pt x="2770118" y="2876419"/>
                      </a:lnTo>
                      <a:cubicBezTo>
                        <a:pt x="2772052" y="3123629"/>
                        <a:pt x="2414477" y="3096247"/>
                        <a:pt x="2416411" y="3343457"/>
                      </a:cubicBezTo>
                      <a:lnTo>
                        <a:pt x="1289925" y="2072709"/>
                      </a:lnTo>
                      <a:lnTo>
                        <a:pt x="389720" y="1007681"/>
                      </a:lnTo>
                      <a:lnTo>
                        <a:pt x="0" y="458445"/>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4" name="任意多边形 18">
                  <a:extLst>
                    <a:ext uri="{FF2B5EF4-FFF2-40B4-BE49-F238E27FC236}">
                      <a16:creationId xmlns:a16="http://schemas.microsoft.com/office/drawing/2014/main" id="{F745E305-880C-79B1-C7D7-C7376B96F48E}"/>
                    </a:ext>
                  </a:extLst>
                </p:cNvPr>
                <p:cNvSpPr>
                  <a:spLocks/>
                </p:cNvSpPr>
                <p:nvPr/>
              </p:nvSpPr>
              <p:spPr bwMode="auto">
                <a:xfrm>
                  <a:off x="5576573" y="3711143"/>
                  <a:ext cx="113421" cy="65925"/>
                </a:xfrm>
                <a:custGeom>
                  <a:avLst/>
                  <a:gdLst>
                    <a:gd name="T0" fmla="*/ 0 w 4461467"/>
                    <a:gd name="T1" fmla="*/ 837 h 2643782"/>
                    <a:gd name="T2" fmla="*/ 235 w 4461467"/>
                    <a:gd name="T3" fmla="*/ 458 h 2643782"/>
                    <a:gd name="T4" fmla="*/ 757 w 4461467"/>
                    <a:gd name="T5" fmla="*/ 186 h 2643782"/>
                    <a:gd name="T6" fmla="*/ 1083 w 4461467"/>
                    <a:gd name="T7" fmla="*/ 61 h 2643782"/>
                    <a:gd name="T8" fmla="*/ 1514 w 4461467"/>
                    <a:gd name="T9" fmla="*/ 0 h 2643782"/>
                    <a:gd name="T10" fmla="*/ 1984 w 4461467"/>
                    <a:gd name="T11" fmla="*/ 396 h 2643782"/>
                    <a:gd name="T12" fmla="*/ 2245 w 4461467"/>
                    <a:gd name="T13" fmla="*/ 718 h 2643782"/>
                    <a:gd name="T14" fmla="*/ 2754 w 4461467"/>
                    <a:gd name="T15" fmla="*/ 1114 h 2643782"/>
                    <a:gd name="T16" fmla="*/ 2677 w 4461467"/>
                    <a:gd name="T17" fmla="*/ 1351 h 2643782"/>
                    <a:gd name="T18" fmla="*/ 2128 w 4461467"/>
                    <a:gd name="T19" fmla="*/ 1547 h 2643782"/>
                    <a:gd name="T20" fmla="*/ 1753 w 4461467"/>
                    <a:gd name="T21" fmla="*/ 1411 h 2643782"/>
                    <a:gd name="T22" fmla="*/ 1167 w 4461467"/>
                    <a:gd name="T23" fmla="*/ 1109 h 2643782"/>
                    <a:gd name="T24" fmla="*/ 0 w 4461467"/>
                    <a:gd name="T25" fmla="*/ 837 h 26437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61467"/>
                    <a:gd name="T40" fmla="*/ 0 h 2643782"/>
                    <a:gd name="T41" fmla="*/ 4461467 w 4461467"/>
                    <a:gd name="T42" fmla="*/ 2643782 h 26437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61467" h="2643782">
                      <a:moveTo>
                        <a:pt x="0" y="1430332"/>
                      </a:moveTo>
                      <a:lnTo>
                        <a:pt x="380374" y="782558"/>
                      </a:lnTo>
                      <a:lnTo>
                        <a:pt x="1226197" y="317256"/>
                      </a:lnTo>
                      <a:lnTo>
                        <a:pt x="1754206" y="105074"/>
                      </a:lnTo>
                      <a:lnTo>
                        <a:pt x="2452638" y="0"/>
                      </a:lnTo>
                      <a:lnTo>
                        <a:pt x="3213873" y="676804"/>
                      </a:lnTo>
                      <a:lnTo>
                        <a:pt x="3636783" y="1226711"/>
                      </a:lnTo>
                      <a:lnTo>
                        <a:pt x="4461467" y="1903516"/>
                      </a:lnTo>
                      <a:lnTo>
                        <a:pt x="4337372" y="2309157"/>
                      </a:lnTo>
                      <a:lnTo>
                        <a:pt x="3446465" y="2643782"/>
                      </a:lnTo>
                      <a:lnTo>
                        <a:pt x="2839334" y="2411820"/>
                      </a:lnTo>
                      <a:lnTo>
                        <a:pt x="1890994" y="1895229"/>
                      </a:lnTo>
                      <a:lnTo>
                        <a:pt x="0" y="1430332"/>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5" name="任意多边形 18">
                  <a:extLst>
                    <a:ext uri="{FF2B5EF4-FFF2-40B4-BE49-F238E27FC236}">
                      <a16:creationId xmlns:a16="http://schemas.microsoft.com/office/drawing/2014/main" id="{1AB78300-A7F7-E4F8-6827-45A5E32AFC0E}"/>
                    </a:ext>
                  </a:extLst>
                </p:cNvPr>
                <p:cNvSpPr>
                  <a:spLocks/>
                </p:cNvSpPr>
                <p:nvPr/>
              </p:nvSpPr>
              <p:spPr bwMode="auto">
                <a:xfrm>
                  <a:off x="5769126" y="3968689"/>
                  <a:ext cx="65063" cy="27249"/>
                </a:xfrm>
                <a:custGeom>
                  <a:avLst/>
                  <a:gdLst>
                    <a:gd name="T0" fmla="*/ 0 w 2582282"/>
                    <a:gd name="T1" fmla="*/ 385 h 1113075"/>
                    <a:gd name="T2" fmla="*/ 229 w 2582282"/>
                    <a:gd name="T3" fmla="*/ 306 h 1113075"/>
                    <a:gd name="T4" fmla="*/ 477 w 2582282"/>
                    <a:gd name="T5" fmla="*/ 130 h 1113075"/>
                    <a:gd name="T6" fmla="*/ 990 w 2582282"/>
                    <a:gd name="T7" fmla="*/ 20 h 1113075"/>
                    <a:gd name="T8" fmla="*/ 1565 w 2582282"/>
                    <a:gd name="T9" fmla="*/ 0 h 1113075"/>
                    <a:gd name="T10" fmla="*/ 1590 w 2582282"/>
                    <a:gd name="T11" fmla="*/ 184 h 1113075"/>
                    <a:gd name="T12" fmla="*/ 1503 w 2582282"/>
                    <a:gd name="T13" fmla="*/ 482 h 1113075"/>
                    <a:gd name="T14" fmla="*/ 1019 w 2582282"/>
                    <a:gd name="T15" fmla="*/ 414 h 1113075"/>
                    <a:gd name="T16" fmla="*/ 773 w 2582282"/>
                    <a:gd name="T17" fmla="*/ 636 h 1113075"/>
                    <a:gd name="T18" fmla="*/ 394 w 2582282"/>
                    <a:gd name="T19" fmla="*/ 644 h 1113075"/>
                    <a:gd name="T20" fmla="*/ 0 w 2582282"/>
                    <a:gd name="T21" fmla="*/ 385 h 11130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82282"/>
                    <a:gd name="T34" fmla="*/ 0 h 1113075"/>
                    <a:gd name="T35" fmla="*/ 2582282 w 2582282"/>
                    <a:gd name="T36" fmla="*/ 1113075 h 111307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82282" h="1113075">
                      <a:moveTo>
                        <a:pt x="0" y="665369"/>
                      </a:moveTo>
                      <a:lnTo>
                        <a:pt x="372022" y="529101"/>
                      </a:lnTo>
                      <a:lnTo>
                        <a:pt x="773783" y="224537"/>
                      </a:lnTo>
                      <a:lnTo>
                        <a:pt x="1606921" y="34187"/>
                      </a:lnTo>
                      <a:lnTo>
                        <a:pt x="2540830" y="0"/>
                      </a:lnTo>
                      <a:lnTo>
                        <a:pt x="2582282" y="317469"/>
                      </a:lnTo>
                      <a:lnTo>
                        <a:pt x="2440063" y="833665"/>
                      </a:lnTo>
                      <a:lnTo>
                        <a:pt x="1655180" y="716245"/>
                      </a:lnTo>
                      <a:lnTo>
                        <a:pt x="1255905" y="1100152"/>
                      </a:lnTo>
                      <a:lnTo>
                        <a:pt x="639255" y="1113075"/>
                      </a:lnTo>
                      <a:lnTo>
                        <a:pt x="0" y="665369"/>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6" name="任意多边形 18">
                  <a:extLst>
                    <a:ext uri="{FF2B5EF4-FFF2-40B4-BE49-F238E27FC236}">
                      <a16:creationId xmlns:a16="http://schemas.microsoft.com/office/drawing/2014/main" id="{8F33C178-DF97-6035-26D8-6FCA311B6D4A}"/>
                    </a:ext>
                  </a:extLst>
                </p:cNvPr>
                <p:cNvSpPr>
                  <a:spLocks/>
                </p:cNvSpPr>
                <p:nvPr/>
              </p:nvSpPr>
              <p:spPr bwMode="auto">
                <a:xfrm>
                  <a:off x="5711975" y="3815744"/>
                  <a:ext cx="41324" cy="53619"/>
                </a:xfrm>
                <a:custGeom>
                  <a:avLst/>
                  <a:gdLst>
                    <a:gd name="T0" fmla="*/ 0 w 1655162"/>
                    <a:gd name="T1" fmla="*/ 1225 h 2128297"/>
                    <a:gd name="T2" fmla="*/ 66 w 1655162"/>
                    <a:gd name="T3" fmla="*/ 588 h 2128297"/>
                    <a:gd name="T4" fmla="*/ 328 w 1655162"/>
                    <a:gd name="T5" fmla="*/ 443 h 2128297"/>
                    <a:gd name="T6" fmla="*/ 626 w 1655162"/>
                    <a:gd name="T7" fmla="*/ 0 h 2128297"/>
                    <a:gd name="T8" fmla="*/ 842 w 1655162"/>
                    <a:gd name="T9" fmla="*/ 56 h 2128297"/>
                    <a:gd name="T10" fmla="*/ 1028 w 1655162"/>
                    <a:gd name="T11" fmla="*/ 460 h 2128297"/>
                    <a:gd name="T12" fmla="*/ 277 w 1655162"/>
                    <a:gd name="T13" fmla="*/ 1250 h 2128297"/>
                    <a:gd name="T14" fmla="*/ 0 w 1655162"/>
                    <a:gd name="T15" fmla="*/ 1225 h 2128297"/>
                    <a:gd name="T16" fmla="*/ 0 60000 65536"/>
                    <a:gd name="T17" fmla="*/ 0 60000 65536"/>
                    <a:gd name="T18" fmla="*/ 0 60000 65536"/>
                    <a:gd name="T19" fmla="*/ 0 60000 65536"/>
                    <a:gd name="T20" fmla="*/ 0 60000 65536"/>
                    <a:gd name="T21" fmla="*/ 0 60000 65536"/>
                    <a:gd name="T22" fmla="*/ 0 60000 65536"/>
                    <a:gd name="T23" fmla="*/ 0 60000 65536"/>
                    <a:gd name="T24" fmla="*/ 0 w 1655162"/>
                    <a:gd name="T25" fmla="*/ 0 h 2128297"/>
                    <a:gd name="T26" fmla="*/ 1655162 w 1655162"/>
                    <a:gd name="T27" fmla="*/ 2128297 h 212829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5162" h="2128297">
                      <a:moveTo>
                        <a:pt x="0" y="2086667"/>
                      </a:moveTo>
                      <a:lnTo>
                        <a:pt x="105566" y="1001454"/>
                      </a:lnTo>
                      <a:lnTo>
                        <a:pt x="528498" y="754704"/>
                      </a:lnTo>
                      <a:lnTo>
                        <a:pt x="1007063" y="0"/>
                      </a:lnTo>
                      <a:lnTo>
                        <a:pt x="1355868" y="95819"/>
                      </a:lnTo>
                      <a:lnTo>
                        <a:pt x="1655162" y="783934"/>
                      </a:lnTo>
                      <a:lnTo>
                        <a:pt x="446113" y="2128297"/>
                      </a:lnTo>
                      <a:lnTo>
                        <a:pt x="0" y="2086667"/>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7" name="任意多边形 18">
                  <a:extLst>
                    <a:ext uri="{FF2B5EF4-FFF2-40B4-BE49-F238E27FC236}">
                      <a16:creationId xmlns:a16="http://schemas.microsoft.com/office/drawing/2014/main" id="{8992BD09-C368-7E02-9B9A-E2E64C8B47E2}"/>
                    </a:ext>
                  </a:extLst>
                </p:cNvPr>
                <p:cNvSpPr>
                  <a:spLocks/>
                </p:cNvSpPr>
                <p:nvPr/>
              </p:nvSpPr>
              <p:spPr bwMode="auto">
                <a:xfrm>
                  <a:off x="5659221" y="3954625"/>
                  <a:ext cx="37807" cy="36918"/>
                </a:xfrm>
                <a:custGeom>
                  <a:avLst/>
                  <a:gdLst>
                    <a:gd name="T0" fmla="*/ 177 w 1503505"/>
                    <a:gd name="T1" fmla="*/ 512 h 1487020"/>
                    <a:gd name="T2" fmla="*/ 0 w 1503505"/>
                    <a:gd name="T3" fmla="*/ 172 h 1487020"/>
                    <a:gd name="T4" fmla="*/ 404 w 1503505"/>
                    <a:gd name="T5" fmla="*/ 0 h 1487020"/>
                    <a:gd name="T6" fmla="*/ 557 w 1503505"/>
                    <a:gd name="T7" fmla="*/ 224 h 1487020"/>
                    <a:gd name="T8" fmla="*/ 894 w 1503505"/>
                    <a:gd name="T9" fmla="*/ 640 h 1487020"/>
                    <a:gd name="T10" fmla="*/ 918 w 1503505"/>
                    <a:gd name="T11" fmla="*/ 864 h 1487020"/>
                    <a:gd name="T12" fmla="*/ 538 w 1503505"/>
                    <a:gd name="T13" fmla="*/ 718 h 1487020"/>
                    <a:gd name="T14" fmla="*/ 177 w 1503505"/>
                    <a:gd name="T15" fmla="*/ 512 h 1487020"/>
                    <a:gd name="T16" fmla="*/ 0 60000 65536"/>
                    <a:gd name="T17" fmla="*/ 0 60000 65536"/>
                    <a:gd name="T18" fmla="*/ 0 60000 65536"/>
                    <a:gd name="T19" fmla="*/ 0 60000 65536"/>
                    <a:gd name="T20" fmla="*/ 0 60000 65536"/>
                    <a:gd name="T21" fmla="*/ 0 60000 65536"/>
                    <a:gd name="T22" fmla="*/ 0 60000 65536"/>
                    <a:gd name="T23" fmla="*/ 0 60000 65536"/>
                    <a:gd name="T24" fmla="*/ 0 w 1503505"/>
                    <a:gd name="T25" fmla="*/ 0 h 1487020"/>
                    <a:gd name="T26" fmla="*/ 1503505 w 1503505"/>
                    <a:gd name="T27" fmla="*/ 1487020 h 14870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03505" h="1487020">
                      <a:moveTo>
                        <a:pt x="289154" y="881090"/>
                      </a:moveTo>
                      <a:lnTo>
                        <a:pt x="0" y="296432"/>
                      </a:lnTo>
                      <a:lnTo>
                        <a:pt x="661842" y="0"/>
                      </a:lnTo>
                      <a:lnTo>
                        <a:pt x="911923" y="385150"/>
                      </a:lnTo>
                      <a:lnTo>
                        <a:pt x="1464965" y="1101462"/>
                      </a:lnTo>
                      <a:lnTo>
                        <a:pt x="1503505" y="1487020"/>
                      </a:lnTo>
                      <a:lnTo>
                        <a:pt x="880984" y="1234669"/>
                      </a:lnTo>
                      <a:lnTo>
                        <a:pt x="289154" y="881090"/>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8" name="任意多边形 18">
                  <a:extLst>
                    <a:ext uri="{FF2B5EF4-FFF2-40B4-BE49-F238E27FC236}">
                      <a16:creationId xmlns:a16="http://schemas.microsoft.com/office/drawing/2014/main" id="{36F2F96A-0F10-DC7A-51BB-91BEE7843FE4}"/>
                    </a:ext>
                  </a:extLst>
                </p:cNvPr>
                <p:cNvSpPr>
                  <a:spLocks/>
                </p:cNvSpPr>
                <p:nvPr/>
              </p:nvSpPr>
              <p:spPr bwMode="auto">
                <a:xfrm>
                  <a:off x="5794623" y="4011760"/>
                  <a:ext cx="56271" cy="63288"/>
                </a:xfrm>
                <a:custGeom>
                  <a:avLst/>
                  <a:gdLst>
                    <a:gd name="T0" fmla="*/ 144 w 2219163"/>
                    <a:gd name="T1" fmla="*/ 586 h 2537144"/>
                    <a:gd name="T2" fmla="*/ 0 w 2219163"/>
                    <a:gd name="T3" fmla="*/ 0 h 2537144"/>
                    <a:gd name="T4" fmla="*/ 510 w 2219163"/>
                    <a:gd name="T5" fmla="*/ 186 h 2537144"/>
                    <a:gd name="T6" fmla="*/ 738 w 2219163"/>
                    <a:gd name="T7" fmla="*/ 412 h 2537144"/>
                    <a:gd name="T8" fmla="*/ 1373 w 2219163"/>
                    <a:gd name="T9" fmla="*/ 1063 h 2537144"/>
                    <a:gd name="T10" fmla="*/ 1048 w 2219163"/>
                    <a:gd name="T11" fmla="*/ 1487 h 2537144"/>
                    <a:gd name="T12" fmla="*/ 144 w 2219163"/>
                    <a:gd name="T13" fmla="*/ 586 h 2537144"/>
                    <a:gd name="T14" fmla="*/ 0 60000 65536"/>
                    <a:gd name="T15" fmla="*/ 0 60000 65536"/>
                    <a:gd name="T16" fmla="*/ 0 60000 65536"/>
                    <a:gd name="T17" fmla="*/ 0 60000 65536"/>
                    <a:gd name="T18" fmla="*/ 0 60000 65536"/>
                    <a:gd name="T19" fmla="*/ 0 60000 65536"/>
                    <a:gd name="T20" fmla="*/ 0 60000 65536"/>
                    <a:gd name="T21" fmla="*/ 0 w 2219163"/>
                    <a:gd name="T22" fmla="*/ 0 h 2537144"/>
                    <a:gd name="T23" fmla="*/ 2219163 w 2219163"/>
                    <a:gd name="T24" fmla="*/ 2537144 h 25371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19163" h="2537144">
                      <a:moveTo>
                        <a:pt x="232765" y="1000602"/>
                      </a:moveTo>
                      <a:lnTo>
                        <a:pt x="0" y="0"/>
                      </a:lnTo>
                      <a:lnTo>
                        <a:pt x="823956" y="316919"/>
                      </a:lnTo>
                      <a:lnTo>
                        <a:pt x="1193856" y="702073"/>
                      </a:lnTo>
                      <a:lnTo>
                        <a:pt x="2219163" y="1813194"/>
                      </a:lnTo>
                      <a:lnTo>
                        <a:pt x="1693817" y="2537144"/>
                      </a:lnTo>
                      <a:lnTo>
                        <a:pt x="232765" y="1000602"/>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39" name="任意多边形 18">
                  <a:extLst>
                    <a:ext uri="{FF2B5EF4-FFF2-40B4-BE49-F238E27FC236}">
                      <a16:creationId xmlns:a16="http://schemas.microsoft.com/office/drawing/2014/main" id="{DFB2858F-75F0-40D8-8493-229F59168241}"/>
                    </a:ext>
                  </a:extLst>
                </p:cNvPr>
                <p:cNvSpPr>
                  <a:spLocks/>
                </p:cNvSpPr>
                <p:nvPr/>
              </p:nvSpPr>
              <p:spPr bwMode="auto">
                <a:xfrm>
                  <a:off x="5852653" y="4018792"/>
                  <a:ext cx="29015" cy="16701"/>
                </a:xfrm>
                <a:custGeom>
                  <a:avLst/>
                  <a:gdLst>
                    <a:gd name="T0" fmla="*/ 62 w 1119574"/>
                    <a:gd name="T1" fmla="*/ 305 h 698853"/>
                    <a:gd name="T2" fmla="*/ 0 w 1119574"/>
                    <a:gd name="T3" fmla="*/ 37 h 698853"/>
                    <a:gd name="T4" fmla="*/ 334 w 1119574"/>
                    <a:gd name="T5" fmla="*/ 0 h 698853"/>
                    <a:gd name="T6" fmla="*/ 451 w 1119574"/>
                    <a:gd name="T7" fmla="*/ 19 h 698853"/>
                    <a:gd name="T8" fmla="*/ 700 w 1119574"/>
                    <a:gd name="T9" fmla="*/ 347 h 698853"/>
                    <a:gd name="T10" fmla="*/ 379 w 1119574"/>
                    <a:gd name="T11" fmla="*/ 404 h 698853"/>
                    <a:gd name="T12" fmla="*/ 62 w 1119574"/>
                    <a:gd name="T13" fmla="*/ 305 h 698853"/>
                    <a:gd name="T14" fmla="*/ 0 60000 65536"/>
                    <a:gd name="T15" fmla="*/ 0 60000 65536"/>
                    <a:gd name="T16" fmla="*/ 0 60000 65536"/>
                    <a:gd name="T17" fmla="*/ 0 60000 65536"/>
                    <a:gd name="T18" fmla="*/ 0 60000 65536"/>
                    <a:gd name="T19" fmla="*/ 0 60000 65536"/>
                    <a:gd name="T20" fmla="*/ 0 60000 65536"/>
                    <a:gd name="T21" fmla="*/ 0 w 1119574"/>
                    <a:gd name="T22" fmla="*/ 0 h 698853"/>
                    <a:gd name="T23" fmla="*/ 1119574 w 1119574"/>
                    <a:gd name="T24" fmla="*/ 698853 h 69885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9574" h="698853">
                      <a:moveTo>
                        <a:pt x="98827" y="528923"/>
                      </a:moveTo>
                      <a:lnTo>
                        <a:pt x="0" y="63777"/>
                      </a:lnTo>
                      <a:lnTo>
                        <a:pt x="534963" y="0"/>
                      </a:lnTo>
                      <a:lnTo>
                        <a:pt x="721596" y="32983"/>
                      </a:lnTo>
                      <a:lnTo>
                        <a:pt x="1119574" y="600902"/>
                      </a:lnTo>
                      <a:lnTo>
                        <a:pt x="606083" y="698853"/>
                      </a:lnTo>
                      <a:lnTo>
                        <a:pt x="98827" y="528923"/>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0" name="任意多边形 18">
                  <a:extLst>
                    <a:ext uri="{FF2B5EF4-FFF2-40B4-BE49-F238E27FC236}">
                      <a16:creationId xmlns:a16="http://schemas.microsoft.com/office/drawing/2014/main" id="{CB0EB89C-9DB6-0EE5-D709-9C470961861C}"/>
                    </a:ext>
                  </a:extLst>
                </p:cNvPr>
                <p:cNvSpPr>
                  <a:spLocks/>
                </p:cNvSpPr>
                <p:nvPr/>
              </p:nvSpPr>
              <p:spPr bwMode="auto">
                <a:xfrm>
                  <a:off x="5023535" y="3979237"/>
                  <a:ext cx="87923" cy="36918"/>
                </a:xfrm>
                <a:custGeom>
                  <a:avLst/>
                  <a:gdLst>
                    <a:gd name="T0" fmla="*/ 57 w 3467674"/>
                    <a:gd name="T1" fmla="*/ 689 h 1473248"/>
                    <a:gd name="T2" fmla="*/ 0 w 3467674"/>
                    <a:gd name="T3" fmla="*/ 403 h 1473248"/>
                    <a:gd name="T4" fmla="*/ 226 w 3467674"/>
                    <a:gd name="T5" fmla="*/ 0 h 1473248"/>
                    <a:gd name="T6" fmla="*/ 708 w 3467674"/>
                    <a:gd name="T7" fmla="*/ 156 h 1473248"/>
                    <a:gd name="T8" fmla="*/ 1207 w 3467674"/>
                    <a:gd name="T9" fmla="*/ 196 h 1473248"/>
                    <a:gd name="T10" fmla="*/ 1546 w 3467674"/>
                    <a:gd name="T11" fmla="*/ 134 h 1473248"/>
                    <a:gd name="T12" fmla="*/ 2144 w 3467674"/>
                    <a:gd name="T13" fmla="*/ 346 h 1473248"/>
                    <a:gd name="T14" fmla="*/ 1895 w 3467674"/>
                    <a:gd name="T15" fmla="*/ 690 h 1473248"/>
                    <a:gd name="T16" fmla="*/ 1456 w 3467674"/>
                    <a:gd name="T17" fmla="*/ 868 h 1473248"/>
                    <a:gd name="T18" fmla="*/ 1072 w 3467674"/>
                    <a:gd name="T19" fmla="*/ 719 h 1473248"/>
                    <a:gd name="T20" fmla="*/ 57 w 3467674"/>
                    <a:gd name="T21" fmla="*/ 689 h 1473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67674"/>
                    <a:gd name="T34" fmla="*/ 0 h 1473248"/>
                    <a:gd name="T35" fmla="*/ 3467674 w 3467674"/>
                    <a:gd name="T36" fmla="*/ 1473248 h 14732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67674" h="1473248">
                      <a:moveTo>
                        <a:pt x="91793" y="1170141"/>
                      </a:moveTo>
                      <a:lnTo>
                        <a:pt x="0" y="684180"/>
                      </a:lnTo>
                      <a:lnTo>
                        <a:pt x="365797" y="0"/>
                      </a:lnTo>
                      <a:lnTo>
                        <a:pt x="1144519" y="265292"/>
                      </a:lnTo>
                      <a:lnTo>
                        <a:pt x="1952233" y="332902"/>
                      </a:lnTo>
                      <a:lnTo>
                        <a:pt x="2501094" y="227241"/>
                      </a:lnTo>
                      <a:lnTo>
                        <a:pt x="3467674" y="586705"/>
                      </a:lnTo>
                      <a:lnTo>
                        <a:pt x="3065903" y="1171860"/>
                      </a:lnTo>
                      <a:lnTo>
                        <a:pt x="2356144" y="1473248"/>
                      </a:lnTo>
                      <a:lnTo>
                        <a:pt x="1733623" y="1220897"/>
                      </a:lnTo>
                      <a:lnTo>
                        <a:pt x="91793" y="1170141"/>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1" name="任意多边形 18">
                  <a:extLst>
                    <a:ext uri="{FF2B5EF4-FFF2-40B4-BE49-F238E27FC236}">
                      <a16:creationId xmlns:a16="http://schemas.microsoft.com/office/drawing/2014/main" id="{17B75F6C-ECB3-C826-93AB-76E04DC7642C}"/>
                    </a:ext>
                  </a:extLst>
                </p:cNvPr>
                <p:cNvSpPr>
                  <a:spLocks/>
                </p:cNvSpPr>
                <p:nvPr/>
              </p:nvSpPr>
              <p:spPr bwMode="auto">
                <a:xfrm>
                  <a:off x="4979574" y="3933530"/>
                  <a:ext cx="37807" cy="53619"/>
                </a:xfrm>
                <a:custGeom>
                  <a:avLst/>
                  <a:gdLst>
                    <a:gd name="T0" fmla="*/ 0 w 1471598"/>
                    <a:gd name="T1" fmla="*/ 699 h 2152340"/>
                    <a:gd name="T2" fmla="*/ 4 w 1471598"/>
                    <a:gd name="T3" fmla="*/ 357 h 2152340"/>
                    <a:gd name="T4" fmla="*/ 452 w 1471598"/>
                    <a:gd name="T5" fmla="*/ 30 h 2152340"/>
                    <a:gd name="T6" fmla="*/ 637 w 1471598"/>
                    <a:gd name="T7" fmla="*/ 0 h 2152340"/>
                    <a:gd name="T8" fmla="*/ 717 w 1471598"/>
                    <a:gd name="T9" fmla="*/ 494 h 2152340"/>
                    <a:gd name="T10" fmla="*/ 908 w 1471598"/>
                    <a:gd name="T11" fmla="*/ 829 h 2152340"/>
                    <a:gd name="T12" fmla="*/ 506 w 1471598"/>
                    <a:gd name="T13" fmla="*/ 1261 h 2152340"/>
                    <a:gd name="T14" fmla="*/ 217 w 1471598"/>
                    <a:gd name="T15" fmla="*/ 952 h 2152340"/>
                    <a:gd name="T16" fmla="*/ 0 w 1471598"/>
                    <a:gd name="T17" fmla="*/ 699 h 21523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1598"/>
                    <a:gd name="T28" fmla="*/ 0 h 2152340"/>
                    <a:gd name="T29" fmla="*/ 1471598 w 1471598"/>
                    <a:gd name="T30" fmla="*/ 2152340 h 21523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1598" h="2152340">
                      <a:moveTo>
                        <a:pt x="0" y="1193910"/>
                      </a:moveTo>
                      <a:lnTo>
                        <a:pt x="6633" y="609567"/>
                      </a:lnTo>
                      <a:lnTo>
                        <a:pt x="732163" y="51964"/>
                      </a:lnTo>
                      <a:lnTo>
                        <a:pt x="1031581" y="0"/>
                      </a:lnTo>
                      <a:lnTo>
                        <a:pt x="1162402" y="843462"/>
                      </a:lnTo>
                      <a:lnTo>
                        <a:pt x="1471598" y="1414597"/>
                      </a:lnTo>
                      <a:lnTo>
                        <a:pt x="819623" y="2152340"/>
                      </a:lnTo>
                      <a:lnTo>
                        <a:pt x="352175" y="1625033"/>
                      </a:lnTo>
                      <a:lnTo>
                        <a:pt x="0" y="1193910"/>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2" name="任意多边形 18">
                  <a:extLst>
                    <a:ext uri="{FF2B5EF4-FFF2-40B4-BE49-F238E27FC236}">
                      <a16:creationId xmlns:a16="http://schemas.microsoft.com/office/drawing/2014/main" id="{0AD2F3FF-3B7F-6B51-DDD1-13EFA40CA2AA}"/>
                    </a:ext>
                  </a:extLst>
                </p:cNvPr>
                <p:cNvSpPr>
                  <a:spLocks/>
                </p:cNvSpPr>
                <p:nvPr/>
              </p:nvSpPr>
              <p:spPr bwMode="auto">
                <a:xfrm>
                  <a:off x="4916269" y="3992422"/>
                  <a:ext cx="54512" cy="38676"/>
                </a:xfrm>
                <a:custGeom>
                  <a:avLst/>
                  <a:gdLst>
                    <a:gd name="T0" fmla="*/ 258 w 2149806"/>
                    <a:gd name="T1" fmla="*/ 619 h 1542653"/>
                    <a:gd name="T2" fmla="*/ 79 w 2149806"/>
                    <a:gd name="T3" fmla="*/ 274 h 1542653"/>
                    <a:gd name="T4" fmla="*/ 0 w 2149806"/>
                    <a:gd name="T5" fmla="*/ 0 h 1542653"/>
                    <a:gd name="T6" fmla="*/ 488 w 2149806"/>
                    <a:gd name="T7" fmla="*/ 99 h 1542653"/>
                    <a:gd name="T8" fmla="*/ 643 w 2149806"/>
                    <a:gd name="T9" fmla="*/ 326 h 1542653"/>
                    <a:gd name="T10" fmla="*/ 941 w 2149806"/>
                    <a:gd name="T11" fmla="*/ 499 h 1542653"/>
                    <a:gd name="T12" fmla="*/ 1329 w 2149806"/>
                    <a:gd name="T13" fmla="*/ 753 h 1542653"/>
                    <a:gd name="T14" fmla="*/ 947 w 2149806"/>
                    <a:gd name="T15" fmla="*/ 873 h 1542653"/>
                    <a:gd name="T16" fmla="*/ 432 w 2149806"/>
                    <a:gd name="T17" fmla="*/ 911 h 1542653"/>
                    <a:gd name="T18" fmla="*/ 258 w 2149806"/>
                    <a:gd name="T19" fmla="*/ 619 h 15426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49806"/>
                    <a:gd name="T31" fmla="*/ 0 h 1542653"/>
                    <a:gd name="T32" fmla="*/ 2149806 w 2149806"/>
                    <a:gd name="T33" fmla="*/ 1542653 h 15426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49806" h="1542653">
                      <a:moveTo>
                        <a:pt x="416450" y="1048414"/>
                      </a:moveTo>
                      <a:lnTo>
                        <a:pt x="127296" y="463756"/>
                      </a:lnTo>
                      <a:lnTo>
                        <a:pt x="0" y="0"/>
                      </a:lnTo>
                      <a:lnTo>
                        <a:pt x="789138" y="167324"/>
                      </a:lnTo>
                      <a:lnTo>
                        <a:pt x="1039219" y="552474"/>
                      </a:lnTo>
                      <a:lnTo>
                        <a:pt x="1522038" y="845442"/>
                      </a:lnTo>
                      <a:lnTo>
                        <a:pt x="2149806" y="1276060"/>
                      </a:lnTo>
                      <a:lnTo>
                        <a:pt x="1532383" y="1477752"/>
                      </a:lnTo>
                      <a:lnTo>
                        <a:pt x="698410" y="1542653"/>
                      </a:lnTo>
                      <a:lnTo>
                        <a:pt x="416450" y="1048414"/>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3" name="任意多边形 18">
                  <a:extLst>
                    <a:ext uri="{FF2B5EF4-FFF2-40B4-BE49-F238E27FC236}">
                      <a16:creationId xmlns:a16="http://schemas.microsoft.com/office/drawing/2014/main" id="{2F1F8C28-A822-06E7-1A30-65D2685067FF}"/>
                    </a:ext>
                  </a:extLst>
                </p:cNvPr>
                <p:cNvSpPr>
                  <a:spLocks/>
                </p:cNvSpPr>
                <p:nvPr/>
              </p:nvSpPr>
              <p:spPr bwMode="auto">
                <a:xfrm>
                  <a:off x="5011226" y="4079443"/>
                  <a:ext cx="17585" cy="37797"/>
                </a:xfrm>
                <a:custGeom>
                  <a:avLst/>
                  <a:gdLst>
                    <a:gd name="T0" fmla="*/ 0 w 700044"/>
                    <a:gd name="T1" fmla="*/ 513 h 1521913"/>
                    <a:gd name="T2" fmla="*/ 30 w 700044"/>
                    <a:gd name="T3" fmla="*/ 205 h 1521913"/>
                    <a:gd name="T4" fmla="*/ 223 w 700044"/>
                    <a:gd name="T5" fmla="*/ 0 h 1521913"/>
                    <a:gd name="T6" fmla="*/ 373 w 700044"/>
                    <a:gd name="T7" fmla="*/ 224 h 1521913"/>
                    <a:gd name="T8" fmla="*/ 363 w 700044"/>
                    <a:gd name="T9" fmla="*/ 567 h 1521913"/>
                    <a:gd name="T10" fmla="*/ 419 w 700044"/>
                    <a:gd name="T11" fmla="*/ 885 h 1521913"/>
                    <a:gd name="T12" fmla="*/ 89 w 700044"/>
                    <a:gd name="T13" fmla="*/ 722 h 1521913"/>
                    <a:gd name="T14" fmla="*/ 0 w 700044"/>
                    <a:gd name="T15" fmla="*/ 513 h 1521913"/>
                    <a:gd name="T16" fmla="*/ 0 60000 65536"/>
                    <a:gd name="T17" fmla="*/ 0 60000 65536"/>
                    <a:gd name="T18" fmla="*/ 0 60000 65536"/>
                    <a:gd name="T19" fmla="*/ 0 60000 65536"/>
                    <a:gd name="T20" fmla="*/ 0 60000 65536"/>
                    <a:gd name="T21" fmla="*/ 0 60000 65536"/>
                    <a:gd name="T22" fmla="*/ 0 60000 65536"/>
                    <a:gd name="T23" fmla="*/ 0 60000 65536"/>
                    <a:gd name="T24" fmla="*/ 0 w 700044"/>
                    <a:gd name="T25" fmla="*/ 0 h 1521913"/>
                    <a:gd name="T26" fmla="*/ 700044 w 700044"/>
                    <a:gd name="T27" fmla="*/ 1521913 h 15219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00044" h="1521913">
                      <a:moveTo>
                        <a:pt x="1" y="881090"/>
                      </a:moveTo>
                      <a:lnTo>
                        <a:pt x="49427" y="352473"/>
                      </a:lnTo>
                      <a:lnTo>
                        <a:pt x="372689" y="0"/>
                      </a:lnTo>
                      <a:lnTo>
                        <a:pt x="622770" y="385150"/>
                      </a:lnTo>
                      <a:lnTo>
                        <a:pt x="605116" y="974204"/>
                      </a:lnTo>
                      <a:lnTo>
                        <a:pt x="700044" y="1521913"/>
                      </a:lnTo>
                      <a:lnTo>
                        <a:pt x="148013" y="1241357"/>
                      </a:lnTo>
                      <a:lnTo>
                        <a:pt x="1" y="881090"/>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4" name="任意多边形 18">
                  <a:extLst>
                    <a:ext uri="{FF2B5EF4-FFF2-40B4-BE49-F238E27FC236}">
                      <a16:creationId xmlns:a16="http://schemas.microsoft.com/office/drawing/2014/main" id="{C62D5BC6-E4DB-0CBA-A7A5-20C5021A575A}"/>
                    </a:ext>
                  </a:extLst>
                </p:cNvPr>
                <p:cNvSpPr>
                  <a:spLocks/>
                </p:cNvSpPr>
                <p:nvPr/>
              </p:nvSpPr>
              <p:spPr bwMode="auto">
                <a:xfrm>
                  <a:off x="4113528" y="2806655"/>
                  <a:ext cx="36049" cy="29007"/>
                </a:xfrm>
                <a:custGeom>
                  <a:avLst/>
                  <a:gdLst>
                    <a:gd name="T0" fmla="*/ 165 w 1429711"/>
                    <a:gd name="T1" fmla="*/ 624 h 1166775"/>
                    <a:gd name="T2" fmla="*/ 0 w 1429711"/>
                    <a:gd name="T3" fmla="*/ 434 h 1166775"/>
                    <a:gd name="T4" fmla="*/ 395 w 1429711"/>
                    <a:gd name="T5" fmla="*/ 119 h 1166775"/>
                    <a:gd name="T6" fmla="*/ 776 w 1429711"/>
                    <a:gd name="T7" fmla="*/ 0 h 1166775"/>
                    <a:gd name="T8" fmla="*/ 882 w 1429711"/>
                    <a:gd name="T9" fmla="*/ 241 h 1166775"/>
                    <a:gd name="T10" fmla="*/ 732 w 1429711"/>
                    <a:gd name="T11" fmla="*/ 567 h 1166775"/>
                    <a:gd name="T12" fmla="*/ 479 w 1429711"/>
                    <a:gd name="T13" fmla="*/ 669 h 1166775"/>
                    <a:gd name="T14" fmla="*/ 165 w 1429711"/>
                    <a:gd name="T15" fmla="*/ 624 h 1166775"/>
                    <a:gd name="T16" fmla="*/ 0 60000 65536"/>
                    <a:gd name="T17" fmla="*/ 0 60000 65536"/>
                    <a:gd name="T18" fmla="*/ 0 60000 65536"/>
                    <a:gd name="T19" fmla="*/ 0 60000 65536"/>
                    <a:gd name="T20" fmla="*/ 0 60000 65536"/>
                    <a:gd name="T21" fmla="*/ 0 60000 65536"/>
                    <a:gd name="T22" fmla="*/ 0 60000 65536"/>
                    <a:gd name="T23" fmla="*/ 0 60000 65536"/>
                    <a:gd name="T24" fmla="*/ 0 w 1429711"/>
                    <a:gd name="T25" fmla="*/ 0 h 1166775"/>
                    <a:gd name="T26" fmla="*/ 1429711 w 1429711"/>
                    <a:gd name="T27" fmla="*/ 1166775 h 11667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29711" h="1166775">
                      <a:moveTo>
                        <a:pt x="267513" y="1088156"/>
                      </a:moveTo>
                      <a:lnTo>
                        <a:pt x="0" y="757297"/>
                      </a:lnTo>
                      <a:lnTo>
                        <a:pt x="640201" y="207066"/>
                      </a:lnTo>
                      <a:lnTo>
                        <a:pt x="1257296" y="0"/>
                      </a:lnTo>
                      <a:lnTo>
                        <a:pt x="1429711" y="420216"/>
                      </a:lnTo>
                      <a:lnTo>
                        <a:pt x="1186308" y="989064"/>
                      </a:lnTo>
                      <a:lnTo>
                        <a:pt x="775249" y="1166775"/>
                      </a:lnTo>
                      <a:lnTo>
                        <a:pt x="267513" y="1088156"/>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5" name="任意多边形 5">
                  <a:extLst>
                    <a:ext uri="{FF2B5EF4-FFF2-40B4-BE49-F238E27FC236}">
                      <a16:creationId xmlns:a16="http://schemas.microsoft.com/office/drawing/2014/main" id="{45A151B1-A2AA-0914-2576-D40E9E2B7097}"/>
                    </a:ext>
                  </a:extLst>
                </p:cNvPr>
                <p:cNvSpPr>
                  <a:spLocks/>
                </p:cNvSpPr>
                <p:nvPr/>
              </p:nvSpPr>
              <p:spPr bwMode="auto">
                <a:xfrm>
                  <a:off x="7255910" y="2344302"/>
                  <a:ext cx="474786" cy="434225"/>
                </a:xfrm>
                <a:custGeom>
                  <a:avLst/>
                  <a:gdLst>
                    <a:gd name="T0" fmla="*/ 15723 w 11684135"/>
                    <a:gd name="T1" fmla="*/ 206993 h 10851654"/>
                    <a:gd name="T2" fmla="*/ 33496 w 11684135"/>
                    <a:gd name="T3" fmla="*/ 162966 h 10851654"/>
                    <a:gd name="T4" fmla="*/ 12305 w 11684135"/>
                    <a:gd name="T5" fmla="*/ 120253 h 10851654"/>
                    <a:gd name="T6" fmla="*/ 0 w 11684135"/>
                    <a:gd name="T7" fmla="*/ 78197 h 10851654"/>
                    <a:gd name="T8" fmla="*/ 30762 w 11684135"/>
                    <a:gd name="T9" fmla="*/ 55198 h 10851654"/>
                    <a:gd name="T10" fmla="*/ 68359 w 11684135"/>
                    <a:gd name="T11" fmla="*/ 59141 h 10851654"/>
                    <a:gd name="T12" fmla="*/ 119629 w 11684135"/>
                    <a:gd name="T13" fmla="*/ 55855 h 10851654"/>
                    <a:gd name="T14" fmla="*/ 153124 w 11684135"/>
                    <a:gd name="T15" fmla="*/ 24314 h 10851654"/>
                    <a:gd name="T16" fmla="*/ 162694 w 11684135"/>
                    <a:gd name="T17" fmla="*/ 5914 h 10851654"/>
                    <a:gd name="T18" fmla="*/ 200292 w 11684135"/>
                    <a:gd name="T19" fmla="*/ 13800 h 10851654"/>
                    <a:gd name="T20" fmla="*/ 227636 w 11684135"/>
                    <a:gd name="T21" fmla="*/ 29571 h 10851654"/>
                    <a:gd name="T22" fmla="*/ 257713 w 11684135"/>
                    <a:gd name="T23" fmla="*/ 24314 h 10851654"/>
                    <a:gd name="T24" fmla="*/ 288475 w 11684135"/>
                    <a:gd name="T25" fmla="*/ 0 h 10851654"/>
                    <a:gd name="T26" fmla="*/ 340427 w 11684135"/>
                    <a:gd name="T27" fmla="*/ 15113 h 10851654"/>
                    <a:gd name="T28" fmla="*/ 393747 w 11684135"/>
                    <a:gd name="T29" fmla="*/ 34170 h 10851654"/>
                    <a:gd name="T30" fmla="*/ 458688 w 11684135"/>
                    <a:gd name="T31" fmla="*/ 64398 h 10851654"/>
                    <a:gd name="T32" fmla="*/ 501071 w 11684135"/>
                    <a:gd name="T33" fmla="*/ 100539 h 10851654"/>
                    <a:gd name="T34" fmla="*/ 546871 w 11684135"/>
                    <a:gd name="T35" fmla="*/ 160337 h 10851654"/>
                    <a:gd name="T36" fmla="*/ 549605 w 11684135"/>
                    <a:gd name="T37" fmla="*/ 226049 h 10851654"/>
                    <a:gd name="T38" fmla="*/ 534558 w 11684135"/>
                    <a:gd name="T39" fmla="*/ 288000 h 10851654"/>
                    <a:gd name="T40" fmla="*/ 514742 w 11684135"/>
                    <a:gd name="T41" fmla="*/ 383100 h 10851654"/>
                    <a:gd name="T42" fmla="*/ 476462 w 11684135"/>
                    <a:gd name="T43" fmla="*/ 429756 h 10851654"/>
                    <a:gd name="T44" fmla="*/ 399216 w 11684135"/>
                    <a:gd name="T45" fmla="*/ 458012 h 10851654"/>
                    <a:gd name="T46" fmla="*/ 315135 w 11684135"/>
                    <a:gd name="T47" fmla="*/ 488239 h 10851654"/>
                    <a:gd name="T48" fmla="*/ 235155 w 11684135"/>
                    <a:gd name="T49" fmla="*/ 513210 h 10851654"/>
                    <a:gd name="T50" fmla="*/ 190721 w 11684135"/>
                    <a:gd name="T51" fmla="*/ 493496 h 10851654"/>
                    <a:gd name="T52" fmla="*/ 131933 w 11684135"/>
                    <a:gd name="T53" fmla="*/ 503353 h 10851654"/>
                    <a:gd name="T54" fmla="*/ 168835 w 11684135"/>
                    <a:gd name="T55" fmla="*/ 448157 h 10851654"/>
                    <a:gd name="T56" fmla="*/ 166795 w 11684135"/>
                    <a:gd name="T57" fmla="*/ 403471 h 10851654"/>
                    <a:gd name="T58" fmla="*/ 137401 w 11684135"/>
                    <a:gd name="T59" fmla="*/ 365358 h 10851654"/>
                    <a:gd name="T60" fmla="*/ 105111 w 11684135"/>
                    <a:gd name="T61" fmla="*/ 316321 h 10851654"/>
                    <a:gd name="T62" fmla="*/ 77930 w 11684135"/>
                    <a:gd name="T63" fmla="*/ 277961 h 10851654"/>
                    <a:gd name="T64" fmla="*/ 23926 w 11684135"/>
                    <a:gd name="T65" fmla="*/ 249705 h 108516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684135"/>
                    <a:gd name="T100" fmla="*/ 0 h 10851654"/>
                    <a:gd name="T101" fmla="*/ 11684135 w 11684135"/>
                    <a:gd name="T102" fmla="*/ 10851654 h 108516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684135" h="10851654">
                      <a:moveTo>
                        <a:pt x="138748" y="4818981"/>
                      </a:moveTo>
                      <a:lnTo>
                        <a:pt x="319545" y="4376794"/>
                      </a:lnTo>
                      <a:lnTo>
                        <a:pt x="541836" y="3918272"/>
                      </a:lnTo>
                      <a:lnTo>
                        <a:pt x="680765" y="3445857"/>
                      </a:lnTo>
                      <a:lnTo>
                        <a:pt x="458471" y="2945653"/>
                      </a:lnTo>
                      <a:lnTo>
                        <a:pt x="250075" y="2542710"/>
                      </a:lnTo>
                      <a:lnTo>
                        <a:pt x="166718" y="2111977"/>
                      </a:lnTo>
                      <a:lnTo>
                        <a:pt x="0" y="1653455"/>
                      </a:lnTo>
                      <a:lnTo>
                        <a:pt x="151669" y="1369910"/>
                      </a:lnTo>
                      <a:lnTo>
                        <a:pt x="625196" y="1167144"/>
                      </a:lnTo>
                      <a:lnTo>
                        <a:pt x="791909" y="1500618"/>
                      </a:lnTo>
                      <a:lnTo>
                        <a:pt x="1389318" y="1250512"/>
                      </a:lnTo>
                      <a:lnTo>
                        <a:pt x="1875579" y="1403354"/>
                      </a:lnTo>
                      <a:lnTo>
                        <a:pt x="2431304" y="1181040"/>
                      </a:lnTo>
                      <a:lnTo>
                        <a:pt x="2806419" y="805886"/>
                      </a:lnTo>
                      <a:lnTo>
                        <a:pt x="3112067" y="514100"/>
                      </a:lnTo>
                      <a:lnTo>
                        <a:pt x="2917562" y="13893"/>
                      </a:lnTo>
                      <a:lnTo>
                        <a:pt x="3306572" y="125053"/>
                      </a:lnTo>
                      <a:lnTo>
                        <a:pt x="3501071" y="347364"/>
                      </a:lnTo>
                      <a:lnTo>
                        <a:pt x="4070694" y="291786"/>
                      </a:lnTo>
                      <a:lnTo>
                        <a:pt x="4320769" y="514100"/>
                      </a:lnTo>
                      <a:lnTo>
                        <a:pt x="4626420" y="625257"/>
                      </a:lnTo>
                      <a:lnTo>
                        <a:pt x="4945962" y="625257"/>
                      </a:lnTo>
                      <a:lnTo>
                        <a:pt x="5237718" y="514100"/>
                      </a:lnTo>
                      <a:lnTo>
                        <a:pt x="5543369" y="125050"/>
                      </a:lnTo>
                      <a:lnTo>
                        <a:pt x="5862911" y="0"/>
                      </a:lnTo>
                      <a:lnTo>
                        <a:pt x="6237063" y="180859"/>
                      </a:lnTo>
                      <a:lnTo>
                        <a:pt x="6918780" y="319567"/>
                      </a:lnTo>
                      <a:lnTo>
                        <a:pt x="7460611" y="569668"/>
                      </a:lnTo>
                      <a:lnTo>
                        <a:pt x="8002450" y="722516"/>
                      </a:lnTo>
                      <a:lnTo>
                        <a:pt x="8724894" y="930934"/>
                      </a:lnTo>
                      <a:lnTo>
                        <a:pt x="9322295" y="1361661"/>
                      </a:lnTo>
                      <a:lnTo>
                        <a:pt x="9780767" y="1945233"/>
                      </a:lnTo>
                      <a:lnTo>
                        <a:pt x="10183668" y="2125859"/>
                      </a:lnTo>
                      <a:lnTo>
                        <a:pt x="10753286" y="2612167"/>
                      </a:lnTo>
                      <a:lnTo>
                        <a:pt x="11114506" y="3390265"/>
                      </a:lnTo>
                      <a:lnTo>
                        <a:pt x="11684135" y="4140576"/>
                      </a:lnTo>
                      <a:lnTo>
                        <a:pt x="11170079" y="4779721"/>
                      </a:lnTo>
                      <a:lnTo>
                        <a:pt x="11183979" y="5460563"/>
                      </a:lnTo>
                      <a:lnTo>
                        <a:pt x="10864265" y="6089660"/>
                      </a:lnTo>
                      <a:lnTo>
                        <a:pt x="10711607" y="6919485"/>
                      </a:lnTo>
                      <a:lnTo>
                        <a:pt x="10461530" y="8100525"/>
                      </a:lnTo>
                      <a:lnTo>
                        <a:pt x="10264878" y="8887938"/>
                      </a:lnTo>
                      <a:lnTo>
                        <a:pt x="9683519" y="9087038"/>
                      </a:lnTo>
                      <a:lnTo>
                        <a:pt x="8836037" y="9337139"/>
                      </a:lnTo>
                      <a:lnTo>
                        <a:pt x="8113593" y="9684504"/>
                      </a:lnTo>
                      <a:lnTo>
                        <a:pt x="7168858" y="10031868"/>
                      </a:lnTo>
                      <a:lnTo>
                        <a:pt x="6404736" y="10323654"/>
                      </a:lnTo>
                      <a:lnTo>
                        <a:pt x="5557254" y="10532073"/>
                      </a:lnTo>
                      <a:lnTo>
                        <a:pt x="4779235" y="10851654"/>
                      </a:lnTo>
                      <a:lnTo>
                        <a:pt x="4390228" y="10545971"/>
                      </a:lnTo>
                      <a:lnTo>
                        <a:pt x="3876183" y="10434811"/>
                      </a:lnTo>
                      <a:lnTo>
                        <a:pt x="3306563" y="10782179"/>
                      </a:lnTo>
                      <a:lnTo>
                        <a:pt x="2681382" y="10643230"/>
                      </a:lnTo>
                      <a:lnTo>
                        <a:pt x="2987015" y="10143031"/>
                      </a:lnTo>
                      <a:lnTo>
                        <a:pt x="3431370" y="9476120"/>
                      </a:lnTo>
                      <a:lnTo>
                        <a:pt x="3709465" y="9003675"/>
                      </a:lnTo>
                      <a:lnTo>
                        <a:pt x="3389920" y="8531260"/>
                      </a:lnTo>
                      <a:lnTo>
                        <a:pt x="3014804" y="8058842"/>
                      </a:lnTo>
                      <a:lnTo>
                        <a:pt x="2792519" y="7725376"/>
                      </a:lnTo>
                      <a:lnTo>
                        <a:pt x="2320150" y="7197382"/>
                      </a:lnTo>
                      <a:lnTo>
                        <a:pt x="2136258" y="6688496"/>
                      </a:lnTo>
                      <a:lnTo>
                        <a:pt x="1972830" y="6224763"/>
                      </a:lnTo>
                      <a:lnTo>
                        <a:pt x="1583823" y="5877398"/>
                      </a:lnTo>
                      <a:lnTo>
                        <a:pt x="1111457" y="5613402"/>
                      </a:lnTo>
                      <a:lnTo>
                        <a:pt x="486270" y="5279933"/>
                      </a:lnTo>
                      <a:lnTo>
                        <a:pt x="138748" y="4818981"/>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6" name="任意多边形 5">
                  <a:extLst>
                    <a:ext uri="{FF2B5EF4-FFF2-40B4-BE49-F238E27FC236}">
                      <a16:creationId xmlns:a16="http://schemas.microsoft.com/office/drawing/2014/main" id="{0EFA8935-4F1A-78B0-4BBA-3932858DC364}"/>
                    </a:ext>
                  </a:extLst>
                </p:cNvPr>
                <p:cNvSpPr>
                  <a:spLocks/>
                </p:cNvSpPr>
                <p:nvPr/>
              </p:nvSpPr>
              <p:spPr bwMode="auto">
                <a:xfrm>
                  <a:off x="6407449" y="2369793"/>
                  <a:ext cx="543366" cy="231176"/>
                </a:xfrm>
                <a:custGeom>
                  <a:avLst/>
                  <a:gdLst>
                    <a:gd name="T0" fmla="*/ 14907 w 13184476"/>
                    <a:gd name="T1" fmla="*/ 33924 h 5682206"/>
                    <a:gd name="T2" fmla="*/ 56172 w 13184476"/>
                    <a:gd name="T3" fmla="*/ 13128 h 5682206"/>
                    <a:gd name="T4" fmla="*/ 113303 w 13184476"/>
                    <a:gd name="T5" fmla="*/ 10499 h 5682206"/>
                    <a:gd name="T6" fmla="*/ 175785 w 13184476"/>
                    <a:gd name="T7" fmla="*/ 37960 h 5682206"/>
                    <a:gd name="T8" fmla="*/ 226330 w 13184476"/>
                    <a:gd name="T9" fmla="*/ 61222 h 5682206"/>
                    <a:gd name="T10" fmla="*/ 256890 w 13184476"/>
                    <a:gd name="T11" fmla="*/ 93047 h 5682206"/>
                    <a:gd name="T12" fmla="*/ 309788 w 13184476"/>
                    <a:gd name="T13" fmla="*/ 107745 h 5682206"/>
                    <a:gd name="T14" fmla="*/ 364869 w 13184476"/>
                    <a:gd name="T15" fmla="*/ 99182 h 5682206"/>
                    <a:gd name="T16" fmla="*/ 421655 w 13184476"/>
                    <a:gd name="T17" fmla="*/ 92586 h 5682206"/>
                    <a:gd name="T18" fmla="*/ 470358 w 13184476"/>
                    <a:gd name="T19" fmla="*/ 80152 h 5682206"/>
                    <a:gd name="T20" fmla="*/ 512002 w 13184476"/>
                    <a:gd name="T21" fmla="*/ 88551 h 5682206"/>
                    <a:gd name="T22" fmla="*/ 560535 w 13184476"/>
                    <a:gd name="T23" fmla="*/ 97114 h 5682206"/>
                    <a:gd name="T24" fmla="*/ 624177 w 13184476"/>
                    <a:gd name="T25" fmla="*/ 101314 h 5682206"/>
                    <a:gd name="T26" fmla="*/ 663808 w 13184476"/>
                    <a:gd name="T27" fmla="*/ 111813 h 5682206"/>
                    <a:gd name="T28" fmla="*/ 669367 w 13184476"/>
                    <a:gd name="T29" fmla="*/ 143146 h 5682206"/>
                    <a:gd name="T30" fmla="*/ 668949 w 13184476"/>
                    <a:gd name="T31" fmla="*/ 197185 h 5682206"/>
                    <a:gd name="T32" fmla="*/ 597614 w 13184476"/>
                    <a:gd name="T33" fmla="*/ 212327 h 5682206"/>
                    <a:gd name="T34" fmla="*/ 527622 w 13184476"/>
                    <a:gd name="T35" fmla="*/ 196624 h 5682206"/>
                    <a:gd name="T36" fmla="*/ 461115 w 13184476"/>
                    <a:gd name="T37" fmla="*/ 203088 h 5682206"/>
                    <a:gd name="T38" fmla="*/ 494539 w 13184476"/>
                    <a:gd name="T39" fmla="*/ 236684 h 5682206"/>
                    <a:gd name="T40" fmla="*/ 438946 w 13184476"/>
                    <a:gd name="T41" fmla="*/ 258666 h 5682206"/>
                    <a:gd name="T42" fmla="*/ 395291 w 13184476"/>
                    <a:gd name="T43" fmla="*/ 235404 h 5682206"/>
                    <a:gd name="T44" fmla="*/ 373122 w 13184476"/>
                    <a:gd name="T45" fmla="*/ 243968 h 5682206"/>
                    <a:gd name="T46" fmla="*/ 368415 w 13184476"/>
                    <a:gd name="T47" fmla="*/ 281764 h 5682206"/>
                    <a:gd name="T48" fmla="*/ 317848 w 13184476"/>
                    <a:gd name="T49" fmla="*/ 249461 h 5682206"/>
                    <a:gd name="T50" fmla="*/ 287483 w 13184476"/>
                    <a:gd name="T51" fmla="*/ 219033 h 5682206"/>
                    <a:gd name="T52" fmla="*/ 273158 w 13184476"/>
                    <a:gd name="T53" fmla="*/ 185962 h 5682206"/>
                    <a:gd name="T54" fmla="*/ 250955 w 13184476"/>
                    <a:gd name="T55" fmla="*/ 176316 h 5682206"/>
                    <a:gd name="T56" fmla="*/ 227320 w 13184476"/>
                    <a:gd name="T57" fmla="*/ 177694 h 5682206"/>
                    <a:gd name="T58" fmla="*/ 177900 w 13184476"/>
                    <a:gd name="T59" fmla="*/ 147378 h 5682206"/>
                    <a:gd name="T60" fmla="*/ 139223 w 13184476"/>
                    <a:gd name="T61" fmla="*/ 130154 h 5682206"/>
                    <a:gd name="T62" fmla="*/ 173603 w 13184476"/>
                    <a:gd name="T63" fmla="*/ 101216 h 5682206"/>
                    <a:gd name="T64" fmla="*/ 134926 w 13184476"/>
                    <a:gd name="T65" fmla="*/ 111551 h 5682206"/>
                    <a:gd name="T66" fmla="*/ 105561 w 13184476"/>
                    <a:gd name="T67" fmla="*/ 121885 h 5682206"/>
                    <a:gd name="T68" fmla="*/ 73842 w 13184476"/>
                    <a:gd name="T69" fmla="*/ 95014 h 5682206"/>
                    <a:gd name="T70" fmla="*/ 21933 w 13184476"/>
                    <a:gd name="T71" fmla="*/ 76904 h 568220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184476"/>
                    <a:gd name="T109" fmla="*/ 0 h 5682206"/>
                    <a:gd name="T110" fmla="*/ 13184476 w 13184476"/>
                    <a:gd name="T111" fmla="*/ 5682206 h 568220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184476" h="5682206">
                      <a:moveTo>
                        <a:pt x="0" y="957527"/>
                      </a:moveTo>
                      <a:lnTo>
                        <a:pt x="289157" y="684142"/>
                      </a:lnTo>
                      <a:lnTo>
                        <a:pt x="761520" y="511454"/>
                      </a:lnTo>
                      <a:lnTo>
                        <a:pt x="1089595" y="264744"/>
                      </a:lnTo>
                      <a:lnTo>
                        <a:pt x="1487934" y="0"/>
                      </a:lnTo>
                      <a:lnTo>
                        <a:pt x="2197817" y="211727"/>
                      </a:lnTo>
                      <a:lnTo>
                        <a:pt x="2976490" y="508146"/>
                      </a:lnTo>
                      <a:lnTo>
                        <a:pt x="3409821" y="765526"/>
                      </a:lnTo>
                      <a:lnTo>
                        <a:pt x="4175270" y="807871"/>
                      </a:lnTo>
                      <a:lnTo>
                        <a:pt x="4390280" y="1234635"/>
                      </a:lnTo>
                      <a:lnTo>
                        <a:pt x="4566261" y="1700433"/>
                      </a:lnTo>
                      <a:lnTo>
                        <a:pt x="4983060" y="1876432"/>
                      </a:lnTo>
                      <a:lnTo>
                        <a:pt x="5582450" y="1876432"/>
                      </a:lnTo>
                      <a:lnTo>
                        <a:pt x="6009168" y="2172851"/>
                      </a:lnTo>
                      <a:lnTo>
                        <a:pt x="6566218" y="2000164"/>
                      </a:lnTo>
                      <a:lnTo>
                        <a:pt x="7077616" y="2000161"/>
                      </a:lnTo>
                      <a:lnTo>
                        <a:pt x="7637662" y="1904207"/>
                      </a:lnTo>
                      <a:lnTo>
                        <a:pt x="8179131" y="1867154"/>
                      </a:lnTo>
                      <a:lnTo>
                        <a:pt x="8693838" y="1655425"/>
                      </a:lnTo>
                      <a:lnTo>
                        <a:pt x="9123864" y="1616389"/>
                      </a:lnTo>
                      <a:lnTo>
                        <a:pt x="9550581" y="2078884"/>
                      </a:lnTo>
                      <a:lnTo>
                        <a:pt x="9931653" y="1785771"/>
                      </a:lnTo>
                      <a:lnTo>
                        <a:pt x="10404020" y="2039845"/>
                      </a:lnTo>
                      <a:lnTo>
                        <a:pt x="10873078" y="1958458"/>
                      </a:lnTo>
                      <a:lnTo>
                        <a:pt x="11553843" y="1919422"/>
                      </a:lnTo>
                      <a:lnTo>
                        <a:pt x="12107588" y="2043150"/>
                      </a:lnTo>
                      <a:lnTo>
                        <a:pt x="12576646" y="1750040"/>
                      </a:lnTo>
                      <a:lnTo>
                        <a:pt x="12876340" y="2254877"/>
                      </a:lnTo>
                      <a:lnTo>
                        <a:pt x="13184476" y="2679728"/>
                      </a:lnTo>
                      <a:lnTo>
                        <a:pt x="12984169" y="2886755"/>
                      </a:lnTo>
                      <a:lnTo>
                        <a:pt x="12935212" y="3482898"/>
                      </a:lnTo>
                      <a:lnTo>
                        <a:pt x="12976076" y="3976550"/>
                      </a:lnTo>
                      <a:lnTo>
                        <a:pt x="11905796" y="4004275"/>
                      </a:lnTo>
                      <a:lnTo>
                        <a:pt x="11592333" y="4281909"/>
                      </a:lnTo>
                      <a:lnTo>
                        <a:pt x="10873074" y="4046620"/>
                      </a:lnTo>
                      <a:lnTo>
                        <a:pt x="10234652" y="3965236"/>
                      </a:lnTo>
                      <a:lnTo>
                        <a:pt x="9602840" y="4134618"/>
                      </a:lnTo>
                      <a:lnTo>
                        <a:pt x="8944575" y="4095582"/>
                      </a:lnTo>
                      <a:cubicBezTo>
                        <a:pt x="8943473" y="4222618"/>
                        <a:pt x="8942372" y="4349654"/>
                        <a:pt x="8941270" y="4476690"/>
                      </a:cubicBezTo>
                      <a:lnTo>
                        <a:pt x="9592921" y="4773107"/>
                      </a:lnTo>
                      <a:lnTo>
                        <a:pt x="9088766" y="5019869"/>
                      </a:lnTo>
                      <a:lnTo>
                        <a:pt x="8514549" y="5216405"/>
                      </a:lnTo>
                      <a:lnTo>
                        <a:pt x="7798056" y="5255444"/>
                      </a:lnTo>
                      <a:lnTo>
                        <a:pt x="7667727" y="4747295"/>
                      </a:lnTo>
                      <a:lnTo>
                        <a:pt x="7325693" y="4577913"/>
                      </a:lnTo>
                      <a:lnTo>
                        <a:pt x="7237704" y="4919985"/>
                      </a:lnTo>
                      <a:lnTo>
                        <a:pt x="6938007" y="5258749"/>
                      </a:lnTo>
                      <a:lnTo>
                        <a:pt x="7146407" y="5682206"/>
                      </a:lnTo>
                      <a:lnTo>
                        <a:pt x="6449109" y="5633247"/>
                      </a:lnTo>
                      <a:lnTo>
                        <a:pt x="6165512" y="5030771"/>
                      </a:lnTo>
                      <a:lnTo>
                        <a:pt x="5920677" y="4811329"/>
                      </a:lnTo>
                      <a:lnTo>
                        <a:pt x="5576496" y="4417141"/>
                      </a:lnTo>
                      <a:lnTo>
                        <a:pt x="5159697" y="4180934"/>
                      </a:lnTo>
                      <a:lnTo>
                        <a:pt x="5298632" y="3750204"/>
                      </a:lnTo>
                      <a:lnTo>
                        <a:pt x="5215276" y="3472308"/>
                      </a:lnTo>
                      <a:lnTo>
                        <a:pt x="4867944" y="3555676"/>
                      </a:lnTo>
                      <a:lnTo>
                        <a:pt x="4702559" y="3867319"/>
                      </a:lnTo>
                      <a:lnTo>
                        <a:pt x="4409473" y="3583471"/>
                      </a:lnTo>
                      <a:lnTo>
                        <a:pt x="3964893" y="3194421"/>
                      </a:lnTo>
                      <a:lnTo>
                        <a:pt x="3450846" y="2972107"/>
                      </a:lnTo>
                      <a:lnTo>
                        <a:pt x="3075733" y="2999899"/>
                      </a:lnTo>
                      <a:lnTo>
                        <a:pt x="2700612" y="2624745"/>
                      </a:lnTo>
                      <a:lnTo>
                        <a:pt x="3214662" y="2249591"/>
                      </a:lnTo>
                      <a:lnTo>
                        <a:pt x="3367486" y="2041172"/>
                      </a:lnTo>
                      <a:lnTo>
                        <a:pt x="3117414" y="1888330"/>
                      </a:lnTo>
                      <a:lnTo>
                        <a:pt x="2617259" y="2249588"/>
                      </a:lnTo>
                      <a:lnTo>
                        <a:pt x="2353286" y="2471902"/>
                      </a:lnTo>
                      <a:lnTo>
                        <a:pt x="2047642" y="2458012"/>
                      </a:lnTo>
                      <a:lnTo>
                        <a:pt x="1777709" y="2339570"/>
                      </a:lnTo>
                      <a:lnTo>
                        <a:pt x="1432364" y="1916113"/>
                      </a:lnTo>
                      <a:lnTo>
                        <a:pt x="1047990" y="2121229"/>
                      </a:lnTo>
                      <a:lnTo>
                        <a:pt x="425452" y="1550893"/>
                      </a:lnTo>
                      <a:lnTo>
                        <a:pt x="0" y="957527"/>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7" name="任意多边形 12">
                  <a:extLst>
                    <a:ext uri="{FF2B5EF4-FFF2-40B4-BE49-F238E27FC236}">
                      <a16:creationId xmlns:a16="http://schemas.microsoft.com/office/drawing/2014/main" id="{4E6F8E4B-1061-4829-B6C4-957AB566C8F8}"/>
                    </a:ext>
                  </a:extLst>
                </p:cNvPr>
                <p:cNvSpPr>
                  <a:spLocks/>
                </p:cNvSpPr>
                <p:nvPr/>
              </p:nvSpPr>
              <p:spPr bwMode="auto">
                <a:xfrm>
                  <a:off x="7170624" y="2408469"/>
                  <a:ext cx="72976" cy="91416"/>
                </a:xfrm>
                <a:custGeom>
                  <a:avLst/>
                  <a:gdLst>
                    <a:gd name="T0" fmla="*/ 86 w 1892719"/>
                    <a:gd name="T1" fmla="*/ 1489 h 2389868"/>
                    <a:gd name="T2" fmla="*/ 441 w 1892719"/>
                    <a:gd name="T3" fmla="*/ 636 h 2389868"/>
                    <a:gd name="T4" fmla="*/ 788 w 1892719"/>
                    <a:gd name="T5" fmla="*/ 0 h 2389868"/>
                    <a:gd name="T6" fmla="*/ 1175 w 1892719"/>
                    <a:gd name="T7" fmla="*/ 477 h 2389868"/>
                    <a:gd name="T8" fmla="*/ 1207 w 1892719"/>
                    <a:gd name="T9" fmla="*/ 901 h 2389868"/>
                    <a:gd name="T10" fmla="*/ 1682 w 1892719"/>
                    <a:gd name="T11" fmla="*/ 1091 h 2389868"/>
                    <a:gd name="T12" fmla="*/ 1828 w 1892719"/>
                    <a:gd name="T13" fmla="*/ 613 h 2389868"/>
                    <a:gd name="T14" fmla="*/ 2699 w 1892719"/>
                    <a:gd name="T15" fmla="*/ 1257 h 2389868"/>
                    <a:gd name="T16" fmla="*/ 3013 w 1892719"/>
                    <a:gd name="T17" fmla="*/ 1818 h 2389868"/>
                    <a:gd name="T18" fmla="*/ 3295 w 1892719"/>
                    <a:gd name="T19" fmla="*/ 2392 h 2389868"/>
                    <a:gd name="T20" fmla="*/ 3122 w 1892719"/>
                    <a:gd name="T21" fmla="*/ 2901 h 2389868"/>
                    <a:gd name="T22" fmla="*/ 2626 w 1892719"/>
                    <a:gd name="T23" fmla="*/ 3658 h 2389868"/>
                    <a:gd name="T24" fmla="*/ 1731 w 1892719"/>
                    <a:gd name="T25" fmla="*/ 3908 h 2389868"/>
                    <a:gd name="T26" fmla="*/ 812 w 1892719"/>
                    <a:gd name="T27" fmla="*/ 3340 h 2389868"/>
                    <a:gd name="T28" fmla="*/ 183 w 1892719"/>
                    <a:gd name="T29" fmla="*/ 2727 h 2389868"/>
                    <a:gd name="T30" fmla="*/ 0 w 1892719"/>
                    <a:gd name="T31" fmla="*/ 2008 h 2389868"/>
                    <a:gd name="T32" fmla="*/ 86 w 1892719"/>
                    <a:gd name="T33" fmla="*/ 1489 h 23898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92719"/>
                    <a:gd name="T52" fmla="*/ 0 h 2389868"/>
                    <a:gd name="T53" fmla="*/ 1892719 w 1892719"/>
                    <a:gd name="T54" fmla="*/ 2389868 h 23898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92719" h="2389868">
                      <a:moveTo>
                        <a:pt x="49597" y="910573"/>
                      </a:moveTo>
                      <a:lnTo>
                        <a:pt x="253125" y="389065"/>
                      </a:lnTo>
                      <a:lnTo>
                        <a:pt x="452525" y="0"/>
                      </a:lnTo>
                      <a:lnTo>
                        <a:pt x="674822" y="291789"/>
                      </a:lnTo>
                      <a:lnTo>
                        <a:pt x="693346" y="551153"/>
                      </a:lnTo>
                      <a:lnTo>
                        <a:pt x="966349" y="667010"/>
                      </a:lnTo>
                      <a:lnTo>
                        <a:pt x="1049939" y="375151"/>
                      </a:lnTo>
                      <a:lnTo>
                        <a:pt x="1550102" y="768834"/>
                      </a:lnTo>
                      <a:lnTo>
                        <a:pt x="1730718" y="1111569"/>
                      </a:lnTo>
                      <a:lnTo>
                        <a:pt x="1892719" y="1462715"/>
                      </a:lnTo>
                      <a:lnTo>
                        <a:pt x="1793518" y="1773853"/>
                      </a:lnTo>
                      <a:lnTo>
                        <a:pt x="1508421" y="2237025"/>
                      </a:lnTo>
                      <a:lnTo>
                        <a:pt x="994366" y="2389868"/>
                      </a:lnTo>
                      <a:lnTo>
                        <a:pt x="466419" y="2042503"/>
                      </a:lnTo>
                      <a:lnTo>
                        <a:pt x="105191" y="1667349"/>
                      </a:lnTo>
                      <a:lnTo>
                        <a:pt x="0" y="1227931"/>
                      </a:lnTo>
                      <a:lnTo>
                        <a:pt x="49597" y="910573"/>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8" name="任意多边形 13">
                  <a:extLst>
                    <a:ext uri="{FF2B5EF4-FFF2-40B4-BE49-F238E27FC236}">
                      <a16:creationId xmlns:a16="http://schemas.microsoft.com/office/drawing/2014/main" id="{6DF16C95-AD8B-8CBB-85C5-FFCE56585E31}"/>
                    </a:ext>
                  </a:extLst>
                </p:cNvPr>
                <p:cNvSpPr>
                  <a:spLocks/>
                </p:cNvSpPr>
                <p:nvPr/>
              </p:nvSpPr>
              <p:spPr bwMode="auto">
                <a:xfrm>
                  <a:off x="5945851" y="2359245"/>
                  <a:ext cx="119576" cy="90537"/>
                </a:xfrm>
                <a:custGeom>
                  <a:avLst/>
                  <a:gdLst>
                    <a:gd name="T0" fmla="*/ 0 w 3107451"/>
                    <a:gd name="T1" fmla="*/ 712 h 2371329"/>
                    <a:gd name="T2" fmla="*/ 738 w 3107451"/>
                    <a:gd name="T3" fmla="*/ 167 h 2371329"/>
                    <a:gd name="T4" fmla="*/ 1900 w 3107451"/>
                    <a:gd name="T5" fmla="*/ 0 h 2371329"/>
                    <a:gd name="T6" fmla="*/ 2822 w 3107451"/>
                    <a:gd name="T7" fmla="*/ 265 h 2371329"/>
                    <a:gd name="T8" fmla="*/ 3751 w 3107451"/>
                    <a:gd name="T9" fmla="*/ 750 h 2371329"/>
                    <a:gd name="T10" fmla="*/ 4521 w 3107451"/>
                    <a:gd name="T11" fmla="*/ 1454 h 2371329"/>
                    <a:gd name="T12" fmla="*/ 5379 w 3107451"/>
                    <a:gd name="T13" fmla="*/ 2204 h 2371329"/>
                    <a:gd name="T14" fmla="*/ 4337 w 3107451"/>
                    <a:gd name="T15" fmla="*/ 3333 h 2371329"/>
                    <a:gd name="T16" fmla="*/ 3263 w 3107451"/>
                    <a:gd name="T17" fmla="*/ 3878 h 2371329"/>
                    <a:gd name="T18" fmla="*/ 2685 w 3107451"/>
                    <a:gd name="T19" fmla="*/ 3204 h 2371329"/>
                    <a:gd name="T20" fmla="*/ 2204 w 3107451"/>
                    <a:gd name="T21" fmla="*/ 2529 h 2371329"/>
                    <a:gd name="T22" fmla="*/ 1471 w 3107451"/>
                    <a:gd name="T23" fmla="*/ 1742 h 2371329"/>
                    <a:gd name="T24" fmla="*/ 403 w 3107451"/>
                    <a:gd name="T25" fmla="*/ 1372 h 2371329"/>
                    <a:gd name="T26" fmla="*/ 0 w 3107451"/>
                    <a:gd name="T27" fmla="*/ 712 h 237132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07451"/>
                    <a:gd name="T43" fmla="*/ 0 h 2371329"/>
                    <a:gd name="T44" fmla="*/ 3107451 w 3107451"/>
                    <a:gd name="T45" fmla="*/ 2371329 h 237132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07451" h="2371329">
                      <a:moveTo>
                        <a:pt x="0" y="435194"/>
                      </a:moveTo>
                      <a:lnTo>
                        <a:pt x="426036" y="101892"/>
                      </a:lnTo>
                      <a:lnTo>
                        <a:pt x="1097546" y="0"/>
                      </a:lnTo>
                      <a:lnTo>
                        <a:pt x="1630126" y="162103"/>
                      </a:lnTo>
                      <a:lnTo>
                        <a:pt x="2166812" y="458607"/>
                      </a:lnTo>
                      <a:lnTo>
                        <a:pt x="2611921" y="889246"/>
                      </a:lnTo>
                      <a:lnTo>
                        <a:pt x="3107451" y="1347768"/>
                      </a:lnTo>
                      <a:lnTo>
                        <a:pt x="2505412" y="2037855"/>
                      </a:lnTo>
                      <a:lnTo>
                        <a:pt x="1884842" y="2371329"/>
                      </a:lnTo>
                      <a:lnTo>
                        <a:pt x="1551325" y="1959222"/>
                      </a:lnTo>
                      <a:lnTo>
                        <a:pt x="1273170" y="1546222"/>
                      </a:lnTo>
                      <a:lnTo>
                        <a:pt x="849796" y="1065294"/>
                      </a:lnTo>
                      <a:lnTo>
                        <a:pt x="232814" y="838887"/>
                      </a:lnTo>
                      <a:lnTo>
                        <a:pt x="0" y="435194"/>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49" name="任意多边形 14">
                  <a:extLst>
                    <a:ext uri="{FF2B5EF4-FFF2-40B4-BE49-F238E27FC236}">
                      <a16:creationId xmlns:a16="http://schemas.microsoft.com/office/drawing/2014/main" id="{8670BFDA-8B8C-6FA8-7854-60A313E45D9E}"/>
                    </a:ext>
                  </a:extLst>
                </p:cNvPr>
                <p:cNvSpPr>
                  <a:spLocks/>
                </p:cNvSpPr>
                <p:nvPr/>
              </p:nvSpPr>
              <p:spPr bwMode="auto">
                <a:xfrm>
                  <a:off x="6054876" y="2414622"/>
                  <a:ext cx="94078" cy="58893"/>
                </a:xfrm>
                <a:custGeom>
                  <a:avLst/>
                  <a:gdLst>
                    <a:gd name="T0" fmla="*/ 0 w 2423627"/>
                    <a:gd name="T1" fmla="*/ 1129 h 1542214"/>
                    <a:gd name="T2" fmla="*/ 1049 w 2423627"/>
                    <a:gd name="T3" fmla="*/ 0 h 1542214"/>
                    <a:gd name="T4" fmla="*/ 2106 w 2423627"/>
                    <a:gd name="T5" fmla="*/ 576 h 1542214"/>
                    <a:gd name="T6" fmla="*/ 3448 w 2423627"/>
                    <a:gd name="T7" fmla="*/ 973 h 1542214"/>
                    <a:gd name="T8" fmla="*/ 4192 w 2423627"/>
                    <a:gd name="T9" fmla="*/ 2015 h 1542214"/>
                    <a:gd name="T10" fmla="*/ 3356 w 2423627"/>
                    <a:gd name="T11" fmla="*/ 2531 h 1542214"/>
                    <a:gd name="T12" fmla="*/ 2371 w 2423627"/>
                    <a:gd name="T13" fmla="*/ 2212 h 1542214"/>
                    <a:gd name="T14" fmla="*/ 1771 w 2423627"/>
                    <a:gd name="T15" fmla="*/ 1847 h 1542214"/>
                    <a:gd name="T16" fmla="*/ 761 w 2423627"/>
                    <a:gd name="T17" fmla="*/ 1573 h 1542214"/>
                    <a:gd name="T18" fmla="*/ 0 w 2423627"/>
                    <a:gd name="T19" fmla="*/ 1129 h 15422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423627"/>
                    <a:gd name="T31" fmla="*/ 0 h 1542214"/>
                    <a:gd name="T32" fmla="*/ 2423627 w 2423627"/>
                    <a:gd name="T33" fmla="*/ 1542214 h 15422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423627" h="1542214">
                      <a:moveTo>
                        <a:pt x="0" y="688176"/>
                      </a:moveTo>
                      <a:lnTo>
                        <a:pt x="606403" y="0"/>
                      </a:lnTo>
                      <a:lnTo>
                        <a:pt x="1217892" y="351128"/>
                      </a:lnTo>
                      <a:lnTo>
                        <a:pt x="1993965" y="592794"/>
                      </a:lnTo>
                      <a:lnTo>
                        <a:pt x="2423627" y="1227855"/>
                      </a:lnTo>
                      <a:lnTo>
                        <a:pt x="1940670" y="1542214"/>
                      </a:lnTo>
                      <a:lnTo>
                        <a:pt x="1371042" y="1347689"/>
                      </a:lnTo>
                      <a:lnTo>
                        <a:pt x="1023708" y="1125375"/>
                      </a:lnTo>
                      <a:lnTo>
                        <a:pt x="440190" y="958642"/>
                      </a:lnTo>
                      <a:lnTo>
                        <a:pt x="0" y="688176"/>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0" name="任意多边形 15">
                  <a:extLst>
                    <a:ext uri="{FF2B5EF4-FFF2-40B4-BE49-F238E27FC236}">
                      <a16:creationId xmlns:a16="http://schemas.microsoft.com/office/drawing/2014/main" id="{44AF7231-47C1-AEEC-D060-D8AECCF00BBF}"/>
                    </a:ext>
                  </a:extLst>
                </p:cNvPr>
                <p:cNvSpPr>
                  <a:spLocks/>
                </p:cNvSpPr>
                <p:nvPr/>
              </p:nvSpPr>
              <p:spPr bwMode="auto">
                <a:xfrm>
                  <a:off x="6322164" y="2458572"/>
                  <a:ext cx="121334" cy="120423"/>
                </a:xfrm>
                <a:custGeom>
                  <a:avLst/>
                  <a:gdLst>
                    <a:gd name="T0" fmla="*/ 0 w 3149381"/>
                    <a:gd name="T1" fmla="*/ 217 h 3167742"/>
                    <a:gd name="T2" fmla="*/ 400 w 3149381"/>
                    <a:gd name="T3" fmla="*/ 0 h 3167742"/>
                    <a:gd name="T4" fmla="*/ 1362 w 3149381"/>
                    <a:gd name="T5" fmla="*/ 1003 h 3167742"/>
                    <a:gd name="T6" fmla="*/ 2106 w 3149381"/>
                    <a:gd name="T7" fmla="*/ 1306 h 3167742"/>
                    <a:gd name="T8" fmla="*/ 3231 w 3149381"/>
                    <a:gd name="T9" fmla="*/ 2546 h 3167742"/>
                    <a:gd name="T10" fmla="*/ 5445 w 3149381"/>
                    <a:gd name="T11" fmla="*/ 4650 h 3167742"/>
                    <a:gd name="T12" fmla="*/ 5325 w 3149381"/>
                    <a:gd name="T13" fmla="*/ 5197 h 3167742"/>
                    <a:gd name="T14" fmla="*/ 4437 w 3149381"/>
                    <a:gd name="T15" fmla="*/ 4263 h 3167742"/>
                    <a:gd name="T16" fmla="*/ 3788 w 3149381"/>
                    <a:gd name="T17" fmla="*/ 3807 h 3167742"/>
                    <a:gd name="T18" fmla="*/ 3038 w 3149381"/>
                    <a:gd name="T19" fmla="*/ 3929 h 3167742"/>
                    <a:gd name="T20" fmla="*/ 3115 w 3149381"/>
                    <a:gd name="T21" fmla="*/ 3146 h 3167742"/>
                    <a:gd name="T22" fmla="*/ 2226 w 3149381"/>
                    <a:gd name="T23" fmla="*/ 2371 h 3167742"/>
                    <a:gd name="T24" fmla="*/ 1866 w 3149381"/>
                    <a:gd name="T25" fmla="*/ 1892 h 3167742"/>
                    <a:gd name="T26" fmla="*/ 1362 w 3149381"/>
                    <a:gd name="T27" fmla="*/ 1459 h 3167742"/>
                    <a:gd name="T28" fmla="*/ 425 w 3149381"/>
                    <a:gd name="T29" fmla="*/ 935 h 3167742"/>
                    <a:gd name="T30" fmla="*/ 0 w 3149381"/>
                    <a:gd name="T31" fmla="*/ 217 h 31677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49381"/>
                    <a:gd name="T49" fmla="*/ 0 h 3167742"/>
                    <a:gd name="T50" fmla="*/ 3149381 w 3149381"/>
                    <a:gd name="T51" fmla="*/ 3167742 h 31677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49381" h="3167742">
                      <a:moveTo>
                        <a:pt x="0" y="132323"/>
                      </a:moveTo>
                      <a:lnTo>
                        <a:pt x="231198" y="0"/>
                      </a:lnTo>
                      <a:lnTo>
                        <a:pt x="787512" y="611128"/>
                      </a:lnTo>
                      <a:lnTo>
                        <a:pt x="1217807" y="795755"/>
                      </a:lnTo>
                      <a:lnTo>
                        <a:pt x="1868833" y="1551522"/>
                      </a:lnTo>
                      <a:lnTo>
                        <a:pt x="3149381" y="2834267"/>
                      </a:lnTo>
                      <a:lnTo>
                        <a:pt x="3079915" y="3167742"/>
                      </a:lnTo>
                      <a:lnTo>
                        <a:pt x="2565863" y="2598063"/>
                      </a:lnTo>
                      <a:lnTo>
                        <a:pt x="2190742" y="2320170"/>
                      </a:lnTo>
                      <a:lnTo>
                        <a:pt x="1756653" y="2394998"/>
                      </a:lnTo>
                      <a:lnTo>
                        <a:pt x="1801727" y="1917226"/>
                      </a:lnTo>
                      <a:lnTo>
                        <a:pt x="1287594" y="1444942"/>
                      </a:lnTo>
                      <a:lnTo>
                        <a:pt x="1079118" y="1153211"/>
                      </a:lnTo>
                      <a:lnTo>
                        <a:pt x="787439" y="889158"/>
                      </a:lnTo>
                      <a:lnTo>
                        <a:pt x="245525" y="569644"/>
                      </a:lnTo>
                      <a:lnTo>
                        <a:pt x="0" y="132323"/>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sp>
              <p:nvSpPr>
                <p:cNvPr id="151" name="任意多边形 17">
                  <a:extLst>
                    <a:ext uri="{FF2B5EF4-FFF2-40B4-BE49-F238E27FC236}">
                      <a16:creationId xmlns:a16="http://schemas.microsoft.com/office/drawing/2014/main" id="{637361D9-288C-F572-78A9-3C738568EB82}"/>
                    </a:ext>
                  </a:extLst>
                </p:cNvPr>
                <p:cNvSpPr>
                  <a:spLocks/>
                </p:cNvSpPr>
                <p:nvPr/>
              </p:nvSpPr>
              <p:spPr bwMode="auto">
                <a:xfrm>
                  <a:off x="6567470" y="2534166"/>
                  <a:ext cx="65063" cy="58893"/>
                </a:xfrm>
                <a:custGeom>
                  <a:avLst/>
                  <a:gdLst>
                    <a:gd name="T0" fmla="*/ 86 w 1682138"/>
                    <a:gd name="T1" fmla="*/ 0 h 1544119"/>
                    <a:gd name="T2" fmla="*/ 588 w 1682138"/>
                    <a:gd name="T3" fmla="*/ 100 h 1544119"/>
                    <a:gd name="T4" fmla="*/ 1010 w 1682138"/>
                    <a:gd name="T5" fmla="*/ 684 h 1544119"/>
                    <a:gd name="T6" fmla="*/ 1740 w 1682138"/>
                    <a:gd name="T7" fmla="*/ 1179 h 1544119"/>
                    <a:gd name="T8" fmla="*/ 2445 w 1682138"/>
                    <a:gd name="T9" fmla="*/ 1605 h 1544119"/>
                    <a:gd name="T10" fmla="*/ 2801 w 1682138"/>
                    <a:gd name="T11" fmla="*/ 2038 h 1544119"/>
                    <a:gd name="T12" fmla="*/ 2943 w 1682138"/>
                    <a:gd name="T13" fmla="*/ 2496 h 1544119"/>
                    <a:gd name="T14" fmla="*/ 1910 w 1682138"/>
                    <a:gd name="T15" fmla="*/ 1830 h 1544119"/>
                    <a:gd name="T16" fmla="*/ 694 w 1682138"/>
                    <a:gd name="T17" fmla="*/ 572 h 1544119"/>
                    <a:gd name="T18" fmla="*/ 0 w 1682138"/>
                    <a:gd name="T19" fmla="*/ 378 h 1544119"/>
                    <a:gd name="T20" fmla="*/ 86 w 1682138"/>
                    <a:gd name="T21" fmla="*/ 0 h 15441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82138"/>
                    <a:gd name="T34" fmla="*/ 0 h 1544119"/>
                    <a:gd name="T35" fmla="*/ 1682138 w 1682138"/>
                    <a:gd name="T36" fmla="*/ 1544119 h 15441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82138" h="1544119">
                      <a:moveTo>
                        <a:pt x="49372" y="0"/>
                      </a:moveTo>
                      <a:lnTo>
                        <a:pt x="336257" y="62070"/>
                      </a:lnTo>
                      <a:lnTo>
                        <a:pt x="577307" y="423518"/>
                      </a:lnTo>
                      <a:lnTo>
                        <a:pt x="994107" y="729197"/>
                      </a:lnTo>
                      <a:lnTo>
                        <a:pt x="1397014" y="993194"/>
                      </a:lnTo>
                      <a:lnTo>
                        <a:pt x="1600735" y="1260770"/>
                      </a:lnTo>
                      <a:lnTo>
                        <a:pt x="1682138" y="1544119"/>
                      </a:lnTo>
                      <a:lnTo>
                        <a:pt x="1091362" y="1132143"/>
                      </a:lnTo>
                      <a:lnTo>
                        <a:pt x="396697" y="354046"/>
                      </a:lnTo>
                      <a:lnTo>
                        <a:pt x="0" y="233929"/>
                      </a:lnTo>
                      <a:lnTo>
                        <a:pt x="49372" y="0"/>
                      </a:lnTo>
                      <a:close/>
                    </a:path>
                  </a:pathLst>
                </a:custGeom>
                <a:grpFill/>
                <a:ln w="3175" cmpd="sng">
                  <a:solidFill>
                    <a:srgbClr val="FFFFFF"/>
                  </a:solidFill>
                  <a:prstDash val="solid"/>
                  <a:round/>
                  <a:headEnd/>
                  <a:tailEnd/>
                </a:ln>
                <a:effectLst/>
              </p:spPr>
              <p:txBody>
                <a:bodyPr/>
                <a:lstStyle/>
                <a:p>
                  <a:endParaRPr lang="zh-CN" altLang="en-US" sz="1200" kern="0">
                    <a:solidFill>
                      <a:sysClr val="windowText" lastClr="000000"/>
                    </a:solidFill>
                  </a:endParaRPr>
                </a:p>
              </p:txBody>
            </p:sp>
          </p:grpSp>
          <p:grpSp>
            <p:nvGrpSpPr>
              <p:cNvPr id="125" name="Group 124">
                <a:extLst>
                  <a:ext uri="{FF2B5EF4-FFF2-40B4-BE49-F238E27FC236}">
                    <a16:creationId xmlns:a16="http://schemas.microsoft.com/office/drawing/2014/main" id="{4CC11F67-42F8-77C7-F4FF-7CCEC2761B34}"/>
                  </a:ext>
                </a:extLst>
              </p:cNvPr>
              <p:cNvGrpSpPr/>
              <p:nvPr/>
            </p:nvGrpSpPr>
            <p:grpSpPr>
              <a:xfrm>
                <a:off x="9646741" y="5518207"/>
                <a:ext cx="840791" cy="404096"/>
                <a:chOff x="9634715" y="5567303"/>
                <a:chExt cx="840791" cy="404096"/>
              </a:xfrm>
            </p:grpSpPr>
            <p:sp>
              <p:nvSpPr>
                <p:cNvPr id="126" name="TextBox 125">
                  <a:extLst>
                    <a:ext uri="{FF2B5EF4-FFF2-40B4-BE49-F238E27FC236}">
                      <a16:creationId xmlns:a16="http://schemas.microsoft.com/office/drawing/2014/main" id="{840E372B-2620-778F-F73B-5524A5F5E5CF}"/>
                    </a:ext>
                  </a:extLst>
                </p:cNvPr>
                <p:cNvSpPr txBox="1"/>
                <p:nvPr/>
              </p:nvSpPr>
              <p:spPr>
                <a:xfrm>
                  <a:off x="9662633" y="5567303"/>
                  <a:ext cx="812873" cy="252014"/>
                </a:xfrm>
                <a:prstGeom prst="rect">
                  <a:avLst/>
                </a:prstGeom>
                <a:noFill/>
              </p:spPr>
              <p:txBody>
                <a:bodyPr wrap="none" rtlCol="0">
                  <a:spAutoFit/>
                </a:bodyPr>
                <a:lstStyle/>
                <a:p>
                  <a:pPr algn="l"/>
                  <a:r>
                    <a:rPr lang="en-US" sz="949" spc="0" baseline="0">
                      <a:solidFill>
                        <a:srgbClr val="000000"/>
                      </a:solidFill>
                      <a:latin typeface="AvenirNext-Bold"/>
                      <a:sym typeface="AvenirNext-Bold"/>
                      <a:rtl val="0"/>
                    </a:rPr>
                    <a:t>Singapore </a:t>
                  </a:r>
                </a:p>
              </p:txBody>
            </p:sp>
            <p:sp>
              <p:nvSpPr>
                <p:cNvPr id="127" name="TextBox 126">
                  <a:extLst>
                    <a:ext uri="{FF2B5EF4-FFF2-40B4-BE49-F238E27FC236}">
                      <a16:creationId xmlns:a16="http://schemas.microsoft.com/office/drawing/2014/main" id="{28F8812D-C95F-1246-C8CA-189E919250FF}"/>
                    </a:ext>
                  </a:extLst>
                </p:cNvPr>
                <p:cNvSpPr txBox="1"/>
                <p:nvPr/>
              </p:nvSpPr>
              <p:spPr>
                <a:xfrm>
                  <a:off x="9634715" y="5733000"/>
                  <a:ext cx="840295" cy="238399"/>
                </a:xfrm>
                <a:prstGeom prst="rect">
                  <a:avLst/>
                </a:prstGeom>
                <a:noFill/>
              </p:spPr>
              <p:txBody>
                <a:bodyPr wrap="none" rtlCol="0">
                  <a:spAutoFit/>
                </a:bodyPr>
                <a:lstStyle/>
                <a:p>
                  <a:pPr algn="l"/>
                  <a:r>
                    <a:rPr lang="en-US" sz="949" spc="0" baseline="0">
                      <a:solidFill>
                        <a:srgbClr val="000000"/>
                      </a:solidFill>
                      <a:latin typeface="AvenirNext-Medium"/>
                      <a:sym typeface="AvenirNext-Medium"/>
                      <a:rtl val="0"/>
                    </a:rPr>
                    <a:t>(Singapore)</a:t>
                  </a:r>
                </a:p>
              </p:txBody>
            </p:sp>
          </p:grpSp>
        </p:grpSp>
        <p:grpSp>
          <p:nvGrpSpPr>
            <p:cNvPr id="120" name="Graphic 13">
              <a:extLst>
                <a:ext uri="{FF2B5EF4-FFF2-40B4-BE49-F238E27FC236}">
                  <a16:creationId xmlns:a16="http://schemas.microsoft.com/office/drawing/2014/main" id="{04AF6F58-139B-DB85-1FA4-C97A734C2A05}"/>
                </a:ext>
              </a:extLst>
            </p:cNvPr>
            <p:cNvGrpSpPr/>
            <p:nvPr/>
          </p:nvGrpSpPr>
          <p:grpSpPr>
            <a:xfrm>
              <a:off x="10024737" y="4599347"/>
              <a:ext cx="75063" cy="403229"/>
              <a:chOff x="10415170" y="3682800"/>
              <a:chExt cx="75063" cy="403229"/>
            </a:xfrm>
            <a:solidFill>
              <a:srgbClr val="3E3E3C"/>
            </a:solidFill>
          </p:grpSpPr>
          <p:sp>
            <p:nvSpPr>
              <p:cNvPr id="121" name="Freeform 20">
                <a:extLst>
                  <a:ext uri="{FF2B5EF4-FFF2-40B4-BE49-F238E27FC236}">
                    <a16:creationId xmlns:a16="http://schemas.microsoft.com/office/drawing/2014/main" id="{25D526F3-0146-87DD-659C-F10EA7902830}"/>
                  </a:ext>
                </a:extLst>
              </p:cNvPr>
              <p:cNvSpPr/>
              <p:nvPr/>
            </p:nvSpPr>
            <p:spPr>
              <a:xfrm>
                <a:off x="10415170" y="3682800"/>
                <a:ext cx="75063" cy="74934"/>
              </a:xfrm>
              <a:custGeom>
                <a:avLst/>
                <a:gdLst>
                  <a:gd name="connsiteX0" fmla="*/ 75063 w 75063"/>
                  <a:gd name="connsiteY0" fmla="*/ 37467 h 74934"/>
                  <a:gd name="connsiteX1" fmla="*/ 37531 w 75063"/>
                  <a:gd name="connsiteY1" fmla="*/ 74935 h 74934"/>
                  <a:gd name="connsiteX2" fmla="*/ 0 w 75063"/>
                  <a:gd name="connsiteY2" fmla="*/ 37467 h 74934"/>
                  <a:gd name="connsiteX3" fmla="*/ 37531 w 75063"/>
                  <a:gd name="connsiteY3" fmla="*/ 0 h 74934"/>
                  <a:gd name="connsiteX4" fmla="*/ 75063 w 75063"/>
                  <a:gd name="connsiteY4" fmla="*/ 37467 h 74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63" h="74934">
                    <a:moveTo>
                      <a:pt x="75063" y="37467"/>
                    </a:moveTo>
                    <a:cubicBezTo>
                      <a:pt x="75063" y="58160"/>
                      <a:pt x="58259" y="74935"/>
                      <a:pt x="37531" y="74935"/>
                    </a:cubicBezTo>
                    <a:cubicBezTo>
                      <a:pt x="16803" y="74935"/>
                      <a:pt x="0" y="58160"/>
                      <a:pt x="0" y="37467"/>
                    </a:cubicBezTo>
                    <a:cubicBezTo>
                      <a:pt x="0" y="16775"/>
                      <a:pt x="16803" y="0"/>
                      <a:pt x="37531" y="0"/>
                    </a:cubicBezTo>
                    <a:cubicBezTo>
                      <a:pt x="58259" y="0"/>
                      <a:pt x="75063" y="16775"/>
                      <a:pt x="75063" y="37467"/>
                    </a:cubicBezTo>
                    <a:close/>
                  </a:path>
                </a:pathLst>
              </a:custGeom>
              <a:solidFill>
                <a:srgbClr val="3E3E3C"/>
              </a:solidFill>
              <a:ln w="13396" cap="flat">
                <a:noFill/>
                <a:prstDash val="solid"/>
                <a:miter/>
              </a:ln>
            </p:spPr>
            <p:txBody>
              <a:bodyPr rtlCol="0" anchor="ctr"/>
              <a:lstStyle/>
              <a:p>
                <a:endParaRPr lang="en-US"/>
              </a:p>
            </p:txBody>
          </p:sp>
          <p:sp>
            <p:nvSpPr>
              <p:cNvPr id="122" name="Freeform 21">
                <a:extLst>
                  <a:ext uri="{FF2B5EF4-FFF2-40B4-BE49-F238E27FC236}">
                    <a16:creationId xmlns:a16="http://schemas.microsoft.com/office/drawing/2014/main" id="{0FE1E7CF-6A0A-8B96-A2A1-1F8355903FF6}"/>
                  </a:ext>
                </a:extLst>
              </p:cNvPr>
              <p:cNvSpPr/>
              <p:nvPr/>
            </p:nvSpPr>
            <p:spPr>
              <a:xfrm>
                <a:off x="10454042" y="3720269"/>
                <a:ext cx="13404" cy="365760"/>
              </a:xfrm>
              <a:custGeom>
                <a:avLst/>
                <a:gdLst>
                  <a:gd name="connsiteX0" fmla="*/ 0 w 13404"/>
                  <a:gd name="connsiteY0" fmla="*/ 0 h 492427"/>
                  <a:gd name="connsiteX1" fmla="*/ 0 w 13404"/>
                  <a:gd name="connsiteY1" fmla="*/ 492428 h 492427"/>
                </a:gdLst>
                <a:ahLst/>
                <a:cxnLst>
                  <a:cxn ang="0">
                    <a:pos x="connsiteX0" y="connsiteY0"/>
                  </a:cxn>
                  <a:cxn ang="0">
                    <a:pos x="connsiteX1" y="connsiteY1"/>
                  </a:cxn>
                </a:cxnLst>
                <a:rect l="l" t="t" r="r" b="b"/>
                <a:pathLst>
                  <a:path w="13404" h="492427">
                    <a:moveTo>
                      <a:pt x="0" y="0"/>
                    </a:moveTo>
                    <a:lnTo>
                      <a:pt x="0" y="492428"/>
                    </a:lnTo>
                  </a:path>
                </a:pathLst>
              </a:custGeom>
              <a:ln w="10047" cap="flat">
                <a:solidFill>
                  <a:srgbClr val="3E3E3C"/>
                </a:solidFill>
                <a:prstDash val="solid"/>
                <a:miter/>
              </a:ln>
            </p:spPr>
            <p:txBody>
              <a:bodyPr rtlCol="0" anchor="ctr"/>
              <a:lstStyle/>
              <a:p>
                <a:endParaRPr lang="en-US"/>
              </a:p>
            </p:txBody>
          </p:sp>
        </p:grpSp>
      </p:grpSp>
      <p:grpSp>
        <p:nvGrpSpPr>
          <p:cNvPr id="157" name="Group 156">
            <a:extLst>
              <a:ext uri="{FF2B5EF4-FFF2-40B4-BE49-F238E27FC236}">
                <a16:creationId xmlns:a16="http://schemas.microsoft.com/office/drawing/2014/main" id="{65BF935E-6AD8-5B09-5452-88316640727C}"/>
              </a:ext>
            </a:extLst>
          </p:cNvPr>
          <p:cNvGrpSpPr/>
          <p:nvPr/>
        </p:nvGrpSpPr>
        <p:grpSpPr>
          <a:xfrm>
            <a:off x="4997576" y="2756145"/>
            <a:ext cx="5992593" cy="3198062"/>
            <a:chOff x="4997576" y="2756145"/>
            <a:chExt cx="5992593" cy="3198062"/>
          </a:xfrm>
        </p:grpSpPr>
        <p:sp>
          <p:nvSpPr>
            <p:cNvPr id="158" name="Oval 157">
              <a:extLst>
                <a:ext uri="{FF2B5EF4-FFF2-40B4-BE49-F238E27FC236}">
                  <a16:creationId xmlns:a16="http://schemas.microsoft.com/office/drawing/2014/main" id="{F7A5B93D-8F14-BB7D-D69A-DECE96A21D59}"/>
                </a:ext>
              </a:extLst>
            </p:cNvPr>
            <p:cNvSpPr/>
            <p:nvPr/>
          </p:nvSpPr>
          <p:spPr>
            <a:xfrm>
              <a:off x="8914999" y="2756145"/>
              <a:ext cx="2075170" cy="2075170"/>
            </a:xfrm>
            <a:prstGeom prst="ellipse">
              <a:avLst/>
            </a:prstGeom>
            <a:noFill/>
            <a:ln w="2540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a:extLst>
                <a:ext uri="{FF2B5EF4-FFF2-40B4-BE49-F238E27FC236}">
                  <a16:creationId xmlns:a16="http://schemas.microsoft.com/office/drawing/2014/main" id="{0C086DCC-C045-FB2A-2863-CCD8FFBCA966}"/>
                </a:ext>
              </a:extLst>
            </p:cNvPr>
            <p:cNvSpPr/>
            <p:nvPr/>
          </p:nvSpPr>
          <p:spPr>
            <a:xfrm>
              <a:off x="4997576" y="4371536"/>
              <a:ext cx="1582671" cy="1582671"/>
            </a:xfrm>
            <a:prstGeom prst="ellipse">
              <a:avLst/>
            </a:prstGeom>
            <a:noFill/>
            <a:ln w="2540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0" name="Straight Arrow Connector 159">
              <a:extLst>
                <a:ext uri="{FF2B5EF4-FFF2-40B4-BE49-F238E27FC236}">
                  <a16:creationId xmlns:a16="http://schemas.microsoft.com/office/drawing/2014/main" id="{70B9C228-CCD6-9D7D-10DB-81A449909306}"/>
                </a:ext>
              </a:extLst>
            </p:cNvPr>
            <p:cNvCxnSpPr>
              <a:cxnSpLocks/>
              <a:stCxn id="159" idx="6"/>
            </p:cNvCxnSpPr>
            <p:nvPr/>
          </p:nvCxnSpPr>
          <p:spPr>
            <a:xfrm flipV="1">
              <a:off x="6580247" y="4434090"/>
              <a:ext cx="2563591" cy="728782"/>
            </a:xfrm>
            <a:prstGeom prst="straightConnector1">
              <a:avLst/>
            </a:prstGeom>
            <a:ln w="22225">
              <a:solidFill>
                <a:schemeClr val="accent1"/>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161" name="Oval 160">
              <a:extLst>
                <a:ext uri="{FF2B5EF4-FFF2-40B4-BE49-F238E27FC236}">
                  <a16:creationId xmlns:a16="http://schemas.microsoft.com/office/drawing/2014/main" id="{52A4E4CB-9BF9-5EE7-89E6-D35CC7EA0383}"/>
                </a:ext>
              </a:extLst>
            </p:cNvPr>
            <p:cNvSpPr/>
            <p:nvPr/>
          </p:nvSpPr>
          <p:spPr>
            <a:xfrm>
              <a:off x="7612027" y="3067642"/>
              <a:ext cx="412309" cy="412309"/>
            </a:xfrm>
            <a:prstGeom prst="ellipse">
              <a:avLst/>
            </a:prstGeom>
            <a:noFill/>
            <a:ln w="2540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Arrow Connector 161">
              <a:extLst>
                <a:ext uri="{FF2B5EF4-FFF2-40B4-BE49-F238E27FC236}">
                  <a16:creationId xmlns:a16="http://schemas.microsoft.com/office/drawing/2014/main" id="{C679C6D2-C1DA-E8D4-734D-611FDF17ABB3}"/>
                </a:ext>
              </a:extLst>
            </p:cNvPr>
            <p:cNvCxnSpPr>
              <a:cxnSpLocks/>
              <a:stCxn id="164" idx="0"/>
              <a:endCxn id="161" idx="4"/>
            </p:cNvCxnSpPr>
            <p:nvPr/>
          </p:nvCxnSpPr>
          <p:spPr>
            <a:xfrm flipH="1" flipV="1">
              <a:off x="7818182" y="3479951"/>
              <a:ext cx="2922" cy="1202221"/>
            </a:xfrm>
            <a:prstGeom prst="straightConnector1">
              <a:avLst/>
            </a:prstGeom>
            <a:ln w="222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163" name="Oval 162">
              <a:extLst>
                <a:ext uri="{FF2B5EF4-FFF2-40B4-BE49-F238E27FC236}">
                  <a16:creationId xmlns:a16="http://schemas.microsoft.com/office/drawing/2014/main" id="{1258B489-14DC-0EA4-D9F3-CDD5E2702258}"/>
                </a:ext>
              </a:extLst>
            </p:cNvPr>
            <p:cNvSpPr/>
            <p:nvPr/>
          </p:nvSpPr>
          <p:spPr>
            <a:xfrm>
              <a:off x="6798785" y="3581383"/>
              <a:ext cx="600325" cy="600325"/>
            </a:xfrm>
            <a:prstGeom prst="ellipse">
              <a:avLst/>
            </a:prstGeom>
            <a:noFill/>
            <a:ln w="25400" cap="rnd">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ounded Rectangle 87">
              <a:extLst>
                <a:ext uri="{FF2B5EF4-FFF2-40B4-BE49-F238E27FC236}">
                  <a16:creationId xmlns:a16="http://schemas.microsoft.com/office/drawing/2014/main" id="{6EA299F5-3B9C-4B9F-7EC6-F98D7D183EE0}"/>
                </a:ext>
              </a:extLst>
            </p:cNvPr>
            <p:cNvSpPr/>
            <p:nvPr/>
          </p:nvSpPr>
          <p:spPr>
            <a:xfrm rot="10800000" flipV="1">
              <a:off x="7036219" y="4682172"/>
              <a:ext cx="1569771" cy="488083"/>
            </a:xfrm>
            <a:prstGeom prst="roundRect">
              <a:avLst>
                <a:gd name="adj" fmla="val 50000"/>
              </a:avLst>
            </a:prstGeom>
            <a:solidFill>
              <a:srgbClr val="EE76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 Global Delivery Centre</a:t>
              </a:r>
            </a:p>
          </p:txBody>
        </p:sp>
        <p:cxnSp>
          <p:nvCxnSpPr>
            <p:cNvPr id="165" name="Straight Arrow Connector 164">
              <a:extLst>
                <a:ext uri="{FF2B5EF4-FFF2-40B4-BE49-F238E27FC236}">
                  <a16:creationId xmlns:a16="http://schemas.microsoft.com/office/drawing/2014/main" id="{1C7299C5-C8BD-AF5F-5896-32564ADCC155}"/>
                </a:ext>
              </a:extLst>
            </p:cNvPr>
            <p:cNvCxnSpPr>
              <a:cxnSpLocks/>
              <a:stCxn id="164" idx="0"/>
              <a:endCxn id="163" idx="5"/>
            </p:cNvCxnSpPr>
            <p:nvPr/>
          </p:nvCxnSpPr>
          <p:spPr>
            <a:xfrm flipH="1" flipV="1">
              <a:off x="7311194" y="4093792"/>
              <a:ext cx="509910" cy="588380"/>
            </a:xfrm>
            <a:prstGeom prst="straightConnector1">
              <a:avLst/>
            </a:prstGeom>
            <a:ln w="222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grpSp>
      <p:sp>
        <p:nvSpPr>
          <p:cNvPr id="166" name="Title 5">
            <a:extLst>
              <a:ext uri="{FF2B5EF4-FFF2-40B4-BE49-F238E27FC236}">
                <a16:creationId xmlns:a16="http://schemas.microsoft.com/office/drawing/2014/main" id="{404C709C-CB83-F551-1816-C6F3044826DB}"/>
              </a:ext>
            </a:extLst>
          </p:cNvPr>
          <p:cNvSpPr>
            <a:spLocks noGrp="1"/>
          </p:cNvSpPr>
          <p:nvPr>
            <p:ph type="ctrTitle"/>
          </p:nvPr>
        </p:nvSpPr>
        <p:spPr/>
        <p:txBody>
          <a:bodyPr>
            <a:noAutofit/>
          </a:bodyPr>
          <a:lstStyle/>
          <a:p>
            <a:r>
              <a:rPr lang="en-US"/>
              <a:t>FTEs in each GDC location</a:t>
            </a:r>
          </a:p>
        </p:txBody>
      </p:sp>
      <p:grpSp>
        <p:nvGrpSpPr>
          <p:cNvPr id="167" name="Group 166">
            <a:extLst>
              <a:ext uri="{FF2B5EF4-FFF2-40B4-BE49-F238E27FC236}">
                <a16:creationId xmlns:a16="http://schemas.microsoft.com/office/drawing/2014/main" id="{EED79D2F-BCC6-0ACF-B330-C27FF854740E}"/>
              </a:ext>
            </a:extLst>
          </p:cNvPr>
          <p:cNvGrpSpPr/>
          <p:nvPr/>
        </p:nvGrpSpPr>
        <p:grpSpPr>
          <a:xfrm>
            <a:off x="5799056" y="4541722"/>
            <a:ext cx="525296" cy="525296"/>
            <a:chOff x="5938229" y="-383314"/>
            <a:chExt cx="520444" cy="520444"/>
          </a:xfrm>
        </p:grpSpPr>
        <p:sp>
          <p:nvSpPr>
            <p:cNvPr id="168" name="Oval 167">
              <a:extLst>
                <a:ext uri="{FF2B5EF4-FFF2-40B4-BE49-F238E27FC236}">
                  <a16:creationId xmlns:a16="http://schemas.microsoft.com/office/drawing/2014/main" id="{A7945246-78F6-DC68-A4AE-EA2C4B6BAF04}"/>
                </a:ext>
              </a:extLst>
            </p:cNvPr>
            <p:cNvSpPr/>
            <p:nvPr/>
          </p:nvSpPr>
          <p:spPr>
            <a:xfrm>
              <a:off x="5938229" y="-383314"/>
              <a:ext cx="520444" cy="520444"/>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69" name="Shape">
              <a:extLst>
                <a:ext uri="{FF2B5EF4-FFF2-40B4-BE49-F238E27FC236}">
                  <a16:creationId xmlns:a16="http://schemas.microsoft.com/office/drawing/2014/main" id="{2120C3DA-5588-3D92-F1CA-3B00663B70B1}"/>
                </a:ext>
              </a:extLst>
            </p:cNvPr>
            <p:cNvSpPr/>
            <p:nvPr/>
          </p:nvSpPr>
          <p:spPr>
            <a:xfrm>
              <a:off x="6089948" y="-317693"/>
              <a:ext cx="213521" cy="213521"/>
            </a:xfrm>
            <a:custGeom>
              <a:avLst/>
              <a:gdLst/>
              <a:ahLst/>
              <a:cxnLst>
                <a:cxn ang="0">
                  <a:pos x="wd2" y="hd2"/>
                </a:cxn>
                <a:cxn ang="5400000">
                  <a:pos x="wd2" y="hd2"/>
                </a:cxn>
                <a:cxn ang="10800000">
                  <a:pos x="wd2" y="hd2"/>
                </a:cxn>
                <a:cxn ang="16200000">
                  <a:pos x="wd2" y="hd2"/>
                </a:cxn>
              </a:cxnLst>
              <a:rect l="0" t="0" r="r" b="b"/>
              <a:pathLst>
                <a:path w="21561" h="21600" extrusionOk="0">
                  <a:moveTo>
                    <a:pt x="4009" y="0"/>
                  </a:moveTo>
                  <a:cubicBezTo>
                    <a:pt x="2524" y="0"/>
                    <a:pt x="1317" y="1212"/>
                    <a:pt x="1317" y="2703"/>
                  </a:cubicBezTo>
                  <a:cubicBezTo>
                    <a:pt x="1317" y="4193"/>
                    <a:pt x="2524" y="5405"/>
                    <a:pt x="4009" y="5405"/>
                  </a:cubicBezTo>
                  <a:cubicBezTo>
                    <a:pt x="5493" y="5405"/>
                    <a:pt x="6702" y="4193"/>
                    <a:pt x="6702" y="2703"/>
                  </a:cubicBezTo>
                  <a:cubicBezTo>
                    <a:pt x="6702" y="1212"/>
                    <a:pt x="5493" y="0"/>
                    <a:pt x="4009" y="0"/>
                  </a:cubicBezTo>
                  <a:close/>
                  <a:moveTo>
                    <a:pt x="10719" y="0"/>
                  </a:moveTo>
                  <a:cubicBezTo>
                    <a:pt x="9231" y="0"/>
                    <a:pt x="8026" y="1210"/>
                    <a:pt x="8026" y="2703"/>
                  </a:cubicBezTo>
                  <a:cubicBezTo>
                    <a:pt x="8026" y="4195"/>
                    <a:pt x="9231" y="5405"/>
                    <a:pt x="10719" y="5405"/>
                  </a:cubicBezTo>
                  <a:cubicBezTo>
                    <a:pt x="12206" y="5405"/>
                    <a:pt x="13411" y="4195"/>
                    <a:pt x="13411" y="2703"/>
                  </a:cubicBezTo>
                  <a:cubicBezTo>
                    <a:pt x="13411" y="1210"/>
                    <a:pt x="12206" y="0"/>
                    <a:pt x="10719" y="0"/>
                  </a:cubicBezTo>
                  <a:close/>
                  <a:moveTo>
                    <a:pt x="17559" y="0"/>
                  </a:moveTo>
                  <a:cubicBezTo>
                    <a:pt x="16072" y="0"/>
                    <a:pt x="14867" y="1210"/>
                    <a:pt x="14867" y="2703"/>
                  </a:cubicBezTo>
                  <a:cubicBezTo>
                    <a:pt x="14867" y="4195"/>
                    <a:pt x="16072" y="5405"/>
                    <a:pt x="17559" y="5405"/>
                  </a:cubicBezTo>
                  <a:cubicBezTo>
                    <a:pt x="19047" y="5405"/>
                    <a:pt x="20252" y="4195"/>
                    <a:pt x="20252" y="2703"/>
                  </a:cubicBezTo>
                  <a:cubicBezTo>
                    <a:pt x="20252" y="1210"/>
                    <a:pt x="19047" y="0"/>
                    <a:pt x="17559" y="0"/>
                  </a:cubicBezTo>
                  <a:close/>
                  <a:moveTo>
                    <a:pt x="1958" y="6734"/>
                  </a:moveTo>
                  <a:cubicBezTo>
                    <a:pt x="1263" y="6734"/>
                    <a:pt x="685" y="7259"/>
                    <a:pt x="618" y="7934"/>
                  </a:cubicBezTo>
                  <a:lnTo>
                    <a:pt x="5" y="12729"/>
                  </a:lnTo>
                  <a:cubicBezTo>
                    <a:pt x="-19" y="12921"/>
                    <a:pt x="42" y="13117"/>
                    <a:pt x="170" y="13261"/>
                  </a:cubicBezTo>
                  <a:cubicBezTo>
                    <a:pt x="297" y="13407"/>
                    <a:pt x="482" y="13492"/>
                    <a:pt x="675" y="13492"/>
                  </a:cubicBezTo>
                  <a:lnTo>
                    <a:pt x="1403" y="13492"/>
                  </a:lnTo>
                  <a:lnTo>
                    <a:pt x="1966" y="19029"/>
                  </a:lnTo>
                  <a:cubicBezTo>
                    <a:pt x="2033" y="19721"/>
                    <a:pt x="2607" y="20247"/>
                    <a:pt x="3302" y="20247"/>
                  </a:cubicBezTo>
                  <a:lnTo>
                    <a:pt x="4778" y="20247"/>
                  </a:lnTo>
                  <a:cubicBezTo>
                    <a:pt x="5473" y="20247"/>
                    <a:pt x="6048" y="19721"/>
                    <a:pt x="6118" y="19017"/>
                  </a:cubicBezTo>
                  <a:lnTo>
                    <a:pt x="6566" y="14635"/>
                  </a:lnTo>
                  <a:cubicBezTo>
                    <a:pt x="6315" y="14518"/>
                    <a:pt x="6081" y="14366"/>
                    <a:pt x="5892" y="14152"/>
                  </a:cubicBezTo>
                  <a:cubicBezTo>
                    <a:pt x="5510" y="13718"/>
                    <a:pt x="5330" y="13137"/>
                    <a:pt x="5403" y="12560"/>
                  </a:cubicBezTo>
                  <a:lnTo>
                    <a:pt x="6015" y="7761"/>
                  </a:lnTo>
                  <a:cubicBezTo>
                    <a:pt x="6051" y="7402"/>
                    <a:pt x="6184" y="7079"/>
                    <a:pt x="6353" y="6779"/>
                  </a:cubicBezTo>
                  <a:cubicBezTo>
                    <a:pt x="6277" y="6765"/>
                    <a:pt x="6206" y="6734"/>
                    <a:pt x="6126" y="6734"/>
                  </a:cubicBezTo>
                  <a:lnTo>
                    <a:pt x="5386" y="6734"/>
                  </a:lnTo>
                  <a:cubicBezTo>
                    <a:pt x="5208" y="6734"/>
                    <a:pt x="5036" y="6806"/>
                    <a:pt x="4910" y="6932"/>
                  </a:cubicBezTo>
                  <a:lnTo>
                    <a:pt x="4042" y="7802"/>
                  </a:lnTo>
                  <a:lnTo>
                    <a:pt x="3171" y="6932"/>
                  </a:lnTo>
                  <a:cubicBezTo>
                    <a:pt x="3044" y="6806"/>
                    <a:pt x="2872" y="6734"/>
                    <a:pt x="2694" y="6734"/>
                  </a:cubicBezTo>
                  <a:lnTo>
                    <a:pt x="1958" y="6734"/>
                  </a:lnTo>
                  <a:close/>
                  <a:moveTo>
                    <a:pt x="8667" y="6734"/>
                  </a:moveTo>
                  <a:cubicBezTo>
                    <a:pt x="7972" y="6734"/>
                    <a:pt x="7394" y="7259"/>
                    <a:pt x="7327" y="7934"/>
                  </a:cubicBezTo>
                  <a:lnTo>
                    <a:pt x="6714" y="12729"/>
                  </a:lnTo>
                  <a:cubicBezTo>
                    <a:pt x="6690" y="12921"/>
                    <a:pt x="6751" y="13117"/>
                    <a:pt x="6879" y="13261"/>
                  </a:cubicBezTo>
                  <a:cubicBezTo>
                    <a:pt x="7007" y="13407"/>
                    <a:pt x="7191" y="13492"/>
                    <a:pt x="7384" y="13492"/>
                  </a:cubicBezTo>
                  <a:lnTo>
                    <a:pt x="8112" y="13492"/>
                  </a:lnTo>
                  <a:lnTo>
                    <a:pt x="8675" y="20383"/>
                  </a:lnTo>
                  <a:cubicBezTo>
                    <a:pt x="8743" y="21075"/>
                    <a:pt x="9317" y="21600"/>
                    <a:pt x="10011" y="21600"/>
                  </a:cubicBezTo>
                  <a:lnTo>
                    <a:pt x="11487" y="21600"/>
                  </a:lnTo>
                  <a:cubicBezTo>
                    <a:pt x="12182" y="21600"/>
                    <a:pt x="12758" y="21074"/>
                    <a:pt x="12828" y="20370"/>
                  </a:cubicBezTo>
                  <a:lnTo>
                    <a:pt x="13391" y="13492"/>
                  </a:lnTo>
                  <a:lnTo>
                    <a:pt x="14114" y="13492"/>
                  </a:lnTo>
                  <a:cubicBezTo>
                    <a:pt x="14308" y="13492"/>
                    <a:pt x="14492" y="13407"/>
                    <a:pt x="14620" y="13261"/>
                  </a:cubicBezTo>
                  <a:cubicBezTo>
                    <a:pt x="14749" y="13117"/>
                    <a:pt x="14810" y="12922"/>
                    <a:pt x="14784" y="12729"/>
                  </a:cubicBezTo>
                  <a:lnTo>
                    <a:pt x="14172" y="7951"/>
                  </a:lnTo>
                  <a:cubicBezTo>
                    <a:pt x="14103" y="7258"/>
                    <a:pt x="13529" y="6734"/>
                    <a:pt x="12836" y="6734"/>
                  </a:cubicBezTo>
                  <a:lnTo>
                    <a:pt x="12096" y="6734"/>
                  </a:lnTo>
                  <a:cubicBezTo>
                    <a:pt x="11917" y="6734"/>
                    <a:pt x="11745" y="6806"/>
                    <a:pt x="11619" y="6932"/>
                  </a:cubicBezTo>
                  <a:lnTo>
                    <a:pt x="10751" y="7802"/>
                  </a:lnTo>
                  <a:lnTo>
                    <a:pt x="9880" y="6932"/>
                  </a:lnTo>
                  <a:cubicBezTo>
                    <a:pt x="9753" y="6806"/>
                    <a:pt x="9582" y="6734"/>
                    <a:pt x="9403" y="6734"/>
                  </a:cubicBezTo>
                  <a:lnTo>
                    <a:pt x="8667" y="6734"/>
                  </a:lnTo>
                  <a:close/>
                  <a:moveTo>
                    <a:pt x="15438" y="6734"/>
                  </a:moveTo>
                  <a:cubicBezTo>
                    <a:pt x="15355" y="6734"/>
                    <a:pt x="15279" y="6764"/>
                    <a:pt x="15200" y="6779"/>
                  </a:cubicBezTo>
                  <a:cubicBezTo>
                    <a:pt x="15373" y="7087"/>
                    <a:pt x="15509" y="7420"/>
                    <a:pt x="15549" y="7794"/>
                  </a:cubicBezTo>
                  <a:lnTo>
                    <a:pt x="16158" y="12556"/>
                  </a:lnTo>
                  <a:cubicBezTo>
                    <a:pt x="16233" y="13135"/>
                    <a:pt x="16052" y="13721"/>
                    <a:pt x="15664" y="14161"/>
                  </a:cubicBezTo>
                  <a:cubicBezTo>
                    <a:pt x="15481" y="14372"/>
                    <a:pt x="15249" y="14519"/>
                    <a:pt x="14998" y="14635"/>
                  </a:cubicBezTo>
                  <a:lnTo>
                    <a:pt x="15446" y="19029"/>
                  </a:lnTo>
                  <a:cubicBezTo>
                    <a:pt x="15515" y="19723"/>
                    <a:pt x="16092" y="20247"/>
                    <a:pt x="16787" y="20247"/>
                  </a:cubicBezTo>
                  <a:lnTo>
                    <a:pt x="18258" y="20247"/>
                  </a:lnTo>
                  <a:cubicBezTo>
                    <a:pt x="18953" y="20247"/>
                    <a:pt x="19529" y="19721"/>
                    <a:pt x="19598" y="19017"/>
                  </a:cubicBezTo>
                  <a:lnTo>
                    <a:pt x="20162" y="13492"/>
                  </a:lnTo>
                  <a:lnTo>
                    <a:pt x="20885" y="13492"/>
                  </a:lnTo>
                  <a:cubicBezTo>
                    <a:pt x="21079" y="13492"/>
                    <a:pt x="21263" y="13407"/>
                    <a:pt x="21391" y="13261"/>
                  </a:cubicBezTo>
                  <a:cubicBezTo>
                    <a:pt x="21520" y="13117"/>
                    <a:pt x="21581" y="12922"/>
                    <a:pt x="21555" y="12729"/>
                  </a:cubicBezTo>
                  <a:lnTo>
                    <a:pt x="20943" y="7951"/>
                  </a:lnTo>
                  <a:cubicBezTo>
                    <a:pt x="20874" y="7256"/>
                    <a:pt x="20297" y="6734"/>
                    <a:pt x="19603" y="6734"/>
                  </a:cubicBezTo>
                  <a:lnTo>
                    <a:pt x="18867" y="6734"/>
                  </a:lnTo>
                  <a:cubicBezTo>
                    <a:pt x="18688" y="6734"/>
                    <a:pt x="18516" y="6806"/>
                    <a:pt x="18390" y="6932"/>
                  </a:cubicBezTo>
                  <a:lnTo>
                    <a:pt x="17518" y="7802"/>
                  </a:lnTo>
                  <a:lnTo>
                    <a:pt x="16651" y="6932"/>
                  </a:lnTo>
                  <a:cubicBezTo>
                    <a:pt x="16524" y="6806"/>
                    <a:pt x="16352" y="6734"/>
                    <a:pt x="16174" y="6734"/>
                  </a:cubicBezTo>
                  <a:lnTo>
                    <a:pt x="15438" y="6734"/>
                  </a:lnTo>
                  <a:close/>
                </a:path>
              </a:pathLst>
            </a:custGeom>
            <a:solidFill>
              <a:schemeClr val="bg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70" name="Rectangle 169">
              <a:extLst>
                <a:ext uri="{FF2B5EF4-FFF2-40B4-BE49-F238E27FC236}">
                  <a16:creationId xmlns:a16="http://schemas.microsoft.com/office/drawing/2014/main" id="{7DA33C5E-9D09-8FCF-ACFF-FC5B8849B660}"/>
                </a:ext>
              </a:extLst>
            </p:cNvPr>
            <p:cNvSpPr/>
            <p:nvPr/>
          </p:nvSpPr>
          <p:spPr>
            <a:xfrm>
              <a:off x="6009633" y="-154700"/>
              <a:ext cx="354485" cy="274440"/>
            </a:xfrm>
            <a:prstGeom prst="rect">
              <a:avLst/>
            </a:prstGeom>
          </p:spPr>
          <p:txBody>
            <a:bodyPr wrap="none">
              <a:spAutoFit/>
            </a:bodyPr>
            <a:lstStyle/>
            <a:p>
              <a:pPr algn="ctr"/>
              <a:r>
                <a:rPr lang="en-US" sz="1200" b="1"/>
                <a:t>92</a:t>
              </a:r>
            </a:p>
          </p:txBody>
        </p:sp>
      </p:grpSp>
      <p:grpSp>
        <p:nvGrpSpPr>
          <p:cNvPr id="171" name="Group 170">
            <a:extLst>
              <a:ext uri="{FF2B5EF4-FFF2-40B4-BE49-F238E27FC236}">
                <a16:creationId xmlns:a16="http://schemas.microsoft.com/office/drawing/2014/main" id="{4C8C84B0-6702-2E40-45BD-F0F85C903573}"/>
              </a:ext>
            </a:extLst>
          </p:cNvPr>
          <p:cNvGrpSpPr/>
          <p:nvPr/>
        </p:nvGrpSpPr>
        <p:grpSpPr>
          <a:xfrm>
            <a:off x="7535053" y="2665085"/>
            <a:ext cx="525296" cy="525296"/>
            <a:chOff x="5938229" y="-383314"/>
            <a:chExt cx="520444" cy="520444"/>
          </a:xfrm>
        </p:grpSpPr>
        <p:sp>
          <p:nvSpPr>
            <p:cNvPr id="172" name="Oval 171">
              <a:extLst>
                <a:ext uri="{FF2B5EF4-FFF2-40B4-BE49-F238E27FC236}">
                  <a16:creationId xmlns:a16="http://schemas.microsoft.com/office/drawing/2014/main" id="{EC5D41FC-2064-FC58-17BD-6E8601BE4AB1}"/>
                </a:ext>
              </a:extLst>
            </p:cNvPr>
            <p:cNvSpPr/>
            <p:nvPr/>
          </p:nvSpPr>
          <p:spPr>
            <a:xfrm>
              <a:off x="5938229" y="-383314"/>
              <a:ext cx="520444" cy="520444"/>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3" name="Shape">
              <a:extLst>
                <a:ext uri="{FF2B5EF4-FFF2-40B4-BE49-F238E27FC236}">
                  <a16:creationId xmlns:a16="http://schemas.microsoft.com/office/drawing/2014/main" id="{4612F9DF-F9C5-44D9-1BC3-E841F1DB4E0D}"/>
                </a:ext>
              </a:extLst>
            </p:cNvPr>
            <p:cNvSpPr/>
            <p:nvPr/>
          </p:nvSpPr>
          <p:spPr>
            <a:xfrm>
              <a:off x="6089948" y="-317693"/>
              <a:ext cx="213521" cy="213521"/>
            </a:xfrm>
            <a:custGeom>
              <a:avLst/>
              <a:gdLst/>
              <a:ahLst/>
              <a:cxnLst>
                <a:cxn ang="0">
                  <a:pos x="wd2" y="hd2"/>
                </a:cxn>
                <a:cxn ang="5400000">
                  <a:pos x="wd2" y="hd2"/>
                </a:cxn>
                <a:cxn ang="10800000">
                  <a:pos x="wd2" y="hd2"/>
                </a:cxn>
                <a:cxn ang="16200000">
                  <a:pos x="wd2" y="hd2"/>
                </a:cxn>
              </a:cxnLst>
              <a:rect l="0" t="0" r="r" b="b"/>
              <a:pathLst>
                <a:path w="21561" h="21600" extrusionOk="0">
                  <a:moveTo>
                    <a:pt x="4009" y="0"/>
                  </a:moveTo>
                  <a:cubicBezTo>
                    <a:pt x="2524" y="0"/>
                    <a:pt x="1317" y="1212"/>
                    <a:pt x="1317" y="2703"/>
                  </a:cubicBezTo>
                  <a:cubicBezTo>
                    <a:pt x="1317" y="4193"/>
                    <a:pt x="2524" y="5405"/>
                    <a:pt x="4009" y="5405"/>
                  </a:cubicBezTo>
                  <a:cubicBezTo>
                    <a:pt x="5493" y="5405"/>
                    <a:pt x="6702" y="4193"/>
                    <a:pt x="6702" y="2703"/>
                  </a:cubicBezTo>
                  <a:cubicBezTo>
                    <a:pt x="6702" y="1212"/>
                    <a:pt x="5493" y="0"/>
                    <a:pt x="4009" y="0"/>
                  </a:cubicBezTo>
                  <a:close/>
                  <a:moveTo>
                    <a:pt x="10719" y="0"/>
                  </a:moveTo>
                  <a:cubicBezTo>
                    <a:pt x="9231" y="0"/>
                    <a:pt x="8026" y="1210"/>
                    <a:pt x="8026" y="2703"/>
                  </a:cubicBezTo>
                  <a:cubicBezTo>
                    <a:pt x="8026" y="4195"/>
                    <a:pt x="9231" y="5405"/>
                    <a:pt x="10719" y="5405"/>
                  </a:cubicBezTo>
                  <a:cubicBezTo>
                    <a:pt x="12206" y="5405"/>
                    <a:pt x="13411" y="4195"/>
                    <a:pt x="13411" y="2703"/>
                  </a:cubicBezTo>
                  <a:cubicBezTo>
                    <a:pt x="13411" y="1210"/>
                    <a:pt x="12206" y="0"/>
                    <a:pt x="10719" y="0"/>
                  </a:cubicBezTo>
                  <a:close/>
                  <a:moveTo>
                    <a:pt x="17559" y="0"/>
                  </a:moveTo>
                  <a:cubicBezTo>
                    <a:pt x="16072" y="0"/>
                    <a:pt x="14867" y="1210"/>
                    <a:pt x="14867" y="2703"/>
                  </a:cubicBezTo>
                  <a:cubicBezTo>
                    <a:pt x="14867" y="4195"/>
                    <a:pt x="16072" y="5405"/>
                    <a:pt x="17559" y="5405"/>
                  </a:cubicBezTo>
                  <a:cubicBezTo>
                    <a:pt x="19047" y="5405"/>
                    <a:pt x="20252" y="4195"/>
                    <a:pt x="20252" y="2703"/>
                  </a:cubicBezTo>
                  <a:cubicBezTo>
                    <a:pt x="20252" y="1210"/>
                    <a:pt x="19047" y="0"/>
                    <a:pt x="17559" y="0"/>
                  </a:cubicBezTo>
                  <a:close/>
                  <a:moveTo>
                    <a:pt x="1958" y="6734"/>
                  </a:moveTo>
                  <a:cubicBezTo>
                    <a:pt x="1263" y="6734"/>
                    <a:pt x="685" y="7259"/>
                    <a:pt x="618" y="7934"/>
                  </a:cubicBezTo>
                  <a:lnTo>
                    <a:pt x="5" y="12729"/>
                  </a:lnTo>
                  <a:cubicBezTo>
                    <a:pt x="-19" y="12921"/>
                    <a:pt x="42" y="13117"/>
                    <a:pt x="170" y="13261"/>
                  </a:cubicBezTo>
                  <a:cubicBezTo>
                    <a:pt x="297" y="13407"/>
                    <a:pt x="482" y="13492"/>
                    <a:pt x="675" y="13492"/>
                  </a:cubicBezTo>
                  <a:lnTo>
                    <a:pt x="1403" y="13492"/>
                  </a:lnTo>
                  <a:lnTo>
                    <a:pt x="1966" y="19029"/>
                  </a:lnTo>
                  <a:cubicBezTo>
                    <a:pt x="2033" y="19721"/>
                    <a:pt x="2607" y="20247"/>
                    <a:pt x="3302" y="20247"/>
                  </a:cubicBezTo>
                  <a:lnTo>
                    <a:pt x="4778" y="20247"/>
                  </a:lnTo>
                  <a:cubicBezTo>
                    <a:pt x="5473" y="20247"/>
                    <a:pt x="6048" y="19721"/>
                    <a:pt x="6118" y="19017"/>
                  </a:cubicBezTo>
                  <a:lnTo>
                    <a:pt x="6566" y="14635"/>
                  </a:lnTo>
                  <a:cubicBezTo>
                    <a:pt x="6315" y="14518"/>
                    <a:pt x="6081" y="14366"/>
                    <a:pt x="5892" y="14152"/>
                  </a:cubicBezTo>
                  <a:cubicBezTo>
                    <a:pt x="5510" y="13718"/>
                    <a:pt x="5330" y="13137"/>
                    <a:pt x="5403" y="12560"/>
                  </a:cubicBezTo>
                  <a:lnTo>
                    <a:pt x="6015" y="7761"/>
                  </a:lnTo>
                  <a:cubicBezTo>
                    <a:pt x="6051" y="7402"/>
                    <a:pt x="6184" y="7079"/>
                    <a:pt x="6353" y="6779"/>
                  </a:cubicBezTo>
                  <a:cubicBezTo>
                    <a:pt x="6277" y="6765"/>
                    <a:pt x="6206" y="6734"/>
                    <a:pt x="6126" y="6734"/>
                  </a:cubicBezTo>
                  <a:lnTo>
                    <a:pt x="5386" y="6734"/>
                  </a:lnTo>
                  <a:cubicBezTo>
                    <a:pt x="5208" y="6734"/>
                    <a:pt x="5036" y="6806"/>
                    <a:pt x="4910" y="6932"/>
                  </a:cubicBezTo>
                  <a:lnTo>
                    <a:pt x="4042" y="7802"/>
                  </a:lnTo>
                  <a:lnTo>
                    <a:pt x="3171" y="6932"/>
                  </a:lnTo>
                  <a:cubicBezTo>
                    <a:pt x="3044" y="6806"/>
                    <a:pt x="2872" y="6734"/>
                    <a:pt x="2694" y="6734"/>
                  </a:cubicBezTo>
                  <a:lnTo>
                    <a:pt x="1958" y="6734"/>
                  </a:lnTo>
                  <a:close/>
                  <a:moveTo>
                    <a:pt x="8667" y="6734"/>
                  </a:moveTo>
                  <a:cubicBezTo>
                    <a:pt x="7972" y="6734"/>
                    <a:pt x="7394" y="7259"/>
                    <a:pt x="7327" y="7934"/>
                  </a:cubicBezTo>
                  <a:lnTo>
                    <a:pt x="6714" y="12729"/>
                  </a:lnTo>
                  <a:cubicBezTo>
                    <a:pt x="6690" y="12921"/>
                    <a:pt x="6751" y="13117"/>
                    <a:pt x="6879" y="13261"/>
                  </a:cubicBezTo>
                  <a:cubicBezTo>
                    <a:pt x="7007" y="13407"/>
                    <a:pt x="7191" y="13492"/>
                    <a:pt x="7384" y="13492"/>
                  </a:cubicBezTo>
                  <a:lnTo>
                    <a:pt x="8112" y="13492"/>
                  </a:lnTo>
                  <a:lnTo>
                    <a:pt x="8675" y="20383"/>
                  </a:lnTo>
                  <a:cubicBezTo>
                    <a:pt x="8743" y="21075"/>
                    <a:pt x="9317" y="21600"/>
                    <a:pt x="10011" y="21600"/>
                  </a:cubicBezTo>
                  <a:lnTo>
                    <a:pt x="11487" y="21600"/>
                  </a:lnTo>
                  <a:cubicBezTo>
                    <a:pt x="12182" y="21600"/>
                    <a:pt x="12758" y="21074"/>
                    <a:pt x="12828" y="20370"/>
                  </a:cubicBezTo>
                  <a:lnTo>
                    <a:pt x="13391" y="13492"/>
                  </a:lnTo>
                  <a:lnTo>
                    <a:pt x="14114" y="13492"/>
                  </a:lnTo>
                  <a:cubicBezTo>
                    <a:pt x="14308" y="13492"/>
                    <a:pt x="14492" y="13407"/>
                    <a:pt x="14620" y="13261"/>
                  </a:cubicBezTo>
                  <a:cubicBezTo>
                    <a:pt x="14749" y="13117"/>
                    <a:pt x="14810" y="12922"/>
                    <a:pt x="14784" y="12729"/>
                  </a:cubicBezTo>
                  <a:lnTo>
                    <a:pt x="14172" y="7951"/>
                  </a:lnTo>
                  <a:cubicBezTo>
                    <a:pt x="14103" y="7258"/>
                    <a:pt x="13529" y="6734"/>
                    <a:pt x="12836" y="6734"/>
                  </a:cubicBezTo>
                  <a:lnTo>
                    <a:pt x="12096" y="6734"/>
                  </a:lnTo>
                  <a:cubicBezTo>
                    <a:pt x="11917" y="6734"/>
                    <a:pt x="11745" y="6806"/>
                    <a:pt x="11619" y="6932"/>
                  </a:cubicBezTo>
                  <a:lnTo>
                    <a:pt x="10751" y="7802"/>
                  </a:lnTo>
                  <a:lnTo>
                    <a:pt x="9880" y="6932"/>
                  </a:lnTo>
                  <a:cubicBezTo>
                    <a:pt x="9753" y="6806"/>
                    <a:pt x="9582" y="6734"/>
                    <a:pt x="9403" y="6734"/>
                  </a:cubicBezTo>
                  <a:lnTo>
                    <a:pt x="8667" y="6734"/>
                  </a:lnTo>
                  <a:close/>
                  <a:moveTo>
                    <a:pt x="15438" y="6734"/>
                  </a:moveTo>
                  <a:cubicBezTo>
                    <a:pt x="15355" y="6734"/>
                    <a:pt x="15279" y="6764"/>
                    <a:pt x="15200" y="6779"/>
                  </a:cubicBezTo>
                  <a:cubicBezTo>
                    <a:pt x="15373" y="7087"/>
                    <a:pt x="15509" y="7420"/>
                    <a:pt x="15549" y="7794"/>
                  </a:cubicBezTo>
                  <a:lnTo>
                    <a:pt x="16158" y="12556"/>
                  </a:lnTo>
                  <a:cubicBezTo>
                    <a:pt x="16233" y="13135"/>
                    <a:pt x="16052" y="13721"/>
                    <a:pt x="15664" y="14161"/>
                  </a:cubicBezTo>
                  <a:cubicBezTo>
                    <a:pt x="15481" y="14372"/>
                    <a:pt x="15249" y="14519"/>
                    <a:pt x="14998" y="14635"/>
                  </a:cubicBezTo>
                  <a:lnTo>
                    <a:pt x="15446" y="19029"/>
                  </a:lnTo>
                  <a:cubicBezTo>
                    <a:pt x="15515" y="19723"/>
                    <a:pt x="16092" y="20247"/>
                    <a:pt x="16787" y="20247"/>
                  </a:cubicBezTo>
                  <a:lnTo>
                    <a:pt x="18258" y="20247"/>
                  </a:lnTo>
                  <a:cubicBezTo>
                    <a:pt x="18953" y="20247"/>
                    <a:pt x="19529" y="19721"/>
                    <a:pt x="19598" y="19017"/>
                  </a:cubicBezTo>
                  <a:lnTo>
                    <a:pt x="20162" y="13492"/>
                  </a:lnTo>
                  <a:lnTo>
                    <a:pt x="20885" y="13492"/>
                  </a:lnTo>
                  <a:cubicBezTo>
                    <a:pt x="21079" y="13492"/>
                    <a:pt x="21263" y="13407"/>
                    <a:pt x="21391" y="13261"/>
                  </a:cubicBezTo>
                  <a:cubicBezTo>
                    <a:pt x="21520" y="13117"/>
                    <a:pt x="21581" y="12922"/>
                    <a:pt x="21555" y="12729"/>
                  </a:cubicBezTo>
                  <a:lnTo>
                    <a:pt x="20943" y="7951"/>
                  </a:lnTo>
                  <a:cubicBezTo>
                    <a:pt x="20874" y="7256"/>
                    <a:pt x="20297" y="6734"/>
                    <a:pt x="19603" y="6734"/>
                  </a:cubicBezTo>
                  <a:lnTo>
                    <a:pt x="18867" y="6734"/>
                  </a:lnTo>
                  <a:cubicBezTo>
                    <a:pt x="18688" y="6734"/>
                    <a:pt x="18516" y="6806"/>
                    <a:pt x="18390" y="6932"/>
                  </a:cubicBezTo>
                  <a:lnTo>
                    <a:pt x="17518" y="7802"/>
                  </a:lnTo>
                  <a:lnTo>
                    <a:pt x="16651" y="6932"/>
                  </a:lnTo>
                  <a:cubicBezTo>
                    <a:pt x="16524" y="6806"/>
                    <a:pt x="16352" y="6734"/>
                    <a:pt x="16174" y="6734"/>
                  </a:cubicBezTo>
                  <a:lnTo>
                    <a:pt x="15438" y="6734"/>
                  </a:lnTo>
                  <a:close/>
                </a:path>
              </a:pathLst>
            </a:custGeom>
            <a:solidFill>
              <a:schemeClr val="bg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74" name="Rectangle 173">
              <a:extLst>
                <a:ext uri="{FF2B5EF4-FFF2-40B4-BE49-F238E27FC236}">
                  <a16:creationId xmlns:a16="http://schemas.microsoft.com/office/drawing/2014/main" id="{F79F459A-0741-F16C-CA45-E47CC2348265}"/>
                </a:ext>
              </a:extLst>
            </p:cNvPr>
            <p:cNvSpPr/>
            <p:nvPr/>
          </p:nvSpPr>
          <p:spPr>
            <a:xfrm>
              <a:off x="6009633" y="-154700"/>
              <a:ext cx="354485" cy="274440"/>
            </a:xfrm>
            <a:prstGeom prst="rect">
              <a:avLst/>
            </a:prstGeom>
          </p:spPr>
          <p:txBody>
            <a:bodyPr wrap="none">
              <a:spAutoFit/>
            </a:bodyPr>
            <a:lstStyle/>
            <a:p>
              <a:pPr algn="ctr"/>
              <a:r>
                <a:rPr lang="en-US" sz="1200" b="1"/>
                <a:t>18</a:t>
              </a:r>
            </a:p>
          </p:txBody>
        </p:sp>
      </p:grpSp>
      <p:grpSp>
        <p:nvGrpSpPr>
          <p:cNvPr id="175" name="Group 174">
            <a:extLst>
              <a:ext uri="{FF2B5EF4-FFF2-40B4-BE49-F238E27FC236}">
                <a16:creationId xmlns:a16="http://schemas.microsoft.com/office/drawing/2014/main" id="{BB15A318-B314-814A-03D1-AFFB5BC53365}"/>
              </a:ext>
            </a:extLst>
          </p:cNvPr>
          <p:cNvGrpSpPr/>
          <p:nvPr/>
        </p:nvGrpSpPr>
        <p:grpSpPr>
          <a:xfrm>
            <a:off x="10233647" y="2538848"/>
            <a:ext cx="525296" cy="525296"/>
            <a:chOff x="5938229" y="-383314"/>
            <a:chExt cx="520444" cy="520444"/>
          </a:xfrm>
        </p:grpSpPr>
        <p:sp>
          <p:nvSpPr>
            <p:cNvPr id="176" name="Oval 175">
              <a:extLst>
                <a:ext uri="{FF2B5EF4-FFF2-40B4-BE49-F238E27FC236}">
                  <a16:creationId xmlns:a16="http://schemas.microsoft.com/office/drawing/2014/main" id="{06A317BD-786C-6CBF-6919-7DF8CF1DDAEC}"/>
                </a:ext>
              </a:extLst>
            </p:cNvPr>
            <p:cNvSpPr/>
            <p:nvPr/>
          </p:nvSpPr>
          <p:spPr>
            <a:xfrm>
              <a:off x="5938229" y="-383314"/>
              <a:ext cx="520444" cy="520444"/>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77" name="Shape">
              <a:extLst>
                <a:ext uri="{FF2B5EF4-FFF2-40B4-BE49-F238E27FC236}">
                  <a16:creationId xmlns:a16="http://schemas.microsoft.com/office/drawing/2014/main" id="{59168331-CC9B-80CE-5C2F-037711C8D66C}"/>
                </a:ext>
              </a:extLst>
            </p:cNvPr>
            <p:cNvSpPr/>
            <p:nvPr/>
          </p:nvSpPr>
          <p:spPr>
            <a:xfrm>
              <a:off x="6089948" y="-317693"/>
              <a:ext cx="213521" cy="213521"/>
            </a:xfrm>
            <a:custGeom>
              <a:avLst/>
              <a:gdLst/>
              <a:ahLst/>
              <a:cxnLst>
                <a:cxn ang="0">
                  <a:pos x="wd2" y="hd2"/>
                </a:cxn>
                <a:cxn ang="5400000">
                  <a:pos x="wd2" y="hd2"/>
                </a:cxn>
                <a:cxn ang="10800000">
                  <a:pos x="wd2" y="hd2"/>
                </a:cxn>
                <a:cxn ang="16200000">
                  <a:pos x="wd2" y="hd2"/>
                </a:cxn>
              </a:cxnLst>
              <a:rect l="0" t="0" r="r" b="b"/>
              <a:pathLst>
                <a:path w="21561" h="21600" extrusionOk="0">
                  <a:moveTo>
                    <a:pt x="4009" y="0"/>
                  </a:moveTo>
                  <a:cubicBezTo>
                    <a:pt x="2524" y="0"/>
                    <a:pt x="1317" y="1212"/>
                    <a:pt x="1317" y="2703"/>
                  </a:cubicBezTo>
                  <a:cubicBezTo>
                    <a:pt x="1317" y="4193"/>
                    <a:pt x="2524" y="5405"/>
                    <a:pt x="4009" y="5405"/>
                  </a:cubicBezTo>
                  <a:cubicBezTo>
                    <a:pt x="5493" y="5405"/>
                    <a:pt x="6702" y="4193"/>
                    <a:pt x="6702" y="2703"/>
                  </a:cubicBezTo>
                  <a:cubicBezTo>
                    <a:pt x="6702" y="1212"/>
                    <a:pt x="5493" y="0"/>
                    <a:pt x="4009" y="0"/>
                  </a:cubicBezTo>
                  <a:close/>
                  <a:moveTo>
                    <a:pt x="10719" y="0"/>
                  </a:moveTo>
                  <a:cubicBezTo>
                    <a:pt x="9231" y="0"/>
                    <a:pt x="8026" y="1210"/>
                    <a:pt x="8026" y="2703"/>
                  </a:cubicBezTo>
                  <a:cubicBezTo>
                    <a:pt x="8026" y="4195"/>
                    <a:pt x="9231" y="5405"/>
                    <a:pt x="10719" y="5405"/>
                  </a:cubicBezTo>
                  <a:cubicBezTo>
                    <a:pt x="12206" y="5405"/>
                    <a:pt x="13411" y="4195"/>
                    <a:pt x="13411" y="2703"/>
                  </a:cubicBezTo>
                  <a:cubicBezTo>
                    <a:pt x="13411" y="1210"/>
                    <a:pt x="12206" y="0"/>
                    <a:pt x="10719" y="0"/>
                  </a:cubicBezTo>
                  <a:close/>
                  <a:moveTo>
                    <a:pt x="17559" y="0"/>
                  </a:moveTo>
                  <a:cubicBezTo>
                    <a:pt x="16072" y="0"/>
                    <a:pt x="14867" y="1210"/>
                    <a:pt x="14867" y="2703"/>
                  </a:cubicBezTo>
                  <a:cubicBezTo>
                    <a:pt x="14867" y="4195"/>
                    <a:pt x="16072" y="5405"/>
                    <a:pt x="17559" y="5405"/>
                  </a:cubicBezTo>
                  <a:cubicBezTo>
                    <a:pt x="19047" y="5405"/>
                    <a:pt x="20252" y="4195"/>
                    <a:pt x="20252" y="2703"/>
                  </a:cubicBezTo>
                  <a:cubicBezTo>
                    <a:pt x="20252" y="1210"/>
                    <a:pt x="19047" y="0"/>
                    <a:pt x="17559" y="0"/>
                  </a:cubicBezTo>
                  <a:close/>
                  <a:moveTo>
                    <a:pt x="1958" y="6734"/>
                  </a:moveTo>
                  <a:cubicBezTo>
                    <a:pt x="1263" y="6734"/>
                    <a:pt x="685" y="7259"/>
                    <a:pt x="618" y="7934"/>
                  </a:cubicBezTo>
                  <a:lnTo>
                    <a:pt x="5" y="12729"/>
                  </a:lnTo>
                  <a:cubicBezTo>
                    <a:pt x="-19" y="12921"/>
                    <a:pt x="42" y="13117"/>
                    <a:pt x="170" y="13261"/>
                  </a:cubicBezTo>
                  <a:cubicBezTo>
                    <a:pt x="297" y="13407"/>
                    <a:pt x="482" y="13492"/>
                    <a:pt x="675" y="13492"/>
                  </a:cubicBezTo>
                  <a:lnTo>
                    <a:pt x="1403" y="13492"/>
                  </a:lnTo>
                  <a:lnTo>
                    <a:pt x="1966" y="19029"/>
                  </a:lnTo>
                  <a:cubicBezTo>
                    <a:pt x="2033" y="19721"/>
                    <a:pt x="2607" y="20247"/>
                    <a:pt x="3302" y="20247"/>
                  </a:cubicBezTo>
                  <a:lnTo>
                    <a:pt x="4778" y="20247"/>
                  </a:lnTo>
                  <a:cubicBezTo>
                    <a:pt x="5473" y="20247"/>
                    <a:pt x="6048" y="19721"/>
                    <a:pt x="6118" y="19017"/>
                  </a:cubicBezTo>
                  <a:lnTo>
                    <a:pt x="6566" y="14635"/>
                  </a:lnTo>
                  <a:cubicBezTo>
                    <a:pt x="6315" y="14518"/>
                    <a:pt x="6081" y="14366"/>
                    <a:pt x="5892" y="14152"/>
                  </a:cubicBezTo>
                  <a:cubicBezTo>
                    <a:pt x="5510" y="13718"/>
                    <a:pt x="5330" y="13137"/>
                    <a:pt x="5403" y="12560"/>
                  </a:cubicBezTo>
                  <a:lnTo>
                    <a:pt x="6015" y="7761"/>
                  </a:lnTo>
                  <a:cubicBezTo>
                    <a:pt x="6051" y="7402"/>
                    <a:pt x="6184" y="7079"/>
                    <a:pt x="6353" y="6779"/>
                  </a:cubicBezTo>
                  <a:cubicBezTo>
                    <a:pt x="6277" y="6765"/>
                    <a:pt x="6206" y="6734"/>
                    <a:pt x="6126" y="6734"/>
                  </a:cubicBezTo>
                  <a:lnTo>
                    <a:pt x="5386" y="6734"/>
                  </a:lnTo>
                  <a:cubicBezTo>
                    <a:pt x="5208" y="6734"/>
                    <a:pt x="5036" y="6806"/>
                    <a:pt x="4910" y="6932"/>
                  </a:cubicBezTo>
                  <a:lnTo>
                    <a:pt x="4042" y="7802"/>
                  </a:lnTo>
                  <a:lnTo>
                    <a:pt x="3171" y="6932"/>
                  </a:lnTo>
                  <a:cubicBezTo>
                    <a:pt x="3044" y="6806"/>
                    <a:pt x="2872" y="6734"/>
                    <a:pt x="2694" y="6734"/>
                  </a:cubicBezTo>
                  <a:lnTo>
                    <a:pt x="1958" y="6734"/>
                  </a:lnTo>
                  <a:close/>
                  <a:moveTo>
                    <a:pt x="8667" y="6734"/>
                  </a:moveTo>
                  <a:cubicBezTo>
                    <a:pt x="7972" y="6734"/>
                    <a:pt x="7394" y="7259"/>
                    <a:pt x="7327" y="7934"/>
                  </a:cubicBezTo>
                  <a:lnTo>
                    <a:pt x="6714" y="12729"/>
                  </a:lnTo>
                  <a:cubicBezTo>
                    <a:pt x="6690" y="12921"/>
                    <a:pt x="6751" y="13117"/>
                    <a:pt x="6879" y="13261"/>
                  </a:cubicBezTo>
                  <a:cubicBezTo>
                    <a:pt x="7007" y="13407"/>
                    <a:pt x="7191" y="13492"/>
                    <a:pt x="7384" y="13492"/>
                  </a:cubicBezTo>
                  <a:lnTo>
                    <a:pt x="8112" y="13492"/>
                  </a:lnTo>
                  <a:lnTo>
                    <a:pt x="8675" y="20383"/>
                  </a:lnTo>
                  <a:cubicBezTo>
                    <a:pt x="8743" y="21075"/>
                    <a:pt x="9317" y="21600"/>
                    <a:pt x="10011" y="21600"/>
                  </a:cubicBezTo>
                  <a:lnTo>
                    <a:pt x="11487" y="21600"/>
                  </a:lnTo>
                  <a:cubicBezTo>
                    <a:pt x="12182" y="21600"/>
                    <a:pt x="12758" y="21074"/>
                    <a:pt x="12828" y="20370"/>
                  </a:cubicBezTo>
                  <a:lnTo>
                    <a:pt x="13391" y="13492"/>
                  </a:lnTo>
                  <a:lnTo>
                    <a:pt x="14114" y="13492"/>
                  </a:lnTo>
                  <a:cubicBezTo>
                    <a:pt x="14308" y="13492"/>
                    <a:pt x="14492" y="13407"/>
                    <a:pt x="14620" y="13261"/>
                  </a:cubicBezTo>
                  <a:cubicBezTo>
                    <a:pt x="14749" y="13117"/>
                    <a:pt x="14810" y="12922"/>
                    <a:pt x="14784" y="12729"/>
                  </a:cubicBezTo>
                  <a:lnTo>
                    <a:pt x="14172" y="7951"/>
                  </a:lnTo>
                  <a:cubicBezTo>
                    <a:pt x="14103" y="7258"/>
                    <a:pt x="13529" y="6734"/>
                    <a:pt x="12836" y="6734"/>
                  </a:cubicBezTo>
                  <a:lnTo>
                    <a:pt x="12096" y="6734"/>
                  </a:lnTo>
                  <a:cubicBezTo>
                    <a:pt x="11917" y="6734"/>
                    <a:pt x="11745" y="6806"/>
                    <a:pt x="11619" y="6932"/>
                  </a:cubicBezTo>
                  <a:lnTo>
                    <a:pt x="10751" y="7802"/>
                  </a:lnTo>
                  <a:lnTo>
                    <a:pt x="9880" y="6932"/>
                  </a:lnTo>
                  <a:cubicBezTo>
                    <a:pt x="9753" y="6806"/>
                    <a:pt x="9582" y="6734"/>
                    <a:pt x="9403" y="6734"/>
                  </a:cubicBezTo>
                  <a:lnTo>
                    <a:pt x="8667" y="6734"/>
                  </a:lnTo>
                  <a:close/>
                  <a:moveTo>
                    <a:pt x="15438" y="6734"/>
                  </a:moveTo>
                  <a:cubicBezTo>
                    <a:pt x="15355" y="6734"/>
                    <a:pt x="15279" y="6764"/>
                    <a:pt x="15200" y="6779"/>
                  </a:cubicBezTo>
                  <a:cubicBezTo>
                    <a:pt x="15373" y="7087"/>
                    <a:pt x="15509" y="7420"/>
                    <a:pt x="15549" y="7794"/>
                  </a:cubicBezTo>
                  <a:lnTo>
                    <a:pt x="16158" y="12556"/>
                  </a:lnTo>
                  <a:cubicBezTo>
                    <a:pt x="16233" y="13135"/>
                    <a:pt x="16052" y="13721"/>
                    <a:pt x="15664" y="14161"/>
                  </a:cubicBezTo>
                  <a:cubicBezTo>
                    <a:pt x="15481" y="14372"/>
                    <a:pt x="15249" y="14519"/>
                    <a:pt x="14998" y="14635"/>
                  </a:cubicBezTo>
                  <a:lnTo>
                    <a:pt x="15446" y="19029"/>
                  </a:lnTo>
                  <a:cubicBezTo>
                    <a:pt x="15515" y="19723"/>
                    <a:pt x="16092" y="20247"/>
                    <a:pt x="16787" y="20247"/>
                  </a:cubicBezTo>
                  <a:lnTo>
                    <a:pt x="18258" y="20247"/>
                  </a:lnTo>
                  <a:cubicBezTo>
                    <a:pt x="18953" y="20247"/>
                    <a:pt x="19529" y="19721"/>
                    <a:pt x="19598" y="19017"/>
                  </a:cubicBezTo>
                  <a:lnTo>
                    <a:pt x="20162" y="13492"/>
                  </a:lnTo>
                  <a:lnTo>
                    <a:pt x="20885" y="13492"/>
                  </a:lnTo>
                  <a:cubicBezTo>
                    <a:pt x="21079" y="13492"/>
                    <a:pt x="21263" y="13407"/>
                    <a:pt x="21391" y="13261"/>
                  </a:cubicBezTo>
                  <a:cubicBezTo>
                    <a:pt x="21520" y="13117"/>
                    <a:pt x="21581" y="12922"/>
                    <a:pt x="21555" y="12729"/>
                  </a:cubicBezTo>
                  <a:lnTo>
                    <a:pt x="20943" y="7951"/>
                  </a:lnTo>
                  <a:cubicBezTo>
                    <a:pt x="20874" y="7256"/>
                    <a:pt x="20297" y="6734"/>
                    <a:pt x="19603" y="6734"/>
                  </a:cubicBezTo>
                  <a:lnTo>
                    <a:pt x="18867" y="6734"/>
                  </a:lnTo>
                  <a:cubicBezTo>
                    <a:pt x="18688" y="6734"/>
                    <a:pt x="18516" y="6806"/>
                    <a:pt x="18390" y="6932"/>
                  </a:cubicBezTo>
                  <a:lnTo>
                    <a:pt x="17518" y="7802"/>
                  </a:lnTo>
                  <a:lnTo>
                    <a:pt x="16651" y="6932"/>
                  </a:lnTo>
                  <a:cubicBezTo>
                    <a:pt x="16524" y="6806"/>
                    <a:pt x="16352" y="6734"/>
                    <a:pt x="16174" y="6734"/>
                  </a:cubicBezTo>
                  <a:lnTo>
                    <a:pt x="15438" y="6734"/>
                  </a:lnTo>
                  <a:close/>
                </a:path>
              </a:pathLst>
            </a:custGeom>
            <a:solidFill>
              <a:schemeClr val="bg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78" name="Rectangle 177">
              <a:extLst>
                <a:ext uri="{FF2B5EF4-FFF2-40B4-BE49-F238E27FC236}">
                  <a16:creationId xmlns:a16="http://schemas.microsoft.com/office/drawing/2014/main" id="{D8A74F9A-58E0-76D4-3352-CE7254499292}"/>
                </a:ext>
              </a:extLst>
            </p:cNvPr>
            <p:cNvSpPr/>
            <p:nvPr/>
          </p:nvSpPr>
          <p:spPr>
            <a:xfrm>
              <a:off x="6009633" y="-154700"/>
              <a:ext cx="354485" cy="274440"/>
            </a:xfrm>
            <a:prstGeom prst="rect">
              <a:avLst/>
            </a:prstGeom>
          </p:spPr>
          <p:txBody>
            <a:bodyPr wrap="none">
              <a:spAutoFit/>
            </a:bodyPr>
            <a:lstStyle/>
            <a:p>
              <a:pPr algn="ctr"/>
              <a:r>
                <a:rPr lang="en-US" sz="1200" b="1"/>
                <a:t>41</a:t>
              </a:r>
            </a:p>
          </p:txBody>
        </p:sp>
      </p:grpSp>
      <p:grpSp>
        <p:nvGrpSpPr>
          <p:cNvPr id="179" name="Group 178">
            <a:extLst>
              <a:ext uri="{FF2B5EF4-FFF2-40B4-BE49-F238E27FC236}">
                <a16:creationId xmlns:a16="http://schemas.microsoft.com/office/drawing/2014/main" id="{CA795835-BDC8-A7CC-D349-2A1F51AE3775}"/>
              </a:ext>
            </a:extLst>
          </p:cNvPr>
          <p:cNvGrpSpPr/>
          <p:nvPr/>
        </p:nvGrpSpPr>
        <p:grpSpPr>
          <a:xfrm>
            <a:off x="8865280" y="3390058"/>
            <a:ext cx="525296" cy="525296"/>
            <a:chOff x="5938229" y="-383314"/>
            <a:chExt cx="520444" cy="520444"/>
          </a:xfrm>
        </p:grpSpPr>
        <p:sp>
          <p:nvSpPr>
            <p:cNvPr id="180" name="Oval 179">
              <a:extLst>
                <a:ext uri="{FF2B5EF4-FFF2-40B4-BE49-F238E27FC236}">
                  <a16:creationId xmlns:a16="http://schemas.microsoft.com/office/drawing/2014/main" id="{585AABA6-119D-29DE-03EC-323FF40FFB3F}"/>
                </a:ext>
              </a:extLst>
            </p:cNvPr>
            <p:cNvSpPr/>
            <p:nvPr/>
          </p:nvSpPr>
          <p:spPr>
            <a:xfrm>
              <a:off x="5938229" y="-383314"/>
              <a:ext cx="520444" cy="520444"/>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81" name="Shape">
              <a:extLst>
                <a:ext uri="{FF2B5EF4-FFF2-40B4-BE49-F238E27FC236}">
                  <a16:creationId xmlns:a16="http://schemas.microsoft.com/office/drawing/2014/main" id="{9B2287CC-E69E-FAE6-A020-B09B4F3E3A68}"/>
                </a:ext>
              </a:extLst>
            </p:cNvPr>
            <p:cNvSpPr/>
            <p:nvPr/>
          </p:nvSpPr>
          <p:spPr>
            <a:xfrm>
              <a:off x="6089948" y="-317693"/>
              <a:ext cx="213521" cy="213521"/>
            </a:xfrm>
            <a:custGeom>
              <a:avLst/>
              <a:gdLst/>
              <a:ahLst/>
              <a:cxnLst>
                <a:cxn ang="0">
                  <a:pos x="wd2" y="hd2"/>
                </a:cxn>
                <a:cxn ang="5400000">
                  <a:pos x="wd2" y="hd2"/>
                </a:cxn>
                <a:cxn ang="10800000">
                  <a:pos x="wd2" y="hd2"/>
                </a:cxn>
                <a:cxn ang="16200000">
                  <a:pos x="wd2" y="hd2"/>
                </a:cxn>
              </a:cxnLst>
              <a:rect l="0" t="0" r="r" b="b"/>
              <a:pathLst>
                <a:path w="21561" h="21600" extrusionOk="0">
                  <a:moveTo>
                    <a:pt x="4009" y="0"/>
                  </a:moveTo>
                  <a:cubicBezTo>
                    <a:pt x="2524" y="0"/>
                    <a:pt x="1317" y="1212"/>
                    <a:pt x="1317" y="2703"/>
                  </a:cubicBezTo>
                  <a:cubicBezTo>
                    <a:pt x="1317" y="4193"/>
                    <a:pt x="2524" y="5405"/>
                    <a:pt x="4009" y="5405"/>
                  </a:cubicBezTo>
                  <a:cubicBezTo>
                    <a:pt x="5493" y="5405"/>
                    <a:pt x="6702" y="4193"/>
                    <a:pt x="6702" y="2703"/>
                  </a:cubicBezTo>
                  <a:cubicBezTo>
                    <a:pt x="6702" y="1212"/>
                    <a:pt x="5493" y="0"/>
                    <a:pt x="4009" y="0"/>
                  </a:cubicBezTo>
                  <a:close/>
                  <a:moveTo>
                    <a:pt x="10719" y="0"/>
                  </a:moveTo>
                  <a:cubicBezTo>
                    <a:pt x="9231" y="0"/>
                    <a:pt x="8026" y="1210"/>
                    <a:pt x="8026" y="2703"/>
                  </a:cubicBezTo>
                  <a:cubicBezTo>
                    <a:pt x="8026" y="4195"/>
                    <a:pt x="9231" y="5405"/>
                    <a:pt x="10719" y="5405"/>
                  </a:cubicBezTo>
                  <a:cubicBezTo>
                    <a:pt x="12206" y="5405"/>
                    <a:pt x="13411" y="4195"/>
                    <a:pt x="13411" y="2703"/>
                  </a:cubicBezTo>
                  <a:cubicBezTo>
                    <a:pt x="13411" y="1210"/>
                    <a:pt x="12206" y="0"/>
                    <a:pt x="10719" y="0"/>
                  </a:cubicBezTo>
                  <a:close/>
                  <a:moveTo>
                    <a:pt x="17559" y="0"/>
                  </a:moveTo>
                  <a:cubicBezTo>
                    <a:pt x="16072" y="0"/>
                    <a:pt x="14867" y="1210"/>
                    <a:pt x="14867" y="2703"/>
                  </a:cubicBezTo>
                  <a:cubicBezTo>
                    <a:pt x="14867" y="4195"/>
                    <a:pt x="16072" y="5405"/>
                    <a:pt x="17559" y="5405"/>
                  </a:cubicBezTo>
                  <a:cubicBezTo>
                    <a:pt x="19047" y="5405"/>
                    <a:pt x="20252" y="4195"/>
                    <a:pt x="20252" y="2703"/>
                  </a:cubicBezTo>
                  <a:cubicBezTo>
                    <a:pt x="20252" y="1210"/>
                    <a:pt x="19047" y="0"/>
                    <a:pt x="17559" y="0"/>
                  </a:cubicBezTo>
                  <a:close/>
                  <a:moveTo>
                    <a:pt x="1958" y="6734"/>
                  </a:moveTo>
                  <a:cubicBezTo>
                    <a:pt x="1263" y="6734"/>
                    <a:pt x="685" y="7259"/>
                    <a:pt x="618" y="7934"/>
                  </a:cubicBezTo>
                  <a:lnTo>
                    <a:pt x="5" y="12729"/>
                  </a:lnTo>
                  <a:cubicBezTo>
                    <a:pt x="-19" y="12921"/>
                    <a:pt x="42" y="13117"/>
                    <a:pt x="170" y="13261"/>
                  </a:cubicBezTo>
                  <a:cubicBezTo>
                    <a:pt x="297" y="13407"/>
                    <a:pt x="482" y="13492"/>
                    <a:pt x="675" y="13492"/>
                  </a:cubicBezTo>
                  <a:lnTo>
                    <a:pt x="1403" y="13492"/>
                  </a:lnTo>
                  <a:lnTo>
                    <a:pt x="1966" y="19029"/>
                  </a:lnTo>
                  <a:cubicBezTo>
                    <a:pt x="2033" y="19721"/>
                    <a:pt x="2607" y="20247"/>
                    <a:pt x="3302" y="20247"/>
                  </a:cubicBezTo>
                  <a:lnTo>
                    <a:pt x="4778" y="20247"/>
                  </a:lnTo>
                  <a:cubicBezTo>
                    <a:pt x="5473" y="20247"/>
                    <a:pt x="6048" y="19721"/>
                    <a:pt x="6118" y="19017"/>
                  </a:cubicBezTo>
                  <a:lnTo>
                    <a:pt x="6566" y="14635"/>
                  </a:lnTo>
                  <a:cubicBezTo>
                    <a:pt x="6315" y="14518"/>
                    <a:pt x="6081" y="14366"/>
                    <a:pt x="5892" y="14152"/>
                  </a:cubicBezTo>
                  <a:cubicBezTo>
                    <a:pt x="5510" y="13718"/>
                    <a:pt x="5330" y="13137"/>
                    <a:pt x="5403" y="12560"/>
                  </a:cubicBezTo>
                  <a:lnTo>
                    <a:pt x="6015" y="7761"/>
                  </a:lnTo>
                  <a:cubicBezTo>
                    <a:pt x="6051" y="7402"/>
                    <a:pt x="6184" y="7079"/>
                    <a:pt x="6353" y="6779"/>
                  </a:cubicBezTo>
                  <a:cubicBezTo>
                    <a:pt x="6277" y="6765"/>
                    <a:pt x="6206" y="6734"/>
                    <a:pt x="6126" y="6734"/>
                  </a:cubicBezTo>
                  <a:lnTo>
                    <a:pt x="5386" y="6734"/>
                  </a:lnTo>
                  <a:cubicBezTo>
                    <a:pt x="5208" y="6734"/>
                    <a:pt x="5036" y="6806"/>
                    <a:pt x="4910" y="6932"/>
                  </a:cubicBezTo>
                  <a:lnTo>
                    <a:pt x="4042" y="7802"/>
                  </a:lnTo>
                  <a:lnTo>
                    <a:pt x="3171" y="6932"/>
                  </a:lnTo>
                  <a:cubicBezTo>
                    <a:pt x="3044" y="6806"/>
                    <a:pt x="2872" y="6734"/>
                    <a:pt x="2694" y="6734"/>
                  </a:cubicBezTo>
                  <a:lnTo>
                    <a:pt x="1958" y="6734"/>
                  </a:lnTo>
                  <a:close/>
                  <a:moveTo>
                    <a:pt x="8667" y="6734"/>
                  </a:moveTo>
                  <a:cubicBezTo>
                    <a:pt x="7972" y="6734"/>
                    <a:pt x="7394" y="7259"/>
                    <a:pt x="7327" y="7934"/>
                  </a:cubicBezTo>
                  <a:lnTo>
                    <a:pt x="6714" y="12729"/>
                  </a:lnTo>
                  <a:cubicBezTo>
                    <a:pt x="6690" y="12921"/>
                    <a:pt x="6751" y="13117"/>
                    <a:pt x="6879" y="13261"/>
                  </a:cubicBezTo>
                  <a:cubicBezTo>
                    <a:pt x="7007" y="13407"/>
                    <a:pt x="7191" y="13492"/>
                    <a:pt x="7384" y="13492"/>
                  </a:cubicBezTo>
                  <a:lnTo>
                    <a:pt x="8112" y="13492"/>
                  </a:lnTo>
                  <a:lnTo>
                    <a:pt x="8675" y="20383"/>
                  </a:lnTo>
                  <a:cubicBezTo>
                    <a:pt x="8743" y="21075"/>
                    <a:pt x="9317" y="21600"/>
                    <a:pt x="10011" y="21600"/>
                  </a:cubicBezTo>
                  <a:lnTo>
                    <a:pt x="11487" y="21600"/>
                  </a:lnTo>
                  <a:cubicBezTo>
                    <a:pt x="12182" y="21600"/>
                    <a:pt x="12758" y="21074"/>
                    <a:pt x="12828" y="20370"/>
                  </a:cubicBezTo>
                  <a:lnTo>
                    <a:pt x="13391" y="13492"/>
                  </a:lnTo>
                  <a:lnTo>
                    <a:pt x="14114" y="13492"/>
                  </a:lnTo>
                  <a:cubicBezTo>
                    <a:pt x="14308" y="13492"/>
                    <a:pt x="14492" y="13407"/>
                    <a:pt x="14620" y="13261"/>
                  </a:cubicBezTo>
                  <a:cubicBezTo>
                    <a:pt x="14749" y="13117"/>
                    <a:pt x="14810" y="12922"/>
                    <a:pt x="14784" y="12729"/>
                  </a:cubicBezTo>
                  <a:lnTo>
                    <a:pt x="14172" y="7951"/>
                  </a:lnTo>
                  <a:cubicBezTo>
                    <a:pt x="14103" y="7258"/>
                    <a:pt x="13529" y="6734"/>
                    <a:pt x="12836" y="6734"/>
                  </a:cubicBezTo>
                  <a:lnTo>
                    <a:pt x="12096" y="6734"/>
                  </a:lnTo>
                  <a:cubicBezTo>
                    <a:pt x="11917" y="6734"/>
                    <a:pt x="11745" y="6806"/>
                    <a:pt x="11619" y="6932"/>
                  </a:cubicBezTo>
                  <a:lnTo>
                    <a:pt x="10751" y="7802"/>
                  </a:lnTo>
                  <a:lnTo>
                    <a:pt x="9880" y="6932"/>
                  </a:lnTo>
                  <a:cubicBezTo>
                    <a:pt x="9753" y="6806"/>
                    <a:pt x="9582" y="6734"/>
                    <a:pt x="9403" y="6734"/>
                  </a:cubicBezTo>
                  <a:lnTo>
                    <a:pt x="8667" y="6734"/>
                  </a:lnTo>
                  <a:close/>
                  <a:moveTo>
                    <a:pt x="15438" y="6734"/>
                  </a:moveTo>
                  <a:cubicBezTo>
                    <a:pt x="15355" y="6734"/>
                    <a:pt x="15279" y="6764"/>
                    <a:pt x="15200" y="6779"/>
                  </a:cubicBezTo>
                  <a:cubicBezTo>
                    <a:pt x="15373" y="7087"/>
                    <a:pt x="15509" y="7420"/>
                    <a:pt x="15549" y="7794"/>
                  </a:cubicBezTo>
                  <a:lnTo>
                    <a:pt x="16158" y="12556"/>
                  </a:lnTo>
                  <a:cubicBezTo>
                    <a:pt x="16233" y="13135"/>
                    <a:pt x="16052" y="13721"/>
                    <a:pt x="15664" y="14161"/>
                  </a:cubicBezTo>
                  <a:cubicBezTo>
                    <a:pt x="15481" y="14372"/>
                    <a:pt x="15249" y="14519"/>
                    <a:pt x="14998" y="14635"/>
                  </a:cubicBezTo>
                  <a:lnTo>
                    <a:pt x="15446" y="19029"/>
                  </a:lnTo>
                  <a:cubicBezTo>
                    <a:pt x="15515" y="19723"/>
                    <a:pt x="16092" y="20247"/>
                    <a:pt x="16787" y="20247"/>
                  </a:cubicBezTo>
                  <a:lnTo>
                    <a:pt x="18258" y="20247"/>
                  </a:lnTo>
                  <a:cubicBezTo>
                    <a:pt x="18953" y="20247"/>
                    <a:pt x="19529" y="19721"/>
                    <a:pt x="19598" y="19017"/>
                  </a:cubicBezTo>
                  <a:lnTo>
                    <a:pt x="20162" y="13492"/>
                  </a:lnTo>
                  <a:lnTo>
                    <a:pt x="20885" y="13492"/>
                  </a:lnTo>
                  <a:cubicBezTo>
                    <a:pt x="21079" y="13492"/>
                    <a:pt x="21263" y="13407"/>
                    <a:pt x="21391" y="13261"/>
                  </a:cubicBezTo>
                  <a:cubicBezTo>
                    <a:pt x="21520" y="13117"/>
                    <a:pt x="21581" y="12922"/>
                    <a:pt x="21555" y="12729"/>
                  </a:cubicBezTo>
                  <a:lnTo>
                    <a:pt x="20943" y="7951"/>
                  </a:lnTo>
                  <a:cubicBezTo>
                    <a:pt x="20874" y="7256"/>
                    <a:pt x="20297" y="6734"/>
                    <a:pt x="19603" y="6734"/>
                  </a:cubicBezTo>
                  <a:lnTo>
                    <a:pt x="18867" y="6734"/>
                  </a:lnTo>
                  <a:cubicBezTo>
                    <a:pt x="18688" y="6734"/>
                    <a:pt x="18516" y="6806"/>
                    <a:pt x="18390" y="6932"/>
                  </a:cubicBezTo>
                  <a:lnTo>
                    <a:pt x="17518" y="7802"/>
                  </a:lnTo>
                  <a:lnTo>
                    <a:pt x="16651" y="6932"/>
                  </a:lnTo>
                  <a:cubicBezTo>
                    <a:pt x="16524" y="6806"/>
                    <a:pt x="16352" y="6734"/>
                    <a:pt x="16174" y="6734"/>
                  </a:cubicBezTo>
                  <a:lnTo>
                    <a:pt x="15438" y="6734"/>
                  </a:lnTo>
                  <a:close/>
                </a:path>
              </a:pathLst>
            </a:custGeom>
            <a:solidFill>
              <a:schemeClr val="bg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82" name="Rectangle 181">
              <a:extLst>
                <a:ext uri="{FF2B5EF4-FFF2-40B4-BE49-F238E27FC236}">
                  <a16:creationId xmlns:a16="http://schemas.microsoft.com/office/drawing/2014/main" id="{ACCDEF78-76AC-4475-3106-A79EA82DB400}"/>
                </a:ext>
              </a:extLst>
            </p:cNvPr>
            <p:cNvSpPr/>
            <p:nvPr/>
          </p:nvSpPr>
          <p:spPr>
            <a:xfrm>
              <a:off x="5966752" y="-154700"/>
              <a:ext cx="440248" cy="274440"/>
            </a:xfrm>
            <a:prstGeom prst="rect">
              <a:avLst/>
            </a:prstGeom>
          </p:spPr>
          <p:txBody>
            <a:bodyPr wrap="none">
              <a:spAutoFit/>
            </a:bodyPr>
            <a:lstStyle/>
            <a:p>
              <a:pPr algn="ctr"/>
              <a:r>
                <a:rPr lang="en-US" sz="1200" b="1"/>
                <a:t>111</a:t>
              </a:r>
            </a:p>
          </p:txBody>
        </p:sp>
      </p:grpSp>
      <p:grpSp>
        <p:nvGrpSpPr>
          <p:cNvPr id="183" name="Group 182">
            <a:extLst>
              <a:ext uri="{FF2B5EF4-FFF2-40B4-BE49-F238E27FC236}">
                <a16:creationId xmlns:a16="http://schemas.microsoft.com/office/drawing/2014/main" id="{43CE3C49-EA71-5FF9-2A6A-5DFE07BF26B1}"/>
              </a:ext>
            </a:extLst>
          </p:cNvPr>
          <p:cNvGrpSpPr/>
          <p:nvPr/>
        </p:nvGrpSpPr>
        <p:grpSpPr>
          <a:xfrm>
            <a:off x="6736867" y="3775887"/>
            <a:ext cx="525296" cy="525296"/>
            <a:chOff x="5938229" y="-383314"/>
            <a:chExt cx="520444" cy="520444"/>
          </a:xfrm>
        </p:grpSpPr>
        <p:sp>
          <p:nvSpPr>
            <p:cNvPr id="184" name="Oval 183">
              <a:extLst>
                <a:ext uri="{FF2B5EF4-FFF2-40B4-BE49-F238E27FC236}">
                  <a16:creationId xmlns:a16="http://schemas.microsoft.com/office/drawing/2014/main" id="{8FD5E289-46B6-B036-0540-1162CB8C2CC2}"/>
                </a:ext>
              </a:extLst>
            </p:cNvPr>
            <p:cNvSpPr/>
            <p:nvPr/>
          </p:nvSpPr>
          <p:spPr>
            <a:xfrm>
              <a:off x="5938229" y="-383314"/>
              <a:ext cx="520444" cy="520444"/>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85" name="Shape">
              <a:extLst>
                <a:ext uri="{FF2B5EF4-FFF2-40B4-BE49-F238E27FC236}">
                  <a16:creationId xmlns:a16="http://schemas.microsoft.com/office/drawing/2014/main" id="{A484DB15-0E55-868D-075A-D97B46853EE5}"/>
                </a:ext>
              </a:extLst>
            </p:cNvPr>
            <p:cNvSpPr/>
            <p:nvPr/>
          </p:nvSpPr>
          <p:spPr>
            <a:xfrm>
              <a:off x="6089948" y="-317693"/>
              <a:ext cx="213521" cy="213521"/>
            </a:xfrm>
            <a:custGeom>
              <a:avLst/>
              <a:gdLst/>
              <a:ahLst/>
              <a:cxnLst>
                <a:cxn ang="0">
                  <a:pos x="wd2" y="hd2"/>
                </a:cxn>
                <a:cxn ang="5400000">
                  <a:pos x="wd2" y="hd2"/>
                </a:cxn>
                <a:cxn ang="10800000">
                  <a:pos x="wd2" y="hd2"/>
                </a:cxn>
                <a:cxn ang="16200000">
                  <a:pos x="wd2" y="hd2"/>
                </a:cxn>
              </a:cxnLst>
              <a:rect l="0" t="0" r="r" b="b"/>
              <a:pathLst>
                <a:path w="21561" h="21600" extrusionOk="0">
                  <a:moveTo>
                    <a:pt x="4009" y="0"/>
                  </a:moveTo>
                  <a:cubicBezTo>
                    <a:pt x="2524" y="0"/>
                    <a:pt x="1317" y="1212"/>
                    <a:pt x="1317" y="2703"/>
                  </a:cubicBezTo>
                  <a:cubicBezTo>
                    <a:pt x="1317" y="4193"/>
                    <a:pt x="2524" y="5405"/>
                    <a:pt x="4009" y="5405"/>
                  </a:cubicBezTo>
                  <a:cubicBezTo>
                    <a:pt x="5493" y="5405"/>
                    <a:pt x="6702" y="4193"/>
                    <a:pt x="6702" y="2703"/>
                  </a:cubicBezTo>
                  <a:cubicBezTo>
                    <a:pt x="6702" y="1212"/>
                    <a:pt x="5493" y="0"/>
                    <a:pt x="4009" y="0"/>
                  </a:cubicBezTo>
                  <a:close/>
                  <a:moveTo>
                    <a:pt x="10719" y="0"/>
                  </a:moveTo>
                  <a:cubicBezTo>
                    <a:pt x="9231" y="0"/>
                    <a:pt x="8026" y="1210"/>
                    <a:pt x="8026" y="2703"/>
                  </a:cubicBezTo>
                  <a:cubicBezTo>
                    <a:pt x="8026" y="4195"/>
                    <a:pt x="9231" y="5405"/>
                    <a:pt x="10719" y="5405"/>
                  </a:cubicBezTo>
                  <a:cubicBezTo>
                    <a:pt x="12206" y="5405"/>
                    <a:pt x="13411" y="4195"/>
                    <a:pt x="13411" y="2703"/>
                  </a:cubicBezTo>
                  <a:cubicBezTo>
                    <a:pt x="13411" y="1210"/>
                    <a:pt x="12206" y="0"/>
                    <a:pt x="10719" y="0"/>
                  </a:cubicBezTo>
                  <a:close/>
                  <a:moveTo>
                    <a:pt x="17559" y="0"/>
                  </a:moveTo>
                  <a:cubicBezTo>
                    <a:pt x="16072" y="0"/>
                    <a:pt x="14867" y="1210"/>
                    <a:pt x="14867" y="2703"/>
                  </a:cubicBezTo>
                  <a:cubicBezTo>
                    <a:pt x="14867" y="4195"/>
                    <a:pt x="16072" y="5405"/>
                    <a:pt x="17559" y="5405"/>
                  </a:cubicBezTo>
                  <a:cubicBezTo>
                    <a:pt x="19047" y="5405"/>
                    <a:pt x="20252" y="4195"/>
                    <a:pt x="20252" y="2703"/>
                  </a:cubicBezTo>
                  <a:cubicBezTo>
                    <a:pt x="20252" y="1210"/>
                    <a:pt x="19047" y="0"/>
                    <a:pt x="17559" y="0"/>
                  </a:cubicBezTo>
                  <a:close/>
                  <a:moveTo>
                    <a:pt x="1958" y="6734"/>
                  </a:moveTo>
                  <a:cubicBezTo>
                    <a:pt x="1263" y="6734"/>
                    <a:pt x="685" y="7259"/>
                    <a:pt x="618" y="7934"/>
                  </a:cubicBezTo>
                  <a:lnTo>
                    <a:pt x="5" y="12729"/>
                  </a:lnTo>
                  <a:cubicBezTo>
                    <a:pt x="-19" y="12921"/>
                    <a:pt x="42" y="13117"/>
                    <a:pt x="170" y="13261"/>
                  </a:cubicBezTo>
                  <a:cubicBezTo>
                    <a:pt x="297" y="13407"/>
                    <a:pt x="482" y="13492"/>
                    <a:pt x="675" y="13492"/>
                  </a:cubicBezTo>
                  <a:lnTo>
                    <a:pt x="1403" y="13492"/>
                  </a:lnTo>
                  <a:lnTo>
                    <a:pt x="1966" y="19029"/>
                  </a:lnTo>
                  <a:cubicBezTo>
                    <a:pt x="2033" y="19721"/>
                    <a:pt x="2607" y="20247"/>
                    <a:pt x="3302" y="20247"/>
                  </a:cubicBezTo>
                  <a:lnTo>
                    <a:pt x="4778" y="20247"/>
                  </a:lnTo>
                  <a:cubicBezTo>
                    <a:pt x="5473" y="20247"/>
                    <a:pt x="6048" y="19721"/>
                    <a:pt x="6118" y="19017"/>
                  </a:cubicBezTo>
                  <a:lnTo>
                    <a:pt x="6566" y="14635"/>
                  </a:lnTo>
                  <a:cubicBezTo>
                    <a:pt x="6315" y="14518"/>
                    <a:pt x="6081" y="14366"/>
                    <a:pt x="5892" y="14152"/>
                  </a:cubicBezTo>
                  <a:cubicBezTo>
                    <a:pt x="5510" y="13718"/>
                    <a:pt x="5330" y="13137"/>
                    <a:pt x="5403" y="12560"/>
                  </a:cubicBezTo>
                  <a:lnTo>
                    <a:pt x="6015" y="7761"/>
                  </a:lnTo>
                  <a:cubicBezTo>
                    <a:pt x="6051" y="7402"/>
                    <a:pt x="6184" y="7079"/>
                    <a:pt x="6353" y="6779"/>
                  </a:cubicBezTo>
                  <a:cubicBezTo>
                    <a:pt x="6277" y="6765"/>
                    <a:pt x="6206" y="6734"/>
                    <a:pt x="6126" y="6734"/>
                  </a:cubicBezTo>
                  <a:lnTo>
                    <a:pt x="5386" y="6734"/>
                  </a:lnTo>
                  <a:cubicBezTo>
                    <a:pt x="5208" y="6734"/>
                    <a:pt x="5036" y="6806"/>
                    <a:pt x="4910" y="6932"/>
                  </a:cubicBezTo>
                  <a:lnTo>
                    <a:pt x="4042" y="7802"/>
                  </a:lnTo>
                  <a:lnTo>
                    <a:pt x="3171" y="6932"/>
                  </a:lnTo>
                  <a:cubicBezTo>
                    <a:pt x="3044" y="6806"/>
                    <a:pt x="2872" y="6734"/>
                    <a:pt x="2694" y="6734"/>
                  </a:cubicBezTo>
                  <a:lnTo>
                    <a:pt x="1958" y="6734"/>
                  </a:lnTo>
                  <a:close/>
                  <a:moveTo>
                    <a:pt x="8667" y="6734"/>
                  </a:moveTo>
                  <a:cubicBezTo>
                    <a:pt x="7972" y="6734"/>
                    <a:pt x="7394" y="7259"/>
                    <a:pt x="7327" y="7934"/>
                  </a:cubicBezTo>
                  <a:lnTo>
                    <a:pt x="6714" y="12729"/>
                  </a:lnTo>
                  <a:cubicBezTo>
                    <a:pt x="6690" y="12921"/>
                    <a:pt x="6751" y="13117"/>
                    <a:pt x="6879" y="13261"/>
                  </a:cubicBezTo>
                  <a:cubicBezTo>
                    <a:pt x="7007" y="13407"/>
                    <a:pt x="7191" y="13492"/>
                    <a:pt x="7384" y="13492"/>
                  </a:cubicBezTo>
                  <a:lnTo>
                    <a:pt x="8112" y="13492"/>
                  </a:lnTo>
                  <a:lnTo>
                    <a:pt x="8675" y="20383"/>
                  </a:lnTo>
                  <a:cubicBezTo>
                    <a:pt x="8743" y="21075"/>
                    <a:pt x="9317" y="21600"/>
                    <a:pt x="10011" y="21600"/>
                  </a:cubicBezTo>
                  <a:lnTo>
                    <a:pt x="11487" y="21600"/>
                  </a:lnTo>
                  <a:cubicBezTo>
                    <a:pt x="12182" y="21600"/>
                    <a:pt x="12758" y="21074"/>
                    <a:pt x="12828" y="20370"/>
                  </a:cubicBezTo>
                  <a:lnTo>
                    <a:pt x="13391" y="13492"/>
                  </a:lnTo>
                  <a:lnTo>
                    <a:pt x="14114" y="13492"/>
                  </a:lnTo>
                  <a:cubicBezTo>
                    <a:pt x="14308" y="13492"/>
                    <a:pt x="14492" y="13407"/>
                    <a:pt x="14620" y="13261"/>
                  </a:cubicBezTo>
                  <a:cubicBezTo>
                    <a:pt x="14749" y="13117"/>
                    <a:pt x="14810" y="12922"/>
                    <a:pt x="14784" y="12729"/>
                  </a:cubicBezTo>
                  <a:lnTo>
                    <a:pt x="14172" y="7951"/>
                  </a:lnTo>
                  <a:cubicBezTo>
                    <a:pt x="14103" y="7258"/>
                    <a:pt x="13529" y="6734"/>
                    <a:pt x="12836" y="6734"/>
                  </a:cubicBezTo>
                  <a:lnTo>
                    <a:pt x="12096" y="6734"/>
                  </a:lnTo>
                  <a:cubicBezTo>
                    <a:pt x="11917" y="6734"/>
                    <a:pt x="11745" y="6806"/>
                    <a:pt x="11619" y="6932"/>
                  </a:cubicBezTo>
                  <a:lnTo>
                    <a:pt x="10751" y="7802"/>
                  </a:lnTo>
                  <a:lnTo>
                    <a:pt x="9880" y="6932"/>
                  </a:lnTo>
                  <a:cubicBezTo>
                    <a:pt x="9753" y="6806"/>
                    <a:pt x="9582" y="6734"/>
                    <a:pt x="9403" y="6734"/>
                  </a:cubicBezTo>
                  <a:lnTo>
                    <a:pt x="8667" y="6734"/>
                  </a:lnTo>
                  <a:close/>
                  <a:moveTo>
                    <a:pt x="15438" y="6734"/>
                  </a:moveTo>
                  <a:cubicBezTo>
                    <a:pt x="15355" y="6734"/>
                    <a:pt x="15279" y="6764"/>
                    <a:pt x="15200" y="6779"/>
                  </a:cubicBezTo>
                  <a:cubicBezTo>
                    <a:pt x="15373" y="7087"/>
                    <a:pt x="15509" y="7420"/>
                    <a:pt x="15549" y="7794"/>
                  </a:cubicBezTo>
                  <a:lnTo>
                    <a:pt x="16158" y="12556"/>
                  </a:lnTo>
                  <a:cubicBezTo>
                    <a:pt x="16233" y="13135"/>
                    <a:pt x="16052" y="13721"/>
                    <a:pt x="15664" y="14161"/>
                  </a:cubicBezTo>
                  <a:cubicBezTo>
                    <a:pt x="15481" y="14372"/>
                    <a:pt x="15249" y="14519"/>
                    <a:pt x="14998" y="14635"/>
                  </a:cubicBezTo>
                  <a:lnTo>
                    <a:pt x="15446" y="19029"/>
                  </a:lnTo>
                  <a:cubicBezTo>
                    <a:pt x="15515" y="19723"/>
                    <a:pt x="16092" y="20247"/>
                    <a:pt x="16787" y="20247"/>
                  </a:cubicBezTo>
                  <a:lnTo>
                    <a:pt x="18258" y="20247"/>
                  </a:lnTo>
                  <a:cubicBezTo>
                    <a:pt x="18953" y="20247"/>
                    <a:pt x="19529" y="19721"/>
                    <a:pt x="19598" y="19017"/>
                  </a:cubicBezTo>
                  <a:lnTo>
                    <a:pt x="20162" y="13492"/>
                  </a:lnTo>
                  <a:lnTo>
                    <a:pt x="20885" y="13492"/>
                  </a:lnTo>
                  <a:cubicBezTo>
                    <a:pt x="21079" y="13492"/>
                    <a:pt x="21263" y="13407"/>
                    <a:pt x="21391" y="13261"/>
                  </a:cubicBezTo>
                  <a:cubicBezTo>
                    <a:pt x="21520" y="13117"/>
                    <a:pt x="21581" y="12922"/>
                    <a:pt x="21555" y="12729"/>
                  </a:cubicBezTo>
                  <a:lnTo>
                    <a:pt x="20943" y="7951"/>
                  </a:lnTo>
                  <a:cubicBezTo>
                    <a:pt x="20874" y="7256"/>
                    <a:pt x="20297" y="6734"/>
                    <a:pt x="19603" y="6734"/>
                  </a:cubicBezTo>
                  <a:lnTo>
                    <a:pt x="18867" y="6734"/>
                  </a:lnTo>
                  <a:cubicBezTo>
                    <a:pt x="18688" y="6734"/>
                    <a:pt x="18516" y="6806"/>
                    <a:pt x="18390" y="6932"/>
                  </a:cubicBezTo>
                  <a:lnTo>
                    <a:pt x="17518" y="7802"/>
                  </a:lnTo>
                  <a:lnTo>
                    <a:pt x="16651" y="6932"/>
                  </a:lnTo>
                  <a:cubicBezTo>
                    <a:pt x="16524" y="6806"/>
                    <a:pt x="16352" y="6734"/>
                    <a:pt x="16174" y="6734"/>
                  </a:cubicBezTo>
                  <a:lnTo>
                    <a:pt x="15438" y="6734"/>
                  </a:lnTo>
                  <a:close/>
                </a:path>
              </a:pathLst>
            </a:custGeom>
            <a:solidFill>
              <a:schemeClr val="bg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86" name="Rectangle 185">
              <a:extLst>
                <a:ext uri="{FF2B5EF4-FFF2-40B4-BE49-F238E27FC236}">
                  <a16:creationId xmlns:a16="http://schemas.microsoft.com/office/drawing/2014/main" id="{A7BC8368-120D-19A3-A07D-B421A0009B33}"/>
                </a:ext>
              </a:extLst>
            </p:cNvPr>
            <p:cNvSpPr/>
            <p:nvPr/>
          </p:nvSpPr>
          <p:spPr>
            <a:xfrm>
              <a:off x="6009633" y="-154700"/>
              <a:ext cx="354485" cy="274440"/>
            </a:xfrm>
            <a:prstGeom prst="rect">
              <a:avLst/>
            </a:prstGeom>
          </p:spPr>
          <p:txBody>
            <a:bodyPr wrap="none">
              <a:spAutoFit/>
            </a:bodyPr>
            <a:lstStyle/>
            <a:p>
              <a:pPr algn="ctr"/>
              <a:r>
                <a:rPr lang="en-US" sz="1200" b="1"/>
                <a:t>57</a:t>
              </a:r>
            </a:p>
          </p:txBody>
        </p:sp>
      </p:grpSp>
      <p:grpSp>
        <p:nvGrpSpPr>
          <p:cNvPr id="187" name="Group 186">
            <a:extLst>
              <a:ext uri="{FF2B5EF4-FFF2-40B4-BE49-F238E27FC236}">
                <a16:creationId xmlns:a16="http://schemas.microsoft.com/office/drawing/2014/main" id="{5FAB7ACE-773D-8005-C304-5DFFE65E2E86}"/>
              </a:ext>
            </a:extLst>
          </p:cNvPr>
          <p:cNvGrpSpPr/>
          <p:nvPr/>
        </p:nvGrpSpPr>
        <p:grpSpPr>
          <a:xfrm>
            <a:off x="10273029" y="4574422"/>
            <a:ext cx="525296" cy="525296"/>
            <a:chOff x="5938229" y="-383314"/>
            <a:chExt cx="520444" cy="520444"/>
          </a:xfrm>
        </p:grpSpPr>
        <p:sp>
          <p:nvSpPr>
            <p:cNvPr id="188" name="Oval 187">
              <a:extLst>
                <a:ext uri="{FF2B5EF4-FFF2-40B4-BE49-F238E27FC236}">
                  <a16:creationId xmlns:a16="http://schemas.microsoft.com/office/drawing/2014/main" id="{0D1AAC0C-34B6-E6E9-0BA5-BB9E8AA43B73}"/>
                </a:ext>
              </a:extLst>
            </p:cNvPr>
            <p:cNvSpPr/>
            <p:nvPr/>
          </p:nvSpPr>
          <p:spPr>
            <a:xfrm>
              <a:off x="5938229" y="-383314"/>
              <a:ext cx="520444" cy="520444"/>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89" name="Shape">
              <a:extLst>
                <a:ext uri="{FF2B5EF4-FFF2-40B4-BE49-F238E27FC236}">
                  <a16:creationId xmlns:a16="http://schemas.microsoft.com/office/drawing/2014/main" id="{91FDB1F3-D592-CFC8-A525-796528E686CA}"/>
                </a:ext>
              </a:extLst>
            </p:cNvPr>
            <p:cNvSpPr/>
            <p:nvPr/>
          </p:nvSpPr>
          <p:spPr>
            <a:xfrm>
              <a:off x="6089948" y="-317693"/>
              <a:ext cx="213521" cy="213521"/>
            </a:xfrm>
            <a:custGeom>
              <a:avLst/>
              <a:gdLst/>
              <a:ahLst/>
              <a:cxnLst>
                <a:cxn ang="0">
                  <a:pos x="wd2" y="hd2"/>
                </a:cxn>
                <a:cxn ang="5400000">
                  <a:pos x="wd2" y="hd2"/>
                </a:cxn>
                <a:cxn ang="10800000">
                  <a:pos x="wd2" y="hd2"/>
                </a:cxn>
                <a:cxn ang="16200000">
                  <a:pos x="wd2" y="hd2"/>
                </a:cxn>
              </a:cxnLst>
              <a:rect l="0" t="0" r="r" b="b"/>
              <a:pathLst>
                <a:path w="21561" h="21600" extrusionOk="0">
                  <a:moveTo>
                    <a:pt x="4009" y="0"/>
                  </a:moveTo>
                  <a:cubicBezTo>
                    <a:pt x="2524" y="0"/>
                    <a:pt x="1317" y="1212"/>
                    <a:pt x="1317" y="2703"/>
                  </a:cubicBezTo>
                  <a:cubicBezTo>
                    <a:pt x="1317" y="4193"/>
                    <a:pt x="2524" y="5405"/>
                    <a:pt x="4009" y="5405"/>
                  </a:cubicBezTo>
                  <a:cubicBezTo>
                    <a:pt x="5493" y="5405"/>
                    <a:pt x="6702" y="4193"/>
                    <a:pt x="6702" y="2703"/>
                  </a:cubicBezTo>
                  <a:cubicBezTo>
                    <a:pt x="6702" y="1212"/>
                    <a:pt x="5493" y="0"/>
                    <a:pt x="4009" y="0"/>
                  </a:cubicBezTo>
                  <a:close/>
                  <a:moveTo>
                    <a:pt x="10719" y="0"/>
                  </a:moveTo>
                  <a:cubicBezTo>
                    <a:pt x="9231" y="0"/>
                    <a:pt x="8026" y="1210"/>
                    <a:pt x="8026" y="2703"/>
                  </a:cubicBezTo>
                  <a:cubicBezTo>
                    <a:pt x="8026" y="4195"/>
                    <a:pt x="9231" y="5405"/>
                    <a:pt x="10719" y="5405"/>
                  </a:cubicBezTo>
                  <a:cubicBezTo>
                    <a:pt x="12206" y="5405"/>
                    <a:pt x="13411" y="4195"/>
                    <a:pt x="13411" y="2703"/>
                  </a:cubicBezTo>
                  <a:cubicBezTo>
                    <a:pt x="13411" y="1210"/>
                    <a:pt x="12206" y="0"/>
                    <a:pt x="10719" y="0"/>
                  </a:cubicBezTo>
                  <a:close/>
                  <a:moveTo>
                    <a:pt x="17559" y="0"/>
                  </a:moveTo>
                  <a:cubicBezTo>
                    <a:pt x="16072" y="0"/>
                    <a:pt x="14867" y="1210"/>
                    <a:pt x="14867" y="2703"/>
                  </a:cubicBezTo>
                  <a:cubicBezTo>
                    <a:pt x="14867" y="4195"/>
                    <a:pt x="16072" y="5405"/>
                    <a:pt x="17559" y="5405"/>
                  </a:cubicBezTo>
                  <a:cubicBezTo>
                    <a:pt x="19047" y="5405"/>
                    <a:pt x="20252" y="4195"/>
                    <a:pt x="20252" y="2703"/>
                  </a:cubicBezTo>
                  <a:cubicBezTo>
                    <a:pt x="20252" y="1210"/>
                    <a:pt x="19047" y="0"/>
                    <a:pt x="17559" y="0"/>
                  </a:cubicBezTo>
                  <a:close/>
                  <a:moveTo>
                    <a:pt x="1958" y="6734"/>
                  </a:moveTo>
                  <a:cubicBezTo>
                    <a:pt x="1263" y="6734"/>
                    <a:pt x="685" y="7259"/>
                    <a:pt x="618" y="7934"/>
                  </a:cubicBezTo>
                  <a:lnTo>
                    <a:pt x="5" y="12729"/>
                  </a:lnTo>
                  <a:cubicBezTo>
                    <a:pt x="-19" y="12921"/>
                    <a:pt x="42" y="13117"/>
                    <a:pt x="170" y="13261"/>
                  </a:cubicBezTo>
                  <a:cubicBezTo>
                    <a:pt x="297" y="13407"/>
                    <a:pt x="482" y="13492"/>
                    <a:pt x="675" y="13492"/>
                  </a:cubicBezTo>
                  <a:lnTo>
                    <a:pt x="1403" y="13492"/>
                  </a:lnTo>
                  <a:lnTo>
                    <a:pt x="1966" y="19029"/>
                  </a:lnTo>
                  <a:cubicBezTo>
                    <a:pt x="2033" y="19721"/>
                    <a:pt x="2607" y="20247"/>
                    <a:pt x="3302" y="20247"/>
                  </a:cubicBezTo>
                  <a:lnTo>
                    <a:pt x="4778" y="20247"/>
                  </a:lnTo>
                  <a:cubicBezTo>
                    <a:pt x="5473" y="20247"/>
                    <a:pt x="6048" y="19721"/>
                    <a:pt x="6118" y="19017"/>
                  </a:cubicBezTo>
                  <a:lnTo>
                    <a:pt x="6566" y="14635"/>
                  </a:lnTo>
                  <a:cubicBezTo>
                    <a:pt x="6315" y="14518"/>
                    <a:pt x="6081" y="14366"/>
                    <a:pt x="5892" y="14152"/>
                  </a:cubicBezTo>
                  <a:cubicBezTo>
                    <a:pt x="5510" y="13718"/>
                    <a:pt x="5330" y="13137"/>
                    <a:pt x="5403" y="12560"/>
                  </a:cubicBezTo>
                  <a:lnTo>
                    <a:pt x="6015" y="7761"/>
                  </a:lnTo>
                  <a:cubicBezTo>
                    <a:pt x="6051" y="7402"/>
                    <a:pt x="6184" y="7079"/>
                    <a:pt x="6353" y="6779"/>
                  </a:cubicBezTo>
                  <a:cubicBezTo>
                    <a:pt x="6277" y="6765"/>
                    <a:pt x="6206" y="6734"/>
                    <a:pt x="6126" y="6734"/>
                  </a:cubicBezTo>
                  <a:lnTo>
                    <a:pt x="5386" y="6734"/>
                  </a:lnTo>
                  <a:cubicBezTo>
                    <a:pt x="5208" y="6734"/>
                    <a:pt x="5036" y="6806"/>
                    <a:pt x="4910" y="6932"/>
                  </a:cubicBezTo>
                  <a:lnTo>
                    <a:pt x="4042" y="7802"/>
                  </a:lnTo>
                  <a:lnTo>
                    <a:pt x="3171" y="6932"/>
                  </a:lnTo>
                  <a:cubicBezTo>
                    <a:pt x="3044" y="6806"/>
                    <a:pt x="2872" y="6734"/>
                    <a:pt x="2694" y="6734"/>
                  </a:cubicBezTo>
                  <a:lnTo>
                    <a:pt x="1958" y="6734"/>
                  </a:lnTo>
                  <a:close/>
                  <a:moveTo>
                    <a:pt x="8667" y="6734"/>
                  </a:moveTo>
                  <a:cubicBezTo>
                    <a:pt x="7972" y="6734"/>
                    <a:pt x="7394" y="7259"/>
                    <a:pt x="7327" y="7934"/>
                  </a:cubicBezTo>
                  <a:lnTo>
                    <a:pt x="6714" y="12729"/>
                  </a:lnTo>
                  <a:cubicBezTo>
                    <a:pt x="6690" y="12921"/>
                    <a:pt x="6751" y="13117"/>
                    <a:pt x="6879" y="13261"/>
                  </a:cubicBezTo>
                  <a:cubicBezTo>
                    <a:pt x="7007" y="13407"/>
                    <a:pt x="7191" y="13492"/>
                    <a:pt x="7384" y="13492"/>
                  </a:cubicBezTo>
                  <a:lnTo>
                    <a:pt x="8112" y="13492"/>
                  </a:lnTo>
                  <a:lnTo>
                    <a:pt x="8675" y="20383"/>
                  </a:lnTo>
                  <a:cubicBezTo>
                    <a:pt x="8743" y="21075"/>
                    <a:pt x="9317" y="21600"/>
                    <a:pt x="10011" y="21600"/>
                  </a:cubicBezTo>
                  <a:lnTo>
                    <a:pt x="11487" y="21600"/>
                  </a:lnTo>
                  <a:cubicBezTo>
                    <a:pt x="12182" y="21600"/>
                    <a:pt x="12758" y="21074"/>
                    <a:pt x="12828" y="20370"/>
                  </a:cubicBezTo>
                  <a:lnTo>
                    <a:pt x="13391" y="13492"/>
                  </a:lnTo>
                  <a:lnTo>
                    <a:pt x="14114" y="13492"/>
                  </a:lnTo>
                  <a:cubicBezTo>
                    <a:pt x="14308" y="13492"/>
                    <a:pt x="14492" y="13407"/>
                    <a:pt x="14620" y="13261"/>
                  </a:cubicBezTo>
                  <a:cubicBezTo>
                    <a:pt x="14749" y="13117"/>
                    <a:pt x="14810" y="12922"/>
                    <a:pt x="14784" y="12729"/>
                  </a:cubicBezTo>
                  <a:lnTo>
                    <a:pt x="14172" y="7951"/>
                  </a:lnTo>
                  <a:cubicBezTo>
                    <a:pt x="14103" y="7258"/>
                    <a:pt x="13529" y="6734"/>
                    <a:pt x="12836" y="6734"/>
                  </a:cubicBezTo>
                  <a:lnTo>
                    <a:pt x="12096" y="6734"/>
                  </a:lnTo>
                  <a:cubicBezTo>
                    <a:pt x="11917" y="6734"/>
                    <a:pt x="11745" y="6806"/>
                    <a:pt x="11619" y="6932"/>
                  </a:cubicBezTo>
                  <a:lnTo>
                    <a:pt x="10751" y="7802"/>
                  </a:lnTo>
                  <a:lnTo>
                    <a:pt x="9880" y="6932"/>
                  </a:lnTo>
                  <a:cubicBezTo>
                    <a:pt x="9753" y="6806"/>
                    <a:pt x="9582" y="6734"/>
                    <a:pt x="9403" y="6734"/>
                  </a:cubicBezTo>
                  <a:lnTo>
                    <a:pt x="8667" y="6734"/>
                  </a:lnTo>
                  <a:close/>
                  <a:moveTo>
                    <a:pt x="15438" y="6734"/>
                  </a:moveTo>
                  <a:cubicBezTo>
                    <a:pt x="15355" y="6734"/>
                    <a:pt x="15279" y="6764"/>
                    <a:pt x="15200" y="6779"/>
                  </a:cubicBezTo>
                  <a:cubicBezTo>
                    <a:pt x="15373" y="7087"/>
                    <a:pt x="15509" y="7420"/>
                    <a:pt x="15549" y="7794"/>
                  </a:cubicBezTo>
                  <a:lnTo>
                    <a:pt x="16158" y="12556"/>
                  </a:lnTo>
                  <a:cubicBezTo>
                    <a:pt x="16233" y="13135"/>
                    <a:pt x="16052" y="13721"/>
                    <a:pt x="15664" y="14161"/>
                  </a:cubicBezTo>
                  <a:cubicBezTo>
                    <a:pt x="15481" y="14372"/>
                    <a:pt x="15249" y="14519"/>
                    <a:pt x="14998" y="14635"/>
                  </a:cubicBezTo>
                  <a:lnTo>
                    <a:pt x="15446" y="19029"/>
                  </a:lnTo>
                  <a:cubicBezTo>
                    <a:pt x="15515" y="19723"/>
                    <a:pt x="16092" y="20247"/>
                    <a:pt x="16787" y="20247"/>
                  </a:cubicBezTo>
                  <a:lnTo>
                    <a:pt x="18258" y="20247"/>
                  </a:lnTo>
                  <a:cubicBezTo>
                    <a:pt x="18953" y="20247"/>
                    <a:pt x="19529" y="19721"/>
                    <a:pt x="19598" y="19017"/>
                  </a:cubicBezTo>
                  <a:lnTo>
                    <a:pt x="20162" y="13492"/>
                  </a:lnTo>
                  <a:lnTo>
                    <a:pt x="20885" y="13492"/>
                  </a:lnTo>
                  <a:cubicBezTo>
                    <a:pt x="21079" y="13492"/>
                    <a:pt x="21263" y="13407"/>
                    <a:pt x="21391" y="13261"/>
                  </a:cubicBezTo>
                  <a:cubicBezTo>
                    <a:pt x="21520" y="13117"/>
                    <a:pt x="21581" y="12922"/>
                    <a:pt x="21555" y="12729"/>
                  </a:cubicBezTo>
                  <a:lnTo>
                    <a:pt x="20943" y="7951"/>
                  </a:lnTo>
                  <a:cubicBezTo>
                    <a:pt x="20874" y="7256"/>
                    <a:pt x="20297" y="6734"/>
                    <a:pt x="19603" y="6734"/>
                  </a:cubicBezTo>
                  <a:lnTo>
                    <a:pt x="18867" y="6734"/>
                  </a:lnTo>
                  <a:cubicBezTo>
                    <a:pt x="18688" y="6734"/>
                    <a:pt x="18516" y="6806"/>
                    <a:pt x="18390" y="6932"/>
                  </a:cubicBezTo>
                  <a:lnTo>
                    <a:pt x="17518" y="7802"/>
                  </a:lnTo>
                  <a:lnTo>
                    <a:pt x="16651" y="6932"/>
                  </a:lnTo>
                  <a:cubicBezTo>
                    <a:pt x="16524" y="6806"/>
                    <a:pt x="16352" y="6734"/>
                    <a:pt x="16174" y="6734"/>
                  </a:cubicBezTo>
                  <a:lnTo>
                    <a:pt x="15438" y="6734"/>
                  </a:lnTo>
                  <a:close/>
                </a:path>
              </a:pathLst>
            </a:custGeom>
            <a:solidFill>
              <a:schemeClr val="bg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90" name="Rectangle 189">
              <a:extLst>
                <a:ext uri="{FF2B5EF4-FFF2-40B4-BE49-F238E27FC236}">
                  <a16:creationId xmlns:a16="http://schemas.microsoft.com/office/drawing/2014/main" id="{7F8E9AE3-23D3-02EB-3426-DD4CFA9CC138}"/>
                </a:ext>
              </a:extLst>
            </p:cNvPr>
            <p:cNvSpPr/>
            <p:nvPr/>
          </p:nvSpPr>
          <p:spPr>
            <a:xfrm>
              <a:off x="5966752" y="-154700"/>
              <a:ext cx="440248" cy="274440"/>
            </a:xfrm>
            <a:prstGeom prst="rect">
              <a:avLst/>
            </a:prstGeom>
          </p:spPr>
          <p:txBody>
            <a:bodyPr wrap="none">
              <a:spAutoFit/>
            </a:bodyPr>
            <a:lstStyle/>
            <a:p>
              <a:pPr algn="ctr"/>
              <a:r>
                <a:rPr lang="en-US" sz="1200" b="1"/>
                <a:t>201</a:t>
              </a:r>
            </a:p>
          </p:txBody>
        </p:sp>
      </p:grpSp>
      <p:grpSp>
        <p:nvGrpSpPr>
          <p:cNvPr id="191" name="Group 190">
            <a:extLst>
              <a:ext uri="{FF2B5EF4-FFF2-40B4-BE49-F238E27FC236}">
                <a16:creationId xmlns:a16="http://schemas.microsoft.com/office/drawing/2014/main" id="{E5BD28F6-8BC0-99F1-876D-DA245454CEFB}"/>
              </a:ext>
            </a:extLst>
          </p:cNvPr>
          <p:cNvGrpSpPr/>
          <p:nvPr/>
        </p:nvGrpSpPr>
        <p:grpSpPr>
          <a:xfrm>
            <a:off x="9935303" y="3842029"/>
            <a:ext cx="525296" cy="525296"/>
            <a:chOff x="5938229" y="-383314"/>
            <a:chExt cx="520444" cy="520444"/>
          </a:xfrm>
        </p:grpSpPr>
        <p:sp>
          <p:nvSpPr>
            <p:cNvPr id="192" name="Oval 191">
              <a:extLst>
                <a:ext uri="{FF2B5EF4-FFF2-40B4-BE49-F238E27FC236}">
                  <a16:creationId xmlns:a16="http://schemas.microsoft.com/office/drawing/2014/main" id="{2D54C3D4-D1C8-E11C-B320-318D5B3DF80E}"/>
                </a:ext>
              </a:extLst>
            </p:cNvPr>
            <p:cNvSpPr/>
            <p:nvPr/>
          </p:nvSpPr>
          <p:spPr>
            <a:xfrm>
              <a:off x="5938229" y="-383314"/>
              <a:ext cx="520444" cy="520444"/>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93" name="Shape">
              <a:extLst>
                <a:ext uri="{FF2B5EF4-FFF2-40B4-BE49-F238E27FC236}">
                  <a16:creationId xmlns:a16="http://schemas.microsoft.com/office/drawing/2014/main" id="{E1F94436-938A-EBC0-F015-E0F3362FA254}"/>
                </a:ext>
              </a:extLst>
            </p:cNvPr>
            <p:cNvSpPr/>
            <p:nvPr/>
          </p:nvSpPr>
          <p:spPr>
            <a:xfrm>
              <a:off x="6089948" y="-317693"/>
              <a:ext cx="213521" cy="213521"/>
            </a:xfrm>
            <a:custGeom>
              <a:avLst/>
              <a:gdLst/>
              <a:ahLst/>
              <a:cxnLst>
                <a:cxn ang="0">
                  <a:pos x="wd2" y="hd2"/>
                </a:cxn>
                <a:cxn ang="5400000">
                  <a:pos x="wd2" y="hd2"/>
                </a:cxn>
                <a:cxn ang="10800000">
                  <a:pos x="wd2" y="hd2"/>
                </a:cxn>
                <a:cxn ang="16200000">
                  <a:pos x="wd2" y="hd2"/>
                </a:cxn>
              </a:cxnLst>
              <a:rect l="0" t="0" r="r" b="b"/>
              <a:pathLst>
                <a:path w="21561" h="21600" extrusionOk="0">
                  <a:moveTo>
                    <a:pt x="4009" y="0"/>
                  </a:moveTo>
                  <a:cubicBezTo>
                    <a:pt x="2524" y="0"/>
                    <a:pt x="1317" y="1212"/>
                    <a:pt x="1317" y="2703"/>
                  </a:cubicBezTo>
                  <a:cubicBezTo>
                    <a:pt x="1317" y="4193"/>
                    <a:pt x="2524" y="5405"/>
                    <a:pt x="4009" y="5405"/>
                  </a:cubicBezTo>
                  <a:cubicBezTo>
                    <a:pt x="5493" y="5405"/>
                    <a:pt x="6702" y="4193"/>
                    <a:pt x="6702" y="2703"/>
                  </a:cubicBezTo>
                  <a:cubicBezTo>
                    <a:pt x="6702" y="1212"/>
                    <a:pt x="5493" y="0"/>
                    <a:pt x="4009" y="0"/>
                  </a:cubicBezTo>
                  <a:close/>
                  <a:moveTo>
                    <a:pt x="10719" y="0"/>
                  </a:moveTo>
                  <a:cubicBezTo>
                    <a:pt x="9231" y="0"/>
                    <a:pt x="8026" y="1210"/>
                    <a:pt x="8026" y="2703"/>
                  </a:cubicBezTo>
                  <a:cubicBezTo>
                    <a:pt x="8026" y="4195"/>
                    <a:pt x="9231" y="5405"/>
                    <a:pt x="10719" y="5405"/>
                  </a:cubicBezTo>
                  <a:cubicBezTo>
                    <a:pt x="12206" y="5405"/>
                    <a:pt x="13411" y="4195"/>
                    <a:pt x="13411" y="2703"/>
                  </a:cubicBezTo>
                  <a:cubicBezTo>
                    <a:pt x="13411" y="1210"/>
                    <a:pt x="12206" y="0"/>
                    <a:pt x="10719" y="0"/>
                  </a:cubicBezTo>
                  <a:close/>
                  <a:moveTo>
                    <a:pt x="17559" y="0"/>
                  </a:moveTo>
                  <a:cubicBezTo>
                    <a:pt x="16072" y="0"/>
                    <a:pt x="14867" y="1210"/>
                    <a:pt x="14867" y="2703"/>
                  </a:cubicBezTo>
                  <a:cubicBezTo>
                    <a:pt x="14867" y="4195"/>
                    <a:pt x="16072" y="5405"/>
                    <a:pt x="17559" y="5405"/>
                  </a:cubicBezTo>
                  <a:cubicBezTo>
                    <a:pt x="19047" y="5405"/>
                    <a:pt x="20252" y="4195"/>
                    <a:pt x="20252" y="2703"/>
                  </a:cubicBezTo>
                  <a:cubicBezTo>
                    <a:pt x="20252" y="1210"/>
                    <a:pt x="19047" y="0"/>
                    <a:pt x="17559" y="0"/>
                  </a:cubicBezTo>
                  <a:close/>
                  <a:moveTo>
                    <a:pt x="1958" y="6734"/>
                  </a:moveTo>
                  <a:cubicBezTo>
                    <a:pt x="1263" y="6734"/>
                    <a:pt x="685" y="7259"/>
                    <a:pt x="618" y="7934"/>
                  </a:cubicBezTo>
                  <a:lnTo>
                    <a:pt x="5" y="12729"/>
                  </a:lnTo>
                  <a:cubicBezTo>
                    <a:pt x="-19" y="12921"/>
                    <a:pt x="42" y="13117"/>
                    <a:pt x="170" y="13261"/>
                  </a:cubicBezTo>
                  <a:cubicBezTo>
                    <a:pt x="297" y="13407"/>
                    <a:pt x="482" y="13492"/>
                    <a:pt x="675" y="13492"/>
                  </a:cubicBezTo>
                  <a:lnTo>
                    <a:pt x="1403" y="13492"/>
                  </a:lnTo>
                  <a:lnTo>
                    <a:pt x="1966" y="19029"/>
                  </a:lnTo>
                  <a:cubicBezTo>
                    <a:pt x="2033" y="19721"/>
                    <a:pt x="2607" y="20247"/>
                    <a:pt x="3302" y="20247"/>
                  </a:cubicBezTo>
                  <a:lnTo>
                    <a:pt x="4778" y="20247"/>
                  </a:lnTo>
                  <a:cubicBezTo>
                    <a:pt x="5473" y="20247"/>
                    <a:pt x="6048" y="19721"/>
                    <a:pt x="6118" y="19017"/>
                  </a:cubicBezTo>
                  <a:lnTo>
                    <a:pt x="6566" y="14635"/>
                  </a:lnTo>
                  <a:cubicBezTo>
                    <a:pt x="6315" y="14518"/>
                    <a:pt x="6081" y="14366"/>
                    <a:pt x="5892" y="14152"/>
                  </a:cubicBezTo>
                  <a:cubicBezTo>
                    <a:pt x="5510" y="13718"/>
                    <a:pt x="5330" y="13137"/>
                    <a:pt x="5403" y="12560"/>
                  </a:cubicBezTo>
                  <a:lnTo>
                    <a:pt x="6015" y="7761"/>
                  </a:lnTo>
                  <a:cubicBezTo>
                    <a:pt x="6051" y="7402"/>
                    <a:pt x="6184" y="7079"/>
                    <a:pt x="6353" y="6779"/>
                  </a:cubicBezTo>
                  <a:cubicBezTo>
                    <a:pt x="6277" y="6765"/>
                    <a:pt x="6206" y="6734"/>
                    <a:pt x="6126" y="6734"/>
                  </a:cubicBezTo>
                  <a:lnTo>
                    <a:pt x="5386" y="6734"/>
                  </a:lnTo>
                  <a:cubicBezTo>
                    <a:pt x="5208" y="6734"/>
                    <a:pt x="5036" y="6806"/>
                    <a:pt x="4910" y="6932"/>
                  </a:cubicBezTo>
                  <a:lnTo>
                    <a:pt x="4042" y="7802"/>
                  </a:lnTo>
                  <a:lnTo>
                    <a:pt x="3171" y="6932"/>
                  </a:lnTo>
                  <a:cubicBezTo>
                    <a:pt x="3044" y="6806"/>
                    <a:pt x="2872" y="6734"/>
                    <a:pt x="2694" y="6734"/>
                  </a:cubicBezTo>
                  <a:lnTo>
                    <a:pt x="1958" y="6734"/>
                  </a:lnTo>
                  <a:close/>
                  <a:moveTo>
                    <a:pt x="8667" y="6734"/>
                  </a:moveTo>
                  <a:cubicBezTo>
                    <a:pt x="7972" y="6734"/>
                    <a:pt x="7394" y="7259"/>
                    <a:pt x="7327" y="7934"/>
                  </a:cubicBezTo>
                  <a:lnTo>
                    <a:pt x="6714" y="12729"/>
                  </a:lnTo>
                  <a:cubicBezTo>
                    <a:pt x="6690" y="12921"/>
                    <a:pt x="6751" y="13117"/>
                    <a:pt x="6879" y="13261"/>
                  </a:cubicBezTo>
                  <a:cubicBezTo>
                    <a:pt x="7007" y="13407"/>
                    <a:pt x="7191" y="13492"/>
                    <a:pt x="7384" y="13492"/>
                  </a:cubicBezTo>
                  <a:lnTo>
                    <a:pt x="8112" y="13492"/>
                  </a:lnTo>
                  <a:lnTo>
                    <a:pt x="8675" y="20383"/>
                  </a:lnTo>
                  <a:cubicBezTo>
                    <a:pt x="8743" y="21075"/>
                    <a:pt x="9317" y="21600"/>
                    <a:pt x="10011" y="21600"/>
                  </a:cubicBezTo>
                  <a:lnTo>
                    <a:pt x="11487" y="21600"/>
                  </a:lnTo>
                  <a:cubicBezTo>
                    <a:pt x="12182" y="21600"/>
                    <a:pt x="12758" y="21074"/>
                    <a:pt x="12828" y="20370"/>
                  </a:cubicBezTo>
                  <a:lnTo>
                    <a:pt x="13391" y="13492"/>
                  </a:lnTo>
                  <a:lnTo>
                    <a:pt x="14114" y="13492"/>
                  </a:lnTo>
                  <a:cubicBezTo>
                    <a:pt x="14308" y="13492"/>
                    <a:pt x="14492" y="13407"/>
                    <a:pt x="14620" y="13261"/>
                  </a:cubicBezTo>
                  <a:cubicBezTo>
                    <a:pt x="14749" y="13117"/>
                    <a:pt x="14810" y="12922"/>
                    <a:pt x="14784" y="12729"/>
                  </a:cubicBezTo>
                  <a:lnTo>
                    <a:pt x="14172" y="7951"/>
                  </a:lnTo>
                  <a:cubicBezTo>
                    <a:pt x="14103" y="7258"/>
                    <a:pt x="13529" y="6734"/>
                    <a:pt x="12836" y="6734"/>
                  </a:cubicBezTo>
                  <a:lnTo>
                    <a:pt x="12096" y="6734"/>
                  </a:lnTo>
                  <a:cubicBezTo>
                    <a:pt x="11917" y="6734"/>
                    <a:pt x="11745" y="6806"/>
                    <a:pt x="11619" y="6932"/>
                  </a:cubicBezTo>
                  <a:lnTo>
                    <a:pt x="10751" y="7802"/>
                  </a:lnTo>
                  <a:lnTo>
                    <a:pt x="9880" y="6932"/>
                  </a:lnTo>
                  <a:cubicBezTo>
                    <a:pt x="9753" y="6806"/>
                    <a:pt x="9582" y="6734"/>
                    <a:pt x="9403" y="6734"/>
                  </a:cubicBezTo>
                  <a:lnTo>
                    <a:pt x="8667" y="6734"/>
                  </a:lnTo>
                  <a:close/>
                  <a:moveTo>
                    <a:pt x="15438" y="6734"/>
                  </a:moveTo>
                  <a:cubicBezTo>
                    <a:pt x="15355" y="6734"/>
                    <a:pt x="15279" y="6764"/>
                    <a:pt x="15200" y="6779"/>
                  </a:cubicBezTo>
                  <a:cubicBezTo>
                    <a:pt x="15373" y="7087"/>
                    <a:pt x="15509" y="7420"/>
                    <a:pt x="15549" y="7794"/>
                  </a:cubicBezTo>
                  <a:lnTo>
                    <a:pt x="16158" y="12556"/>
                  </a:lnTo>
                  <a:cubicBezTo>
                    <a:pt x="16233" y="13135"/>
                    <a:pt x="16052" y="13721"/>
                    <a:pt x="15664" y="14161"/>
                  </a:cubicBezTo>
                  <a:cubicBezTo>
                    <a:pt x="15481" y="14372"/>
                    <a:pt x="15249" y="14519"/>
                    <a:pt x="14998" y="14635"/>
                  </a:cubicBezTo>
                  <a:lnTo>
                    <a:pt x="15446" y="19029"/>
                  </a:lnTo>
                  <a:cubicBezTo>
                    <a:pt x="15515" y="19723"/>
                    <a:pt x="16092" y="20247"/>
                    <a:pt x="16787" y="20247"/>
                  </a:cubicBezTo>
                  <a:lnTo>
                    <a:pt x="18258" y="20247"/>
                  </a:lnTo>
                  <a:cubicBezTo>
                    <a:pt x="18953" y="20247"/>
                    <a:pt x="19529" y="19721"/>
                    <a:pt x="19598" y="19017"/>
                  </a:cubicBezTo>
                  <a:lnTo>
                    <a:pt x="20162" y="13492"/>
                  </a:lnTo>
                  <a:lnTo>
                    <a:pt x="20885" y="13492"/>
                  </a:lnTo>
                  <a:cubicBezTo>
                    <a:pt x="21079" y="13492"/>
                    <a:pt x="21263" y="13407"/>
                    <a:pt x="21391" y="13261"/>
                  </a:cubicBezTo>
                  <a:cubicBezTo>
                    <a:pt x="21520" y="13117"/>
                    <a:pt x="21581" y="12922"/>
                    <a:pt x="21555" y="12729"/>
                  </a:cubicBezTo>
                  <a:lnTo>
                    <a:pt x="20943" y="7951"/>
                  </a:lnTo>
                  <a:cubicBezTo>
                    <a:pt x="20874" y="7256"/>
                    <a:pt x="20297" y="6734"/>
                    <a:pt x="19603" y="6734"/>
                  </a:cubicBezTo>
                  <a:lnTo>
                    <a:pt x="18867" y="6734"/>
                  </a:lnTo>
                  <a:cubicBezTo>
                    <a:pt x="18688" y="6734"/>
                    <a:pt x="18516" y="6806"/>
                    <a:pt x="18390" y="6932"/>
                  </a:cubicBezTo>
                  <a:lnTo>
                    <a:pt x="17518" y="7802"/>
                  </a:lnTo>
                  <a:lnTo>
                    <a:pt x="16651" y="6932"/>
                  </a:lnTo>
                  <a:cubicBezTo>
                    <a:pt x="16524" y="6806"/>
                    <a:pt x="16352" y="6734"/>
                    <a:pt x="16174" y="6734"/>
                  </a:cubicBezTo>
                  <a:lnTo>
                    <a:pt x="15438" y="6734"/>
                  </a:lnTo>
                  <a:close/>
                </a:path>
              </a:pathLst>
            </a:custGeom>
            <a:solidFill>
              <a:schemeClr val="bg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94" name="Rectangle 193">
              <a:extLst>
                <a:ext uri="{FF2B5EF4-FFF2-40B4-BE49-F238E27FC236}">
                  <a16:creationId xmlns:a16="http://schemas.microsoft.com/office/drawing/2014/main" id="{D98CAEF8-DDEA-D710-0B4B-DD22FB608C16}"/>
                </a:ext>
              </a:extLst>
            </p:cNvPr>
            <p:cNvSpPr/>
            <p:nvPr/>
          </p:nvSpPr>
          <p:spPr>
            <a:xfrm>
              <a:off x="6009633" y="-154700"/>
              <a:ext cx="354485" cy="274440"/>
            </a:xfrm>
            <a:prstGeom prst="rect">
              <a:avLst/>
            </a:prstGeom>
          </p:spPr>
          <p:txBody>
            <a:bodyPr wrap="none">
              <a:spAutoFit/>
            </a:bodyPr>
            <a:lstStyle/>
            <a:p>
              <a:pPr algn="ctr"/>
              <a:r>
                <a:rPr lang="en-US" sz="1200" b="1"/>
                <a:t>87</a:t>
              </a:r>
            </a:p>
          </p:txBody>
        </p:sp>
      </p:grpSp>
      <p:graphicFrame>
        <p:nvGraphicFramePr>
          <p:cNvPr id="195" name="Table 194">
            <a:extLst>
              <a:ext uri="{FF2B5EF4-FFF2-40B4-BE49-F238E27FC236}">
                <a16:creationId xmlns:a16="http://schemas.microsoft.com/office/drawing/2014/main" id="{9285E253-9849-61B5-7272-EFC4001C03F4}"/>
              </a:ext>
            </a:extLst>
          </p:cNvPr>
          <p:cNvGraphicFramePr>
            <a:graphicFrameLocks noGrp="1"/>
          </p:cNvGraphicFramePr>
          <p:nvPr>
            <p:extLst>
              <p:ext uri="{D42A27DB-BD31-4B8C-83A1-F6EECF244321}">
                <p14:modId xmlns:p14="http://schemas.microsoft.com/office/powerpoint/2010/main" val="1023497376"/>
              </p:ext>
            </p:extLst>
          </p:nvPr>
        </p:nvGraphicFramePr>
        <p:xfrm>
          <a:off x="497922" y="1217119"/>
          <a:ext cx="2467562" cy="3688080"/>
        </p:xfrm>
        <a:graphic>
          <a:graphicData uri="http://schemas.openxmlformats.org/drawingml/2006/table">
            <a:tbl>
              <a:tblPr firstRow="1" firstCol="1" bandRow="1">
                <a:tableStyleId>{5940675A-B579-460E-94D1-54222C63F5DA}</a:tableStyleId>
              </a:tblPr>
              <a:tblGrid>
                <a:gridCol w="1435545">
                  <a:extLst>
                    <a:ext uri="{9D8B030D-6E8A-4147-A177-3AD203B41FA5}">
                      <a16:colId xmlns:a16="http://schemas.microsoft.com/office/drawing/2014/main" val="1923211263"/>
                    </a:ext>
                  </a:extLst>
                </a:gridCol>
                <a:gridCol w="1032017">
                  <a:extLst>
                    <a:ext uri="{9D8B030D-6E8A-4147-A177-3AD203B41FA5}">
                      <a16:colId xmlns:a16="http://schemas.microsoft.com/office/drawing/2014/main" val="142206391"/>
                    </a:ext>
                  </a:extLst>
                </a:gridCol>
              </a:tblGrid>
              <a:tr h="371038">
                <a:tc>
                  <a:txBody>
                    <a:bodyPr/>
                    <a:lstStyle/>
                    <a:p>
                      <a:pPr marL="0" marR="0" algn="l">
                        <a:spcBef>
                          <a:spcPts val="200"/>
                        </a:spcBef>
                        <a:spcAft>
                          <a:spcPts val="200"/>
                        </a:spcAft>
                      </a:pPr>
                      <a:r>
                        <a:rPr lang="en-GB" sz="1400" b="1">
                          <a:solidFill>
                            <a:schemeClr val="tx2"/>
                          </a:solidFill>
                          <a:effectLst/>
                          <a:latin typeface="+mn-lt"/>
                          <a:ea typeface="SimSun" panose="02010600030101010101" pitchFamily="2" charset="-122"/>
                          <a:cs typeface="Times New Roman" panose="02020603050405020304" pitchFamily="18" charset="0"/>
                        </a:rPr>
                        <a:t>Country</a:t>
                      </a:r>
                      <a:endParaRPr lang="en-US" sz="1400" b="1">
                        <a:solidFill>
                          <a:schemeClr val="tx2"/>
                        </a:solidFill>
                        <a:effectLst/>
                        <a:latin typeface="+mn-lt"/>
                        <a:ea typeface="SimSun" panose="02010600030101010101" pitchFamily="2" charset="-122"/>
                        <a:cs typeface="Times New Roman" panose="02020603050405020304" pitchFamily="18" charset="0"/>
                      </a:endParaRPr>
                    </a:p>
                  </a:txBody>
                  <a:tcPr marL="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200"/>
                        </a:spcBef>
                        <a:spcAft>
                          <a:spcPts val="200"/>
                        </a:spcAft>
                      </a:pPr>
                      <a:r>
                        <a:rPr lang="en-US" sz="1400" b="1">
                          <a:solidFill>
                            <a:schemeClr val="tx2"/>
                          </a:solidFill>
                          <a:effectLst/>
                          <a:latin typeface="+mn-lt"/>
                          <a:ea typeface="SimSun" panose="02010600030101010101" pitchFamily="2" charset="-122"/>
                          <a:cs typeface="Times New Roman" panose="02020603050405020304" pitchFamily="18" charset="0"/>
                        </a:rPr>
                        <a:t>FTEs </a:t>
                      </a: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30064"/>
                  </a:ext>
                </a:extLst>
              </a:tr>
              <a:tr h="0">
                <a:tc>
                  <a:txBody>
                    <a:bodyPr/>
                    <a:lstStyle/>
                    <a:p>
                      <a:pPr marL="0" marR="0" algn="l">
                        <a:spcBef>
                          <a:spcPts val="200"/>
                        </a:spcBef>
                        <a:spcAft>
                          <a:spcPts val="200"/>
                        </a:spcAft>
                      </a:pPr>
                      <a:r>
                        <a:rPr lang="en-GB" sz="1200" b="1">
                          <a:solidFill>
                            <a:schemeClr val="tx1"/>
                          </a:solidFill>
                          <a:effectLst/>
                          <a:latin typeface="+mn-lt"/>
                        </a:rPr>
                        <a:t>Brazil</a:t>
                      </a:r>
                      <a:endParaRPr lang="en-US" sz="1200" b="1">
                        <a:solidFill>
                          <a:schemeClr val="tx1"/>
                        </a:solidFill>
                        <a:effectLst/>
                        <a:latin typeface="+mn-lt"/>
                        <a:ea typeface="SimSun" panose="02010600030101010101" pitchFamily="2" charset="-122"/>
                        <a:cs typeface="Times New Roman" panose="02020603050405020304" pitchFamily="18" charset="0"/>
                      </a:endParaRPr>
                    </a:p>
                  </a:txBody>
                  <a:tcPr marL="0" marR="137160" marT="137160" marB="137160">
                    <a:lnL w="12700" cap="flat" cmpd="sng" algn="ctr">
                      <a:noFill/>
                      <a:prstDash val="solid"/>
                      <a:round/>
                      <a:headEnd type="none" w="med" len="med"/>
                      <a:tailEnd type="none" w="med" len="med"/>
                    </a:lnL>
                    <a:lnR w="12700" cap="flat" cmpd="sng" algn="ctr">
                      <a:noFill/>
                      <a:prstDash val="dot"/>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200"/>
                        </a:spcBef>
                        <a:spcAft>
                          <a:spcPts val="200"/>
                        </a:spcAft>
                      </a:pPr>
                      <a:r>
                        <a:rPr lang="en-US" sz="1200" b="1">
                          <a:solidFill>
                            <a:schemeClr val="tx1"/>
                          </a:solidFill>
                          <a:effectLst/>
                          <a:latin typeface="+mn-lt"/>
                          <a:ea typeface="SimSun" panose="02010600030101010101" pitchFamily="2" charset="-122"/>
                          <a:cs typeface="Times New Roman" panose="02020603050405020304" pitchFamily="18" charset="0"/>
                        </a:rPr>
                        <a:t>92</a:t>
                      </a:r>
                    </a:p>
                  </a:txBody>
                  <a:tcPr marL="137160" marR="137160" marT="137160" marB="137160">
                    <a:lnL w="12700" cap="flat" cmpd="sng" algn="ctr">
                      <a:noFill/>
                      <a:prstDash val="dot"/>
                      <a:round/>
                      <a:headEnd type="none" w="med" len="med"/>
                      <a:tailEnd type="none" w="med" len="med"/>
                    </a:lnL>
                    <a:lnR w="1270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1270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8487904"/>
                  </a:ext>
                </a:extLst>
              </a:tr>
              <a:tr h="0">
                <a:tc>
                  <a:txBody>
                    <a:bodyPr/>
                    <a:lstStyle/>
                    <a:p>
                      <a:pPr marL="0" marR="0" algn="l">
                        <a:spcBef>
                          <a:spcPts val="200"/>
                        </a:spcBef>
                        <a:spcAft>
                          <a:spcPts val="200"/>
                        </a:spcAft>
                      </a:pPr>
                      <a:r>
                        <a:rPr lang="en-GB" sz="1200" b="1">
                          <a:solidFill>
                            <a:schemeClr val="tx1"/>
                          </a:solidFill>
                          <a:effectLst/>
                          <a:latin typeface="+mn-lt"/>
                          <a:ea typeface="SimSun" panose="02010600030101010101" pitchFamily="2" charset="-122"/>
                          <a:cs typeface="Times New Roman" panose="02020603050405020304" pitchFamily="18" charset="0"/>
                        </a:rPr>
                        <a:t>China (Harbin)</a:t>
                      </a:r>
                      <a:endParaRPr lang="en-US" sz="1200" b="1">
                        <a:solidFill>
                          <a:schemeClr val="tx1"/>
                        </a:solidFill>
                        <a:effectLst/>
                        <a:latin typeface="+mn-lt"/>
                        <a:ea typeface="SimSun" panose="02010600030101010101" pitchFamily="2" charset="-122"/>
                        <a:cs typeface="Times New Roman" panose="02020603050405020304" pitchFamily="18" charset="0"/>
                      </a:endParaRPr>
                    </a:p>
                  </a:txBody>
                  <a:tcPr marL="0" marR="137160" marT="137160" marB="137160">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200"/>
                        </a:spcBef>
                        <a:spcAft>
                          <a:spcPts val="200"/>
                        </a:spcAft>
                      </a:pPr>
                      <a:r>
                        <a:rPr lang="en-US" sz="1200" b="1">
                          <a:solidFill>
                            <a:schemeClr val="tx1"/>
                          </a:solidFill>
                          <a:effectLst/>
                          <a:latin typeface="+mn-lt"/>
                          <a:ea typeface="SimSun" panose="02010600030101010101" pitchFamily="2" charset="-122"/>
                          <a:cs typeface="Times New Roman" panose="02020603050405020304" pitchFamily="18" charset="0"/>
                        </a:rPr>
                        <a:t>41</a:t>
                      </a:r>
                    </a:p>
                  </a:txBody>
                  <a:tcPr marL="137160" marR="137160" marT="137160" marB="137160">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7444052"/>
                  </a:ext>
                </a:extLst>
              </a:tr>
              <a:tr h="0">
                <a:tc>
                  <a:txBody>
                    <a:bodyPr/>
                    <a:lstStyle/>
                    <a:p>
                      <a:pPr marL="0" marR="0" algn="l">
                        <a:spcBef>
                          <a:spcPts val="200"/>
                        </a:spcBef>
                        <a:spcAft>
                          <a:spcPts val="200"/>
                        </a:spcAft>
                      </a:pPr>
                      <a:r>
                        <a:rPr lang="en-GB" sz="1200" b="1">
                          <a:solidFill>
                            <a:schemeClr val="tx1"/>
                          </a:solidFill>
                          <a:effectLst/>
                          <a:latin typeface="+mn-lt"/>
                        </a:rPr>
                        <a:t>Hungary</a:t>
                      </a:r>
                      <a:endParaRPr lang="en-US" sz="1200" b="1">
                        <a:solidFill>
                          <a:schemeClr val="tx1"/>
                        </a:solidFill>
                        <a:effectLst/>
                        <a:latin typeface="+mn-lt"/>
                        <a:ea typeface="SimSun" panose="02010600030101010101" pitchFamily="2" charset="-122"/>
                        <a:cs typeface="Times New Roman" panose="02020603050405020304" pitchFamily="18" charset="0"/>
                      </a:endParaRPr>
                    </a:p>
                  </a:txBody>
                  <a:tcPr marL="0" marR="137160" marT="137160" marB="137160">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200"/>
                        </a:spcBef>
                        <a:spcAft>
                          <a:spcPts val="200"/>
                        </a:spcAft>
                      </a:pPr>
                      <a:r>
                        <a:rPr lang="en-US" sz="1200" b="1">
                          <a:solidFill>
                            <a:schemeClr val="tx1"/>
                          </a:solidFill>
                          <a:effectLst/>
                          <a:latin typeface="+mn-lt"/>
                          <a:ea typeface="SimSun" panose="02010600030101010101" pitchFamily="2" charset="-122"/>
                          <a:cs typeface="Times New Roman" panose="02020603050405020304" pitchFamily="18" charset="0"/>
                        </a:rPr>
                        <a:t>18</a:t>
                      </a:r>
                    </a:p>
                  </a:txBody>
                  <a:tcPr marL="137160" marR="137160" marT="137160" marB="137160">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42579832"/>
                  </a:ext>
                </a:extLst>
              </a:tr>
              <a:tr h="0">
                <a:tc>
                  <a:txBody>
                    <a:bodyPr/>
                    <a:lstStyle/>
                    <a:p>
                      <a:pPr marL="0" marR="0" algn="l">
                        <a:spcBef>
                          <a:spcPts val="200"/>
                        </a:spcBef>
                        <a:spcAft>
                          <a:spcPts val="200"/>
                        </a:spcAft>
                      </a:pPr>
                      <a:r>
                        <a:rPr lang="en-GB" sz="1200" b="1">
                          <a:solidFill>
                            <a:schemeClr val="tx1"/>
                          </a:solidFill>
                          <a:effectLst/>
                          <a:latin typeface="+mn-lt"/>
                        </a:rPr>
                        <a:t>India</a:t>
                      </a:r>
                      <a:endParaRPr lang="en-US" sz="1200" b="1">
                        <a:solidFill>
                          <a:schemeClr val="tx1"/>
                        </a:solidFill>
                        <a:effectLst/>
                        <a:latin typeface="+mn-lt"/>
                        <a:ea typeface="SimSun" panose="02010600030101010101" pitchFamily="2" charset="-122"/>
                        <a:cs typeface="Times New Roman" panose="02020603050405020304" pitchFamily="18" charset="0"/>
                      </a:endParaRPr>
                    </a:p>
                  </a:txBody>
                  <a:tcPr marL="0" marR="137160" marT="137160" marB="137160">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200"/>
                        </a:spcBef>
                        <a:spcAft>
                          <a:spcPts val="200"/>
                        </a:spcAft>
                      </a:pPr>
                      <a:r>
                        <a:rPr lang="en-US" sz="1200" b="1">
                          <a:solidFill>
                            <a:schemeClr val="tx1"/>
                          </a:solidFill>
                          <a:effectLst/>
                          <a:latin typeface="+mn-lt"/>
                          <a:ea typeface="SimSun" panose="02010600030101010101" pitchFamily="2" charset="-122"/>
                          <a:cs typeface="Times New Roman" panose="02020603050405020304" pitchFamily="18" charset="0"/>
                        </a:rPr>
                        <a:t>111</a:t>
                      </a:r>
                    </a:p>
                  </a:txBody>
                  <a:tcPr marL="137160" marR="137160" marT="137160" marB="137160">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022398"/>
                  </a:ext>
                </a:extLst>
              </a:tr>
              <a:tr h="0">
                <a:tc>
                  <a:txBody>
                    <a:bodyPr/>
                    <a:lstStyle/>
                    <a:p>
                      <a:pPr marL="0" marR="0" algn="l">
                        <a:spcBef>
                          <a:spcPts val="200"/>
                        </a:spcBef>
                        <a:spcAft>
                          <a:spcPts val="200"/>
                        </a:spcAft>
                      </a:pPr>
                      <a:r>
                        <a:rPr lang="en-GB" sz="1200" b="1">
                          <a:solidFill>
                            <a:schemeClr val="tx1"/>
                          </a:solidFill>
                          <a:effectLst/>
                          <a:latin typeface="+mn-lt"/>
                        </a:rPr>
                        <a:t>Morocco</a:t>
                      </a:r>
                      <a:endParaRPr lang="en-US" sz="1200" b="1">
                        <a:solidFill>
                          <a:schemeClr val="tx1"/>
                        </a:solidFill>
                        <a:effectLst/>
                        <a:latin typeface="+mn-lt"/>
                        <a:ea typeface="SimSun" panose="02010600030101010101" pitchFamily="2" charset="-122"/>
                        <a:cs typeface="Times New Roman" panose="02020603050405020304" pitchFamily="18" charset="0"/>
                      </a:endParaRPr>
                    </a:p>
                  </a:txBody>
                  <a:tcPr marL="0" marR="137160" marT="137160" marB="137160">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200"/>
                        </a:spcBef>
                        <a:spcAft>
                          <a:spcPts val="200"/>
                        </a:spcAft>
                      </a:pPr>
                      <a:r>
                        <a:rPr lang="en-US" sz="1200" b="1">
                          <a:solidFill>
                            <a:schemeClr val="tx1"/>
                          </a:solidFill>
                          <a:effectLst/>
                          <a:latin typeface="+mn-lt"/>
                          <a:ea typeface="SimSun" panose="02010600030101010101" pitchFamily="2" charset="-122"/>
                          <a:cs typeface="Times New Roman" panose="02020603050405020304" pitchFamily="18" charset="0"/>
                        </a:rPr>
                        <a:t>57</a:t>
                      </a:r>
                    </a:p>
                  </a:txBody>
                  <a:tcPr marL="137160" marR="137160" marT="137160" marB="137160">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8961034"/>
                  </a:ext>
                </a:extLst>
              </a:tr>
              <a:tr h="0">
                <a:tc>
                  <a:txBody>
                    <a:bodyPr/>
                    <a:lstStyle/>
                    <a:p>
                      <a:pPr marL="0" marR="0" algn="l">
                        <a:spcBef>
                          <a:spcPts val="200"/>
                        </a:spcBef>
                        <a:spcAft>
                          <a:spcPts val="200"/>
                        </a:spcAft>
                      </a:pPr>
                      <a:r>
                        <a:rPr lang="en-US" sz="1200" b="1">
                          <a:solidFill>
                            <a:schemeClr val="tx1"/>
                          </a:solidFill>
                          <a:effectLst/>
                          <a:latin typeface="+mn-lt"/>
                          <a:ea typeface="SimSun" panose="02010600030101010101" pitchFamily="2" charset="-122"/>
                          <a:cs typeface="Times New Roman" panose="02020603050405020304" pitchFamily="18" charset="0"/>
                        </a:rPr>
                        <a:t>Malaysia</a:t>
                      </a:r>
                    </a:p>
                  </a:txBody>
                  <a:tcPr marL="0" marR="137160" marT="137160" marB="137160">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200"/>
                        </a:spcBef>
                        <a:spcAft>
                          <a:spcPts val="200"/>
                        </a:spcAft>
                      </a:pPr>
                      <a:r>
                        <a:rPr lang="en-US" sz="1200" b="1">
                          <a:solidFill>
                            <a:schemeClr val="tx1"/>
                          </a:solidFill>
                          <a:effectLst/>
                          <a:latin typeface="+mn-lt"/>
                          <a:ea typeface="SimSun" panose="02010600030101010101" pitchFamily="2" charset="-122"/>
                          <a:cs typeface="Times New Roman" panose="02020603050405020304" pitchFamily="18" charset="0"/>
                        </a:rPr>
                        <a:t>201</a:t>
                      </a:r>
                    </a:p>
                  </a:txBody>
                  <a:tcPr marL="137160" marR="137160" marT="137160" marB="137160">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1376218"/>
                  </a:ext>
                </a:extLst>
              </a:tr>
              <a:tr h="0">
                <a:tc>
                  <a:txBody>
                    <a:bodyPr/>
                    <a:lstStyle/>
                    <a:p>
                      <a:pPr marL="0" marR="0" algn="l">
                        <a:spcBef>
                          <a:spcPts val="200"/>
                        </a:spcBef>
                        <a:spcAft>
                          <a:spcPts val="200"/>
                        </a:spcAft>
                      </a:pPr>
                      <a:r>
                        <a:rPr lang="en-US" sz="1200" b="1">
                          <a:solidFill>
                            <a:schemeClr val="tx1"/>
                          </a:solidFill>
                          <a:effectLst/>
                          <a:latin typeface="+mn-lt"/>
                          <a:ea typeface="SimSun" panose="02010600030101010101" pitchFamily="2" charset="-122"/>
                          <a:cs typeface="Times New Roman" panose="02020603050405020304" pitchFamily="18" charset="0"/>
                        </a:rPr>
                        <a:t>The Philippines </a:t>
                      </a:r>
                    </a:p>
                  </a:txBody>
                  <a:tcPr marL="0" marR="137160" marT="137160" marB="137160">
                    <a:lnL w="12700" cap="flat" cmpd="sng" algn="ctr">
                      <a:noFill/>
                      <a:prstDash val="solid"/>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200"/>
                        </a:spcBef>
                        <a:spcAft>
                          <a:spcPts val="200"/>
                        </a:spcAft>
                      </a:pPr>
                      <a:r>
                        <a:rPr lang="en-US" sz="1200" b="1">
                          <a:solidFill>
                            <a:schemeClr val="tx1"/>
                          </a:solidFill>
                          <a:effectLst/>
                          <a:latin typeface="+mn-lt"/>
                          <a:ea typeface="SimSun" panose="02010600030101010101" pitchFamily="2" charset="-122"/>
                          <a:cs typeface="Times New Roman" panose="02020603050405020304" pitchFamily="18" charset="0"/>
                        </a:rPr>
                        <a:t>87</a:t>
                      </a:r>
                    </a:p>
                  </a:txBody>
                  <a:tcPr marL="137160" marR="137160" marT="137160" marB="137160">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dot"/>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50013105"/>
                  </a:ext>
                </a:extLst>
              </a:tr>
            </a:tbl>
          </a:graphicData>
        </a:graphic>
      </p:graphicFrame>
      <p:sp>
        <p:nvSpPr>
          <p:cNvPr id="2" name="Rectangle: Rounded Corners 1">
            <a:extLst>
              <a:ext uri="{FF2B5EF4-FFF2-40B4-BE49-F238E27FC236}">
                <a16:creationId xmlns:a16="http://schemas.microsoft.com/office/drawing/2014/main" id="{C9B43612-5FBE-B4D2-3464-8E7099BA201A}"/>
              </a:ext>
            </a:extLst>
          </p:cNvPr>
          <p:cNvSpPr/>
          <p:nvPr/>
        </p:nvSpPr>
        <p:spPr>
          <a:xfrm>
            <a:off x="10274703" y="32373"/>
            <a:ext cx="1917297" cy="261711"/>
          </a:xfrm>
          <a:prstGeom prst="roundRect">
            <a:avLst>
              <a:gd name="adj" fmla="val 50000"/>
            </a:avLst>
          </a:prstGeom>
          <a:solidFill>
            <a:schemeClr val="accent4"/>
          </a:solidFill>
          <a:ln w="38100">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b="1"/>
              <a:t>Last update: 07/11/24</a:t>
            </a:r>
          </a:p>
        </p:txBody>
      </p:sp>
      <p:sp>
        <p:nvSpPr>
          <p:cNvPr id="3" name="TextBox 2">
            <a:extLst>
              <a:ext uri="{FF2B5EF4-FFF2-40B4-BE49-F238E27FC236}">
                <a16:creationId xmlns:a16="http://schemas.microsoft.com/office/drawing/2014/main" id="{860CC6CA-2020-EF31-10A8-6D5F9DB09F31}"/>
              </a:ext>
            </a:extLst>
          </p:cNvPr>
          <p:cNvSpPr txBox="1"/>
          <p:nvPr/>
        </p:nvSpPr>
        <p:spPr>
          <a:xfrm>
            <a:off x="433754" y="4961218"/>
            <a:ext cx="5081895" cy="276999"/>
          </a:xfrm>
          <a:prstGeom prst="rect">
            <a:avLst/>
          </a:prstGeom>
          <a:noFill/>
        </p:spPr>
        <p:txBody>
          <a:bodyPr wrap="square" lIns="0" rtlCol="0">
            <a:spAutoFit/>
          </a:bodyPr>
          <a:lstStyle/>
          <a:p>
            <a:r>
              <a:rPr lang="en-US" sz="1200">
                <a:hlinkClick r:id="rId4"/>
              </a:rPr>
              <a:t>Scheduling and Availability Dashboard</a:t>
            </a:r>
            <a:endParaRPr lang="en-BE" sz="1200"/>
          </a:p>
        </p:txBody>
      </p:sp>
    </p:spTree>
    <p:extLst>
      <p:ext uri="{BB962C8B-B14F-4D97-AF65-F5344CB8AC3E}">
        <p14:creationId xmlns:p14="http://schemas.microsoft.com/office/powerpoint/2010/main" val="319479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66B11-A78D-8E88-DB19-C0522E5DB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E035FB-61FD-24FC-4C06-C59081F2F5B2}"/>
              </a:ext>
            </a:extLst>
          </p:cNvPr>
          <p:cNvSpPr>
            <a:spLocks noGrp="1"/>
          </p:cNvSpPr>
          <p:nvPr>
            <p:ph type="ctrTitle"/>
          </p:nvPr>
        </p:nvSpPr>
        <p:spPr/>
        <p:txBody>
          <a:bodyPr/>
          <a:lstStyle/>
          <a:p>
            <a:r>
              <a:rPr lang="en-US"/>
              <a:t>Financial model</a:t>
            </a:r>
          </a:p>
        </p:txBody>
      </p:sp>
      <p:pic>
        <p:nvPicPr>
          <p:cNvPr id="6" name="Picture Placeholder 5" descr="A person using a tablet&#10;&#10;Description automatically generated">
            <a:extLst>
              <a:ext uri="{FF2B5EF4-FFF2-40B4-BE49-F238E27FC236}">
                <a16:creationId xmlns:a16="http://schemas.microsoft.com/office/drawing/2014/main" id="{3DCD1B1B-C7F2-39F4-3B1C-5DB3D638D787}"/>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l="70" r="70"/>
          <a:stretch>
            <a:fillRect/>
          </a:stretch>
        </p:blipFill>
        <p:spPr/>
      </p:pic>
      <p:sp>
        <p:nvSpPr>
          <p:cNvPr id="14" name="Text Placeholder 4">
            <a:extLst>
              <a:ext uri="{FF2B5EF4-FFF2-40B4-BE49-F238E27FC236}">
                <a16:creationId xmlns:a16="http://schemas.microsoft.com/office/drawing/2014/main" id="{E2671D1B-A129-2247-056E-26965987F3FB}"/>
              </a:ext>
            </a:extLst>
          </p:cNvPr>
          <p:cNvSpPr txBox="1">
            <a:spLocks/>
          </p:cNvSpPr>
          <p:nvPr/>
        </p:nvSpPr>
        <p:spPr>
          <a:xfrm>
            <a:off x="1370782" y="2040321"/>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Essentials of our Models</a:t>
            </a:r>
            <a:endParaRPr lang="en-BE"/>
          </a:p>
        </p:txBody>
      </p:sp>
      <p:sp>
        <p:nvSpPr>
          <p:cNvPr id="16" name="Text Placeholder 7">
            <a:extLst>
              <a:ext uri="{FF2B5EF4-FFF2-40B4-BE49-F238E27FC236}">
                <a16:creationId xmlns:a16="http://schemas.microsoft.com/office/drawing/2014/main" id="{B24D458B-DB7D-249D-ABA6-07B2FC67E80B}"/>
              </a:ext>
            </a:extLst>
          </p:cNvPr>
          <p:cNvSpPr txBox="1">
            <a:spLocks/>
          </p:cNvSpPr>
          <p:nvPr/>
        </p:nvSpPr>
        <p:spPr>
          <a:xfrm>
            <a:off x="1370782" y="3245399"/>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3 GDC Offering Models</a:t>
            </a:r>
            <a:endParaRPr lang="en-BE"/>
          </a:p>
        </p:txBody>
      </p:sp>
      <p:grpSp>
        <p:nvGrpSpPr>
          <p:cNvPr id="24" name="Group 23">
            <a:extLst>
              <a:ext uri="{FF2B5EF4-FFF2-40B4-BE49-F238E27FC236}">
                <a16:creationId xmlns:a16="http://schemas.microsoft.com/office/drawing/2014/main" id="{4CE3D6C6-5856-B50E-0A35-73DFC986F037}"/>
              </a:ext>
            </a:extLst>
          </p:cNvPr>
          <p:cNvGrpSpPr/>
          <p:nvPr/>
        </p:nvGrpSpPr>
        <p:grpSpPr>
          <a:xfrm>
            <a:off x="481369" y="1902622"/>
            <a:ext cx="731003" cy="604135"/>
            <a:chOff x="9221221" y="4838015"/>
            <a:chExt cx="1584255" cy="1309302"/>
          </a:xfrm>
        </p:grpSpPr>
        <p:pic>
          <p:nvPicPr>
            <p:cNvPr id="25" name="Picture 24">
              <a:extLst>
                <a:ext uri="{FF2B5EF4-FFF2-40B4-BE49-F238E27FC236}">
                  <a16:creationId xmlns:a16="http://schemas.microsoft.com/office/drawing/2014/main" id="{B8C0297D-9D34-BDE0-4C6B-F2065A402DE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58698" y="4838015"/>
              <a:ext cx="1309302" cy="1309302"/>
            </a:xfrm>
            <a:prstGeom prst="rect">
              <a:avLst/>
            </a:prstGeom>
          </p:spPr>
        </p:pic>
        <p:sp>
          <p:nvSpPr>
            <p:cNvPr id="26" name="Text Placeholder 8">
              <a:extLst>
                <a:ext uri="{FF2B5EF4-FFF2-40B4-BE49-F238E27FC236}">
                  <a16:creationId xmlns:a16="http://schemas.microsoft.com/office/drawing/2014/main" id="{C0FD89B9-F5CD-A898-E7E1-B541DD814797}"/>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1</a:t>
              </a:r>
            </a:p>
          </p:txBody>
        </p:sp>
      </p:grpSp>
      <p:grpSp>
        <p:nvGrpSpPr>
          <p:cNvPr id="27" name="Group 26">
            <a:extLst>
              <a:ext uri="{FF2B5EF4-FFF2-40B4-BE49-F238E27FC236}">
                <a16:creationId xmlns:a16="http://schemas.microsoft.com/office/drawing/2014/main" id="{A79BCC51-00B4-10CC-D80B-10E3120D5BF3}"/>
              </a:ext>
            </a:extLst>
          </p:cNvPr>
          <p:cNvGrpSpPr/>
          <p:nvPr/>
        </p:nvGrpSpPr>
        <p:grpSpPr>
          <a:xfrm>
            <a:off x="481369" y="3107051"/>
            <a:ext cx="731003" cy="604135"/>
            <a:chOff x="9221221" y="4838015"/>
            <a:chExt cx="1584255" cy="1309302"/>
          </a:xfrm>
        </p:grpSpPr>
        <p:pic>
          <p:nvPicPr>
            <p:cNvPr id="28" name="Picture 27">
              <a:extLst>
                <a:ext uri="{FF2B5EF4-FFF2-40B4-BE49-F238E27FC236}">
                  <a16:creationId xmlns:a16="http://schemas.microsoft.com/office/drawing/2014/main" id="{70442A71-2E20-4DEA-119A-BD03A09B65E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5400000">
              <a:off x="9358698" y="4838015"/>
              <a:ext cx="1309302" cy="1309302"/>
            </a:xfrm>
            <a:prstGeom prst="rect">
              <a:avLst/>
            </a:prstGeom>
          </p:spPr>
        </p:pic>
        <p:sp>
          <p:nvSpPr>
            <p:cNvPr id="29" name="Text Placeholder 8">
              <a:extLst>
                <a:ext uri="{FF2B5EF4-FFF2-40B4-BE49-F238E27FC236}">
                  <a16:creationId xmlns:a16="http://schemas.microsoft.com/office/drawing/2014/main" id="{50FA717A-C920-9841-4385-335D70E366EA}"/>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2</a:t>
              </a:r>
            </a:p>
          </p:txBody>
        </p:sp>
      </p:grpSp>
      <p:grpSp>
        <p:nvGrpSpPr>
          <p:cNvPr id="30" name="Group 29">
            <a:extLst>
              <a:ext uri="{FF2B5EF4-FFF2-40B4-BE49-F238E27FC236}">
                <a16:creationId xmlns:a16="http://schemas.microsoft.com/office/drawing/2014/main" id="{45E4B7A5-DE64-8B49-80F8-A580BAE169C7}"/>
              </a:ext>
            </a:extLst>
          </p:cNvPr>
          <p:cNvGrpSpPr/>
          <p:nvPr/>
        </p:nvGrpSpPr>
        <p:grpSpPr>
          <a:xfrm>
            <a:off x="481369" y="4311480"/>
            <a:ext cx="731003" cy="604135"/>
            <a:chOff x="9221221" y="4838015"/>
            <a:chExt cx="1584255" cy="1309302"/>
          </a:xfrm>
        </p:grpSpPr>
        <p:pic>
          <p:nvPicPr>
            <p:cNvPr id="31" name="Picture 30">
              <a:extLst>
                <a:ext uri="{FF2B5EF4-FFF2-40B4-BE49-F238E27FC236}">
                  <a16:creationId xmlns:a16="http://schemas.microsoft.com/office/drawing/2014/main" id="{45F46FE5-CDAA-6A54-29C7-C88963219AA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a:off x="9358697" y="4838015"/>
              <a:ext cx="1309302" cy="1309302"/>
            </a:xfrm>
            <a:prstGeom prst="rect">
              <a:avLst/>
            </a:prstGeom>
          </p:spPr>
        </p:pic>
        <p:sp>
          <p:nvSpPr>
            <p:cNvPr id="32" name="Text Placeholder 8">
              <a:extLst>
                <a:ext uri="{FF2B5EF4-FFF2-40B4-BE49-F238E27FC236}">
                  <a16:creationId xmlns:a16="http://schemas.microsoft.com/office/drawing/2014/main" id="{0BE6B9A9-89B8-8C72-3FFC-9E6A06054D21}"/>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3</a:t>
              </a:r>
            </a:p>
          </p:txBody>
        </p:sp>
      </p:grpSp>
      <p:cxnSp>
        <p:nvCxnSpPr>
          <p:cNvPr id="39" name="Straight Connector 38">
            <a:extLst>
              <a:ext uri="{FF2B5EF4-FFF2-40B4-BE49-F238E27FC236}">
                <a16:creationId xmlns:a16="http://schemas.microsoft.com/office/drawing/2014/main" id="{49CF401C-542C-C337-B389-4C9BFCF5C45A}"/>
              </a:ext>
            </a:extLst>
          </p:cNvPr>
          <p:cNvCxnSpPr>
            <a:cxnSpLocks/>
          </p:cNvCxnSpPr>
          <p:nvPr/>
        </p:nvCxnSpPr>
        <p:spPr>
          <a:xfrm>
            <a:off x="1453242" y="2807908"/>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5611A03-B212-A313-4D83-D6361D9515B0}"/>
              </a:ext>
            </a:extLst>
          </p:cNvPr>
          <p:cNvCxnSpPr>
            <a:cxnSpLocks/>
          </p:cNvCxnSpPr>
          <p:nvPr/>
        </p:nvCxnSpPr>
        <p:spPr>
          <a:xfrm>
            <a:off x="1453242" y="4020577"/>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E9775EFF-827E-894B-C2AF-8C81B1448C2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9967"/>
          <a:stretch/>
        </p:blipFill>
        <p:spPr>
          <a:xfrm>
            <a:off x="7343441" y="5100562"/>
            <a:ext cx="2617690" cy="1055611"/>
          </a:xfrm>
          <a:prstGeom prst="rect">
            <a:avLst/>
          </a:prstGeom>
        </p:spPr>
      </p:pic>
      <p:grpSp>
        <p:nvGrpSpPr>
          <p:cNvPr id="12" name="Graphic 17">
            <a:extLst>
              <a:ext uri="{FF2B5EF4-FFF2-40B4-BE49-F238E27FC236}">
                <a16:creationId xmlns:a16="http://schemas.microsoft.com/office/drawing/2014/main" id="{DEFBE405-2D2E-61ED-CD27-F4C22F31A478}"/>
              </a:ext>
            </a:extLst>
          </p:cNvPr>
          <p:cNvGrpSpPr/>
          <p:nvPr/>
        </p:nvGrpSpPr>
        <p:grpSpPr>
          <a:xfrm>
            <a:off x="11631758" y="6265489"/>
            <a:ext cx="239815" cy="356979"/>
            <a:chOff x="11607408" y="6132443"/>
            <a:chExt cx="290229" cy="432023"/>
          </a:xfrm>
        </p:grpSpPr>
        <p:sp>
          <p:nvSpPr>
            <p:cNvPr id="13" name="Freeform 12">
              <a:extLst>
                <a:ext uri="{FF2B5EF4-FFF2-40B4-BE49-F238E27FC236}">
                  <a16:creationId xmlns:a16="http://schemas.microsoft.com/office/drawing/2014/main" id="{D6A76CA4-8648-C1BB-2824-164BF0ED4F3B}"/>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0F2FEDBA-CFB7-4CD7-7A90-31C9711928A1}"/>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
        <p:nvSpPr>
          <p:cNvPr id="3" name="Text Placeholder 9">
            <a:extLst>
              <a:ext uri="{FF2B5EF4-FFF2-40B4-BE49-F238E27FC236}">
                <a16:creationId xmlns:a16="http://schemas.microsoft.com/office/drawing/2014/main" id="{6CA13A25-F48D-4437-3B32-47E28A0EB1E0}"/>
              </a:ext>
            </a:extLst>
          </p:cNvPr>
          <p:cNvSpPr txBox="1">
            <a:spLocks/>
          </p:cNvSpPr>
          <p:nvPr/>
        </p:nvSpPr>
        <p:spPr>
          <a:xfrm>
            <a:off x="1370782" y="4389333"/>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Levels &amp; </a:t>
            </a:r>
            <a:r>
              <a:rPr lang="en-US" err="1"/>
              <a:t>ratecard</a:t>
            </a:r>
            <a:endParaRPr lang="en-BE"/>
          </a:p>
        </p:txBody>
      </p:sp>
    </p:spTree>
    <p:extLst>
      <p:ext uri="{BB962C8B-B14F-4D97-AF65-F5344CB8AC3E}">
        <p14:creationId xmlns:p14="http://schemas.microsoft.com/office/powerpoint/2010/main" val="57653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912B23-E3BA-AD97-BB65-DFD83B2BDCF1}"/>
              </a:ext>
            </a:extLst>
          </p:cNvPr>
          <p:cNvGrpSpPr/>
          <p:nvPr/>
        </p:nvGrpSpPr>
        <p:grpSpPr>
          <a:xfrm rot="5400000">
            <a:off x="2990876" y="1191527"/>
            <a:ext cx="914117" cy="6895875"/>
            <a:chOff x="5281818" y="2825052"/>
            <a:chExt cx="914817" cy="3601153"/>
          </a:xfrm>
        </p:grpSpPr>
        <p:sp>
          <p:nvSpPr>
            <p:cNvPr id="27" name="Oval 26">
              <a:extLst>
                <a:ext uri="{FF2B5EF4-FFF2-40B4-BE49-F238E27FC236}">
                  <a16:creationId xmlns:a16="http://schemas.microsoft.com/office/drawing/2014/main" id="{EF66A8C7-607E-527B-613E-B40DAAAFB6ED}"/>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BD5A9E0-5C58-8B7F-40B7-A99CC18627E9}"/>
                </a:ext>
              </a:extLst>
            </p:cNvPr>
            <p:cNvSpPr/>
            <p:nvPr/>
          </p:nvSpPr>
          <p:spPr>
            <a:xfrm>
              <a:off x="5281818" y="2825052"/>
              <a:ext cx="914400" cy="3601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DAFFA1F-97C6-FEF4-82DE-985C937BBCBE}"/>
              </a:ext>
            </a:extLst>
          </p:cNvPr>
          <p:cNvSpPr>
            <a:spLocks noGrp="1"/>
          </p:cNvSpPr>
          <p:nvPr>
            <p:ph type="ctrTitle"/>
          </p:nvPr>
        </p:nvSpPr>
        <p:spPr/>
        <p:txBody>
          <a:bodyPr/>
          <a:lstStyle/>
          <a:p>
            <a:r>
              <a:rPr lang="en-US" sz="4000"/>
              <a:t>Essentials of the financial model </a:t>
            </a:r>
            <a:endParaRPr lang="en-US"/>
          </a:p>
        </p:txBody>
      </p:sp>
      <p:pic>
        <p:nvPicPr>
          <p:cNvPr id="24" name="Picture Placeholder 23" descr="A person looking at a graph&#10;&#10;Description automatically generated">
            <a:extLst>
              <a:ext uri="{FF2B5EF4-FFF2-40B4-BE49-F238E27FC236}">
                <a16:creationId xmlns:a16="http://schemas.microsoft.com/office/drawing/2014/main" id="{A943BA94-9580-189B-1AFA-7ED4D8BD6606}"/>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l="17" r="17"/>
          <a:stretch>
            <a:fillRect/>
          </a:stretch>
        </p:blipFill>
        <p:spPr/>
      </p:pic>
      <p:sp>
        <p:nvSpPr>
          <p:cNvPr id="5" name="Text Placeholder 4">
            <a:extLst>
              <a:ext uri="{FF2B5EF4-FFF2-40B4-BE49-F238E27FC236}">
                <a16:creationId xmlns:a16="http://schemas.microsoft.com/office/drawing/2014/main" id="{87A66717-5E76-785E-78EF-D882B680B984}"/>
              </a:ext>
            </a:extLst>
          </p:cNvPr>
          <p:cNvSpPr>
            <a:spLocks noGrp="1"/>
          </p:cNvSpPr>
          <p:nvPr>
            <p:ph type="body" sz="quarter" idx="15"/>
          </p:nvPr>
        </p:nvSpPr>
        <p:spPr>
          <a:xfrm>
            <a:off x="957531" y="1119574"/>
            <a:ext cx="5364892" cy="3734044"/>
          </a:xfrm>
        </p:spPr>
        <p:txBody>
          <a:bodyPr/>
          <a:lstStyle/>
          <a:p>
            <a:pPr>
              <a:lnSpc>
                <a:spcPct val="100000"/>
              </a:lnSpc>
              <a:spcAft>
                <a:spcPts val="3000"/>
              </a:spcAft>
              <a:buClr>
                <a:schemeClr val="tx2"/>
              </a:buClr>
            </a:pPr>
            <a:r>
              <a:rPr lang="en-GB" sz="1500" b="1">
                <a:solidFill>
                  <a:schemeClr val="tx1"/>
                </a:solidFill>
              </a:rPr>
              <a:t>One Global Rate Card </a:t>
            </a:r>
            <a:r>
              <a:rPr lang="en-GB" sz="1500" b="0">
                <a:solidFill>
                  <a:schemeClr val="tx1"/>
                </a:solidFill>
              </a:rPr>
              <a:t>expressing the Transfer Price, per entity, per level. Transfer Price = Cost Price * Transfer Factor. </a:t>
            </a:r>
            <a:endParaRPr lang="en-GB" sz="1500" b="1">
              <a:solidFill>
                <a:schemeClr val="tx1"/>
              </a:solidFill>
            </a:endParaRPr>
          </a:p>
          <a:p>
            <a:pPr>
              <a:lnSpc>
                <a:spcPct val="100000"/>
              </a:lnSpc>
              <a:spcAft>
                <a:spcPts val="3000"/>
              </a:spcAft>
              <a:buClr>
                <a:schemeClr val="tx2"/>
              </a:buClr>
            </a:pPr>
            <a:r>
              <a:rPr lang="en-GB" sz="1500" b="0">
                <a:solidFill>
                  <a:schemeClr val="tx1"/>
                </a:solidFill>
              </a:rPr>
              <a:t>One GDC = </a:t>
            </a:r>
            <a:r>
              <a:rPr lang="en-GB" sz="1500" b="1">
                <a:solidFill>
                  <a:schemeClr val="tx1"/>
                </a:solidFill>
              </a:rPr>
              <a:t>one P&amp;L</a:t>
            </a:r>
            <a:endParaRPr lang="en-GB" sz="1500">
              <a:solidFill>
                <a:schemeClr val="tx1"/>
              </a:solidFill>
            </a:endParaRPr>
          </a:p>
          <a:p>
            <a:pPr>
              <a:lnSpc>
                <a:spcPct val="100000"/>
              </a:lnSpc>
              <a:spcAft>
                <a:spcPts val="600"/>
              </a:spcAft>
            </a:pPr>
            <a:r>
              <a:rPr lang="en-GB" sz="1500" b="1">
                <a:solidFill>
                  <a:schemeClr val="tx1"/>
                </a:solidFill>
              </a:rPr>
              <a:t>Selling Entity </a:t>
            </a:r>
          </a:p>
          <a:p>
            <a:pPr marL="180975" lvl="1" indent="-180975">
              <a:lnSpc>
                <a:spcPct val="100000"/>
              </a:lnSpc>
              <a:spcAft>
                <a:spcPts val="600"/>
              </a:spcAft>
              <a:buClr>
                <a:schemeClr val="tx2"/>
              </a:buClr>
              <a:buFont typeface="Arial" panose="020B0604020202020204" pitchFamily="34" charset="0"/>
              <a:buChar char="•"/>
            </a:pPr>
            <a:r>
              <a:rPr lang="en-GB" sz="1500">
                <a:latin typeface="+mn-lt"/>
              </a:rPr>
              <a:t>Driver to work with GDC: flexible project resources at competitive prices</a:t>
            </a:r>
          </a:p>
          <a:p>
            <a:pPr marL="180975" lvl="1" indent="-180975">
              <a:lnSpc>
                <a:spcPct val="100000"/>
              </a:lnSpc>
              <a:spcAft>
                <a:spcPts val="3000"/>
              </a:spcAft>
              <a:buClr>
                <a:schemeClr val="tx2"/>
              </a:buClr>
              <a:buFont typeface="Arial" panose="020B0604020202020204" pitchFamily="34" charset="0"/>
              <a:buChar char="•"/>
            </a:pPr>
            <a:r>
              <a:rPr lang="en-GB" sz="1500">
                <a:latin typeface="+mn-lt"/>
              </a:rPr>
              <a:t>Adoption Ratio Target as Global KPI for each Selling Entity = GDC man days/Total man days</a:t>
            </a:r>
          </a:p>
          <a:p>
            <a:pPr>
              <a:lnSpc>
                <a:spcPct val="100000"/>
              </a:lnSpc>
              <a:spcAft>
                <a:spcPts val="1000"/>
              </a:spcAft>
            </a:pPr>
            <a:r>
              <a:rPr lang="en-US" sz="1500" b="1">
                <a:solidFill>
                  <a:schemeClr val="tx1"/>
                </a:solidFill>
                <a:cs typeface="Calibri"/>
              </a:rPr>
              <a:t>GDC models</a:t>
            </a:r>
            <a:r>
              <a:rPr lang="en-US" sz="1500">
                <a:solidFill>
                  <a:schemeClr val="tx1"/>
                </a:solidFill>
                <a:cs typeface="Calibri"/>
              </a:rPr>
              <a:t> </a:t>
            </a:r>
            <a:r>
              <a:rPr lang="en-US" sz="1500" b="0">
                <a:solidFill>
                  <a:schemeClr val="tx1"/>
                </a:solidFill>
                <a:cs typeface="Calibri"/>
              </a:rPr>
              <a:t>Pool, extended team and package services</a:t>
            </a:r>
            <a:endParaRPr lang="en-US" sz="1500" b="0">
              <a:solidFill>
                <a:schemeClr val="tx1"/>
              </a:solidFill>
            </a:endParaRPr>
          </a:p>
        </p:txBody>
      </p:sp>
      <p:grpSp>
        <p:nvGrpSpPr>
          <p:cNvPr id="6" name="Group 5">
            <a:extLst>
              <a:ext uri="{FF2B5EF4-FFF2-40B4-BE49-F238E27FC236}">
                <a16:creationId xmlns:a16="http://schemas.microsoft.com/office/drawing/2014/main" id="{65355068-616E-B8FF-BAD6-85B0AFDEF981}"/>
              </a:ext>
            </a:extLst>
          </p:cNvPr>
          <p:cNvGrpSpPr/>
          <p:nvPr/>
        </p:nvGrpSpPr>
        <p:grpSpPr>
          <a:xfrm>
            <a:off x="433754" y="1135125"/>
            <a:ext cx="381304" cy="381304"/>
            <a:chOff x="9376522" y="3738088"/>
            <a:chExt cx="381304" cy="381304"/>
          </a:xfrm>
        </p:grpSpPr>
        <p:sp>
          <p:nvSpPr>
            <p:cNvPr id="7" name="Oval 6">
              <a:extLst>
                <a:ext uri="{FF2B5EF4-FFF2-40B4-BE49-F238E27FC236}">
                  <a16:creationId xmlns:a16="http://schemas.microsoft.com/office/drawing/2014/main" id="{67691539-33DF-26DE-F073-70EAE63BAA2F}"/>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DE38361-6E97-409E-07DE-226B261299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cxnSp>
        <p:nvCxnSpPr>
          <p:cNvPr id="9" name="Straight Connector 8">
            <a:extLst>
              <a:ext uri="{FF2B5EF4-FFF2-40B4-BE49-F238E27FC236}">
                <a16:creationId xmlns:a16="http://schemas.microsoft.com/office/drawing/2014/main" id="{CC015C04-7A87-4BC9-221A-D78DCB265002}"/>
              </a:ext>
            </a:extLst>
          </p:cNvPr>
          <p:cNvCxnSpPr>
            <a:cxnSpLocks/>
          </p:cNvCxnSpPr>
          <p:nvPr/>
        </p:nvCxnSpPr>
        <p:spPr>
          <a:xfrm rot="5400000">
            <a:off x="3639976" y="-692562"/>
            <a:ext cx="0" cy="5364891"/>
          </a:xfrm>
          <a:prstGeom prst="line">
            <a:avLst/>
          </a:prstGeom>
          <a:ln w="12700">
            <a:gradFill>
              <a:gsLst>
                <a:gs pos="0">
                  <a:schemeClr val="bg1">
                    <a:lumMod val="85000"/>
                    <a:alpha val="0"/>
                  </a:schemeClr>
                </a:gs>
                <a:gs pos="50000">
                  <a:srgbClr val="D9D9D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D1A26E-6A91-CDFB-1A0E-342D82F5B0E2}"/>
              </a:ext>
            </a:extLst>
          </p:cNvPr>
          <p:cNvCxnSpPr>
            <a:cxnSpLocks/>
          </p:cNvCxnSpPr>
          <p:nvPr/>
        </p:nvCxnSpPr>
        <p:spPr>
          <a:xfrm rot="5400000">
            <a:off x="3639976" y="-65545"/>
            <a:ext cx="0" cy="5364891"/>
          </a:xfrm>
          <a:prstGeom prst="line">
            <a:avLst/>
          </a:prstGeom>
          <a:ln w="12700">
            <a:gradFill>
              <a:gsLst>
                <a:gs pos="0">
                  <a:schemeClr val="bg1">
                    <a:lumMod val="85000"/>
                    <a:alpha val="0"/>
                  </a:schemeClr>
                </a:gs>
                <a:gs pos="50000">
                  <a:srgbClr val="D9D9D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874ADA-8A09-D34E-5CC3-C963DE4FE42F}"/>
              </a:ext>
            </a:extLst>
          </p:cNvPr>
          <p:cNvCxnSpPr>
            <a:cxnSpLocks/>
          </p:cNvCxnSpPr>
          <p:nvPr/>
        </p:nvCxnSpPr>
        <p:spPr>
          <a:xfrm rot="5400000">
            <a:off x="3639976" y="1593438"/>
            <a:ext cx="0" cy="5364891"/>
          </a:xfrm>
          <a:prstGeom prst="line">
            <a:avLst/>
          </a:prstGeom>
          <a:ln w="12700">
            <a:gradFill>
              <a:gsLst>
                <a:gs pos="0">
                  <a:schemeClr val="bg1">
                    <a:lumMod val="85000"/>
                    <a:alpha val="0"/>
                  </a:schemeClr>
                </a:gs>
                <a:gs pos="50000">
                  <a:srgbClr val="D9D9D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DBD79DA-7058-BD81-E842-117C80E88858}"/>
              </a:ext>
            </a:extLst>
          </p:cNvPr>
          <p:cNvGrpSpPr/>
          <p:nvPr/>
        </p:nvGrpSpPr>
        <p:grpSpPr>
          <a:xfrm>
            <a:off x="433754" y="2127902"/>
            <a:ext cx="381304" cy="381304"/>
            <a:chOff x="9376522" y="3738088"/>
            <a:chExt cx="381304" cy="381304"/>
          </a:xfrm>
        </p:grpSpPr>
        <p:sp>
          <p:nvSpPr>
            <p:cNvPr id="14" name="Oval 13">
              <a:extLst>
                <a:ext uri="{FF2B5EF4-FFF2-40B4-BE49-F238E27FC236}">
                  <a16:creationId xmlns:a16="http://schemas.microsoft.com/office/drawing/2014/main" id="{EC8BD1FE-085E-5F07-3735-ADCA3E432451}"/>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C5074B19-3C49-E879-9DF3-6D4EE67F91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16" name="Group 15">
            <a:extLst>
              <a:ext uri="{FF2B5EF4-FFF2-40B4-BE49-F238E27FC236}">
                <a16:creationId xmlns:a16="http://schemas.microsoft.com/office/drawing/2014/main" id="{E87AD72A-E79D-BC73-4006-BE2EB3D50000}"/>
              </a:ext>
            </a:extLst>
          </p:cNvPr>
          <p:cNvGrpSpPr/>
          <p:nvPr/>
        </p:nvGrpSpPr>
        <p:grpSpPr>
          <a:xfrm>
            <a:off x="433754" y="2794107"/>
            <a:ext cx="381304" cy="381304"/>
            <a:chOff x="9376522" y="3738088"/>
            <a:chExt cx="381304" cy="381304"/>
          </a:xfrm>
        </p:grpSpPr>
        <p:sp>
          <p:nvSpPr>
            <p:cNvPr id="17" name="Oval 16">
              <a:extLst>
                <a:ext uri="{FF2B5EF4-FFF2-40B4-BE49-F238E27FC236}">
                  <a16:creationId xmlns:a16="http://schemas.microsoft.com/office/drawing/2014/main" id="{9AFFD621-E099-6BAB-AE41-46E0D84C9D77}"/>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401DED2E-031F-67BE-0AA4-2F63E9B6E0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19" name="Group 18">
            <a:extLst>
              <a:ext uri="{FF2B5EF4-FFF2-40B4-BE49-F238E27FC236}">
                <a16:creationId xmlns:a16="http://schemas.microsoft.com/office/drawing/2014/main" id="{1BF3798D-2230-A4E2-3A2C-071AF0351666}"/>
              </a:ext>
            </a:extLst>
          </p:cNvPr>
          <p:cNvGrpSpPr/>
          <p:nvPr/>
        </p:nvGrpSpPr>
        <p:grpSpPr>
          <a:xfrm>
            <a:off x="433754" y="4400837"/>
            <a:ext cx="381304" cy="381304"/>
            <a:chOff x="9376522" y="3738088"/>
            <a:chExt cx="381304" cy="381304"/>
          </a:xfrm>
        </p:grpSpPr>
        <p:sp>
          <p:nvSpPr>
            <p:cNvPr id="20" name="Oval 19">
              <a:extLst>
                <a:ext uri="{FF2B5EF4-FFF2-40B4-BE49-F238E27FC236}">
                  <a16:creationId xmlns:a16="http://schemas.microsoft.com/office/drawing/2014/main" id="{B00B8A95-C599-D076-7EA6-D0C95CF044FC}"/>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467E6835-3955-F4E1-ECAC-66FFFA7468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sp>
        <p:nvSpPr>
          <p:cNvPr id="22" name="TextBox 21">
            <a:extLst>
              <a:ext uri="{FF2B5EF4-FFF2-40B4-BE49-F238E27FC236}">
                <a16:creationId xmlns:a16="http://schemas.microsoft.com/office/drawing/2014/main" id="{07ECEC5F-DA3A-5179-5905-395BD67DF24A}"/>
              </a:ext>
            </a:extLst>
          </p:cNvPr>
          <p:cNvSpPr txBox="1"/>
          <p:nvPr/>
        </p:nvSpPr>
        <p:spPr>
          <a:xfrm>
            <a:off x="433755" y="5313300"/>
            <a:ext cx="5888668" cy="784830"/>
          </a:xfrm>
          <a:prstGeom prst="rect">
            <a:avLst/>
          </a:prstGeom>
          <a:noFill/>
        </p:spPr>
        <p:txBody>
          <a:bodyPr wrap="square" lIns="0" rIns="0" rtlCol="0">
            <a:spAutoFit/>
          </a:bodyPr>
          <a:lstStyle/>
          <a:p>
            <a:r>
              <a:rPr lang="en-GB" sz="1500" b="1">
                <a:solidFill>
                  <a:schemeClr val="tx2"/>
                </a:solidFill>
              </a:rPr>
              <a:t>Key element is predictability and operational efficiency (scheduling/demand/….). We want to realize this by empowering people, not by a financial model</a:t>
            </a:r>
            <a:endParaRPr lang="en-BE" sz="1500" b="1">
              <a:solidFill>
                <a:schemeClr val="tx2"/>
              </a:solidFill>
            </a:endParaRPr>
          </a:p>
        </p:txBody>
      </p:sp>
      <p:pic>
        <p:nvPicPr>
          <p:cNvPr id="25" name="Picture 24">
            <a:extLst>
              <a:ext uri="{FF2B5EF4-FFF2-40B4-BE49-F238E27FC236}">
                <a16:creationId xmlns:a16="http://schemas.microsoft.com/office/drawing/2014/main" id="{6C2C3FED-0B99-6E84-5CA2-78BA9DEBC61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405963" y="2707018"/>
            <a:ext cx="5710730" cy="1752603"/>
          </a:xfrm>
          <a:prstGeom prst="rect">
            <a:avLst/>
          </a:prstGeom>
        </p:spPr>
      </p:pic>
    </p:spTree>
    <p:extLst>
      <p:ext uri="{BB962C8B-B14F-4D97-AF65-F5344CB8AC3E}">
        <p14:creationId xmlns:p14="http://schemas.microsoft.com/office/powerpoint/2010/main" val="17878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500"/>
                                        <p:tgtEl>
                                          <p:spTgt spid="5">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fade">
                                      <p:cBhvr>
                                        <p:cTn id="43" dur="500"/>
                                        <p:tgtEl>
                                          <p:spTgt spid="5">
                                            <p:txEl>
                                              <p:pRg st="5" end="5"/>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42"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300"/>
                                        <p:tgtEl>
                                          <p:spTgt spid="22"/>
                                        </p:tgtEl>
                                      </p:cBhvr>
                                    </p:animEffect>
                                    <p:anim calcmode="lin" valueType="num">
                                      <p:cBhvr>
                                        <p:cTn id="57" dur="300" fill="hold"/>
                                        <p:tgtEl>
                                          <p:spTgt spid="22"/>
                                        </p:tgtEl>
                                        <p:attrNameLst>
                                          <p:attrName>ppt_x</p:attrName>
                                        </p:attrNameLst>
                                      </p:cBhvr>
                                      <p:tavLst>
                                        <p:tav tm="0">
                                          <p:val>
                                            <p:strVal val="#ppt_x"/>
                                          </p:val>
                                        </p:tav>
                                        <p:tav tm="100000">
                                          <p:val>
                                            <p:strVal val="#ppt_x"/>
                                          </p:val>
                                        </p:tav>
                                      </p:tavLst>
                                    </p:anim>
                                    <p:anim calcmode="lin" valueType="num">
                                      <p:cBhvr>
                                        <p:cTn id="58" dur="3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F6FE3F9C-9C8B-C140-174E-0AB22691FF6F}"/>
              </a:ext>
            </a:extLst>
          </p:cNvPr>
          <p:cNvSpPr>
            <a:spLocks noGrp="1"/>
          </p:cNvSpPr>
          <p:nvPr>
            <p:ph type="ctrTitle"/>
          </p:nvPr>
        </p:nvSpPr>
        <p:spPr/>
        <p:txBody>
          <a:bodyPr>
            <a:normAutofit/>
          </a:bodyPr>
          <a:lstStyle/>
          <a:p>
            <a:r>
              <a:rPr lang="en-GB"/>
              <a:t>Adoption ratio target and budget</a:t>
            </a:r>
            <a:endParaRPr lang="en-BE"/>
          </a:p>
        </p:txBody>
      </p:sp>
      <p:graphicFrame>
        <p:nvGraphicFramePr>
          <p:cNvPr id="3" name="Table 5">
            <a:extLst>
              <a:ext uri="{FF2B5EF4-FFF2-40B4-BE49-F238E27FC236}">
                <a16:creationId xmlns:a16="http://schemas.microsoft.com/office/drawing/2014/main" id="{9F52E133-13A9-6828-7C50-76CAECBEFA2A}"/>
              </a:ext>
            </a:extLst>
          </p:cNvPr>
          <p:cNvGraphicFramePr>
            <a:graphicFrameLocks noGrp="1"/>
          </p:cNvGraphicFramePr>
          <p:nvPr>
            <p:extLst>
              <p:ext uri="{D42A27DB-BD31-4B8C-83A1-F6EECF244321}">
                <p14:modId xmlns:p14="http://schemas.microsoft.com/office/powerpoint/2010/main" val="1716801435"/>
              </p:ext>
            </p:extLst>
          </p:nvPr>
        </p:nvGraphicFramePr>
        <p:xfrm>
          <a:off x="899323" y="1226650"/>
          <a:ext cx="10858923" cy="4548032"/>
        </p:xfrm>
        <a:graphic>
          <a:graphicData uri="http://schemas.openxmlformats.org/drawingml/2006/table">
            <a:tbl>
              <a:tblPr firstRow="1" bandRow="1">
                <a:tableStyleId>{5C22544A-7EE6-4342-B048-85BDC9FD1C3A}</a:tableStyleId>
              </a:tblPr>
              <a:tblGrid>
                <a:gridCol w="1483828">
                  <a:extLst>
                    <a:ext uri="{9D8B030D-6E8A-4147-A177-3AD203B41FA5}">
                      <a16:colId xmlns:a16="http://schemas.microsoft.com/office/drawing/2014/main" val="3790426558"/>
                    </a:ext>
                  </a:extLst>
                </a:gridCol>
                <a:gridCol w="1631836">
                  <a:extLst>
                    <a:ext uri="{9D8B030D-6E8A-4147-A177-3AD203B41FA5}">
                      <a16:colId xmlns:a16="http://schemas.microsoft.com/office/drawing/2014/main" val="2675921405"/>
                    </a:ext>
                  </a:extLst>
                </a:gridCol>
                <a:gridCol w="2137965">
                  <a:extLst>
                    <a:ext uri="{9D8B030D-6E8A-4147-A177-3AD203B41FA5}">
                      <a16:colId xmlns:a16="http://schemas.microsoft.com/office/drawing/2014/main" val="383621839"/>
                    </a:ext>
                  </a:extLst>
                </a:gridCol>
                <a:gridCol w="1818564">
                  <a:extLst>
                    <a:ext uri="{9D8B030D-6E8A-4147-A177-3AD203B41FA5}">
                      <a16:colId xmlns:a16="http://schemas.microsoft.com/office/drawing/2014/main" val="885801339"/>
                    </a:ext>
                  </a:extLst>
                </a:gridCol>
                <a:gridCol w="1906966">
                  <a:extLst>
                    <a:ext uri="{9D8B030D-6E8A-4147-A177-3AD203B41FA5}">
                      <a16:colId xmlns:a16="http://schemas.microsoft.com/office/drawing/2014/main" val="3642785374"/>
                    </a:ext>
                  </a:extLst>
                </a:gridCol>
                <a:gridCol w="1879764">
                  <a:extLst>
                    <a:ext uri="{9D8B030D-6E8A-4147-A177-3AD203B41FA5}">
                      <a16:colId xmlns:a16="http://schemas.microsoft.com/office/drawing/2014/main" val="403674937"/>
                    </a:ext>
                  </a:extLst>
                </a:gridCol>
              </a:tblGrid>
              <a:tr h="652688">
                <a:tc>
                  <a:txBody>
                    <a:bodyPr/>
                    <a:lstStyle/>
                    <a:p>
                      <a:pPr lvl="0" algn="l"/>
                      <a:r>
                        <a:rPr lang="en-MY" sz="1400" b="1">
                          <a:solidFill>
                            <a:schemeClr val="bg1"/>
                          </a:solidFill>
                        </a:rPr>
                        <a:t>Country</a:t>
                      </a:r>
                    </a:p>
                  </a:txBody>
                  <a:tcPr marT="9144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a:r>
                        <a:rPr lang="en-MY" sz="1400" b="1">
                          <a:solidFill>
                            <a:schemeClr val="bg1"/>
                          </a:solidFill>
                        </a:rPr>
                        <a:t>Actual Adoption 2023 (*)</a:t>
                      </a:r>
                    </a:p>
                  </a:txBody>
                  <a:tcPr marT="9144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MY" sz="1400" b="1">
                          <a:solidFill>
                            <a:schemeClr val="bg1"/>
                          </a:solidFill>
                        </a:rPr>
                        <a:t>YTD Actual Adoption</a:t>
                      </a:r>
                    </a:p>
                    <a:p>
                      <a:pPr algn="ctr"/>
                      <a:r>
                        <a:rPr lang="en-MY" sz="1400" b="1">
                          <a:solidFill>
                            <a:schemeClr val="bg1"/>
                          </a:solidFill>
                        </a:rPr>
                        <a:t>2024 (Oct)</a:t>
                      </a:r>
                    </a:p>
                  </a:txBody>
                  <a:tcPr marT="9144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MY" sz="1400" b="1">
                          <a:solidFill>
                            <a:schemeClr val="bg1"/>
                          </a:solidFill>
                        </a:rPr>
                        <a:t>Target Adoption Ratio 2024</a:t>
                      </a:r>
                    </a:p>
                  </a:txBody>
                  <a:tcPr marT="9144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MY" sz="1400" b="1">
                          <a:solidFill>
                            <a:schemeClr val="bg1"/>
                          </a:solidFill>
                        </a:rPr>
                        <a:t>Target Adoption Ratio 2025</a:t>
                      </a:r>
                    </a:p>
                  </a:txBody>
                  <a:tcPr marT="9144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MY" sz="1400" b="1">
                          <a:solidFill>
                            <a:schemeClr val="bg1"/>
                          </a:solidFill>
                        </a:rPr>
                        <a:t>Budget Adoption Ratio 2025</a:t>
                      </a:r>
                    </a:p>
                  </a:txBody>
                  <a:tcPr marT="9144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82405947"/>
                  </a:ext>
                </a:extLst>
              </a:tr>
              <a:tr h="272695">
                <a:tc>
                  <a:txBody>
                    <a:bodyPr/>
                    <a:lstStyle/>
                    <a:p>
                      <a:pPr lvl="0" algn="l"/>
                      <a:r>
                        <a:rPr lang="en-MY" sz="1400">
                          <a:solidFill>
                            <a:schemeClr val="tx1"/>
                          </a:solidFill>
                        </a:rPr>
                        <a:t> UK</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31,9%</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31.5%</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30%</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57156360"/>
                  </a:ext>
                </a:extLst>
              </a:tr>
              <a:tr h="272695">
                <a:tc>
                  <a:txBody>
                    <a:bodyPr/>
                    <a:lstStyle/>
                    <a:p>
                      <a:pPr lvl="0" algn="l"/>
                      <a:r>
                        <a:rPr lang="en-MY" sz="1400">
                          <a:solidFill>
                            <a:schemeClr val="tx1"/>
                          </a:solidFill>
                        </a:rPr>
                        <a:t> Singapore</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28,5%</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38.2%</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25%</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54120226"/>
                  </a:ext>
                </a:extLst>
              </a:tr>
              <a:tr h="272695">
                <a:tc>
                  <a:txBody>
                    <a:bodyPr/>
                    <a:lstStyle/>
                    <a:p>
                      <a:pPr lvl="0" algn="l"/>
                      <a:r>
                        <a:rPr lang="en-MY" sz="1400">
                          <a:solidFill>
                            <a:schemeClr val="tx1"/>
                          </a:solidFill>
                        </a:rPr>
                        <a:t> US</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16,7%</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23.6%</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30%</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49930681"/>
                  </a:ext>
                </a:extLst>
              </a:tr>
              <a:tr h="272695">
                <a:tc>
                  <a:txBody>
                    <a:bodyPr/>
                    <a:lstStyle/>
                    <a:p>
                      <a:pPr lvl="0" algn="l"/>
                      <a:r>
                        <a:rPr lang="en-MY" sz="1400">
                          <a:solidFill>
                            <a:schemeClr val="tx1"/>
                          </a:solidFill>
                        </a:rPr>
                        <a:t> Germany</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8,4%</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4,2%</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15%</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8290598"/>
                  </a:ext>
                </a:extLst>
              </a:tr>
              <a:tr h="272695">
                <a:tc>
                  <a:txBody>
                    <a:bodyPr/>
                    <a:lstStyle/>
                    <a:p>
                      <a:pPr lvl="0" algn="l"/>
                      <a:r>
                        <a:rPr lang="en-MY" sz="1400">
                          <a:solidFill>
                            <a:schemeClr val="tx1"/>
                          </a:solidFill>
                        </a:rPr>
                        <a:t> Belux</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7,0%</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8,3%</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11%</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89190467"/>
                  </a:ext>
                </a:extLst>
              </a:tr>
              <a:tr h="272695">
                <a:tc>
                  <a:txBody>
                    <a:bodyPr/>
                    <a:lstStyle/>
                    <a:p>
                      <a:pPr lvl="0" algn="l"/>
                      <a:r>
                        <a:rPr lang="en-MY" sz="1400">
                          <a:solidFill>
                            <a:schemeClr val="tx1"/>
                          </a:solidFill>
                        </a:rPr>
                        <a:t> China</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14,7%</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12.3%</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10%</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3306983"/>
                  </a:ext>
                </a:extLst>
              </a:tr>
              <a:tr h="272695">
                <a:tc>
                  <a:txBody>
                    <a:bodyPr/>
                    <a:lstStyle/>
                    <a:p>
                      <a:pPr lvl="0" algn="l"/>
                      <a:r>
                        <a:rPr lang="en-MY" sz="1400">
                          <a:solidFill>
                            <a:schemeClr val="tx1"/>
                          </a:solidFill>
                        </a:rPr>
                        <a:t> France</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11,4%</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13.4%</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15%</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8034662"/>
                  </a:ext>
                </a:extLst>
              </a:tr>
              <a:tr h="272695">
                <a:tc>
                  <a:txBody>
                    <a:bodyPr/>
                    <a:lstStyle/>
                    <a:p>
                      <a:pPr lvl="0" algn="l"/>
                      <a:r>
                        <a:rPr lang="en-MY" sz="1400">
                          <a:solidFill>
                            <a:schemeClr val="tx1"/>
                          </a:solidFill>
                        </a:rPr>
                        <a:t> Netherlands</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4,6%</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5.5%</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10%</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60902586"/>
                  </a:ext>
                </a:extLst>
              </a:tr>
              <a:tr h="272695">
                <a:tc>
                  <a:txBody>
                    <a:bodyPr/>
                    <a:lstStyle/>
                    <a:p>
                      <a:pPr lvl="0" algn="l"/>
                      <a:r>
                        <a:rPr lang="en-MY" sz="1400" b="1">
                          <a:solidFill>
                            <a:schemeClr val="tx2"/>
                          </a:solidFill>
                        </a:rPr>
                        <a:t>Grand total </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b="1">
                          <a:solidFill>
                            <a:schemeClr val="tx2"/>
                          </a:solidFill>
                        </a:rPr>
                        <a:t>12,4%</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b="1">
                          <a:solidFill>
                            <a:schemeClr val="tx2"/>
                          </a:solidFill>
                        </a:rPr>
                        <a:t>14,5%</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MY" sz="1400" b="1">
                        <a:solidFill>
                          <a:schemeClr val="tx2"/>
                        </a:solidFill>
                      </a:endParaRP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MY" sz="1400" b="1">
                        <a:solidFill>
                          <a:schemeClr val="tx2"/>
                        </a:solidFill>
                      </a:endParaRP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MY" sz="1400" b="1">
                        <a:solidFill>
                          <a:schemeClr val="tx2"/>
                        </a:solidFill>
                      </a:endParaRP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4797044"/>
                  </a:ext>
                </a:extLst>
              </a:tr>
            </a:tbl>
          </a:graphicData>
        </a:graphic>
      </p:graphicFrame>
      <p:sp>
        <p:nvSpPr>
          <p:cNvPr id="2" name="TextBox 1">
            <a:extLst>
              <a:ext uri="{FF2B5EF4-FFF2-40B4-BE49-F238E27FC236}">
                <a16:creationId xmlns:a16="http://schemas.microsoft.com/office/drawing/2014/main" id="{AA5E597F-A382-D59C-79B2-A376D7D6BCA6}"/>
              </a:ext>
            </a:extLst>
          </p:cNvPr>
          <p:cNvSpPr txBox="1"/>
          <p:nvPr/>
        </p:nvSpPr>
        <p:spPr>
          <a:xfrm>
            <a:off x="3051194" y="6268875"/>
            <a:ext cx="608961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50">
                <a:solidFill>
                  <a:schemeClr val="bg1">
                    <a:lumMod val="50000"/>
                  </a:schemeClr>
                </a:solidFill>
              </a:rPr>
              <a:t>*2023: i</a:t>
            </a:r>
            <a:r>
              <a:rPr lang="en-GB" sz="1050">
                <a:solidFill>
                  <a:schemeClr val="bg1">
                    <a:lumMod val="50000"/>
                  </a:schemeClr>
                </a:solidFill>
                <a:ea typeface="+mn-lt"/>
                <a:cs typeface="+mn-lt"/>
              </a:rPr>
              <a:t>ncluding the Indian resources working for US &amp; internal projects only for DI</a:t>
            </a:r>
            <a:endParaRPr lang="en-US" sz="1050">
              <a:solidFill>
                <a:schemeClr val="bg1">
                  <a:lumMod val="50000"/>
                </a:schemeClr>
              </a:solidFill>
            </a:endParaRPr>
          </a:p>
        </p:txBody>
      </p:sp>
      <p:grpSp>
        <p:nvGrpSpPr>
          <p:cNvPr id="6" name="Group 5">
            <a:extLst>
              <a:ext uri="{FF2B5EF4-FFF2-40B4-BE49-F238E27FC236}">
                <a16:creationId xmlns:a16="http://schemas.microsoft.com/office/drawing/2014/main" id="{58C32A8A-1935-FD73-8638-BA2B8E12B6E5}"/>
              </a:ext>
            </a:extLst>
          </p:cNvPr>
          <p:cNvGrpSpPr/>
          <p:nvPr/>
        </p:nvGrpSpPr>
        <p:grpSpPr>
          <a:xfrm>
            <a:off x="433754" y="4080533"/>
            <a:ext cx="366059" cy="366059"/>
            <a:chOff x="6429110" y="4616179"/>
            <a:chExt cx="685362" cy="685362"/>
          </a:xfrm>
        </p:grpSpPr>
        <p:sp>
          <p:nvSpPr>
            <p:cNvPr id="109" name="Oval 108">
              <a:extLst>
                <a:ext uri="{FF2B5EF4-FFF2-40B4-BE49-F238E27FC236}">
                  <a16:creationId xmlns:a16="http://schemas.microsoft.com/office/drawing/2014/main" id="{CB296B10-BE09-85A2-5DBC-6BC403737CD5}"/>
                </a:ext>
              </a:extLst>
            </p:cNvPr>
            <p:cNvSpPr/>
            <p:nvPr/>
          </p:nvSpPr>
          <p:spPr>
            <a:xfrm>
              <a:off x="642911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BCFFBF12-9101-B86B-A9C5-1B1699014A21}"/>
                </a:ext>
              </a:extLst>
            </p:cNvPr>
            <p:cNvGrpSpPr/>
            <p:nvPr/>
          </p:nvGrpSpPr>
          <p:grpSpPr>
            <a:xfrm>
              <a:off x="6501264" y="4688333"/>
              <a:ext cx="541054" cy="541054"/>
              <a:chOff x="6449483" y="4838012"/>
              <a:chExt cx="541054" cy="541054"/>
            </a:xfrm>
          </p:grpSpPr>
          <p:sp>
            <p:nvSpPr>
              <p:cNvPr id="111" name="Graphic 28">
                <a:extLst>
                  <a:ext uri="{FF2B5EF4-FFF2-40B4-BE49-F238E27FC236}">
                    <a16:creationId xmlns:a16="http://schemas.microsoft.com/office/drawing/2014/main" id="{A5F7C32B-60FE-00B0-BD2F-A4C75659DDB4}"/>
                  </a:ext>
                </a:extLst>
              </p:cNvPr>
              <p:cNvSpPr/>
              <p:nvPr/>
            </p:nvSpPr>
            <p:spPr>
              <a:xfrm>
                <a:off x="6449483" y="4838012"/>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D80027"/>
              </a:solidFill>
              <a:ln w="1042" cap="flat">
                <a:noFill/>
                <a:prstDash val="solid"/>
                <a:miter/>
              </a:ln>
            </p:spPr>
            <p:txBody>
              <a:bodyPr rtlCol="0" anchor="ctr"/>
              <a:lstStyle/>
              <a:p>
                <a:endParaRPr lang="en-US"/>
              </a:p>
            </p:txBody>
          </p:sp>
          <p:grpSp>
            <p:nvGrpSpPr>
              <p:cNvPr id="112" name="Graphic 28">
                <a:extLst>
                  <a:ext uri="{FF2B5EF4-FFF2-40B4-BE49-F238E27FC236}">
                    <a16:creationId xmlns:a16="http://schemas.microsoft.com/office/drawing/2014/main" id="{94FCED89-B511-F804-BF56-376AB5C11028}"/>
                  </a:ext>
                </a:extLst>
              </p:cNvPr>
              <p:cNvGrpSpPr/>
              <p:nvPr/>
            </p:nvGrpSpPr>
            <p:grpSpPr>
              <a:xfrm>
                <a:off x="6498622" y="4959432"/>
                <a:ext cx="366585" cy="297579"/>
                <a:chOff x="6498622" y="4959432"/>
                <a:chExt cx="366585" cy="297579"/>
              </a:xfrm>
              <a:solidFill>
                <a:srgbClr val="FFDA44"/>
              </a:solidFill>
            </p:grpSpPr>
            <p:sp>
              <p:nvSpPr>
                <p:cNvPr id="113" name="Graphic 28">
                  <a:extLst>
                    <a:ext uri="{FF2B5EF4-FFF2-40B4-BE49-F238E27FC236}">
                      <a16:creationId xmlns:a16="http://schemas.microsoft.com/office/drawing/2014/main" id="{FE4E103F-7A1A-8737-7F1E-792F6A44F7C1}"/>
                    </a:ext>
                  </a:extLst>
                </p:cNvPr>
                <p:cNvSpPr/>
                <p:nvPr/>
              </p:nvSpPr>
              <p:spPr>
                <a:xfrm>
                  <a:off x="6498622" y="5002653"/>
                  <a:ext cx="197822" cy="188206"/>
                </a:xfrm>
                <a:custGeom>
                  <a:avLst/>
                  <a:gdLst>
                    <a:gd name="connsiteX0" fmla="*/ 98911 w 197822"/>
                    <a:gd name="connsiteY0" fmla="*/ 0 h 188206"/>
                    <a:gd name="connsiteX1" fmla="*/ 122266 w 197822"/>
                    <a:gd name="connsiteY1" fmla="*/ 71859 h 188206"/>
                    <a:gd name="connsiteX2" fmla="*/ 197823 w 197822"/>
                    <a:gd name="connsiteY2" fmla="*/ 71859 h 188206"/>
                    <a:gd name="connsiteX3" fmla="*/ 136743 w 197822"/>
                    <a:gd name="connsiteY3" fmla="*/ 116348 h 188206"/>
                    <a:gd name="connsiteX4" fmla="*/ 160097 w 197822"/>
                    <a:gd name="connsiteY4" fmla="*/ 188206 h 188206"/>
                    <a:gd name="connsiteX5" fmla="*/ 98911 w 197822"/>
                    <a:gd name="connsiteY5" fmla="*/ 143823 h 188206"/>
                    <a:gd name="connsiteX6" fmla="*/ 37726 w 197822"/>
                    <a:gd name="connsiteY6" fmla="*/ 188206 h 188206"/>
                    <a:gd name="connsiteX7" fmla="*/ 61186 w 197822"/>
                    <a:gd name="connsiteY7" fmla="*/ 116348 h 188206"/>
                    <a:gd name="connsiteX8" fmla="*/ 0 w 197822"/>
                    <a:gd name="connsiteY8" fmla="*/ 71859 h 188206"/>
                    <a:gd name="connsiteX9" fmla="*/ 75557 w 197822"/>
                    <a:gd name="connsiteY9" fmla="*/ 71859 h 1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22" h="188206">
                      <a:moveTo>
                        <a:pt x="98911" y="0"/>
                      </a:moveTo>
                      <a:lnTo>
                        <a:pt x="122266" y="71859"/>
                      </a:lnTo>
                      <a:lnTo>
                        <a:pt x="197823" y="71859"/>
                      </a:lnTo>
                      <a:lnTo>
                        <a:pt x="136743" y="116348"/>
                      </a:lnTo>
                      <a:lnTo>
                        <a:pt x="160097" y="188206"/>
                      </a:lnTo>
                      <a:lnTo>
                        <a:pt x="98911" y="143823"/>
                      </a:lnTo>
                      <a:lnTo>
                        <a:pt x="37726" y="188206"/>
                      </a:lnTo>
                      <a:lnTo>
                        <a:pt x="61186" y="116348"/>
                      </a:lnTo>
                      <a:lnTo>
                        <a:pt x="0" y="71859"/>
                      </a:lnTo>
                      <a:lnTo>
                        <a:pt x="75557" y="71859"/>
                      </a:lnTo>
                      <a:close/>
                    </a:path>
                  </a:pathLst>
                </a:custGeom>
                <a:solidFill>
                  <a:srgbClr val="FFDA44"/>
                </a:solidFill>
                <a:ln w="1042" cap="flat">
                  <a:noFill/>
                  <a:prstDash val="solid"/>
                  <a:miter/>
                </a:ln>
              </p:spPr>
              <p:txBody>
                <a:bodyPr rtlCol="0" anchor="ctr"/>
                <a:lstStyle/>
                <a:p>
                  <a:endParaRPr lang="en-US"/>
                </a:p>
              </p:txBody>
            </p:sp>
            <p:sp>
              <p:nvSpPr>
                <p:cNvPr id="114" name="Graphic 28">
                  <a:extLst>
                    <a:ext uri="{FF2B5EF4-FFF2-40B4-BE49-F238E27FC236}">
                      <a16:creationId xmlns:a16="http://schemas.microsoft.com/office/drawing/2014/main" id="{E31BC060-A8A8-D09C-7C7B-A60C0B1F95C5}"/>
                    </a:ext>
                  </a:extLst>
                </p:cNvPr>
                <p:cNvSpPr/>
                <p:nvPr/>
              </p:nvSpPr>
              <p:spPr>
                <a:xfrm>
                  <a:off x="6723392" y="5182934"/>
                  <a:ext cx="71753" cy="74077"/>
                </a:xfrm>
                <a:custGeom>
                  <a:avLst/>
                  <a:gdLst>
                    <a:gd name="connsiteX0" fmla="*/ 46814 w 71753"/>
                    <a:gd name="connsiteY0" fmla="*/ 74078 h 74077"/>
                    <a:gd name="connsiteX1" fmla="*/ 28955 w 71753"/>
                    <a:gd name="connsiteY1" fmla="*/ 52098 h 74077"/>
                    <a:gd name="connsiteX2" fmla="*/ 2536 w 71753"/>
                    <a:gd name="connsiteY2" fmla="*/ 62348 h 74077"/>
                    <a:gd name="connsiteX3" fmla="*/ 17859 w 71753"/>
                    <a:gd name="connsiteY3" fmla="*/ 38571 h 74077"/>
                    <a:gd name="connsiteX4" fmla="*/ 0 w 71753"/>
                    <a:gd name="connsiteY4" fmla="*/ 16485 h 74077"/>
                    <a:gd name="connsiteX5" fmla="*/ 27370 w 71753"/>
                    <a:gd name="connsiteY5" fmla="*/ 23777 h 74077"/>
                    <a:gd name="connsiteX6" fmla="*/ 42798 w 71753"/>
                    <a:gd name="connsiteY6" fmla="*/ 0 h 74077"/>
                    <a:gd name="connsiteX7" fmla="*/ 44278 w 71753"/>
                    <a:gd name="connsiteY7" fmla="*/ 28321 h 74077"/>
                    <a:gd name="connsiteX8" fmla="*/ 71753 w 71753"/>
                    <a:gd name="connsiteY8" fmla="*/ 35612 h 74077"/>
                    <a:gd name="connsiteX9" fmla="*/ 45229 w 71753"/>
                    <a:gd name="connsiteY9" fmla="*/ 45757 h 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53" h="74077">
                      <a:moveTo>
                        <a:pt x="46814" y="74078"/>
                      </a:moveTo>
                      <a:lnTo>
                        <a:pt x="28955" y="52098"/>
                      </a:lnTo>
                      <a:lnTo>
                        <a:pt x="2536" y="62348"/>
                      </a:lnTo>
                      <a:lnTo>
                        <a:pt x="17859" y="38571"/>
                      </a:lnTo>
                      <a:lnTo>
                        <a:pt x="0" y="16485"/>
                      </a:lnTo>
                      <a:lnTo>
                        <a:pt x="27370" y="23777"/>
                      </a:lnTo>
                      <a:lnTo>
                        <a:pt x="42798" y="0"/>
                      </a:lnTo>
                      <a:lnTo>
                        <a:pt x="44278" y="28321"/>
                      </a:lnTo>
                      <a:lnTo>
                        <a:pt x="71753" y="35612"/>
                      </a:lnTo>
                      <a:lnTo>
                        <a:pt x="45229" y="45757"/>
                      </a:lnTo>
                      <a:close/>
                    </a:path>
                  </a:pathLst>
                </a:custGeom>
                <a:solidFill>
                  <a:srgbClr val="FFDA44"/>
                </a:solidFill>
                <a:ln w="1042" cap="flat">
                  <a:noFill/>
                  <a:prstDash val="solid"/>
                  <a:miter/>
                </a:ln>
              </p:spPr>
              <p:txBody>
                <a:bodyPr rtlCol="0" anchor="ctr"/>
                <a:lstStyle/>
                <a:p>
                  <a:endParaRPr lang="en-US"/>
                </a:p>
              </p:txBody>
            </p:sp>
            <p:sp>
              <p:nvSpPr>
                <p:cNvPr id="115" name="Graphic 28">
                  <a:extLst>
                    <a:ext uri="{FF2B5EF4-FFF2-40B4-BE49-F238E27FC236}">
                      <a16:creationId xmlns:a16="http://schemas.microsoft.com/office/drawing/2014/main" id="{7EC29E08-E93B-8C05-FBE0-B19C32652EF3}"/>
                    </a:ext>
                  </a:extLst>
                </p:cNvPr>
                <p:cNvSpPr/>
                <p:nvPr/>
              </p:nvSpPr>
              <p:spPr>
                <a:xfrm>
                  <a:off x="6791023" y="5121642"/>
                  <a:ext cx="74183" cy="70907"/>
                </a:xfrm>
                <a:custGeom>
                  <a:avLst/>
                  <a:gdLst>
                    <a:gd name="connsiteX0" fmla="*/ 14689 w 74183"/>
                    <a:gd name="connsiteY0" fmla="*/ 70908 h 70907"/>
                    <a:gd name="connsiteX1" fmla="*/ 23143 w 74183"/>
                    <a:gd name="connsiteY1" fmla="*/ 43855 h 70907"/>
                    <a:gd name="connsiteX2" fmla="*/ 0 w 74183"/>
                    <a:gd name="connsiteY2" fmla="*/ 27475 h 70907"/>
                    <a:gd name="connsiteX3" fmla="*/ 28321 w 74183"/>
                    <a:gd name="connsiteY3" fmla="*/ 27053 h 70907"/>
                    <a:gd name="connsiteX4" fmla="*/ 36669 w 74183"/>
                    <a:gd name="connsiteY4" fmla="*/ 0 h 70907"/>
                    <a:gd name="connsiteX5" fmla="*/ 45863 w 74183"/>
                    <a:gd name="connsiteY5" fmla="*/ 26841 h 70907"/>
                    <a:gd name="connsiteX6" fmla="*/ 74184 w 74183"/>
                    <a:gd name="connsiteY6" fmla="*/ 26524 h 70907"/>
                    <a:gd name="connsiteX7" fmla="*/ 51464 w 74183"/>
                    <a:gd name="connsiteY7" fmla="*/ 43432 h 70907"/>
                    <a:gd name="connsiteX8" fmla="*/ 60552 w 74183"/>
                    <a:gd name="connsiteY8" fmla="*/ 70274 h 70907"/>
                    <a:gd name="connsiteX9" fmla="*/ 37409 w 74183"/>
                    <a:gd name="connsiteY9" fmla="*/ 53894 h 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83" h="70907">
                      <a:moveTo>
                        <a:pt x="14689" y="70908"/>
                      </a:moveTo>
                      <a:lnTo>
                        <a:pt x="23143" y="43855"/>
                      </a:lnTo>
                      <a:lnTo>
                        <a:pt x="0" y="27475"/>
                      </a:lnTo>
                      <a:lnTo>
                        <a:pt x="28321" y="27053"/>
                      </a:lnTo>
                      <a:lnTo>
                        <a:pt x="36669" y="0"/>
                      </a:lnTo>
                      <a:lnTo>
                        <a:pt x="45863" y="26841"/>
                      </a:lnTo>
                      <a:lnTo>
                        <a:pt x="74184" y="26524"/>
                      </a:lnTo>
                      <a:lnTo>
                        <a:pt x="51464" y="43432"/>
                      </a:lnTo>
                      <a:lnTo>
                        <a:pt x="60552" y="70274"/>
                      </a:lnTo>
                      <a:lnTo>
                        <a:pt x="37409" y="53894"/>
                      </a:lnTo>
                      <a:close/>
                    </a:path>
                  </a:pathLst>
                </a:custGeom>
                <a:solidFill>
                  <a:srgbClr val="FFDA44"/>
                </a:solidFill>
                <a:ln w="1042" cap="flat">
                  <a:noFill/>
                  <a:prstDash val="solid"/>
                  <a:miter/>
                </a:ln>
              </p:spPr>
              <p:txBody>
                <a:bodyPr rtlCol="0" anchor="ctr"/>
                <a:lstStyle/>
                <a:p>
                  <a:endParaRPr lang="en-US"/>
                </a:p>
              </p:txBody>
            </p:sp>
            <p:sp>
              <p:nvSpPr>
                <p:cNvPr id="116" name="Graphic 28">
                  <a:extLst>
                    <a:ext uri="{FF2B5EF4-FFF2-40B4-BE49-F238E27FC236}">
                      <a16:creationId xmlns:a16="http://schemas.microsoft.com/office/drawing/2014/main" id="{A45C08DC-645F-E635-6425-93C1C898632B}"/>
                    </a:ext>
                  </a:extLst>
                </p:cNvPr>
                <p:cNvSpPr/>
                <p:nvPr/>
              </p:nvSpPr>
              <p:spPr>
                <a:xfrm>
                  <a:off x="6787959" y="5030022"/>
                  <a:ext cx="73443" cy="73126"/>
                </a:xfrm>
                <a:custGeom>
                  <a:avLst/>
                  <a:gdLst>
                    <a:gd name="connsiteX0" fmla="*/ 65624 w 73443"/>
                    <a:gd name="connsiteY0" fmla="*/ 6552 h 73126"/>
                    <a:gd name="connsiteX1" fmla="*/ 53154 w 73443"/>
                    <a:gd name="connsiteY1" fmla="*/ 32019 h 73126"/>
                    <a:gd name="connsiteX2" fmla="*/ 73444 w 73443"/>
                    <a:gd name="connsiteY2" fmla="*/ 51781 h 73126"/>
                    <a:gd name="connsiteX3" fmla="*/ 45440 w 73443"/>
                    <a:gd name="connsiteY3" fmla="*/ 47765 h 73126"/>
                    <a:gd name="connsiteX4" fmla="*/ 32970 w 73443"/>
                    <a:gd name="connsiteY4" fmla="*/ 73127 h 73126"/>
                    <a:gd name="connsiteX5" fmla="*/ 28109 w 73443"/>
                    <a:gd name="connsiteY5" fmla="*/ 45229 h 73126"/>
                    <a:gd name="connsiteX6" fmla="*/ 0 w 73443"/>
                    <a:gd name="connsiteY6" fmla="*/ 41213 h 73126"/>
                    <a:gd name="connsiteX7" fmla="*/ 25151 w 73443"/>
                    <a:gd name="connsiteY7" fmla="*/ 28004 h 73126"/>
                    <a:gd name="connsiteX8" fmla="*/ 20290 w 73443"/>
                    <a:gd name="connsiteY8" fmla="*/ 0 h 73126"/>
                    <a:gd name="connsiteX9" fmla="*/ 40579 w 73443"/>
                    <a:gd name="connsiteY9" fmla="*/ 19761 h 7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43" h="73126">
                      <a:moveTo>
                        <a:pt x="65624" y="6552"/>
                      </a:moveTo>
                      <a:lnTo>
                        <a:pt x="53154" y="32019"/>
                      </a:lnTo>
                      <a:lnTo>
                        <a:pt x="73444" y="51781"/>
                      </a:lnTo>
                      <a:lnTo>
                        <a:pt x="45440" y="47765"/>
                      </a:lnTo>
                      <a:lnTo>
                        <a:pt x="32970" y="73127"/>
                      </a:lnTo>
                      <a:lnTo>
                        <a:pt x="28109" y="45229"/>
                      </a:lnTo>
                      <a:lnTo>
                        <a:pt x="0" y="41213"/>
                      </a:lnTo>
                      <a:lnTo>
                        <a:pt x="25151" y="28004"/>
                      </a:lnTo>
                      <a:lnTo>
                        <a:pt x="20290" y="0"/>
                      </a:lnTo>
                      <a:lnTo>
                        <a:pt x="40579" y="19761"/>
                      </a:lnTo>
                      <a:close/>
                    </a:path>
                  </a:pathLst>
                </a:custGeom>
                <a:solidFill>
                  <a:srgbClr val="FFDA44"/>
                </a:solidFill>
                <a:ln w="1042" cap="flat">
                  <a:noFill/>
                  <a:prstDash val="solid"/>
                  <a:miter/>
                </a:ln>
              </p:spPr>
              <p:txBody>
                <a:bodyPr rtlCol="0" anchor="ctr"/>
                <a:lstStyle/>
                <a:p>
                  <a:endParaRPr lang="en-US"/>
                </a:p>
              </p:txBody>
            </p:sp>
            <p:sp>
              <p:nvSpPr>
                <p:cNvPr id="117" name="Graphic 28">
                  <a:extLst>
                    <a:ext uri="{FF2B5EF4-FFF2-40B4-BE49-F238E27FC236}">
                      <a16:creationId xmlns:a16="http://schemas.microsoft.com/office/drawing/2014/main" id="{A4A756D9-12E4-B615-3052-7300B01B8890}"/>
                    </a:ext>
                  </a:extLst>
                </p:cNvPr>
                <p:cNvSpPr/>
                <p:nvPr/>
              </p:nvSpPr>
              <p:spPr>
                <a:xfrm>
                  <a:off x="6723074" y="4959432"/>
                  <a:ext cx="72070" cy="73972"/>
                </a:xfrm>
                <a:custGeom>
                  <a:avLst/>
                  <a:gdLst>
                    <a:gd name="connsiteX0" fmla="*/ 47871 w 72070"/>
                    <a:gd name="connsiteY0" fmla="*/ 0 h 73972"/>
                    <a:gd name="connsiteX1" fmla="*/ 45757 w 72070"/>
                    <a:gd name="connsiteY1" fmla="*/ 28215 h 73972"/>
                    <a:gd name="connsiteX2" fmla="*/ 72070 w 72070"/>
                    <a:gd name="connsiteY2" fmla="*/ 38888 h 73972"/>
                    <a:gd name="connsiteX3" fmla="*/ 44489 w 72070"/>
                    <a:gd name="connsiteY3" fmla="*/ 45651 h 73972"/>
                    <a:gd name="connsiteX4" fmla="*/ 42481 w 72070"/>
                    <a:gd name="connsiteY4" fmla="*/ 73972 h 73972"/>
                    <a:gd name="connsiteX5" fmla="*/ 27581 w 72070"/>
                    <a:gd name="connsiteY5" fmla="*/ 49878 h 73972"/>
                    <a:gd name="connsiteX6" fmla="*/ 0 w 72070"/>
                    <a:gd name="connsiteY6" fmla="*/ 56642 h 73972"/>
                    <a:gd name="connsiteX7" fmla="*/ 18282 w 72070"/>
                    <a:gd name="connsiteY7" fmla="*/ 34978 h 73972"/>
                    <a:gd name="connsiteX8" fmla="*/ 3276 w 72070"/>
                    <a:gd name="connsiteY8" fmla="*/ 10990 h 73972"/>
                    <a:gd name="connsiteX9" fmla="*/ 29589 w 72070"/>
                    <a:gd name="connsiteY9" fmla="*/ 21663 h 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70" h="73972">
                      <a:moveTo>
                        <a:pt x="47871" y="0"/>
                      </a:moveTo>
                      <a:lnTo>
                        <a:pt x="45757" y="28215"/>
                      </a:lnTo>
                      <a:lnTo>
                        <a:pt x="72070" y="38888"/>
                      </a:lnTo>
                      <a:lnTo>
                        <a:pt x="44489" y="45651"/>
                      </a:lnTo>
                      <a:lnTo>
                        <a:pt x="42481" y="73972"/>
                      </a:lnTo>
                      <a:lnTo>
                        <a:pt x="27581" y="49878"/>
                      </a:lnTo>
                      <a:lnTo>
                        <a:pt x="0" y="56642"/>
                      </a:lnTo>
                      <a:lnTo>
                        <a:pt x="18282" y="34978"/>
                      </a:lnTo>
                      <a:lnTo>
                        <a:pt x="3276" y="10990"/>
                      </a:lnTo>
                      <a:lnTo>
                        <a:pt x="29589" y="21663"/>
                      </a:lnTo>
                      <a:close/>
                    </a:path>
                  </a:pathLst>
                </a:custGeom>
                <a:solidFill>
                  <a:srgbClr val="FFDA44"/>
                </a:solidFill>
                <a:ln w="1042" cap="flat">
                  <a:noFill/>
                  <a:prstDash val="solid"/>
                  <a:miter/>
                </a:ln>
              </p:spPr>
              <p:txBody>
                <a:bodyPr rtlCol="0" anchor="ctr"/>
                <a:lstStyle/>
                <a:p>
                  <a:endParaRPr lang="en-US"/>
                </a:p>
              </p:txBody>
            </p:sp>
          </p:grpSp>
        </p:grpSp>
      </p:grpSp>
      <p:grpSp>
        <p:nvGrpSpPr>
          <p:cNvPr id="12" name="Group 11">
            <a:extLst>
              <a:ext uri="{FF2B5EF4-FFF2-40B4-BE49-F238E27FC236}">
                <a16:creationId xmlns:a16="http://schemas.microsoft.com/office/drawing/2014/main" id="{9A17692D-CA2E-FF48-1F89-549C1FF08CFA}"/>
              </a:ext>
            </a:extLst>
          </p:cNvPr>
          <p:cNvGrpSpPr>
            <a:grpSpLocks noChangeAspect="1"/>
          </p:cNvGrpSpPr>
          <p:nvPr/>
        </p:nvGrpSpPr>
        <p:grpSpPr>
          <a:xfrm>
            <a:off x="433754" y="3666791"/>
            <a:ext cx="366288" cy="366288"/>
            <a:chOff x="7348029" y="5344428"/>
            <a:chExt cx="362921" cy="362921"/>
          </a:xfrm>
        </p:grpSpPr>
        <p:sp>
          <p:nvSpPr>
            <p:cNvPr id="77" name="Oval 76">
              <a:extLst>
                <a:ext uri="{FF2B5EF4-FFF2-40B4-BE49-F238E27FC236}">
                  <a16:creationId xmlns:a16="http://schemas.microsoft.com/office/drawing/2014/main" id="{24A435A0-B423-1C15-B248-BEF161509911}"/>
                </a:ext>
              </a:extLst>
            </p:cNvPr>
            <p:cNvSpPr/>
            <p:nvPr/>
          </p:nvSpPr>
          <p:spPr>
            <a:xfrm>
              <a:off x="7348029" y="5344428"/>
              <a:ext cx="362921" cy="362921"/>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78" name="Group 77">
              <a:extLst>
                <a:ext uri="{FF2B5EF4-FFF2-40B4-BE49-F238E27FC236}">
                  <a16:creationId xmlns:a16="http://schemas.microsoft.com/office/drawing/2014/main" id="{65956A14-2CCD-766C-55CE-3D95BE084D5A}"/>
                </a:ext>
              </a:extLst>
            </p:cNvPr>
            <p:cNvGrpSpPr>
              <a:grpSpLocks noChangeAspect="1"/>
            </p:cNvGrpSpPr>
            <p:nvPr/>
          </p:nvGrpSpPr>
          <p:grpSpPr>
            <a:xfrm>
              <a:off x="7386415" y="5382995"/>
              <a:ext cx="283464" cy="283464"/>
              <a:chOff x="2450774" y="1539511"/>
              <a:chExt cx="4876799" cy="4876800"/>
            </a:xfrm>
          </p:grpSpPr>
          <p:sp>
            <p:nvSpPr>
              <p:cNvPr id="79" name="Freeform 78">
                <a:extLst>
                  <a:ext uri="{FF2B5EF4-FFF2-40B4-BE49-F238E27FC236}">
                    <a16:creationId xmlns:a16="http://schemas.microsoft.com/office/drawing/2014/main" id="{5D210BA9-555C-0E46-B2B4-63EFD21C136C}"/>
                  </a:ext>
                </a:extLst>
              </p:cNvPr>
              <p:cNvSpPr/>
              <p:nvPr/>
            </p:nvSpPr>
            <p:spPr>
              <a:xfrm>
                <a:off x="3829003" y="1539511"/>
                <a:ext cx="2120341" cy="4876800"/>
              </a:xfrm>
              <a:custGeom>
                <a:avLst/>
                <a:gdLst>
                  <a:gd name="connsiteX0" fmla="*/ 1908305 w 2120341"/>
                  <a:gd name="connsiteY0" fmla="*/ 151667 h 4876800"/>
                  <a:gd name="connsiteX1" fmla="*/ 1060171 w 2120341"/>
                  <a:gd name="connsiteY1" fmla="*/ 0 h 4876800"/>
                  <a:gd name="connsiteX2" fmla="*/ 212036 w 2120341"/>
                  <a:gd name="connsiteY2" fmla="*/ 151667 h 4876800"/>
                  <a:gd name="connsiteX3" fmla="*/ 0 w 2120341"/>
                  <a:gd name="connsiteY3" fmla="*/ 2438400 h 4876800"/>
                  <a:gd name="connsiteX4" fmla="*/ 212036 w 2120341"/>
                  <a:gd name="connsiteY4" fmla="*/ 4725134 h 4876800"/>
                  <a:gd name="connsiteX5" fmla="*/ 1060171 w 2120341"/>
                  <a:gd name="connsiteY5" fmla="*/ 4876800 h 4876800"/>
                  <a:gd name="connsiteX6" fmla="*/ 1908305 w 2120341"/>
                  <a:gd name="connsiteY6" fmla="*/ 4725134 h 4876800"/>
                  <a:gd name="connsiteX7" fmla="*/ 2120341 w 2120341"/>
                  <a:gd name="connsiteY7" fmla="*/ 2438400 h 4876800"/>
                  <a:gd name="connsiteX8" fmla="*/ 1908305 w 2120341"/>
                  <a:gd name="connsiteY8" fmla="*/ 15166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341" h="4876800">
                    <a:moveTo>
                      <a:pt x="1908305" y="151667"/>
                    </a:moveTo>
                    <a:cubicBezTo>
                      <a:pt x="1644148" y="53654"/>
                      <a:pt x="1358436" y="0"/>
                      <a:pt x="1060171" y="0"/>
                    </a:cubicBezTo>
                    <a:cubicBezTo>
                      <a:pt x="761905" y="0"/>
                      <a:pt x="476193" y="53654"/>
                      <a:pt x="212036" y="151667"/>
                    </a:cubicBezTo>
                    <a:lnTo>
                      <a:pt x="0" y="2438400"/>
                    </a:lnTo>
                    <a:lnTo>
                      <a:pt x="212036" y="4725134"/>
                    </a:lnTo>
                    <a:cubicBezTo>
                      <a:pt x="476193" y="4823156"/>
                      <a:pt x="761905" y="4876800"/>
                      <a:pt x="1060171" y="4876800"/>
                    </a:cubicBezTo>
                    <a:cubicBezTo>
                      <a:pt x="1358436" y="4876800"/>
                      <a:pt x="1644148" y="4823156"/>
                      <a:pt x="1908305" y="4725134"/>
                    </a:cubicBezTo>
                    <a:lnTo>
                      <a:pt x="2120341" y="2438400"/>
                    </a:lnTo>
                    <a:lnTo>
                      <a:pt x="1908305" y="151667"/>
                    </a:lnTo>
                    <a:close/>
                  </a:path>
                </a:pathLst>
              </a:custGeom>
              <a:solidFill>
                <a:srgbClr val="FFDA44"/>
              </a:solidFill>
              <a:ln w="9525" cap="flat">
                <a:noFill/>
                <a:prstDash val="solid"/>
                <a:miter/>
              </a:ln>
            </p:spPr>
            <p:txBody>
              <a:bodyPr rIns="91440" rtlCol="0" anchor="ctr"/>
              <a:lstStyle/>
              <a:p>
                <a:endParaRPr lang="en-US"/>
              </a:p>
            </p:txBody>
          </p:sp>
          <p:sp>
            <p:nvSpPr>
              <p:cNvPr id="80" name="Freeform 79">
                <a:extLst>
                  <a:ext uri="{FF2B5EF4-FFF2-40B4-BE49-F238E27FC236}">
                    <a16:creationId xmlns:a16="http://schemas.microsoft.com/office/drawing/2014/main" id="{701E0251-ACB1-D301-692C-7EAEBED545B9}"/>
                  </a:ext>
                </a:extLst>
              </p:cNvPr>
              <p:cNvSpPr/>
              <p:nvPr/>
            </p:nvSpPr>
            <p:spPr>
              <a:xfrm>
                <a:off x="5737308" y="1691187"/>
                <a:ext cx="1590265" cy="4573476"/>
              </a:xfrm>
              <a:custGeom>
                <a:avLst/>
                <a:gdLst>
                  <a:gd name="connsiteX0" fmla="*/ 1590265 w 1590265"/>
                  <a:gd name="connsiteY0" fmla="*/ 2286724 h 4573476"/>
                  <a:gd name="connsiteX1" fmla="*/ 0 w 1590265"/>
                  <a:gd name="connsiteY1" fmla="*/ 0 h 4573476"/>
                  <a:gd name="connsiteX2" fmla="*/ 0 w 1590265"/>
                  <a:gd name="connsiteY2" fmla="*/ 4573477 h 4573476"/>
                  <a:gd name="connsiteX3" fmla="*/ 1590265 w 1590265"/>
                  <a:gd name="connsiteY3" fmla="*/ 228672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24"/>
                    </a:moveTo>
                    <a:cubicBezTo>
                      <a:pt x="1590265" y="1238307"/>
                      <a:pt x="928545" y="344519"/>
                      <a:pt x="0" y="0"/>
                    </a:cubicBezTo>
                    <a:lnTo>
                      <a:pt x="0" y="4573477"/>
                    </a:lnTo>
                    <a:cubicBezTo>
                      <a:pt x="928545" y="4228929"/>
                      <a:pt x="1590265" y="3335160"/>
                      <a:pt x="1590265" y="2286724"/>
                    </a:cubicBezTo>
                    <a:close/>
                  </a:path>
                </a:pathLst>
              </a:custGeom>
              <a:solidFill>
                <a:srgbClr val="D80027"/>
              </a:solidFill>
              <a:ln w="9525" cap="flat">
                <a:noFill/>
                <a:prstDash val="solid"/>
                <a:miter/>
              </a:ln>
            </p:spPr>
            <p:txBody>
              <a:bodyPr rIns="91440" rtlCol="0" anchor="ctr"/>
              <a:lstStyle/>
              <a:p>
                <a:endParaRPr lang="en-US"/>
              </a:p>
            </p:txBody>
          </p:sp>
          <p:sp>
            <p:nvSpPr>
              <p:cNvPr id="81" name="Freeform 80">
                <a:extLst>
                  <a:ext uri="{FF2B5EF4-FFF2-40B4-BE49-F238E27FC236}">
                    <a16:creationId xmlns:a16="http://schemas.microsoft.com/office/drawing/2014/main" id="{DEDC006D-5D6D-EDE4-4A98-2C0126144A0A}"/>
                  </a:ext>
                </a:extLst>
              </p:cNvPr>
              <p:cNvSpPr/>
              <p:nvPr/>
            </p:nvSpPr>
            <p:spPr>
              <a:xfrm>
                <a:off x="2450774" y="1691187"/>
                <a:ext cx="1590265" cy="4573466"/>
              </a:xfrm>
              <a:custGeom>
                <a:avLst/>
                <a:gdLst>
                  <a:gd name="connsiteX0" fmla="*/ 0 w 1590265"/>
                  <a:gd name="connsiteY0" fmla="*/ 2286724 h 4573466"/>
                  <a:gd name="connsiteX1" fmla="*/ 1590265 w 1590265"/>
                  <a:gd name="connsiteY1" fmla="*/ 4573467 h 4573466"/>
                  <a:gd name="connsiteX2" fmla="*/ 1590265 w 1590265"/>
                  <a:gd name="connsiteY2" fmla="*/ 0 h 4573466"/>
                  <a:gd name="connsiteX3" fmla="*/ 0 w 1590265"/>
                  <a:gd name="connsiteY3" fmla="*/ 228672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24"/>
                    </a:moveTo>
                    <a:cubicBezTo>
                      <a:pt x="0" y="3335160"/>
                      <a:pt x="661721" y="4228929"/>
                      <a:pt x="1590265" y="4573467"/>
                    </a:cubicBezTo>
                    <a:lnTo>
                      <a:pt x="1590265" y="0"/>
                    </a:lnTo>
                    <a:cubicBezTo>
                      <a:pt x="661721" y="344519"/>
                      <a:pt x="0" y="1238307"/>
                      <a:pt x="0" y="2286724"/>
                    </a:cubicBezTo>
                    <a:close/>
                  </a:path>
                </a:pathLst>
              </a:custGeom>
              <a:solidFill>
                <a:srgbClr val="000000"/>
              </a:solidFill>
              <a:ln w="9525" cap="flat">
                <a:noFill/>
                <a:prstDash val="solid"/>
                <a:miter/>
              </a:ln>
            </p:spPr>
            <p:txBody>
              <a:bodyPr rIns="91440" rtlCol="0" anchor="ctr"/>
              <a:lstStyle/>
              <a:p>
                <a:endParaRPr lang="en-US"/>
              </a:p>
            </p:txBody>
          </p:sp>
        </p:grpSp>
      </p:grpSp>
      <p:grpSp>
        <p:nvGrpSpPr>
          <p:cNvPr id="13" name="Group 12">
            <a:extLst>
              <a:ext uri="{FF2B5EF4-FFF2-40B4-BE49-F238E27FC236}">
                <a16:creationId xmlns:a16="http://schemas.microsoft.com/office/drawing/2014/main" id="{AAFC75C0-7FE6-C9A5-4519-58DEBD7AE208}"/>
              </a:ext>
            </a:extLst>
          </p:cNvPr>
          <p:cNvGrpSpPr/>
          <p:nvPr/>
        </p:nvGrpSpPr>
        <p:grpSpPr>
          <a:xfrm>
            <a:off x="433754" y="4513305"/>
            <a:ext cx="366288" cy="366288"/>
            <a:chOff x="7455535" y="6238171"/>
            <a:chExt cx="438912" cy="438912"/>
          </a:xfrm>
        </p:grpSpPr>
        <p:sp>
          <p:nvSpPr>
            <p:cNvPr id="72" name="Oval 71">
              <a:extLst>
                <a:ext uri="{FF2B5EF4-FFF2-40B4-BE49-F238E27FC236}">
                  <a16:creationId xmlns:a16="http://schemas.microsoft.com/office/drawing/2014/main" id="{9DC12EAA-D040-400B-CC17-4A08FE6E1EBE}"/>
                </a:ext>
              </a:extLst>
            </p:cNvPr>
            <p:cNvSpPr/>
            <p:nvPr/>
          </p:nvSpPr>
          <p:spPr>
            <a:xfrm>
              <a:off x="745553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73" name="Group 72">
              <a:extLst>
                <a:ext uri="{FF2B5EF4-FFF2-40B4-BE49-F238E27FC236}">
                  <a16:creationId xmlns:a16="http://schemas.microsoft.com/office/drawing/2014/main" id="{12430E67-38DD-CA7C-CC39-3E93D3023259}"/>
                </a:ext>
              </a:extLst>
            </p:cNvPr>
            <p:cNvGrpSpPr>
              <a:grpSpLocks noChangeAspect="1"/>
            </p:cNvGrpSpPr>
            <p:nvPr/>
          </p:nvGrpSpPr>
          <p:grpSpPr>
            <a:xfrm>
              <a:off x="7506449" y="6289303"/>
              <a:ext cx="338328" cy="338328"/>
              <a:chOff x="3657600" y="990600"/>
              <a:chExt cx="4876800" cy="4876800"/>
            </a:xfrm>
          </p:grpSpPr>
          <p:sp>
            <p:nvSpPr>
              <p:cNvPr id="74" name="Freeform 73">
                <a:extLst>
                  <a:ext uri="{FF2B5EF4-FFF2-40B4-BE49-F238E27FC236}">
                    <a16:creationId xmlns:a16="http://schemas.microsoft.com/office/drawing/2014/main" id="{68F0207E-3A6F-CE29-E51D-264822552507}"/>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6E8D6D8-D849-2812-8507-FF12E7AC8FFF}"/>
                  </a:ext>
                </a:extLst>
              </p:cNvPr>
              <p:cNvSpPr/>
              <p:nvPr/>
            </p:nvSpPr>
            <p:spPr>
              <a:xfrm>
                <a:off x="6944134" y="1142266"/>
                <a:ext cx="1590265" cy="4573476"/>
              </a:xfrm>
              <a:custGeom>
                <a:avLst/>
                <a:gdLst>
                  <a:gd name="connsiteX0" fmla="*/ 1590265 w 1590265"/>
                  <a:gd name="connsiteY0" fmla="*/ 2286734 h 4573476"/>
                  <a:gd name="connsiteX1" fmla="*/ 0 w 1590265"/>
                  <a:gd name="connsiteY1" fmla="*/ 0 h 4573476"/>
                  <a:gd name="connsiteX2" fmla="*/ 0 w 1590265"/>
                  <a:gd name="connsiteY2" fmla="*/ 4573477 h 4573476"/>
                  <a:gd name="connsiteX3" fmla="*/ 1590265 w 1590265"/>
                  <a:gd name="connsiteY3" fmla="*/ 228673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34"/>
                    </a:moveTo>
                    <a:cubicBezTo>
                      <a:pt x="1590265" y="1238307"/>
                      <a:pt x="928545" y="344529"/>
                      <a:pt x="0" y="0"/>
                    </a:cubicBezTo>
                    <a:lnTo>
                      <a:pt x="0" y="4573477"/>
                    </a:lnTo>
                    <a:cubicBezTo>
                      <a:pt x="928545" y="4228938"/>
                      <a:pt x="1590265" y="3335160"/>
                      <a:pt x="1590265" y="2286734"/>
                    </a:cubicBezTo>
                    <a:close/>
                  </a:path>
                </a:pathLst>
              </a:custGeom>
              <a:solidFill>
                <a:srgbClr val="D80027"/>
              </a:solid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7668C4A-A80B-EC68-BD6E-35B1BBB30060}"/>
                  </a:ext>
                </a:extLst>
              </p:cNvPr>
              <p:cNvSpPr/>
              <p:nvPr/>
            </p:nvSpPr>
            <p:spPr>
              <a:xfrm>
                <a:off x="3657600" y="1142266"/>
                <a:ext cx="1590265" cy="4573466"/>
              </a:xfrm>
              <a:custGeom>
                <a:avLst/>
                <a:gdLst>
                  <a:gd name="connsiteX0" fmla="*/ 0 w 1590265"/>
                  <a:gd name="connsiteY0" fmla="*/ 2286734 h 4573466"/>
                  <a:gd name="connsiteX1" fmla="*/ 1590265 w 1590265"/>
                  <a:gd name="connsiteY1" fmla="*/ 4573467 h 4573466"/>
                  <a:gd name="connsiteX2" fmla="*/ 1590265 w 1590265"/>
                  <a:gd name="connsiteY2" fmla="*/ 0 h 4573466"/>
                  <a:gd name="connsiteX3" fmla="*/ 0 w 1590265"/>
                  <a:gd name="connsiteY3" fmla="*/ 228673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34"/>
                    </a:moveTo>
                    <a:cubicBezTo>
                      <a:pt x="0" y="3335160"/>
                      <a:pt x="661730" y="4228938"/>
                      <a:pt x="1590265" y="4573467"/>
                    </a:cubicBezTo>
                    <a:lnTo>
                      <a:pt x="1590265" y="0"/>
                    </a:lnTo>
                    <a:cubicBezTo>
                      <a:pt x="661730" y="344529"/>
                      <a:pt x="0" y="1238307"/>
                      <a:pt x="0" y="2286734"/>
                    </a:cubicBezTo>
                    <a:close/>
                  </a:path>
                </a:pathLst>
              </a:custGeom>
              <a:solidFill>
                <a:srgbClr val="0052B4"/>
              </a:solidFill>
              <a:ln w="9525" cap="flat">
                <a:noFill/>
                <a:prstDash val="solid"/>
                <a:miter/>
              </a:ln>
            </p:spPr>
            <p:txBody>
              <a:bodyPr rtlCol="0" anchor="ctr"/>
              <a:lstStyle/>
              <a:p>
                <a:endParaRPr lang="en-US"/>
              </a:p>
            </p:txBody>
          </p:sp>
        </p:grpSp>
      </p:grpSp>
      <p:grpSp>
        <p:nvGrpSpPr>
          <p:cNvPr id="14" name="Group 13">
            <a:extLst>
              <a:ext uri="{FF2B5EF4-FFF2-40B4-BE49-F238E27FC236}">
                <a16:creationId xmlns:a16="http://schemas.microsoft.com/office/drawing/2014/main" id="{77FC70E2-E435-252D-1E18-1F4EA9C67BC2}"/>
              </a:ext>
            </a:extLst>
          </p:cNvPr>
          <p:cNvGrpSpPr/>
          <p:nvPr/>
        </p:nvGrpSpPr>
        <p:grpSpPr>
          <a:xfrm>
            <a:off x="433754" y="4940071"/>
            <a:ext cx="366288" cy="366288"/>
            <a:chOff x="8174863" y="6238171"/>
            <a:chExt cx="438912" cy="438912"/>
          </a:xfrm>
        </p:grpSpPr>
        <p:sp>
          <p:nvSpPr>
            <p:cNvPr id="63" name="Oval 62">
              <a:extLst>
                <a:ext uri="{FF2B5EF4-FFF2-40B4-BE49-F238E27FC236}">
                  <a16:creationId xmlns:a16="http://schemas.microsoft.com/office/drawing/2014/main" id="{9BC1627E-8CF7-4263-3153-3A4706655644}"/>
                </a:ext>
              </a:extLst>
            </p:cNvPr>
            <p:cNvSpPr/>
            <p:nvPr/>
          </p:nvSpPr>
          <p:spPr>
            <a:xfrm>
              <a:off x="817486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64" name="Group 63">
              <a:extLst>
                <a:ext uri="{FF2B5EF4-FFF2-40B4-BE49-F238E27FC236}">
                  <a16:creationId xmlns:a16="http://schemas.microsoft.com/office/drawing/2014/main" id="{FF075CC1-58CD-E847-3934-BE3539E43C7A}"/>
                </a:ext>
              </a:extLst>
            </p:cNvPr>
            <p:cNvGrpSpPr>
              <a:grpSpLocks noChangeAspect="1"/>
            </p:cNvGrpSpPr>
            <p:nvPr/>
          </p:nvGrpSpPr>
          <p:grpSpPr>
            <a:xfrm>
              <a:off x="8225778" y="6289303"/>
              <a:ext cx="338327" cy="338328"/>
              <a:chOff x="3841759" y="1174750"/>
              <a:chExt cx="4505447" cy="4505456"/>
            </a:xfrm>
          </p:grpSpPr>
          <p:sp>
            <p:nvSpPr>
              <p:cNvPr id="65" name="Freeform 64">
                <a:extLst>
                  <a:ext uri="{FF2B5EF4-FFF2-40B4-BE49-F238E27FC236}">
                    <a16:creationId xmlns:a16="http://schemas.microsoft.com/office/drawing/2014/main" id="{0FD307CB-40A4-593A-E4E8-128C16B87C18}"/>
                  </a:ext>
                </a:extLst>
              </p:cNvPr>
              <p:cNvSpPr/>
              <p:nvPr/>
            </p:nvSpPr>
            <p:spPr>
              <a:xfrm>
                <a:off x="3841940" y="1174940"/>
                <a:ext cx="4505266" cy="4505266"/>
              </a:xfrm>
              <a:custGeom>
                <a:avLst/>
                <a:gdLst>
                  <a:gd name="connsiteX0" fmla="*/ 4505266 w 4505266"/>
                  <a:gd name="connsiteY0" fmla="*/ 2252633 h 4505266"/>
                  <a:gd name="connsiteX1" fmla="*/ 2252633 w 4505266"/>
                  <a:gd name="connsiteY1" fmla="*/ 4505266 h 4505266"/>
                  <a:gd name="connsiteX2" fmla="*/ 0 w 4505266"/>
                  <a:gd name="connsiteY2" fmla="*/ 2252633 h 4505266"/>
                  <a:gd name="connsiteX3" fmla="*/ 2252633 w 4505266"/>
                  <a:gd name="connsiteY3" fmla="*/ 0 h 4505266"/>
                  <a:gd name="connsiteX4" fmla="*/ 4505266 w 4505266"/>
                  <a:gd name="connsiteY4" fmla="*/ 2252633 h 45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266" h="4505266">
                    <a:moveTo>
                      <a:pt x="4505266" y="2252633"/>
                    </a:moveTo>
                    <a:cubicBezTo>
                      <a:pt x="4505266" y="3496728"/>
                      <a:pt x="3496728" y="4505266"/>
                      <a:pt x="2252633" y="4505266"/>
                    </a:cubicBezTo>
                    <a:cubicBezTo>
                      <a:pt x="1008538" y="4505266"/>
                      <a:pt x="0" y="3496728"/>
                      <a:pt x="0" y="2252633"/>
                    </a:cubicBezTo>
                    <a:cubicBezTo>
                      <a:pt x="0" y="1008538"/>
                      <a:pt x="1008538" y="0"/>
                      <a:pt x="2252633" y="0"/>
                    </a:cubicBezTo>
                    <a:cubicBezTo>
                      <a:pt x="3496728" y="0"/>
                      <a:pt x="4505266" y="1008538"/>
                      <a:pt x="4505266" y="2252633"/>
                    </a:cubicBezTo>
                    <a:close/>
                  </a:path>
                </a:pathLst>
              </a:custGeom>
              <a:solidFill>
                <a:srgbClr val="FFFFFF"/>
              </a:solidFill>
              <a:ln w="950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4BB7C63D-CBB2-BC87-D34E-8448CD9C53D6}"/>
                  </a:ext>
                </a:extLst>
              </p:cNvPr>
              <p:cNvSpPr/>
              <p:nvPr/>
            </p:nvSpPr>
            <p:spPr>
              <a:xfrm>
                <a:off x="6830476" y="2676413"/>
                <a:ext cx="1516672" cy="1493274"/>
              </a:xfrm>
              <a:custGeom>
                <a:avLst/>
                <a:gdLst>
                  <a:gd name="connsiteX0" fmla="*/ 1387943 w 1516672"/>
                  <a:gd name="connsiteY0" fmla="*/ 0 h 1493274"/>
                  <a:gd name="connsiteX1" fmla="*/ 0 w 1516672"/>
                  <a:gd name="connsiteY1" fmla="*/ 0 h 1493274"/>
                  <a:gd name="connsiteX2" fmla="*/ 1141 w 1516672"/>
                  <a:gd name="connsiteY2" fmla="*/ 1493274 h 1493274"/>
                  <a:gd name="connsiteX3" fmla="*/ 1390939 w 1516672"/>
                  <a:gd name="connsiteY3" fmla="*/ 1493274 h 1493274"/>
                  <a:gd name="connsiteX4" fmla="*/ 1516673 w 1516672"/>
                  <a:gd name="connsiteY4" fmla="*/ 751084 h 1493274"/>
                  <a:gd name="connsiteX5" fmla="*/ 1387943 w 1516672"/>
                  <a:gd name="connsiteY5" fmla="*/ 0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672" h="1493274">
                    <a:moveTo>
                      <a:pt x="1387943" y="0"/>
                    </a:moveTo>
                    <a:lnTo>
                      <a:pt x="0" y="0"/>
                    </a:lnTo>
                    <a:cubicBezTo>
                      <a:pt x="60256" y="481221"/>
                      <a:pt x="60646" y="1011454"/>
                      <a:pt x="1141" y="1493274"/>
                    </a:cubicBezTo>
                    <a:lnTo>
                      <a:pt x="1390939" y="1493274"/>
                    </a:lnTo>
                    <a:cubicBezTo>
                      <a:pt x="1472035" y="1260792"/>
                      <a:pt x="1516673" y="1011207"/>
                      <a:pt x="1516673" y="751084"/>
                    </a:cubicBezTo>
                    <a:cubicBezTo>
                      <a:pt x="1516711" y="487622"/>
                      <a:pt x="1471036" y="234937"/>
                      <a:pt x="1387943" y="0"/>
                    </a:cubicBezTo>
                    <a:close/>
                  </a:path>
                </a:pathLst>
              </a:custGeom>
              <a:solidFill>
                <a:srgbClr val="EFECEC"/>
              </a:solidFill>
              <a:ln w="950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2C1669B-4BE6-7B4D-4529-58DBD4EDF277}"/>
                  </a:ext>
                </a:extLst>
              </p:cNvPr>
              <p:cNvSpPr/>
              <p:nvPr/>
            </p:nvSpPr>
            <p:spPr>
              <a:xfrm>
                <a:off x="6296742" y="1184033"/>
                <a:ext cx="1921686" cy="1492380"/>
              </a:xfrm>
              <a:custGeom>
                <a:avLst/>
                <a:gdLst>
                  <a:gd name="connsiteX0" fmla="*/ 533734 w 1921686"/>
                  <a:gd name="connsiteY0" fmla="*/ 1492380 h 1492380"/>
                  <a:gd name="connsiteX1" fmla="*/ 1921686 w 1921686"/>
                  <a:gd name="connsiteY1" fmla="*/ 1492380 h 1492380"/>
                  <a:gd name="connsiteX2" fmla="*/ 1920973 w 1921686"/>
                  <a:gd name="connsiteY2" fmla="*/ 1490421 h 1492380"/>
                  <a:gd name="connsiteX3" fmla="*/ 0 w 1921686"/>
                  <a:gd name="connsiteY3" fmla="*/ 0 h 1492380"/>
                  <a:gd name="connsiteX4" fmla="*/ 533734 w 1921686"/>
                  <a:gd name="connsiteY4" fmla="*/ 1492380 h 1492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86" h="1492380">
                    <a:moveTo>
                      <a:pt x="533734" y="1492380"/>
                    </a:moveTo>
                    <a:lnTo>
                      <a:pt x="1921686" y="1492380"/>
                    </a:lnTo>
                    <a:cubicBezTo>
                      <a:pt x="1921439" y="1491667"/>
                      <a:pt x="1921220" y="1491068"/>
                      <a:pt x="1920973" y="1490421"/>
                    </a:cubicBezTo>
                    <a:cubicBezTo>
                      <a:pt x="1632648" y="677493"/>
                      <a:pt x="891057" y="79393"/>
                      <a:pt x="0" y="0"/>
                    </a:cubicBezTo>
                    <a:cubicBezTo>
                      <a:pt x="344824" y="189015"/>
                      <a:pt x="445514" y="787865"/>
                      <a:pt x="533734" y="1492380"/>
                    </a:cubicBezTo>
                    <a:close/>
                  </a:path>
                </a:pathLst>
              </a:custGeom>
              <a:solidFill>
                <a:srgbClr val="E63026"/>
              </a:solidFill>
              <a:ln w="9505"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D9F38733-77E6-1F81-A8DB-60B7FB093097}"/>
                  </a:ext>
                </a:extLst>
              </p:cNvPr>
              <p:cNvSpPr/>
              <p:nvPr/>
            </p:nvSpPr>
            <p:spPr>
              <a:xfrm>
                <a:off x="6296780" y="4169687"/>
                <a:ext cx="1924653" cy="1501206"/>
              </a:xfrm>
              <a:custGeom>
                <a:avLst/>
                <a:gdLst>
                  <a:gd name="connsiteX0" fmla="*/ 0 w 1924653"/>
                  <a:gd name="connsiteY0" fmla="*/ 1501207 h 1501206"/>
                  <a:gd name="connsiteX1" fmla="*/ 1922485 w 1924653"/>
                  <a:gd name="connsiteY1" fmla="*/ 6401 h 1501206"/>
                  <a:gd name="connsiteX2" fmla="*/ 1924654 w 1924653"/>
                  <a:gd name="connsiteY2" fmla="*/ 0 h 1501206"/>
                  <a:gd name="connsiteX3" fmla="*/ 534818 w 1924653"/>
                  <a:gd name="connsiteY3" fmla="*/ 0 h 1501206"/>
                  <a:gd name="connsiteX4" fmla="*/ 0 w 1924653"/>
                  <a:gd name="connsiteY4" fmla="*/ 1501207 h 150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653" h="1501206">
                    <a:moveTo>
                      <a:pt x="0" y="1501207"/>
                    </a:moveTo>
                    <a:cubicBezTo>
                      <a:pt x="892645" y="1421671"/>
                      <a:pt x="1635302" y="821508"/>
                      <a:pt x="1922485" y="6401"/>
                    </a:cubicBezTo>
                    <a:cubicBezTo>
                      <a:pt x="1923237" y="4232"/>
                      <a:pt x="1923874" y="2102"/>
                      <a:pt x="1924654" y="0"/>
                    </a:cubicBezTo>
                    <a:lnTo>
                      <a:pt x="534818" y="0"/>
                    </a:lnTo>
                    <a:cubicBezTo>
                      <a:pt x="447369" y="708329"/>
                      <a:pt x="346232" y="1311403"/>
                      <a:pt x="0" y="1501207"/>
                    </a:cubicBezTo>
                    <a:close/>
                  </a:path>
                </a:pathLst>
              </a:custGeom>
              <a:solidFill>
                <a:srgbClr val="2B479D"/>
              </a:solidFill>
              <a:ln w="950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4F8F2DC-CA68-C982-F48B-4C573172FE67}"/>
                  </a:ext>
                </a:extLst>
              </p:cNvPr>
              <p:cNvSpPr/>
              <p:nvPr/>
            </p:nvSpPr>
            <p:spPr>
              <a:xfrm>
                <a:off x="3841759" y="2676413"/>
                <a:ext cx="3150184" cy="1493274"/>
              </a:xfrm>
              <a:custGeom>
                <a:avLst/>
                <a:gdLst>
                  <a:gd name="connsiteX0" fmla="*/ 0 w 3150184"/>
                  <a:gd name="connsiteY0" fmla="*/ 751084 h 1493274"/>
                  <a:gd name="connsiteX1" fmla="*/ 125734 w 3150184"/>
                  <a:gd name="connsiteY1" fmla="*/ 1493274 h 1493274"/>
                  <a:gd name="connsiteX2" fmla="*/ 3105843 w 3150184"/>
                  <a:gd name="connsiteY2" fmla="*/ 1493274 h 1493274"/>
                  <a:gd name="connsiteX3" fmla="*/ 3104702 w 3150184"/>
                  <a:gd name="connsiteY3" fmla="*/ 0 h 1493274"/>
                  <a:gd name="connsiteX4" fmla="*/ 128721 w 3150184"/>
                  <a:gd name="connsiteY4" fmla="*/ 0 h 1493274"/>
                  <a:gd name="connsiteX5" fmla="*/ 0 w 3150184"/>
                  <a:gd name="connsiteY5" fmla="*/ 751084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0184" h="1493274">
                    <a:moveTo>
                      <a:pt x="0" y="751084"/>
                    </a:moveTo>
                    <a:cubicBezTo>
                      <a:pt x="0" y="1011207"/>
                      <a:pt x="44638" y="1260792"/>
                      <a:pt x="125734" y="1493274"/>
                    </a:cubicBezTo>
                    <a:lnTo>
                      <a:pt x="3105843" y="1493274"/>
                    </a:lnTo>
                    <a:cubicBezTo>
                      <a:pt x="3165348" y="1011416"/>
                      <a:pt x="3164957" y="481221"/>
                      <a:pt x="3104702" y="0"/>
                    </a:cubicBezTo>
                    <a:lnTo>
                      <a:pt x="128721" y="0"/>
                    </a:lnTo>
                    <a:cubicBezTo>
                      <a:pt x="45627" y="234937"/>
                      <a:pt x="0" y="487622"/>
                      <a:pt x="0" y="751084"/>
                    </a:cubicBezTo>
                    <a:close/>
                  </a:path>
                </a:pathLst>
              </a:custGeom>
              <a:solidFill>
                <a:srgbClr val="EFEFEF"/>
              </a:solidFill>
              <a:ln w="9505"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6764F0E8-7037-C68D-7263-0D50BE3A29B6}"/>
                  </a:ext>
                </a:extLst>
              </p:cNvPr>
              <p:cNvSpPr/>
              <p:nvPr/>
            </p:nvSpPr>
            <p:spPr>
              <a:xfrm>
                <a:off x="3970432" y="1174750"/>
                <a:ext cx="2976018" cy="1501672"/>
              </a:xfrm>
              <a:custGeom>
                <a:avLst/>
                <a:gdLst>
                  <a:gd name="connsiteX0" fmla="*/ 713 w 2976018"/>
                  <a:gd name="connsiteY0" fmla="*/ 1499714 h 1501672"/>
                  <a:gd name="connsiteX1" fmla="*/ 0 w 2976018"/>
                  <a:gd name="connsiteY1" fmla="*/ 1501673 h 1501672"/>
                  <a:gd name="connsiteX2" fmla="*/ 2976019 w 2976018"/>
                  <a:gd name="connsiteY2" fmla="*/ 1501673 h 1501672"/>
                  <a:gd name="connsiteX3" fmla="*/ 2326348 w 2976018"/>
                  <a:gd name="connsiteY3" fmla="*/ 9293 h 1501672"/>
                  <a:gd name="connsiteX4" fmla="*/ 2123998 w 2976018"/>
                  <a:gd name="connsiteY4" fmla="*/ 0 h 1501672"/>
                  <a:gd name="connsiteX5" fmla="*/ 713 w 2976018"/>
                  <a:gd name="connsiteY5" fmla="*/ 1499714 h 150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018" h="1501672">
                    <a:moveTo>
                      <a:pt x="713" y="1499714"/>
                    </a:moveTo>
                    <a:cubicBezTo>
                      <a:pt x="466" y="1500351"/>
                      <a:pt x="247" y="1500960"/>
                      <a:pt x="0" y="1501673"/>
                    </a:cubicBezTo>
                    <a:lnTo>
                      <a:pt x="2976019" y="1501673"/>
                    </a:lnTo>
                    <a:cubicBezTo>
                      <a:pt x="2887809" y="797148"/>
                      <a:pt x="2671115" y="198307"/>
                      <a:pt x="2326348" y="9293"/>
                    </a:cubicBezTo>
                    <a:cubicBezTo>
                      <a:pt x="2259662" y="3377"/>
                      <a:pt x="2192215" y="0"/>
                      <a:pt x="2123998" y="0"/>
                    </a:cubicBezTo>
                    <a:cubicBezTo>
                      <a:pt x="1144037" y="0"/>
                      <a:pt x="310611" y="625911"/>
                      <a:pt x="713" y="1499714"/>
                    </a:cubicBezTo>
                    <a:close/>
                  </a:path>
                </a:pathLst>
              </a:custGeom>
              <a:solidFill>
                <a:srgbClr val="E73B36"/>
              </a:solidFill>
              <a:ln w="9505"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38B0DD9C-92E8-1757-56DB-092B754360CD}"/>
                  </a:ext>
                </a:extLst>
              </p:cNvPr>
              <p:cNvSpPr/>
              <p:nvPr/>
            </p:nvSpPr>
            <p:spPr>
              <a:xfrm>
                <a:off x="3967493" y="4169687"/>
                <a:ext cx="2980108" cy="1510518"/>
              </a:xfrm>
              <a:custGeom>
                <a:avLst/>
                <a:gdLst>
                  <a:gd name="connsiteX0" fmla="*/ 2980109 w 2980108"/>
                  <a:gd name="connsiteY0" fmla="*/ 0 h 1510518"/>
                  <a:gd name="connsiteX1" fmla="*/ 0 w 2980108"/>
                  <a:gd name="connsiteY1" fmla="*/ 0 h 1510518"/>
                  <a:gd name="connsiteX2" fmla="*/ 2169 w 2980108"/>
                  <a:gd name="connsiteY2" fmla="*/ 6401 h 1510518"/>
                  <a:gd name="connsiteX3" fmla="*/ 2126937 w 2980108"/>
                  <a:gd name="connsiteY3" fmla="*/ 1510519 h 1510518"/>
                  <a:gd name="connsiteX4" fmla="*/ 2329287 w 2980108"/>
                  <a:gd name="connsiteY4" fmla="*/ 1501197 h 1510518"/>
                  <a:gd name="connsiteX5" fmla="*/ 2980109 w 2980108"/>
                  <a:gd name="connsiteY5" fmla="*/ 0 h 15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0108" h="1510518">
                    <a:moveTo>
                      <a:pt x="2980109" y="0"/>
                    </a:moveTo>
                    <a:lnTo>
                      <a:pt x="0" y="0"/>
                    </a:lnTo>
                    <a:cubicBezTo>
                      <a:pt x="751" y="2102"/>
                      <a:pt x="1427" y="4232"/>
                      <a:pt x="2169" y="6401"/>
                    </a:cubicBezTo>
                    <a:cubicBezTo>
                      <a:pt x="310839" y="882439"/>
                      <a:pt x="1145359" y="1510519"/>
                      <a:pt x="2126937" y="1510519"/>
                    </a:cubicBezTo>
                    <a:cubicBezTo>
                      <a:pt x="2195164" y="1510519"/>
                      <a:pt x="2262601" y="1507171"/>
                      <a:pt x="2329287" y="1501197"/>
                    </a:cubicBezTo>
                    <a:cubicBezTo>
                      <a:pt x="2675519" y="1311403"/>
                      <a:pt x="2892640" y="708329"/>
                      <a:pt x="2980109" y="0"/>
                    </a:cubicBezTo>
                    <a:close/>
                  </a:path>
                </a:pathLst>
              </a:custGeom>
              <a:solidFill>
                <a:srgbClr val="3757A6"/>
              </a:solidFill>
              <a:ln w="9505" cap="flat">
                <a:noFill/>
                <a:prstDash val="solid"/>
                <a:miter/>
              </a:ln>
            </p:spPr>
            <p:txBody>
              <a:bodyPr rtlCol="0" anchor="ctr"/>
              <a:lstStyle/>
              <a:p>
                <a:endParaRPr lang="en-US"/>
              </a:p>
            </p:txBody>
          </p:sp>
        </p:grpSp>
      </p:grpSp>
      <p:grpSp>
        <p:nvGrpSpPr>
          <p:cNvPr id="15" name="Group 14">
            <a:extLst>
              <a:ext uri="{FF2B5EF4-FFF2-40B4-BE49-F238E27FC236}">
                <a16:creationId xmlns:a16="http://schemas.microsoft.com/office/drawing/2014/main" id="{3AEF9437-F6DF-329F-EA3D-650C0FCF06B1}"/>
              </a:ext>
            </a:extLst>
          </p:cNvPr>
          <p:cNvGrpSpPr/>
          <p:nvPr/>
        </p:nvGrpSpPr>
        <p:grpSpPr>
          <a:xfrm>
            <a:off x="433754" y="3227649"/>
            <a:ext cx="366288" cy="366288"/>
            <a:chOff x="9040495" y="6238171"/>
            <a:chExt cx="438912" cy="438912"/>
          </a:xfrm>
        </p:grpSpPr>
        <p:sp>
          <p:nvSpPr>
            <p:cNvPr id="58" name="Oval 57">
              <a:extLst>
                <a:ext uri="{FF2B5EF4-FFF2-40B4-BE49-F238E27FC236}">
                  <a16:creationId xmlns:a16="http://schemas.microsoft.com/office/drawing/2014/main" id="{C5F9F8AC-2401-BD73-D4CF-073C4DAC5817}"/>
                </a:ext>
              </a:extLst>
            </p:cNvPr>
            <p:cNvSpPr/>
            <p:nvPr/>
          </p:nvSpPr>
          <p:spPr>
            <a:xfrm>
              <a:off x="904049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59" name="Group 58">
              <a:extLst>
                <a:ext uri="{FF2B5EF4-FFF2-40B4-BE49-F238E27FC236}">
                  <a16:creationId xmlns:a16="http://schemas.microsoft.com/office/drawing/2014/main" id="{C86ADEF3-8175-DDEB-D445-51A108A48E8F}"/>
                </a:ext>
              </a:extLst>
            </p:cNvPr>
            <p:cNvGrpSpPr>
              <a:grpSpLocks noChangeAspect="1"/>
            </p:cNvGrpSpPr>
            <p:nvPr/>
          </p:nvGrpSpPr>
          <p:grpSpPr>
            <a:xfrm>
              <a:off x="9091409" y="6289303"/>
              <a:ext cx="338328" cy="338328"/>
              <a:chOff x="3657600" y="990600"/>
              <a:chExt cx="4876800" cy="4876799"/>
            </a:xfrm>
          </p:grpSpPr>
          <p:sp>
            <p:nvSpPr>
              <p:cNvPr id="60" name="Freeform 59">
                <a:extLst>
                  <a:ext uri="{FF2B5EF4-FFF2-40B4-BE49-F238E27FC236}">
                    <a16:creationId xmlns:a16="http://schemas.microsoft.com/office/drawing/2014/main" id="{4EA5D6F6-A545-EECB-B629-3B77AF14BE8D}"/>
                  </a:ext>
                </a:extLst>
              </p:cNvPr>
              <p:cNvSpPr/>
              <p:nvPr/>
            </p:nvSpPr>
            <p:spPr>
              <a:xfrm>
                <a:off x="3809266" y="4065107"/>
                <a:ext cx="4573466" cy="1802292"/>
              </a:xfrm>
              <a:custGeom>
                <a:avLst/>
                <a:gdLst>
                  <a:gd name="connsiteX0" fmla="*/ 0 w 4573466"/>
                  <a:gd name="connsiteY0" fmla="*/ 212027 h 1802292"/>
                  <a:gd name="connsiteX1" fmla="*/ 2286734 w 4573466"/>
                  <a:gd name="connsiteY1" fmla="*/ 1802292 h 1802292"/>
                  <a:gd name="connsiteX2" fmla="*/ 4573467 w 4573466"/>
                  <a:gd name="connsiteY2" fmla="*/ 212027 h 1802292"/>
                  <a:gd name="connsiteX3" fmla="*/ 2286734 w 4573466"/>
                  <a:gd name="connsiteY3" fmla="*/ 0 h 1802292"/>
                  <a:gd name="connsiteX4" fmla="*/ 0 w 4573466"/>
                  <a:gd name="connsiteY4" fmla="*/ 212027 h 180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2">
                    <a:moveTo>
                      <a:pt x="0" y="212027"/>
                    </a:moveTo>
                    <a:cubicBezTo>
                      <a:pt x="344529" y="1140562"/>
                      <a:pt x="1238307" y="1802292"/>
                      <a:pt x="2286734" y="1802292"/>
                    </a:cubicBezTo>
                    <a:cubicBezTo>
                      <a:pt x="3335160" y="1802292"/>
                      <a:pt x="4228938" y="1140562"/>
                      <a:pt x="4573467" y="212027"/>
                    </a:cubicBezTo>
                    <a:lnTo>
                      <a:pt x="2286734" y="0"/>
                    </a:lnTo>
                    <a:lnTo>
                      <a:pt x="0" y="212027"/>
                    </a:lnTo>
                    <a:close/>
                  </a:path>
                </a:pathLst>
              </a:custGeom>
              <a:solidFill>
                <a:srgbClr val="FFDA44"/>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051D1A9A-C043-C253-505B-F4945D012E8B}"/>
                  </a:ext>
                </a:extLst>
              </p:cNvPr>
              <p:cNvSpPr/>
              <p:nvPr/>
            </p:nvSpPr>
            <p:spPr>
              <a:xfrm>
                <a:off x="3809266" y="990600"/>
                <a:ext cx="4573466" cy="1802291"/>
              </a:xfrm>
              <a:custGeom>
                <a:avLst/>
                <a:gdLst>
                  <a:gd name="connsiteX0" fmla="*/ 2286734 w 4573466"/>
                  <a:gd name="connsiteY0" fmla="*/ 0 h 1802291"/>
                  <a:gd name="connsiteX1" fmla="*/ 0 w 4573466"/>
                  <a:gd name="connsiteY1" fmla="*/ 1590265 h 1802291"/>
                  <a:gd name="connsiteX2" fmla="*/ 2286734 w 4573466"/>
                  <a:gd name="connsiteY2" fmla="*/ 1802292 h 1802291"/>
                  <a:gd name="connsiteX3" fmla="*/ 4573467 w 4573466"/>
                  <a:gd name="connsiteY3" fmla="*/ 1590256 h 1802291"/>
                  <a:gd name="connsiteX4" fmla="*/ 2286734 w 4573466"/>
                  <a:gd name="connsiteY4" fmla="*/ 0 h 180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1">
                    <a:moveTo>
                      <a:pt x="2286734" y="0"/>
                    </a:moveTo>
                    <a:cubicBezTo>
                      <a:pt x="1238307" y="0"/>
                      <a:pt x="344529" y="661721"/>
                      <a:pt x="0" y="1590265"/>
                    </a:cubicBezTo>
                    <a:lnTo>
                      <a:pt x="2286734" y="1802292"/>
                    </a:lnTo>
                    <a:lnTo>
                      <a:pt x="4573467" y="1590256"/>
                    </a:lnTo>
                    <a:cubicBezTo>
                      <a:pt x="4228938" y="661721"/>
                      <a:pt x="3335160" y="0"/>
                      <a:pt x="2286734" y="0"/>
                    </a:cubicBezTo>
                    <a:close/>
                  </a:path>
                </a:pathLst>
              </a:custGeom>
              <a:solidFill>
                <a:srgbClr val="000000"/>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FB5DC76-40DD-FB30-E2FB-12DD38AC48E1}"/>
                  </a:ext>
                </a:extLst>
              </p:cNvPr>
              <p:cNvSpPr/>
              <p:nvPr/>
            </p:nvSpPr>
            <p:spPr>
              <a:xfrm>
                <a:off x="3657600" y="2580865"/>
                <a:ext cx="4876800" cy="1696269"/>
              </a:xfrm>
              <a:custGeom>
                <a:avLst/>
                <a:gdLst>
                  <a:gd name="connsiteX0" fmla="*/ 151667 w 4876800"/>
                  <a:gd name="connsiteY0" fmla="*/ 0 h 1696269"/>
                  <a:gd name="connsiteX1" fmla="*/ 0 w 4876800"/>
                  <a:gd name="connsiteY1" fmla="*/ 848135 h 1696269"/>
                  <a:gd name="connsiteX2" fmla="*/ 151667 w 4876800"/>
                  <a:gd name="connsiteY2" fmla="*/ 1696269 h 1696269"/>
                  <a:gd name="connsiteX3" fmla="*/ 4725143 w 4876800"/>
                  <a:gd name="connsiteY3" fmla="*/ 1696269 h 1696269"/>
                  <a:gd name="connsiteX4" fmla="*/ 4876800 w 4876800"/>
                  <a:gd name="connsiteY4" fmla="*/ 848135 h 1696269"/>
                  <a:gd name="connsiteX5" fmla="*/ 4725134 w 4876800"/>
                  <a:gd name="connsiteY5" fmla="*/ 0 h 1696269"/>
                  <a:gd name="connsiteX6" fmla="*/ 151667 w 4876800"/>
                  <a:gd name="connsiteY6" fmla="*/ 0 h 169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1696269">
                    <a:moveTo>
                      <a:pt x="151667" y="0"/>
                    </a:moveTo>
                    <a:cubicBezTo>
                      <a:pt x="53654" y="264157"/>
                      <a:pt x="0" y="549869"/>
                      <a:pt x="0" y="848135"/>
                    </a:cubicBezTo>
                    <a:cubicBezTo>
                      <a:pt x="0" y="1146400"/>
                      <a:pt x="53654" y="1432112"/>
                      <a:pt x="151667" y="1696269"/>
                    </a:cubicBezTo>
                    <a:lnTo>
                      <a:pt x="4725143" y="1696269"/>
                    </a:lnTo>
                    <a:cubicBezTo>
                      <a:pt x="4823156" y="1432112"/>
                      <a:pt x="4876800" y="1146400"/>
                      <a:pt x="4876800" y="848135"/>
                    </a:cubicBezTo>
                    <a:cubicBezTo>
                      <a:pt x="4876800" y="549869"/>
                      <a:pt x="4823156" y="264157"/>
                      <a:pt x="4725134" y="0"/>
                    </a:cubicBezTo>
                    <a:lnTo>
                      <a:pt x="151667" y="0"/>
                    </a:lnTo>
                    <a:close/>
                  </a:path>
                </a:pathLst>
              </a:custGeom>
              <a:solidFill>
                <a:srgbClr val="D80027"/>
              </a:solidFill>
              <a:ln w="9525"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F0E0415F-24E2-86B1-F710-BE38A971557D}"/>
              </a:ext>
            </a:extLst>
          </p:cNvPr>
          <p:cNvGrpSpPr/>
          <p:nvPr/>
        </p:nvGrpSpPr>
        <p:grpSpPr>
          <a:xfrm>
            <a:off x="433754" y="2346256"/>
            <a:ext cx="366288" cy="366288"/>
            <a:chOff x="9881743" y="6238171"/>
            <a:chExt cx="438912" cy="438912"/>
          </a:xfrm>
        </p:grpSpPr>
        <p:sp>
          <p:nvSpPr>
            <p:cNvPr id="47" name="Oval 46">
              <a:extLst>
                <a:ext uri="{FF2B5EF4-FFF2-40B4-BE49-F238E27FC236}">
                  <a16:creationId xmlns:a16="http://schemas.microsoft.com/office/drawing/2014/main" id="{FFF93CAF-AD48-2882-142C-059F6DD1F878}"/>
                </a:ext>
              </a:extLst>
            </p:cNvPr>
            <p:cNvSpPr/>
            <p:nvPr/>
          </p:nvSpPr>
          <p:spPr>
            <a:xfrm>
              <a:off x="988174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48" name="Group 47">
              <a:extLst>
                <a:ext uri="{FF2B5EF4-FFF2-40B4-BE49-F238E27FC236}">
                  <a16:creationId xmlns:a16="http://schemas.microsoft.com/office/drawing/2014/main" id="{E36246AB-2B8E-70B1-5CA4-2645E4528543}"/>
                </a:ext>
              </a:extLst>
            </p:cNvPr>
            <p:cNvGrpSpPr>
              <a:grpSpLocks noChangeAspect="1"/>
            </p:cNvGrpSpPr>
            <p:nvPr/>
          </p:nvGrpSpPr>
          <p:grpSpPr>
            <a:xfrm>
              <a:off x="9932657" y="6289303"/>
              <a:ext cx="338328" cy="338328"/>
              <a:chOff x="3657600" y="990600"/>
              <a:chExt cx="4876800" cy="4876800"/>
            </a:xfrm>
          </p:grpSpPr>
          <p:sp>
            <p:nvSpPr>
              <p:cNvPr id="49" name="Freeform 48">
                <a:extLst>
                  <a:ext uri="{FF2B5EF4-FFF2-40B4-BE49-F238E27FC236}">
                    <a16:creationId xmlns:a16="http://schemas.microsoft.com/office/drawing/2014/main" id="{69234CE7-C069-78A8-63A5-EE521D384D11}"/>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2CBB66DC-E68E-63BC-AD3F-11B7EE92F60B}"/>
                  </a:ext>
                </a:extLst>
              </p:cNvPr>
              <p:cNvSpPr/>
              <p:nvPr/>
            </p:nvSpPr>
            <p:spPr>
              <a:xfrm>
                <a:off x="3657600" y="990600"/>
                <a:ext cx="4876800" cy="2438409"/>
              </a:xfrm>
              <a:custGeom>
                <a:avLst/>
                <a:gdLst>
                  <a:gd name="connsiteX0" fmla="*/ 0 w 4876800"/>
                  <a:gd name="connsiteY0" fmla="*/ 2438410 h 2438409"/>
                  <a:gd name="connsiteX1" fmla="*/ 2438400 w 4876800"/>
                  <a:gd name="connsiteY1" fmla="*/ 0 h 2438409"/>
                  <a:gd name="connsiteX2" fmla="*/ 4876800 w 4876800"/>
                  <a:gd name="connsiteY2" fmla="*/ 2438410 h 2438409"/>
                </a:gdLst>
                <a:ahLst/>
                <a:cxnLst>
                  <a:cxn ang="0">
                    <a:pos x="connsiteX0" y="connsiteY0"/>
                  </a:cxn>
                  <a:cxn ang="0">
                    <a:pos x="connsiteX1" y="connsiteY1"/>
                  </a:cxn>
                  <a:cxn ang="0">
                    <a:pos x="connsiteX2" y="connsiteY2"/>
                  </a:cxn>
                </a:cxnLst>
                <a:rect l="l" t="t" r="r" b="b"/>
                <a:pathLst>
                  <a:path w="4876800" h="2438409">
                    <a:moveTo>
                      <a:pt x="0" y="2438410"/>
                    </a:moveTo>
                    <a:cubicBezTo>
                      <a:pt x="0" y="1091717"/>
                      <a:pt x="1091717" y="0"/>
                      <a:pt x="2438400" y="0"/>
                    </a:cubicBezTo>
                    <a:cubicBezTo>
                      <a:pt x="3785083" y="0"/>
                      <a:pt x="4876800" y="1091717"/>
                      <a:pt x="4876800" y="2438410"/>
                    </a:cubicBezTo>
                  </a:path>
                </a:pathLst>
              </a:custGeom>
              <a:solidFill>
                <a:srgbClr val="D80027"/>
              </a:solidFill>
              <a:ln w="9525" cap="flat">
                <a:noFill/>
                <a:prstDash val="solid"/>
                <a:miter/>
              </a:ln>
            </p:spPr>
            <p:txBody>
              <a:bodyPr rtlCol="0" anchor="ctr"/>
              <a:lstStyle/>
              <a:p>
                <a:endParaRPr lang="en-US"/>
              </a:p>
            </p:txBody>
          </p:sp>
          <p:grpSp>
            <p:nvGrpSpPr>
              <p:cNvPr id="51" name="Graphic 162">
                <a:extLst>
                  <a:ext uri="{FF2B5EF4-FFF2-40B4-BE49-F238E27FC236}">
                    <a16:creationId xmlns:a16="http://schemas.microsoft.com/office/drawing/2014/main" id="{5C255162-5000-B08A-BF13-FD3500AD1190}"/>
                  </a:ext>
                </a:extLst>
              </p:cNvPr>
              <p:cNvGrpSpPr/>
              <p:nvPr/>
            </p:nvGrpSpPr>
            <p:grpSpPr>
              <a:xfrm>
                <a:off x="4823783" y="1520685"/>
                <a:ext cx="1908324" cy="1484242"/>
                <a:chOff x="4823783" y="1520685"/>
                <a:chExt cx="1908324" cy="1484242"/>
              </a:xfrm>
              <a:solidFill>
                <a:srgbClr val="F0F0F0"/>
              </a:solidFill>
            </p:grpSpPr>
            <p:sp>
              <p:nvSpPr>
                <p:cNvPr id="52" name="Freeform 51">
                  <a:extLst>
                    <a:ext uri="{FF2B5EF4-FFF2-40B4-BE49-F238E27FC236}">
                      <a16:creationId xmlns:a16="http://schemas.microsoft.com/office/drawing/2014/main" id="{6A8FA69D-4545-D466-619A-506E726BFCC6}"/>
                    </a:ext>
                  </a:extLst>
                </p:cNvPr>
                <p:cNvSpPr/>
                <p:nvPr/>
              </p:nvSpPr>
              <p:spPr>
                <a:xfrm>
                  <a:off x="4823783" y="1520685"/>
                  <a:ext cx="901150" cy="1484242"/>
                </a:xfrm>
                <a:custGeom>
                  <a:avLst/>
                  <a:gdLst>
                    <a:gd name="connsiteX0" fmla="*/ 318059 w 901150"/>
                    <a:gd name="connsiteY0" fmla="*/ 742112 h 1484242"/>
                    <a:gd name="connsiteX1" fmla="*/ 901151 w 901150"/>
                    <a:gd name="connsiteY1" fmla="*/ 17250 h 1484242"/>
                    <a:gd name="connsiteX2" fmla="*/ 742121 w 901150"/>
                    <a:gd name="connsiteY2" fmla="*/ 0 h 1484242"/>
                    <a:gd name="connsiteX3" fmla="*/ 0 w 901150"/>
                    <a:gd name="connsiteY3" fmla="*/ 742121 h 1484242"/>
                    <a:gd name="connsiteX4" fmla="*/ 742121 w 901150"/>
                    <a:gd name="connsiteY4" fmla="*/ 1484243 h 1484242"/>
                    <a:gd name="connsiteX5" fmla="*/ 901151 w 901150"/>
                    <a:gd name="connsiteY5" fmla="*/ 1466983 h 1484242"/>
                    <a:gd name="connsiteX6" fmla="*/ 318059 w 901150"/>
                    <a:gd name="connsiteY6" fmla="*/ 742112 h 148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150" h="1484242">
                      <a:moveTo>
                        <a:pt x="318059" y="742112"/>
                      </a:moveTo>
                      <a:cubicBezTo>
                        <a:pt x="318059" y="386848"/>
                        <a:pt x="567738" y="90068"/>
                        <a:pt x="901151" y="17250"/>
                      </a:cubicBezTo>
                      <a:cubicBezTo>
                        <a:pt x="849906" y="6067"/>
                        <a:pt x="796747" y="0"/>
                        <a:pt x="742121" y="0"/>
                      </a:cubicBezTo>
                      <a:cubicBezTo>
                        <a:pt x="332251" y="0"/>
                        <a:pt x="0" y="332251"/>
                        <a:pt x="0" y="742121"/>
                      </a:cubicBezTo>
                      <a:cubicBezTo>
                        <a:pt x="0" y="1151992"/>
                        <a:pt x="332251" y="1484243"/>
                        <a:pt x="742121" y="1484243"/>
                      </a:cubicBezTo>
                      <a:cubicBezTo>
                        <a:pt x="796728" y="1484243"/>
                        <a:pt x="849897" y="1478175"/>
                        <a:pt x="901151" y="1466983"/>
                      </a:cubicBezTo>
                      <a:cubicBezTo>
                        <a:pt x="567738" y="1394165"/>
                        <a:pt x="318059" y="1097385"/>
                        <a:pt x="318059" y="742112"/>
                      </a:cubicBezTo>
                      <a:close/>
                    </a:path>
                  </a:pathLst>
                </a:custGeom>
                <a:solidFill>
                  <a:srgbClr val="F0F0F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1D8E1A85-7E50-3B01-F48F-3DBB7FBE55BF}"/>
                    </a:ext>
                  </a:extLst>
                </p:cNvPr>
                <p:cNvSpPr/>
                <p:nvPr/>
              </p:nvSpPr>
              <p:spPr>
                <a:xfrm>
                  <a:off x="5873057" y="1573691"/>
                  <a:ext cx="445894" cy="424062"/>
                </a:xfrm>
                <a:custGeom>
                  <a:avLst/>
                  <a:gdLst>
                    <a:gd name="connsiteX0" fmla="*/ 222942 w 445894"/>
                    <a:gd name="connsiteY0" fmla="*/ 0 h 424062"/>
                    <a:gd name="connsiteX1" fmla="*/ 275577 w 445894"/>
                    <a:gd name="connsiteY1" fmla="*/ 161973 h 424062"/>
                    <a:gd name="connsiteX2" fmla="*/ 445894 w 445894"/>
                    <a:gd name="connsiteY2" fmla="*/ 161973 h 424062"/>
                    <a:gd name="connsiteX3" fmla="*/ 308096 w 445894"/>
                    <a:gd name="connsiteY3" fmla="*/ 262090 h 424062"/>
                    <a:gd name="connsiteX4" fmla="*/ 360731 w 445894"/>
                    <a:gd name="connsiteY4" fmla="*/ 424063 h 424062"/>
                    <a:gd name="connsiteX5" fmla="*/ 222942 w 445894"/>
                    <a:gd name="connsiteY5" fmla="*/ 323964 h 424062"/>
                    <a:gd name="connsiteX6" fmla="*/ 85154 w 445894"/>
                    <a:gd name="connsiteY6" fmla="*/ 424063 h 424062"/>
                    <a:gd name="connsiteX7" fmla="*/ 137789 w 445894"/>
                    <a:gd name="connsiteY7" fmla="*/ 262090 h 424062"/>
                    <a:gd name="connsiteX8" fmla="*/ 0 w 445894"/>
                    <a:gd name="connsiteY8" fmla="*/ 161973 h 424062"/>
                    <a:gd name="connsiteX9" fmla="*/ 170307 w 445894"/>
                    <a:gd name="connsiteY9" fmla="*/ 161973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94" h="424062">
                      <a:moveTo>
                        <a:pt x="222942" y="0"/>
                      </a:moveTo>
                      <a:lnTo>
                        <a:pt x="275577" y="161973"/>
                      </a:lnTo>
                      <a:lnTo>
                        <a:pt x="445894" y="161973"/>
                      </a:lnTo>
                      <a:lnTo>
                        <a:pt x="308096" y="262090"/>
                      </a:lnTo>
                      <a:lnTo>
                        <a:pt x="360731" y="424063"/>
                      </a:lnTo>
                      <a:lnTo>
                        <a:pt x="222942" y="323964"/>
                      </a:lnTo>
                      <a:lnTo>
                        <a:pt x="85154" y="424063"/>
                      </a:lnTo>
                      <a:lnTo>
                        <a:pt x="137789" y="262090"/>
                      </a:lnTo>
                      <a:lnTo>
                        <a:pt x="0" y="161973"/>
                      </a:lnTo>
                      <a:lnTo>
                        <a:pt x="170307" y="161973"/>
                      </a:lnTo>
                      <a:close/>
                    </a:path>
                  </a:pathLst>
                </a:custGeom>
                <a:solidFill>
                  <a:srgbClr val="F0F0F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A1328E3D-A6A1-DE28-6A5C-5185942024F6}"/>
                    </a:ext>
                  </a:extLst>
                </p:cNvPr>
                <p:cNvSpPr/>
                <p:nvPr/>
              </p:nvSpPr>
              <p:spPr>
                <a:xfrm>
                  <a:off x="5459891" y="1891741"/>
                  <a:ext cx="445903" cy="424062"/>
                </a:xfrm>
                <a:custGeom>
                  <a:avLst/>
                  <a:gdLst>
                    <a:gd name="connsiteX0" fmla="*/ 222961 w 445903"/>
                    <a:gd name="connsiteY0" fmla="*/ 0 h 424062"/>
                    <a:gd name="connsiteX1" fmla="*/ 275587 w 445903"/>
                    <a:gd name="connsiteY1" fmla="*/ 161982 h 424062"/>
                    <a:gd name="connsiteX2" fmla="*/ 445903 w 445903"/>
                    <a:gd name="connsiteY2" fmla="*/ 161982 h 424062"/>
                    <a:gd name="connsiteX3" fmla="*/ 308115 w 445903"/>
                    <a:gd name="connsiteY3" fmla="*/ 262090 h 424062"/>
                    <a:gd name="connsiteX4" fmla="*/ 360750 w 445903"/>
                    <a:gd name="connsiteY4" fmla="*/ 424063 h 424062"/>
                    <a:gd name="connsiteX5" fmla="*/ 222961 w 445903"/>
                    <a:gd name="connsiteY5" fmla="*/ 323964 h 424062"/>
                    <a:gd name="connsiteX6" fmla="*/ 85154 w 445903"/>
                    <a:gd name="connsiteY6" fmla="*/ 424063 h 424062"/>
                    <a:gd name="connsiteX7" fmla="*/ 137798 w 445903"/>
                    <a:gd name="connsiteY7" fmla="*/ 262090 h 424062"/>
                    <a:gd name="connsiteX8" fmla="*/ 0 w 445903"/>
                    <a:gd name="connsiteY8" fmla="*/ 161982 h 424062"/>
                    <a:gd name="connsiteX9" fmla="*/ 170317 w 44590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903" h="424062">
                      <a:moveTo>
                        <a:pt x="222961" y="0"/>
                      </a:moveTo>
                      <a:lnTo>
                        <a:pt x="275587" y="161982"/>
                      </a:lnTo>
                      <a:lnTo>
                        <a:pt x="445903" y="161982"/>
                      </a:lnTo>
                      <a:lnTo>
                        <a:pt x="308115" y="262090"/>
                      </a:lnTo>
                      <a:lnTo>
                        <a:pt x="360750" y="424063"/>
                      </a:lnTo>
                      <a:lnTo>
                        <a:pt x="222961" y="323964"/>
                      </a:lnTo>
                      <a:lnTo>
                        <a:pt x="85154" y="424063"/>
                      </a:lnTo>
                      <a:lnTo>
                        <a:pt x="137798" y="262090"/>
                      </a:lnTo>
                      <a:lnTo>
                        <a:pt x="0" y="161982"/>
                      </a:lnTo>
                      <a:lnTo>
                        <a:pt x="170317" y="161982"/>
                      </a:lnTo>
                      <a:close/>
                    </a:path>
                  </a:pathLst>
                </a:custGeom>
                <a:solidFill>
                  <a:srgbClr val="F0F0F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52894DBA-FBED-C8F1-50FD-887A8C815D8F}"/>
                    </a:ext>
                  </a:extLst>
                </p:cNvPr>
                <p:cNvSpPr/>
                <p:nvPr/>
              </p:nvSpPr>
              <p:spPr>
                <a:xfrm>
                  <a:off x="6286214" y="1891741"/>
                  <a:ext cx="445893" cy="424062"/>
                </a:xfrm>
                <a:custGeom>
                  <a:avLst/>
                  <a:gdLst>
                    <a:gd name="connsiteX0" fmla="*/ 222942 w 445893"/>
                    <a:gd name="connsiteY0" fmla="*/ 0 h 424062"/>
                    <a:gd name="connsiteX1" fmla="*/ 275587 w 445893"/>
                    <a:gd name="connsiteY1" fmla="*/ 161982 h 424062"/>
                    <a:gd name="connsiteX2" fmla="*/ 445894 w 445893"/>
                    <a:gd name="connsiteY2" fmla="*/ 161982 h 424062"/>
                    <a:gd name="connsiteX3" fmla="*/ 308096 w 445893"/>
                    <a:gd name="connsiteY3" fmla="*/ 262090 h 424062"/>
                    <a:gd name="connsiteX4" fmla="*/ 360740 w 445893"/>
                    <a:gd name="connsiteY4" fmla="*/ 424063 h 424062"/>
                    <a:gd name="connsiteX5" fmla="*/ 222942 w 445893"/>
                    <a:gd name="connsiteY5" fmla="*/ 323964 h 424062"/>
                    <a:gd name="connsiteX6" fmla="*/ 85154 w 445893"/>
                    <a:gd name="connsiteY6" fmla="*/ 424063 h 424062"/>
                    <a:gd name="connsiteX7" fmla="*/ 137789 w 445893"/>
                    <a:gd name="connsiteY7" fmla="*/ 262090 h 424062"/>
                    <a:gd name="connsiteX8" fmla="*/ 0 w 445893"/>
                    <a:gd name="connsiteY8" fmla="*/ 161982 h 424062"/>
                    <a:gd name="connsiteX9" fmla="*/ 170307 w 44589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93" h="424062">
                      <a:moveTo>
                        <a:pt x="222942" y="0"/>
                      </a:moveTo>
                      <a:lnTo>
                        <a:pt x="275587" y="161982"/>
                      </a:lnTo>
                      <a:lnTo>
                        <a:pt x="445894" y="161982"/>
                      </a:lnTo>
                      <a:lnTo>
                        <a:pt x="308096" y="262090"/>
                      </a:lnTo>
                      <a:lnTo>
                        <a:pt x="360740" y="424063"/>
                      </a:lnTo>
                      <a:lnTo>
                        <a:pt x="222942" y="323964"/>
                      </a:lnTo>
                      <a:lnTo>
                        <a:pt x="85154" y="424063"/>
                      </a:lnTo>
                      <a:lnTo>
                        <a:pt x="137789" y="262090"/>
                      </a:lnTo>
                      <a:lnTo>
                        <a:pt x="0" y="161982"/>
                      </a:lnTo>
                      <a:lnTo>
                        <a:pt x="170307" y="161982"/>
                      </a:lnTo>
                      <a:close/>
                    </a:path>
                  </a:pathLst>
                </a:custGeom>
                <a:solidFill>
                  <a:srgbClr val="F0F0F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434942F-1775-2B11-CFFB-24B074324C4D}"/>
                    </a:ext>
                  </a:extLst>
                </p:cNvPr>
                <p:cNvSpPr/>
                <p:nvPr/>
              </p:nvSpPr>
              <p:spPr>
                <a:xfrm>
                  <a:off x="6127194" y="2368819"/>
                  <a:ext cx="445884" cy="424062"/>
                </a:xfrm>
                <a:custGeom>
                  <a:avLst/>
                  <a:gdLst>
                    <a:gd name="connsiteX0" fmla="*/ 222942 w 445884"/>
                    <a:gd name="connsiteY0" fmla="*/ 0 h 424062"/>
                    <a:gd name="connsiteX1" fmla="*/ 275577 w 445884"/>
                    <a:gd name="connsiteY1" fmla="*/ 161982 h 424062"/>
                    <a:gd name="connsiteX2" fmla="*/ 445884 w 445884"/>
                    <a:gd name="connsiteY2" fmla="*/ 161982 h 424062"/>
                    <a:gd name="connsiteX3" fmla="*/ 308096 w 445884"/>
                    <a:gd name="connsiteY3" fmla="*/ 262090 h 424062"/>
                    <a:gd name="connsiteX4" fmla="*/ 360731 w 445884"/>
                    <a:gd name="connsiteY4" fmla="*/ 424063 h 424062"/>
                    <a:gd name="connsiteX5" fmla="*/ 222942 w 445884"/>
                    <a:gd name="connsiteY5" fmla="*/ 323964 h 424062"/>
                    <a:gd name="connsiteX6" fmla="*/ 85154 w 445884"/>
                    <a:gd name="connsiteY6" fmla="*/ 424063 h 424062"/>
                    <a:gd name="connsiteX7" fmla="*/ 137789 w 445884"/>
                    <a:gd name="connsiteY7" fmla="*/ 262090 h 424062"/>
                    <a:gd name="connsiteX8" fmla="*/ 0 w 445884"/>
                    <a:gd name="connsiteY8" fmla="*/ 161982 h 424062"/>
                    <a:gd name="connsiteX9" fmla="*/ 170297 w 445884"/>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84" h="424062">
                      <a:moveTo>
                        <a:pt x="222942" y="0"/>
                      </a:moveTo>
                      <a:lnTo>
                        <a:pt x="275577" y="161982"/>
                      </a:lnTo>
                      <a:lnTo>
                        <a:pt x="445884" y="161982"/>
                      </a:lnTo>
                      <a:lnTo>
                        <a:pt x="308096" y="262090"/>
                      </a:lnTo>
                      <a:lnTo>
                        <a:pt x="360731" y="424063"/>
                      </a:lnTo>
                      <a:lnTo>
                        <a:pt x="222942" y="323964"/>
                      </a:lnTo>
                      <a:lnTo>
                        <a:pt x="85154" y="424063"/>
                      </a:lnTo>
                      <a:lnTo>
                        <a:pt x="137789" y="262090"/>
                      </a:lnTo>
                      <a:lnTo>
                        <a:pt x="0" y="161982"/>
                      </a:lnTo>
                      <a:lnTo>
                        <a:pt x="170297" y="161982"/>
                      </a:lnTo>
                      <a:close/>
                    </a:path>
                  </a:pathLst>
                </a:custGeom>
                <a:solidFill>
                  <a:srgbClr val="F0F0F0"/>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D16B946-977B-50D6-ABBD-03AB3F49BF4E}"/>
                    </a:ext>
                  </a:extLst>
                </p:cNvPr>
                <p:cNvSpPr/>
                <p:nvPr/>
              </p:nvSpPr>
              <p:spPr>
                <a:xfrm>
                  <a:off x="5618921" y="2368819"/>
                  <a:ext cx="445903" cy="424062"/>
                </a:xfrm>
                <a:custGeom>
                  <a:avLst/>
                  <a:gdLst>
                    <a:gd name="connsiteX0" fmla="*/ 222952 w 445903"/>
                    <a:gd name="connsiteY0" fmla="*/ 0 h 424062"/>
                    <a:gd name="connsiteX1" fmla="*/ 275577 w 445903"/>
                    <a:gd name="connsiteY1" fmla="*/ 161982 h 424062"/>
                    <a:gd name="connsiteX2" fmla="*/ 445903 w 445903"/>
                    <a:gd name="connsiteY2" fmla="*/ 161982 h 424062"/>
                    <a:gd name="connsiteX3" fmla="*/ 308105 w 445903"/>
                    <a:gd name="connsiteY3" fmla="*/ 262090 h 424062"/>
                    <a:gd name="connsiteX4" fmla="*/ 360750 w 445903"/>
                    <a:gd name="connsiteY4" fmla="*/ 424063 h 424062"/>
                    <a:gd name="connsiteX5" fmla="*/ 222952 w 445903"/>
                    <a:gd name="connsiteY5" fmla="*/ 323964 h 424062"/>
                    <a:gd name="connsiteX6" fmla="*/ 85154 w 445903"/>
                    <a:gd name="connsiteY6" fmla="*/ 424063 h 424062"/>
                    <a:gd name="connsiteX7" fmla="*/ 137789 w 445903"/>
                    <a:gd name="connsiteY7" fmla="*/ 262090 h 424062"/>
                    <a:gd name="connsiteX8" fmla="*/ 0 w 445903"/>
                    <a:gd name="connsiteY8" fmla="*/ 161982 h 424062"/>
                    <a:gd name="connsiteX9" fmla="*/ 170317 w 44590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903" h="424062">
                      <a:moveTo>
                        <a:pt x="222952" y="0"/>
                      </a:moveTo>
                      <a:lnTo>
                        <a:pt x="275577" y="161982"/>
                      </a:lnTo>
                      <a:lnTo>
                        <a:pt x="445903" y="161982"/>
                      </a:lnTo>
                      <a:lnTo>
                        <a:pt x="308105" y="262090"/>
                      </a:lnTo>
                      <a:lnTo>
                        <a:pt x="360750" y="424063"/>
                      </a:lnTo>
                      <a:lnTo>
                        <a:pt x="222952" y="323964"/>
                      </a:lnTo>
                      <a:lnTo>
                        <a:pt x="85154" y="424063"/>
                      </a:lnTo>
                      <a:lnTo>
                        <a:pt x="137789" y="262090"/>
                      </a:lnTo>
                      <a:lnTo>
                        <a:pt x="0" y="161982"/>
                      </a:lnTo>
                      <a:lnTo>
                        <a:pt x="170317" y="161982"/>
                      </a:lnTo>
                      <a:close/>
                    </a:path>
                  </a:pathLst>
                </a:custGeom>
                <a:solidFill>
                  <a:srgbClr val="F0F0F0"/>
                </a:solidFill>
                <a:ln w="9525" cap="flat">
                  <a:noFill/>
                  <a:prstDash val="solid"/>
                  <a:miter/>
                </a:ln>
              </p:spPr>
              <p:txBody>
                <a:bodyPr rtlCol="0" anchor="ctr"/>
                <a:lstStyle/>
                <a:p>
                  <a:endParaRPr lang="en-US"/>
                </a:p>
              </p:txBody>
            </p:sp>
          </p:grpSp>
        </p:grpSp>
      </p:grpSp>
      <p:grpSp>
        <p:nvGrpSpPr>
          <p:cNvPr id="17" name="Group 16">
            <a:extLst>
              <a:ext uri="{FF2B5EF4-FFF2-40B4-BE49-F238E27FC236}">
                <a16:creationId xmlns:a16="http://schemas.microsoft.com/office/drawing/2014/main" id="{0308D670-90EE-9162-792B-FD048CC6257A}"/>
              </a:ext>
            </a:extLst>
          </p:cNvPr>
          <p:cNvGrpSpPr/>
          <p:nvPr/>
        </p:nvGrpSpPr>
        <p:grpSpPr>
          <a:xfrm>
            <a:off x="433754" y="2758890"/>
            <a:ext cx="366288" cy="366288"/>
            <a:chOff x="10588879" y="6238171"/>
            <a:chExt cx="438912" cy="438912"/>
          </a:xfrm>
        </p:grpSpPr>
        <p:sp>
          <p:nvSpPr>
            <p:cNvPr id="38" name="Oval 37">
              <a:extLst>
                <a:ext uri="{FF2B5EF4-FFF2-40B4-BE49-F238E27FC236}">
                  <a16:creationId xmlns:a16="http://schemas.microsoft.com/office/drawing/2014/main" id="{E797D601-1D86-4906-E720-DAA6771A6555}"/>
                </a:ext>
              </a:extLst>
            </p:cNvPr>
            <p:cNvSpPr/>
            <p:nvPr/>
          </p:nvSpPr>
          <p:spPr>
            <a:xfrm>
              <a:off x="10588879"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39" name="Group 38">
              <a:extLst>
                <a:ext uri="{FF2B5EF4-FFF2-40B4-BE49-F238E27FC236}">
                  <a16:creationId xmlns:a16="http://schemas.microsoft.com/office/drawing/2014/main" id="{388E8C7B-B36D-83AA-B519-BD540D7F6E5A}"/>
                </a:ext>
              </a:extLst>
            </p:cNvPr>
            <p:cNvGrpSpPr>
              <a:grpSpLocks noChangeAspect="1"/>
            </p:cNvGrpSpPr>
            <p:nvPr/>
          </p:nvGrpSpPr>
          <p:grpSpPr>
            <a:xfrm>
              <a:off x="10639793" y="6289303"/>
              <a:ext cx="338328" cy="338328"/>
              <a:chOff x="3657600" y="990600"/>
              <a:chExt cx="4876800" cy="4876800"/>
            </a:xfrm>
          </p:grpSpPr>
          <p:sp>
            <p:nvSpPr>
              <p:cNvPr id="40" name="Freeform 39">
                <a:extLst>
                  <a:ext uri="{FF2B5EF4-FFF2-40B4-BE49-F238E27FC236}">
                    <a16:creationId xmlns:a16="http://schemas.microsoft.com/office/drawing/2014/main" id="{C6916DAA-D53A-77FF-C66C-897BD31AB7E8}"/>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41" name="Graphic 188">
                <a:extLst>
                  <a:ext uri="{FF2B5EF4-FFF2-40B4-BE49-F238E27FC236}">
                    <a16:creationId xmlns:a16="http://schemas.microsoft.com/office/drawing/2014/main" id="{604965F7-4AC5-C15F-192E-D44297FD4CBC}"/>
                  </a:ext>
                </a:extLst>
              </p:cNvPr>
              <p:cNvGrpSpPr/>
              <p:nvPr/>
            </p:nvGrpSpPr>
            <p:grpSpPr>
              <a:xfrm>
                <a:off x="3741600" y="1520685"/>
                <a:ext cx="4792799" cy="4346714"/>
                <a:chOff x="3741600" y="1520685"/>
                <a:chExt cx="4792799" cy="4346714"/>
              </a:xfrm>
              <a:solidFill>
                <a:srgbClr val="D80027"/>
              </a:solidFill>
            </p:grpSpPr>
            <p:sp>
              <p:nvSpPr>
                <p:cNvPr id="43" name="Freeform 42">
                  <a:extLst>
                    <a:ext uri="{FF2B5EF4-FFF2-40B4-BE49-F238E27FC236}">
                      <a16:creationId xmlns:a16="http://schemas.microsoft.com/office/drawing/2014/main" id="{35ACA247-B777-713E-63BA-CC1D32142A6F}"/>
                    </a:ext>
                  </a:extLst>
                </p:cNvPr>
                <p:cNvSpPr/>
                <p:nvPr/>
              </p:nvSpPr>
              <p:spPr>
                <a:xfrm>
                  <a:off x="5989986" y="2792891"/>
                  <a:ext cx="2544413" cy="636108"/>
                </a:xfrm>
                <a:custGeom>
                  <a:avLst/>
                  <a:gdLst>
                    <a:gd name="connsiteX0" fmla="*/ 0 w 2544413"/>
                    <a:gd name="connsiteY0" fmla="*/ 636108 h 636108"/>
                    <a:gd name="connsiteX1" fmla="*/ 2544413 w 2544413"/>
                    <a:gd name="connsiteY1" fmla="*/ 636108 h 636108"/>
                    <a:gd name="connsiteX2" fmla="*/ 2460412 w 2544413"/>
                    <a:gd name="connsiteY2" fmla="*/ 0 h 636108"/>
                    <a:gd name="connsiteX3" fmla="*/ 0 w 2544413"/>
                    <a:gd name="connsiteY3" fmla="*/ 0 h 636108"/>
                    <a:gd name="connsiteX4" fmla="*/ 0 w 2544413"/>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413" h="636108">
                      <a:moveTo>
                        <a:pt x="0" y="636108"/>
                      </a:moveTo>
                      <a:lnTo>
                        <a:pt x="2544413" y="636108"/>
                      </a:lnTo>
                      <a:cubicBezTo>
                        <a:pt x="2544413" y="416023"/>
                        <a:pt x="2515077" y="202816"/>
                        <a:pt x="2460412"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2295C10-ADA9-B32A-6139-40ADBFEBA232}"/>
                    </a:ext>
                  </a:extLst>
                </p:cNvPr>
                <p:cNvSpPr/>
                <p:nvPr/>
              </p:nvSpPr>
              <p:spPr>
                <a:xfrm>
                  <a:off x="5989986" y="1520685"/>
                  <a:ext cx="2186520" cy="636108"/>
                </a:xfrm>
                <a:custGeom>
                  <a:avLst/>
                  <a:gdLst>
                    <a:gd name="connsiteX0" fmla="*/ 0 w 2186520"/>
                    <a:gd name="connsiteY0" fmla="*/ 636108 h 636108"/>
                    <a:gd name="connsiteX1" fmla="*/ 2186521 w 2186520"/>
                    <a:gd name="connsiteY1" fmla="*/ 636108 h 636108"/>
                    <a:gd name="connsiteX2" fmla="*/ 1623879 w 2186520"/>
                    <a:gd name="connsiteY2" fmla="*/ 0 h 636108"/>
                    <a:gd name="connsiteX3" fmla="*/ 0 w 2186520"/>
                    <a:gd name="connsiteY3" fmla="*/ 0 h 636108"/>
                    <a:gd name="connsiteX4" fmla="*/ 0 w 2186520"/>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520" h="636108">
                      <a:moveTo>
                        <a:pt x="0" y="636108"/>
                      </a:moveTo>
                      <a:lnTo>
                        <a:pt x="2186521" y="636108"/>
                      </a:lnTo>
                      <a:cubicBezTo>
                        <a:pt x="2037255" y="392535"/>
                        <a:pt x="1846402" y="177241"/>
                        <a:pt x="1623879"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AF65CB20-3B96-99BC-DA96-ADC4064E4199}"/>
                    </a:ext>
                  </a:extLst>
                </p:cNvPr>
                <p:cNvSpPr/>
                <p:nvPr/>
              </p:nvSpPr>
              <p:spPr>
                <a:xfrm>
                  <a:off x="4578134" y="5337314"/>
                  <a:ext cx="3035731" cy="530085"/>
                </a:xfrm>
                <a:custGeom>
                  <a:avLst/>
                  <a:gdLst>
                    <a:gd name="connsiteX0" fmla="*/ 1517866 w 3035731"/>
                    <a:gd name="connsiteY0" fmla="*/ 530085 h 530085"/>
                    <a:gd name="connsiteX1" fmla="*/ 3035732 w 3035731"/>
                    <a:gd name="connsiteY1" fmla="*/ 0 h 530085"/>
                    <a:gd name="connsiteX2" fmla="*/ 0 w 3035731"/>
                    <a:gd name="connsiteY2" fmla="*/ 0 h 530085"/>
                    <a:gd name="connsiteX3" fmla="*/ 1517866 w 3035731"/>
                    <a:gd name="connsiteY3" fmla="*/ 530085 h 530085"/>
                  </a:gdLst>
                  <a:ahLst/>
                  <a:cxnLst>
                    <a:cxn ang="0">
                      <a:pos x="connsiteX0" y="connsiteY0"/>
                    </a:cxn>
                    <a:cxn ang="0">
                      <a:pos x="connsiteX1" y="connsiteY1"/>
                    </a:cxn>
                    <a:cxn ang="0">
                      <a:pos x="connsiteX2" y="connsiteY2"/>
                    </a:cxn>
                    <a:cxn ang="0">
                      <a:pos x="connsiteX3" y="connsiteY3"/>
                    </a:cxn>
                  </a:cxnLst>
                  <a:rect l="l" t="t" r="r" b="b"/>
                  <a:pathLst>
                    <a:path w="3035731" h="530085">
                      <a:moveTo>
                        <a:pt x="1517866" y="530085"/>
                      </a:moveTo>
                      <a:cubicBezTo>
                        <a:pt x="2091738" y="530085"/>
                        <a:pt x="2619204" y="331737"/>
                        <a:pt x="3035732" y="0"/>
                      </a:cubicBezTo>
                      <a:lnTo>
                        <a:pt x="0" y="0"/>
                      </a:lnTo>
                      <a:cubicBezTo>
                        <a:pt x="416528" y="331737"/>
                        <a:pt x="943994" y="530085"/>
                        <a:pt x="1517866" y="530085"/>
                      </a:cubicBezTo>
                      <a:close/>
                    </a:path>
                  </a:pathLst>
                </a:custGeom>
                <a:solidFill>
                  <a:srgbClr val="D80027"/>
                </a:solid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EA9588F6-9130-7F3D-E9D9-CBEF2503BF4B}"/>
                    </a:ext>
                  </a:extLst>
                </p:cNvPr>
                <p:cNvSpPr/>
                <p:nvPr/>
              </p:nvSpPr>
              <p:spPr>
                <a:xfrm>
                  <a:off x="3741600" y="4065098"/>
                  <a:ext cx="4708798" cy="636107"/>
                </a:xfrm>
                <a:custGeom>
                  <a:avLst/>
                  <a:gdLst>
                    <a:gd name="connsiteX0" fmla="*/ 273891 w 4708798"/>
                    <a:gd name="connsiteY0" fmla="*/ 636108 h 636107"/>
                    <a:gd name="connsiteX1" fmla="*/ 4434907 w 4708798"/>
                    <a:gd name="connsiteY1" fmla="*/ 636108 h 636107"/>
                    <a:gd name="connsiteX2" fmla="*/ 4708798 w 4708798"/>
                    <a:gd name="connsiteY2" fmla="*/ 0 h 636107"/>
                    <a:gd name="connsiteX3" fmla="*/ 0 w 4708798"/>
                    <a:gd name="connsiteY3" fmla="*/ 0 h 636107"/>
                    <a:gd name="connsiteX4" fmla="*/ 273891 w 4708798"/>
                    <a:gd name="connsiteY4" fmla="*/ 636108 h 63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8798" h="636107">
                      <a:moveTo>
                        <a:pt x="273891" y="636108"/>
                      </a:moveTo>
                      <a:lnTo>
                        <a:pt x="4434907" y="636108"/>
                      </a:lnTo>
                      <a:cubicBezTo>
                        <a:pt x="4554741" y="440569"/>
                        <a:pt x="4647676" y="226828"/>
                        <a:pt x="4708798" y="0"/>
                      </a:cubicBezTo>
                      <a:lnTo>
                        <a:pt x="0" y="0"/>
                      </a:lnTo>
                      <a:cubicBezTo>
                        <a:pt x="61122" y="226828"/>
                        <a:pt x="154057" y="440569"/>
                        <a:pt x="273891" y="636108"/>
                      </a:cubicBezTo>
                      <a:close/>
                    </a:path>
                  </a:pathLst>
                </a:custGeom>
                <a:solidFill>
                  <a:srgbClr val="D80027"/>
                </a:solidFill>
                <a:ln w="9525" cap="flat">
                  <a:noFill/>
                  <a:prstDash val="solid"/>
                  <a:miter/>
                </a:ln>
              </p:spPr>
              <p:txBody>
                <a:bodyPr rtlCol="0" anchor="ctr"/>
                <a:lstStyle/>
                <a:p>
                  <a:endParaRPr lang="en-US"/>
                </a:p>
              </p:txBody>
            </p:sp>
          </p:grpSp>
          <p:sp>
            <p:nvSpPr>
              <p:cNvPr id="42" name="Freeform 41">
                <a:extLst>
                  <a:ext uri="{FF2B5EF4-FFF2-40B4-BE49-F238E27FC236}">
                    <a16:creationId xmlns:a16="http://schemas.microsoft.com/office/drawing/2014/main" id="{EFDA49C3-35E8-87D1-C5AD-580E80A7DBB2}"/>
                  </a:ext>
                </a:extLst>
              </p:cNvPr>
              <p:cNvSpPr/>
              <p:nvPr/>
            </p:nvSpPr>
            <p:spPr>
              <a:xfrm>
                <a:off x="3657600" y="990600"/>
                <a:ext cx="2438400" cy="2438400"/>
              </a:xfrm>
              <a:custGeom>
                <a:avLst/>
                <a:gdLst>
                  <a:gd name="connsiteX0" fmla="*/ 1129513 w 2438400"/>
                  <a:gd name="connsiteY0" fmla="*/ 380790 h 2438400"/>
                  <a:gd name="connsiteX1" fmla="*/ 1351721 w 2438400"/>
                  <a:gd name="connsiteY1" fmla="*/ 380790 h 2438400"/>
                  <a:gd name="connsiteX2" fmla="*/ 1145029 w 2438400"/>
                  <a:gd name="connsiteY2" fmla="*/ 530952 h 2438400"/>
                  <a:gd name="connsiteX3" fmla="*/ 1223982 w 2438400"/>
                  <a:gd name="connsiteY3" fmla="*/ 773925 h 2438400"/>
                  <a:gd name="connsiteX4" fmla="*/ 1017299 w 2438400"/>
                  <a:gd name="connsiteY4" fmla="*/ 623764 h 2438400"/>
                  <a:gd name="connsiteX5" fmla="*/ 810616 w 2438400"/>
                  <a:gd name="connsiteY5" fmla="*/ 773925 h 2438400"/>
                  <a:gd name="connsiteX6" fmla="*/ 878815 w 2438400"/>
                  <a:gd name="connsiteY6" fmla="*/ 564023 h 2438400"/>
                  <a:gd name="connsiteX7" fmla="*/ 405879 w 2438400"/>
                  <a:gd name="connsiteY7" fmla="*/ 1091108 h 2438400"/>
                  <a:gd name="connsiteX8" fmla="*/ 477079 w 2438400"/>
                  <a:gd name="connsiteY8" fmla="*/ 1091108 h 2438400"/>
                  <a:gd name="connsiteX9" fmla="*/ 345510 w 2438400"/>
                  <a:gd name="connsiteY9" fmla="*/ 1186691 h 2438400"/>
                  <a:gd name="connsiteX10" fmla="*/ 286512 w 2438400"/>
                  <a:gd name="connsiteY10" fmla="*/ 1290876 h 2438400"/>
                  <a:gd name="connsiteX11" fmla="*/ 349339 w 2438400"/>
                  <a:gd name="connsiteY11" fmla="*/ 1484243 h 2438400"/>
                  <a:gd name="connsiteX12" fmla="*/ 232124 w 2438400"/>
                  <a:gd name="connsiteY12" fmla="*/ 1399080 h 2438400"/>
                  <a:gd name="connsiteX13" fmla="*/ 152381 w 2438400"/>
                  <a:gd name="connsiteY13" fmla="*/ 1588370 h 2438400"/>
                  <a:gd name="connsiteX14" fmla="*/ 221599 w 2438400"/>
                  <a:gd name="connsiteY14" fmla="*/ 1801425 h 2438400"/>
                  <a:gd name="connsiteX15" fmla="*/ 477079 w 2438400"/>
                  <a:gd name="connsiteY15" fmla="*/ 1801425 h 2438400"/>
                  <a:gd name="connsiteX16" fmla="*/ 270386 w 2438400"/>
                  <a:gd name="connsiteY16" fmla="*/ 1951587 h 2438400"/>
                  <a:gd name="connsiteX17" fmla="*/ 349339 w 2438400"/>
                  <a:gd name="connsiteY17" fmla="*/ 2194560 h 2438400"/>
                  <a:gd name="connsiteX18" fmla="*/ 142656 w 2438400"/>
                  <a:gd name="connsiteY18" fmla="*/ 2044398 h 2438400"/>
                  <a:gd name="connsiteX19" fmla="*/ 18850 w 2438400"/>
                  <a:gd name="connsiteY19" fmla="*/ 2134353 h 2438400"/>
                  <a:gd name="connsiteX20" fmla="*/ 0 w 2438400"/>
                  <a:gd name="connsiteY20" fmla="*/ 2438400 h 2438400"/>
                  <a:gd name="connsiteX21" fmla="*/ 2438400 w 2438400"/>
                  <a:gd name="connsiteY21" fmla="*/ 2438400 h 2438400"/>
                  <a:gd name="connsiteX22" fmla="*/ 2438400 w 2438400"/>
                  <a:gd name="connsiteY22" fmla="*/ 0 h 2438400"/>
                  <a:gd name="connsiteX23" fmla="*/ 1129513 w 2438400"/>
                  <a:gd name="connsiteY23" fmla="*/ 380790 h 2438400"/>
                  <a:gd name="connsiteX24" fmla="*/ 1223982 w 2438400"/>
                  <a:gd name="connsiteY24" fmla="*/ 2194560 h 2438400"/>
                  <a:gd name="connsiteX25" fmla="*/ 1017299 w 2438400"/>
                  <a:gd name="connsiteY25" fmla="*/ 2044398 h 2438400"/>
                  <a:gd name="connsiteX26" fmla="*/ 810616 w 2438400"/>
                  <a:gd name="connsiteY26" fmla="*/ 2194560 h 2438400"/>
                  <a:gd name="connsiteX27" fmla="*/ 889568 w 2438400"/>
                  <a:gd name="connsiteY27" fmla="*/ 1951587 h 2438400"/>
                  <a:gd name="connsiteX28" fmla="*/ 682876 w 2438400"/>
                  <a:gd name="connsiteY28" fmla="*/ 1801425 h 2438400"/>
                  <a:gd name="connsiteX29" fmla="*/ 938355 w 2438400"/>
                  <a:gd name="connsiteY29" fmla="*/ 1801425 h 2438400"/>
                  <a:gd name="connsiteX30" fmla="*/ 1017299 w 2438400"/>
                  <a:gd name="connsiteY30" fmla="*/ 1558452 h 2438400"/>
                  <a:gd name="connsiteX31" fmla="*/ 1096242 w 2438400"/>
                  <a:gd name="connsiteY31" fmla="*/ 1801425 h 2438400"/>
                  <a:gd name="connsiteX32" fmla="*/ 1351721 w 2438400"/>
                  <a:gd name="connsiteY32" fmla="*/ 1801425 h 2438400"/>
                  <a:gd name="connsiteX33" fmla="*/ 1145029 w 2438400"/>
                  <a:gd name="connsiteY33" fmla="*/ 1951587 h 2438400"/>
                  <a:gd name="connsiteX34" fmla="*/ 1223982 w 2438400"/>
                  <a:gd name="connsiteY34" fmla="*/ 2194560 h 2438400"/>
                  <a:gd name="connsiteX35" fmla="*/ 1145029 w 2438400"/>
                  <a:gd name="connsiteY35" fmla="*/ 1241270 h 2438400"/>
                  <a:gd name="connsiteX36" fmla="*/ 1223982 w 2438400"/>
                  <a:gd name="connsiteY36" fmla="*/ 1484243 h 2438400"/>
                  <a:gd name="connsiteX37" fmla="*/ 1017299 w 2438400"/>
                  <a:gd name="connsiteY37" fmla="*/ 1334081 h 2438400"/>
                  <a:gd name="connsiteX38" fmla="*/ 810616 w 2438400"/>
                  <a:gd name="connsiteY38" fmla="*/ 1484243 h 2438400"/>
                  <a:gd name="connsiteX39" fmla="*/ 889568 w 2438400"/>
                  <a:gd name="connsiteY39" fmla="*/ 1241270 h 2438400"/>
                  <a:gd name="connsiteX40" fmla="*/ 682876 w 2438400"/>
                  <a:gd name="connsiteY40" fmla="*/ 1091108 h 2438400"/>
                  <a:gd name="connsiteX41" fmla="*/ 938355 w 2438400"/>
                  <a:gd name="connsiteY41" fmla="*/ 1091108 h 2438400"/>
                  <a:gd name="connsiteX42" fmla="*/ 1017299 w 2438400"/>
                  <a:gd name="connsiteY42" fmla="*/ 848135 h 2438400"/>
                  <a:gd name="connsiteX43" fmla="*/ 1096242 w 2438400"/>
                  <a:gd name="connsiteY43" fmla="*/ 1091108 h 2438400"/>
                  <a:gd name="connsiteX44" fmla="*/ 1351721 w 2438400"/>
                  <a:gd name="connsiteY44" fmla="*/ 1091108 h 2438400"/>
                  <a:gd name="connsiteX45" fmla="*/ 1145029 w 2438400"/>
                  <a:gd name="connsiteY45" fmla="*/ 1241270 h 2438400"/>
                  <a:gd name="connsiteX46" fmla="*/ 2098624 w 2438400"/>
                  <a:gd name="connsiteY46" fmla="*/ 2194560 h 2438400"/>
                  <a:gd name="connsiteX47" fmla="*/ 1891941 w 2438400"/>
                  <a:gd name="connsiteY47" fmla="*/ 2044398 h 2438400"/>
                  <a:gd name="connsiteX48" fmla="*/ 1685258 w 2438400"/>
                  <a:gd name="connsiteY48" fmla="*/ 2194560 h 2438400"/>
                  <a:gd name="connsiteX49" fmla="*/ 1764211 w 2438400"/>
                  <a:gd name="connsiteY49" fmla="*/ 1951587 h 2438400"/>
                  <a:gd name="connsiteX50" fmla="*/ 1557519 w 2438400"/>
                  <a:gd name="connsiteY50" fmla="*/ 1801425 h 2438400"/>
                  <a:gd name="connsiteX51" fmla="*/ 1812998 w 2438400"/>
                  <a:gd name="connsiteY51" fmla="*/ 1801425 h 2438400"/>
                  <a:gd name="connsiteX52" fmla="*/ 1891941 w 2438400"/>
                  <a:gd name="connsiteY52" fmla="*/ 1558452 h 2438400"/>
                  <a:gd name="connsiteX53" fmla="*/ 1970885 w 2438400"/>
                  <a:gd name="connsiteY53" fmla="*/ 1801425 h 2438400"/>
                  <a:gd name="connsiteX54" fmla="*/ 2226364 w 2438400"/>
                  <a:gd name="connsiteY54" fmla="*/ 1801425 h 2438400"/>
                  <a:gd name="connsiteX55" fmla="*/ 2019672 w 2438400"/>
                  <a:gd name="connsiteY55" fmla="*/ 1951587 h 2438400"/>
                  <a:gd name="connsiteX56" fmla="*/ 2098624 w 2438400"/>
                  <a:gd name="connsiteY56" fmla="*/ 2194560 h 2438400"/>
                  <a:gd name="connsiteX57" fmla="*/ 2019672 w 2438400"/>
                  <a:gd name="connsiteY57" fmla="*/ 1241270 h 2438400"/>
                  <a:gd name="connsiteX58" fmla="*/ 2098624 w 2438400"/>
                  <a:gd name="connsiteY58" fmla="*/ 1484243 h 2438400"/>
                  <a:gd name="connsiteX59" fmla="*/ 1891941 w 2438400"/>
                  <a:gd name="connsiteY59" fmla="*/ 1334081 h 2438400"/>
                  <a:gd name="connsiteX60" fmla="*/ 1685258 w 2438400"/>
                  <a:gd name="connsiteY60" fmla="*/ 1484243 h 2438400"/>
                  <a:gd name="connsiteX61" fmla="*/ 1764211 w 2438400"/>
                  <a:gd name="connsiteY61" fmla="*/ 1241270 h 2438400"/>
                  <a:gd name="connsiteX62" fmla="*/ 1557519 w 2438400"/>
                  <a:gd name="connsiteY62" fmla="*/ 1091108 h 2438400"/>
                  <a:gd name="connsiteX63" fmla="*/ 1812998 w 2438400"/>
                  <a:gd name="connsiteY63" fmla="*/ 1091108 h 2438400"/>
                  <a:gd name="connsiteX64" fmla="*/ 1891941 w 2438400"/>
                  <a:gd name="connsiteY64" fmla="*/ 848135 h 2438400"/>
                  <a:gd name="connsiteX65" fmla="*/ 1970885 w 2438400"/>
                  <a:gd name="connsiteY65" fmla="*/ 1091108 h 2438400"/>
                  <a:gd name="connsiteX66" fmla="*/ 2226364 w 2438400"/>
                  <a:gd name="connsiteY66" fmla="*/ 1091108 h 2438400"/>
                  <a:gd name="connsiteX67" fmla="*/ 2019672 w 2438400"/>
                  <a:gd name="connsiteY67" fmla="*/ 1241270 h 2438400"/>
                  <a:gd name="connsiteX68" fmla="*/ 2019672 w 2438400"/>
                  <a:gd name="connsiteY68" fmla="*/ 530952 h 2438400"/>
                  <a:gd name="connsiteX69" fmla="*/ 2098624 w 2438400"/>
                  <a:gd name="connsiteY69" fmla="*/ 773925 h 2438400"/>
                  <a:gd name="connsiteX70" fmla="*/ 1891941 w 2438400"/>
                  <a:gd name="connsiteY70" fmla="*/ 623764 h 2438400"/>
                  <a:gd name="connsiteX71" fmla="*/ 1685258 w 2438400"/>
                  <a:gd name="connsiteY71" fmla="*/ 773925 h 2438400"/>
                  <a:gd name="connsiteX72" fmla="*/ 1764211 w 2438400"/>
                  <a:gd name="connsiteY72" fmla="*/ 530952 h 2438400"/>
                  <a:gd name="connsiteX73" fmla="*/ 1557519 w 2438400"/>
                  <a:gd name="connsiteY73" fmla="*/ 380790 h 2438400"/>
                  <a:gd name="connsiteX74" fmla="*/ 1812998 w 2438400"/>
                  <a:gd name="connsiteY74" fmla="*/ 380790 h 2438400"/>
                  <a:gd name="connsiteX75" fmla="*/ 1891941 w 2438400"/>
                  <a:gd name="connsiteY75" fmla="*/ 137817 h 2438400"/>
                  <a:gd name="connsiteX76" fmla="*/ 1970885 w 2438400"/>
                  <a:gd name="connsiteY76" fmla="*/ 380790 h 2438400"/>
                  <a:gd name="connsiteX77" fmla="*/ 2226364 w 2438400"/>
                  <a:gd name="connsiteY77" fmla="*/ 380790 h 2438400"/>
                  <a:gd name="connsiteX78" fmla="*/ 2019672 w 2438400"/>
                  <a:gd name="connsiteY78" fmla="*/ 53095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438400" h="2438400">
                    <a:moveTo>
                      <a:pt x="1129513" y="380790"/>
                    </a:moveTo>
                    <a:lnTo>
                      <a:pt x="1351721" y="380790"/>
                    </a:lnTo>
                    <a:lnTo>
                      <a:pt x="1145029" y="530952"/>
                    </a:lnTo>
                    <a:lnTo>
                      <a:pt x="1223982" y="773925"/>
                    </a:lnTo>
                    <a:lnTo>
                      <a:pt x="1017299" y="623764"/>
                    </a:lnTo>
                    <a:lnTo>
                      <a:pt x="810616" y="773925"/>
                    </a:lnTo>
                    <a:lnTo>
                      <a:pt x="878815" y="564023"/>
                    </a:lnTo>
                    <a:cubicBezTo>
                      <a:pt x="696830" y="715613"/>
                      <a:pt x="537324" y="893216"/>
                      <a:pt x="405879" y="1091108"/>
                    </a:cubicBezTo>
                    <a:lnTo>
                      <a:pt x="477079" y="1091108"/>
                    </a:lnTo>
                    <a:lnTo>
                      <a:pt x="345510" y="1186691"/>
                    </a:lnTo>
                    <a:cubicBezTo>
                      <a:pt x="325012" y="1220886"/>
                      <a:pt x="305352" y="1255624"/>
                      <a:pt x="286512" y="1290876"/>
                    </a:cubicBezTo>
                    <a:lnTo>
                      <a:pt x="349339" y="1484243"/>
                    </a:lnTo>
                    <a:lnTo>
                      <a:pt x="232124" y="1399080"/>
                    </a:lnTo>
                    <a:cubicBezTo>
                      <a:pt x="202987" y="1460811"/>
                      <a:pt x="176336" y="1523933"/>
                      <a:pt x="152381" y="1588370"/>
                    </a:cubicBezTo>
                    <a:lnTo>
                      <a:pt x="221599" y="1801425"/>
                    </a:lnTo>
                    <a:lnTo>
                      <a:pt x="477079" y="1801425"/>
                    </a:lnTo>
                    <a:lnTo>
                      <a:pt x="270386" y="1951587"/>
                    </a:lnTo>
                    <a:lnTo>
                      <a:pt x="349339" y="2194560"/>
                    </a:lnTo>
                    <a:lnTo>
                      <a:pt x="142656" y="2044398"/>
                    </a:lnTo>
                    <a:lnTo>
                      <a:pt x="18850" y="2134353"/>
                    </a:lnTo>
                    <a:cubicBezTo>
                      <a:pt x="6458" y="2233965"/>
                      <a:pt x="0" y="2335425"/>
                      <a:pt x="0" y="2438400"/>
                    </a:cubicBezTo>
                    <a:lnTo>
                      <a:pt x="2438400" y="2438400"/>
                    </a:lnTo>
                    <a:cubicBezTo>
                      <a:pt x="2438400" y="1091717"/>
                      <a:pt x="2438400" y="932955"/>
                      <a:pt x="2438400" y="0"/>
                    </a:cubicBezTo>
                    <a:cubicBezTo>
                      <a:pt x="1956702" y="0"/>
                      <a:pt x="1507665" y="139732"/>
                      <a:pt x="1129513" y="380790"/>
                    </a:cubicBezTo>
                    <a:close/>
                    <a:moveTo>
                      <a:pt x="1223982" y="2194560"/>
                    </a:moveTo>
                    <a:lnTo>
                      <a:pt x="1017299" y="2044398"/>
                    </a:lnTo>
                    <a:lnTo>
                      <a:pt x="810616" y="2194560"/>
                    </a:lnTo>
                    <a:lnTo>
                      <a:pt x="889568" y="1951587"/>
                    </a:lnTo>
                    <a:lnTo>
                      <a:pt x="682876" y="1801425"/>
                    </a:lnTo>
                    <a:lnTo>
                      <a:pt x="938355" y="1801425"/>
                    </a:lnTo>
                    <a:lnTo>
                      <a:pt x="1017299" y="1558452"/>
                    </a:lnTo>
                    <a:lnTo>
                      <a:pt x="1096242" y="1801425"/>
                    </a:lnTo>
                    <a:lnTo>
                      <a:pt x="1351721" y="1801425"/>
                    </a:lnTo>
                    <a:lnTo>
                      <a:pt x="1145029" y="1951587"/>
                    </a:lnTo>
                    <a:lnTo>
                      <a:pt x="1223982" y="2194560"/>
                    </a:lnTo>
                    <a:close/>
                    <a:moveTo>
                      <a:pt x="1145029" y="1241270"/>
                    </a:moveTo>
                    <a:lnTo>
                      <a:pt x="1223982" y="1484243"/>
                    </a:lnTo>
                    <a:lnTo>
                      <a:pt x="1017299" y="1334081"/>
                    </a:lnTo>
                    <a:lnTo>
                      <a:pt x="810616" y="1484243"/>
                    </a:lnTo>
                    <a:lnTo>
                      <a:pt x="889568" y="1241270"/>
                    </a:lnTo>
                    <a:lnTo>
                      <a:pt x="682876" y="1091108"/>
                    </a:lnTo>
                    <a:lnTo>
                      <a:pt x="938355" y="1091108"/>
                    </a:lnTo>
                    <a:lnTo>
                      <a:pt x="1017299" y="848135"/>
                    </a:lnTo>
                    <a:lnTo>
                      <a:pt x="1096242" y="1091108"/>
                    </a:lnTo>
                    <a:lnTo>
                      <a:pt x="1351721" y="1091108"/>
                    </a:lnTo>
                    <a:lnTo>
                      <a:pt x="1145029" y="1241270"/>
                    </a:lnTo>
                    <a:close/>
                    <a:moveTo>
                      <a:pt x="2098624" y="2194560"/>
                    </a:moveTo>
                    <a:lnTo>
                      <a:pt x="1891941" y="2044398"/>
                    </a:lnTo>
                    <a:lnTo>
                      <a:pt x="1685258" y="2194560"/>
                    </a:lnTo>
                    <a:lnTo>
                      <a:pt x="1764211" y="1951587"/>
                    </a:lnTo>
                    <a:lnTo>
                      <a:pt x="1557519" y="1801425"/>
                    </a:lnTo>
                    <a:lnTo>
                      <a:pt x="1812998" y="1801425"/>
                    </a:lnTo>
                    <a:lnTo>
                      <a:pt x="1891941" y="1558452"/>
                    </a:lnTo>
                    <a:lnTo>
                      <a:pt x="1970885" y="1801425"/>
                    </a:lnTo>
                    <a:lnTo>
                      <a:pt x="2226364" y="1801425"/>
                    </a:lnTo>
                    <a:lnTo>
                      <a:pt x="2019672" y="1951587"/>
                    </a:lnTo>
                    <a:lnTo>
                      <a:pt x="2098624" y="2194560"/>
                    </a:lnTo>
                    <a:close/>
                    <a:moveTo>
                      <a:pt x="2019672" y="1241270"/>
                    </a:moveTo>
                    <a:lnTo>
                      <a:pt x="2098624" y="1484243"/>
                    </a:lnTo>
                    <a:lnTo>
                      <a:pt x="1891941" y="1334081"/>
                    </a:lnTo>
                    <a:lnTo>
                      <a:pt x="1685258" y="1484243"/>
                    </a:lnTo>
                    <a:lnTo>
                      <a:pt x="1764211" y="1241270"/>
                    </a:lnTo>
                    <a:lnTo>
                      <a:pt x="1557519" y="1091108"/>
                    </a:lnTo>
                    <a:lnTo>
                      <a:pt x="1812998" y="1091108"/>
                    </a:lnTo>
                    <a:lnTo>
                      <a:pt x="1891941" y="848135"/>
                    </a:lnTo>
                    <a:lnTo>
                      <a:pt x="1970885" y="1091108"/>
                    </a:lnTo>
                    <a:lnTo>
                      <a:pt x="2226364" y="1091108"/>
                    </a:lnTo>
                    <a:lnTo>
                      <a:pt x="2019672" y="1241270"/>
                    </a:lnTo>
                    <a:close/>
                    <a:moveTo>
                      <a:pt x="2019672" y="530952"/>
                    </a:moveTo>
                    <a:lnTo>
                      <a:pt x="2098624" y="773925"/>
                    </a:lnTo>
                    <a:lnTo>
                      <a:pt x="1891941" y="623764"/>
                    </a:lnTo>
                    <a:lnTo>
                      <a:pt x="1685258" y="773925"/>
                    </a:lnTo>
                    <a:lnTo>
                      <a:pt x="1764211" y="530952"/>
                    </a:lnTo>
                    <a:lnTo>
                      <a:pt x="1557519" y="380790"/>
                    </a:lnTo>
                    <a:lnTo>
                      <a:pt x="1812998" y="380790"/>
                    </a:lnTo>
                    <a:lnTo>
                      <a:pt x="1891941" y="137817"/>
                    </a:lnTo>
                    <a:lnTo>
                      <a:pt x="1970885" y="380790"/>
                    </a:lnTo>
                    <a:lnTo>
                      <a:pt x="2226364" y="380790"/>
                    </a:lnTo>
                    <a:lnTo>
                      <a:pt x="2019672" y="530952"/>
                    </a:lnTo>
                    <a:close/>
                  </a:path>
                </a:pathLst>
              </a:custGeom>
              <a:solidFill>
                <a:srgbClr val="0052B4"/>
              </a:solidFill>
              <a:ln w="9525"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008E7C5B-89BB-A18D-6438-4080436A2DCA}"/>
              </a:ext>
            </a:extLst>
          </p:cNvPr>
          <p:cNvGrpSpPr/>
          <p:nvPr/>
        </p:nvGrpSpPr>
        <p:grpSpPr>
          <a:xfrm>
            <a:off x="433754" y="1907012"/>
            <a:ext cx="366288" cy="366288"/>
            <a:chOff x="11235055" y="6238171"/>
            <a:chExt cx="438912" cy="438912"/>
          </a:xfrm>
        </p:grpSpPr>
        <p:sp>
          <p:nvSpPr>
            <p:cNvPr id="19" name="Oval 18">
              <a:extLst>
                <a:ext uri="{FF2B5EF4-FFF2-40B4-BE49-F238E27FC236}">
                  <a16:creationId xmlns:a16="http://schemas.microsoft.com/office/drawing/2014/main" id="{379D2CEA-185C-B0E8-B891-CFBED519C7D8}"/>
                </a:ext>
              </a:extLst>
            </p:cNvPr>
            <p:cNvSpPr/>
            <p:nvPr/>
          </p:nvSpPr>
          <p:spPr>
            <a:xfrm>
              <a:off x="1123505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20" name="Group 19">
              <a:extLst>
                <a:ext uri="{FF2B5EF4-FFF2-40B4-BE49-F238E27FC236}">
                  <a16:creationId xmlns:a16="http://schemas.microsoft.com/office/drawing/2014/main" id="{765EC1F2-58EB-64DC-3E82-E400C6FCB81B}"/>
                </a:ext>
              </a:extLst>
            </p:cNvPr>
            <p:cNvGrpSpPr>
              <a:grpSpLocks noChangeAspect="1"/>
            </p:cNvGrpSpPr>
            <p:nvPr/>
          </p:nvGrpSpPr>
          <p:grpSpPr>
            <a:xfrm>
              <a:off x="11285969" y="6289303"/>
              <a:ext cx="338328" cy="338328"/>
              <a:chOff x="3657600" y="990600"/>
              <a:chExt cx="4876800" cy="4876800"/>
            </a:xfrm>
          </p:grpSpPr>
          <p:sp>
            <p:nvSpPr>
              <p:cNvPr id="21" name="Freeform 20">
                <a:extLst>
                  <a:ext uri="{FF2B5EF4-FFF2-40B4-BE49-F238E27FC236}">
                    <a16:creationId xmlns:a16="http://schemas.microsoft.com/office/drawing/2014/main" id="{53770D65-717C-A6B6-981A-A769A47E5C8A}"/>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22" name="Graphic 210">
                <a:extLst>
                  <a:ext uri="{FF2B5EF4-FFF2-40B4-BE49-F238E27FC236}">
                    <a16:creationId xmlns:a16="http://schemas.microsoft.com/office/drawing/2014/main" id="{66635402-DE15-2921-49F0-56026B772D78}"/>
                  </a:ext>
                </a:extLst>
              </p:cNvPr>
              <p:cNvGrpSpPr/>
              <p:nvPr/>
            </p:nvGrpSpPr>
            <p:grpSpPr>
              <a:xfrm>
                <a:off x="3741600" y="1074600"/>
                <a:ext cx="4708798" cy="4708798"/>
                <a:chOff x="3741600" y="1074600"/>
                <a:chExt cx="4708798" cy="4708798"/>
              </a:xfrm>
              <a:solidFill>
                <a:srgbClr val="0052B4"/>
              </a:solidFill>
            </p:grpSpPr>
            <p:sp>
              <p:nvSpPr>
                <p:cNvPr id="30" name="Freeform 29">
                  <a:extLst>
                    <a:ext uri="{FF2B5EF4-FFF2-40B4-BE49-F238E27FC236}">
                      <a16:creationId xmlns:a16="http://schemas.microsoft.com/office/drawing/2014/main" id="{0A2D571C-E537-3DB0-4F05-9E145F981D55}"/>
                    </a:ext>
                  </a:extLst>
                </p:cNvPr>
                <p:cNvSpPr/>
                <p:nvPr/>
              </p:nvSpPr>
              <p:spPr>
                <a:xfrm>
                  <a:off x="3741600" y="1944452"/>
                  <a:ext cx="1268520" cy="848458"/>
                </a:xfrm>
                <a:custGeom>
                  <a:avLst/>
                  <a:gdLst>
                    <a:gd name="connsiteX0" fmla="*/ 420062 w 1268520"/>
                    <a:gd name="connsiteY0" fmla="*/ 0 h 848458"/>
                    <a:gd name="connsiteX1" fmla="*/ 0 w 1268520"/>
                    <a:gd name="connsiteY1" fmla="*/ 848458 h 848458"/>
                    <a:gd name="connsiteX2" fmla="*/ 1268520 w 1268520"/>
                    <a:gd name="connsiteY2" fmla="*/ 848458 h 848458"/>
                    <a:gd name="connsiteX3" fmla="*/ 420062 w 1268520"/>
                    <a:gd name="connsiteY3" fmla="*/ 0 h 848458"/>
                  </a:gdLst>
                  <a:ahLst/>
                  <a:cxnLst>
                    <a:cxn ang="0">
                      <a:pos x="connsiteX0" y="connsiteY0"/>
                    </a:cxn>
                    <a:cxn ang="0">
                      <a:pos x="connsiteX1" y="connsiteY1"/>
                    </a:cxn>
                    <a:cxn ang="0">
                      <a:pos x="connsiteX2" y="connsiteY2"/>
                    </a:cxn>
                    <a:cxn ang="0">
                      <a:pos x="connsiteX3" y="connsiteY3"/>
                    </a:cxn>
                  </a:cxnLst>
                  <a:rect l="l" t="t" r="r" b="b"/>
                  <a:pathLst>
                    <a:path w="1268520" h="848458">
                      <a:moveTo>
                        <a:pt x="420062" y="0"/>
                      </a:moveTo>
                      <a:cubicBezTo>
                        <a:pt x="228524" y="249203"/>
                        <a:pt x="84096" y="536429"/>
                        <a:pt x="0" y="848458"/>
                      </a:cubicBezTo>
                      <a:lnTo>
                        <a:pt x="1268520" y="848458"/>
                      </a:lnTo>
                      <a:lnTo>
                        <a:pt x="420062" y="0"/>
                      </a:lnTo>
                      <a:close/>
                    </a:path>
                  </a:pathLst>
                </a:custGeom>
                <a:solidFill>
                  <a:srgbClr val="0052B4"/>
                </a:solidFill>
                <a:ln w="9525"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40DF2EE6-696F-C700-ACCF-438D88AC21D1}"/>
                    </a:ext>
                  </a:extLst>
                </p:cNvPr>
                <p:cNvSpPr/>
                <p:nvPr/>
              </p:nvSpPr>
              <p:spPr>
                <a:xfrm>
                  <a:off x="7181897" y="1944462"/>
                  <a:ext cx="1268501" cy="848448"/>
                </a:xfrm>
                <a:custGeom>
                  <a:avLst/>
                  <a:gdLst>
                    <a:gd name="connsiteX0" fmla="*/ 1268501 w 1268501"/>
                    <a:gd name="connsiteY0" fmla="*/ 848449 h 848448"/>
                    <a:gd name="connsiteX1" fmla="*/ 848439 w 1268501"/>
                    <a:gd name="connsiteY1" fmla="*/ 0 h 848448"/>
                    <a:gd name="connsiteX2" fmla="*/ 0 w 1268501"/>
                    <a:gd name="connsiteY2" fmla="*/ 848449 h 848448"/>
                    <a:gd name="connsiteX3" fmla="*/ 1268501 w 1268501"/>
                    <a:gd name="connsiteY3" fmla="*/ 848449 h 848448"/>
                  </a:gdLst>
                  <a:ahLst/>
                  <a:cxnLst>
                    <a:cxn ang="0">
                      <a:pos x="connsiteX0" y="connsiteY0"/>
                    </a:cxn>
                    <a:cxn ang="0">
                      <a:pos x="connsiteX1" y="connsiteY1"/>
                    </a:cxn>
                    <a:cxn ang="0">
                      <a:pos x="connsiteX2" y="connsiteY2"/>
                    </a:cxn>
                    <a:cxn ang="0">
                      <a:pos x="connsiteX3" y="connsiteY3"/>
                    </a:cxn>
                  </a:cxnLst>
                  <a:rect l="l" t="t" r="r" b="b"/>
                  <a:pathLst>
                    <a:path w="1268501" h="848448">
                      <a:moveTo>
                        <a:pt x="1268501" y="848449"/>
                      </a:moveTo>
                      <a:cubicBezTo>
                        <a:pt x="1184405" y="536429"/>
                        <a:pt x="1039968" y="249203"/>
                        <a:pt x="848439" y="0"/>
                      </a:cubicBezTo>
                      <a:lnTo>
                        <a:pt x="0" y="848449"/>
                      </a:lnTo>
                      <a:lnTo>
                        <a:pt x="1268501" y="848449"/>
                      </a:lnTo>
                      <a:close/>
                    </a:path>
                  </a:pathLst>
                </a:custGeom>
                <a:solidFill>
                  <a:srgbClr val="0052B4"/>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31798BF-2959-1D45-105B-3BCD21A17456}"/>
                    </a:ext>
                  </a:extLst>
                </p:cNvPr>
                <p:cNvSpPr/>
                <p:nvPr/>
              </p:nvSpPr>
              <p:spPr>
                <a:xfrm>
                  <a:off x="3741600" y="4065117"/>
                  <a:ext cx="1268491" cy="848439"/>
                </a:xfrm>
                <a:custGeom>
                  <a:avLst/>
                  <a:gdLst>
                    <a:gd name="connsiteX0" fmla="*/ 0 w 1268491"/>
                    <a:gd name="connsiteY0" fmla="*/ 0 h 848439"/>
                    <a:gd name="connsiteX1" fmla="*/ 420062 w 1268491"/>
                    <a:gd name="connsiteY1" fmla="*/ 848440 h 848439"/>
                    <a:gd name="connsiteX2" fmla="*/ 1268492 w 1268491"/>
                    <a:gd name="connsiteY2" fmla="*/ 0 h 848439"/>
                    <a:gd name="connsiteX3" fmla="*/ 0 w 1268491"/>
                    <a:gd name="connsiteY3" fmla="*/ 0 h 848439"/>
                    <a:gd name="connsiteX4" fmla="*/ 0 w 1268491"/>
                    <a:gd name="connsiteY4" fmla="*/ 0 h 84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1" h="848439">
                      <a:moveTo>
                        <a:pt x="0" y="0"/>
                      </a:moveTo>
                      <a:cubicBezTo>
                        <a:pt x="84106" y="312020"/>
                        <a:pt x="228533" y="599246"/>
                        <a:pt x="420062" y="848440"/>
                      </a:cubicBezTo>
                      <a:lnTo>
                        <a:pt x="1268492" y="0"/>
                      </a:lnTo>
                      <a:lnTo>
                        <a:pt x="0" y="0"/>
                      </a:lnTo>
                      <a:lnTo>
                        <a:pt x="0" y="0"/>
                      </a:lnTo>
                      <a:close/>
                    </a:path>
                  </a:pathLst>
                </a:custGeom>
                <a:solidFill>
                  <a:srgbClr val="0052B4"/>
                </a:solid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0D311B07-3A64-3EE9-A2F7-311B1E8C7494}"/>
                    </a:ext>
                  </a:extLst>
                </p:cNvPr>
                <p:cNvSpPr/>
                <p:nvPr/>
              </p:nvSpPr>
              <p:spPr>
                <a:xfrm>
                  <a:off x="6732098" y="1074600"/>
                  <a:ext cx="848448" cy="1268510"/>
                </a:xfrm>
                <a:custGeom>
                  <a:avLst/>
                  <a:gdLst>
                    <a:gd name="connsiteX0" fmla="*/ 848449 w 848448"/>
                    <a:gd name="connsiteY0" fmla="*/ 420072 h 1268510"/>
                    <a:gd name="connsiteX1" fmla="*/ 0 w 848448"/>
                    <a:gd name="connsiteY1" fmla="*/ 0 h 1268510"/>
                    <a:gd name="connsiteX2" fmla="*/ 0 w 848448"/>
                    <a:gd name="connsiteY2" fmla="*/ 1268511 h 1268510"/>
                    <a:gd name="connsiteX3" fmla="*/ 848449 w 848448"/>
                    <a:gd name="connsiteY3" fmla="*/ 420072 h 1268510"/>
                  </a:gdLst>
                  <a:ahLst/>
                  <a:cxnLst>
                    <a:cxn ang="0">
                      <a:pos x="connsiteX0" y="connsiteY0"/>
                    </a:cxn>
                    <a:cxn ang="0">
                      <a:pos x="connsiteX1" y="connsiteY1"/>
                    </a:cxn>
                    <a:cxn ang="0">
                      <a:pos x="connsiteX2" y="connsiteY2"/>
                    </a:cxn>
                    <a:cxn ang="0">
                      <a:pos x="connsiteX3" y="connsiteY3"/>
                    </a:cxn>
                  </a:cxnLst>
                  <a:rect l="l" t="t" r="r" b="b"/>
                  <a:pathLst>
                    <a:path w="848448" h="1268510">
                      <a:moveTo>
                        <a:pt x="848449" y="420072"/>
                      </a:moveTo>
                      <a:cubicBezTo>
                        <a:pt x="599246" y="228533"/>
                        <a:pt x="312029" y="84106"/>
                        <a:pt x="0" y="0"/>
                      </a:cubicBezTo>
                      <a:lnTo>
                        <a:pt x="0" y="1268511"/>
                      </a:lnTo>
                      <a:lnTo>
                        <a:pt x="848449" y="420072"/>
                      </a:lnTo>
                      <a:close/>
                    </a:path>
                  </a:pathLst>
                </a:custGeom>
                <a:solidFill>
                  <a:srgbClr val="0052B4"/>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C46B311-8C23-39EF-53CB-836FD01D1A53}"/>
                    </a:ext>
                  </a:extLst>
                </p:cNvPr>
                <p:cNvSpPr/>
                <p:nvPr/>
              </p:nvSpPr>
              <p:spPr>
                <a:xfrm>
                  <a:off x="4611452" y="4514897"/>
                  <a:ext cx="848448" cy="1268501"/>
                </a:xfrm>
                <a:custGeom>
                  <a:avLst/>
                  <a:gdLst>
                    <a:gd name="connsiteX0" fmla="*/ 0 w 848448"/>
                    <a:gd name="connsiteY0" fmla="*/ 848430 h 1268501"/>
                    <a:gd name="connsiteX1" fmla="*/ 848449 w 848448"/>
                    <a:gd name="connsiteY1" fmla="*/ 1268501 h 1268501"/>
                    <a:gd name="connsiteX2" fmla="*/ 848449 w 848448"/>
                    <a:gd name="connsiteY2" fmla="*/ 0 h 1268501"/>
                    <a:gd name="connsiteX3" fmla="*/ 0 w 848448"/>
                    <a:gd name="connsiteY3" fmla="*/ 848430 h 1268501"/>
                  </a:gdLst>
                  <a:ahLst/>
                  <a:cxnLst>
                    <a:cxn ang="0">
                      <a:pos x="connsiteX0" y="connsiteY0"/>
                    </a:cxn>
                    <a:cxn ang="0">
                      <a:pos x="connsiteX1" y="connsiteY1"/>
                    </a:cxn>
                    <a:cxn ang="0">
                      <a:pos x="connsiteX2" y="connsiteY2"/>
                    </a:cxn>
                    <a:cxn ang="0">
                      <a:pos x="connsiteX3" y="connsiteY3"/>
                    </a:cxn>
                  </a:cxnLst>
                  <a:rect l="l" t="t" r="r" b="b"/>
                  <a:pathLst>
                    <a:path w="848448" h="1268501">
                      <a:moveTo>
                        <a:pt x="0" y="848430"/>
                      </a:moveTo>
                      <a:cubicBezTo>
                        <a:pt x="249203" y="1039968"/>
                        <a:pt x="536429" y="1184396"/>
                        <a:pt x="848449" y="1268501"/>
                      </a:cubicBezTo>
                      <a:lnTo>
                        <a:pt x="848449" y="0"/>
                      </a:lnTo>
                      <a:lnTo>
                        <a:pt x="0" y="848430"/>
                      </a:lnTo>
                      <a:close/>
                    </a:path>
                  </a:pathLst>
                </a:custGeom>
                <a:solidFill>
                  <a:srgbClr val="0052B4"/>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E0AA7D1A-D0CB-6261-C0A4-DA01553DEE0B}"/>
                    </a:ext>
                  </a:extLst>
                </p:cNvPr>
                <p:cNvSpPr/>
                <p:nvPr/>
              </p:nvSpPr>
              <p:spPr>
                <a:xfrm>
                  <a:off x="4611452" y="1074600"/>
                  <a:ext cx="848439" cy="1268501"/>
                </a:xfrm>
                <a:custGeom>
                  <a:avLst/>
                  <a:gdLst>
                    <a:gd name="connsiteX0" fmla="*/ 848439 w 848439"/>
                    <a:gd name="connsiteY0" fmla="*/ 0 h 1268501"/>
                    <a:gd name="connsiteX1" fmla="*/ 0 w 848439"/>
                    <a:gd name="connsiteY1" fmla="*/ 420062 h 1268501"/>
                    <a:gd name="connsiteX2" fmla="*/ 848439 w 848439"/>
                    <a:gd name="connsiteY2" fmla="*/ 1268501 h 1268501"/>
                    <a:gd name="connsiteX3" fmla="*/ 848439 w 848439"/>
                    <a:gd name="connsiteY3" fmla="*/ 0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848439" y="0"/>
                      </a:moveTo>
                      <a:cubicBezTo>
                        <a:pt x="536419" y="84106"/>
                        <a:pt x="249193" y="228533"/>
                        <a:pt x="0" y="420062"/>
                      </a:cubicBezTo>
                      <a:lnTo>
                        <a:pt x="848439" y="1268501"/>
                      </a:lnTo>
                      <a:lnTo>
                        <a:pt x="848439" y="0"/>
                      </a:lnTo>
                      <a:close/>
                    </a:path>
                  </a:pathLst>
                </a:custGeom>
                <a:solidFill>
                  <a:srgbClr val="0052B4"/>
                </a:solid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3512854A-FDC5-A643-C1AA-BAD720DDAEA8}"/>
                    </a:ext>
                  </a:extLst>
                </p:cNvPr>
                <p:cNvSpPr/>
                <p:nvPr/>
              </p:nvSpPr>
              <p:spPr>
                <a:xfrm>
                  <a:off x="6732107" y="4514897"/>
                  <a:ext cx="848439" cy="1268501"/>
                </a:xfrm>
                <a:custGeom>
                  <a:avLst/>
                  <a:gdLst>
                    <a:gd name="connsiteX0" fmla="*/ 0 w 848439"/>
                    <a:gd name="connsiteY0" fmla="*/ 1268501 h 1268501"/>
                    <a:gd name="connsiteX1" fmla="*/ 848440 w 848439"/>
                    <a:gd name="connsiteY1" fmla="*/ 848439 h 1268501"/>
                    <a:gd name="connsiteX2" fmla="*/ 0 w 848439"/>
                    <a:gd name="connsiteY2" fmla="*/ 0 h 1268501"/>
                    <a:gd name="connsiteX3" fmla="*/ 0 w 848439"/>
                    <a:gd name="connsiteY3" fmla="*/ 1268501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0" y="1268501"/>
                      </a:moveTo>
                      <a:cubicBezTo>
                        <a:pt x="312020" y="1184396"/>
                        <a:pt x="599247" y="1039968"/>
                        <a:pt x="848440" y="848439"/>
                      </a:cubicBezTo>
                      <a:lnTo>
                        <a:pt x="0" y="0"/>
                      </a:lnTo>
                      <a:lnTo>
                        <a:pt x="0" y="1268501"/>
                      </a:lnTo>
                      <a:close/>
                    </a:path>
                  </a:pathLst>
                </a:custGeom>
                <a:solidFill>
                  <a:srgbClr val="0052B4"/>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6C85B83E-5D3F-6048-FB04-87E70F88ABB6}"/>
                    </a:ext>
                  </a:extLst>
                </p:cNvPr>
                <p:cNvSpPr/>
                <p:nvPr/>
              </p:nvSpPr>
              <p:spPr>
                <a:xfrm>
                  <a:off x="7181897" y="4065117"/>
                  <a:ext cx="1268501" cy="848448"/>
                </a:xfrm>
                <a:custGeom>
                  <a:avLst/>
                  <a:gdLst>
                    <a:gd name="connsiteX0" fmla="*/ 0 w 1268501"/>
                    <a:gd name="connsiteY0" fmla="*/ 0 h 848448"/>
                    <a:gd name="connsiteX1" fmla="*/ 848439 w 1268501"/>
                    <a:gd name="connsiteY1" fmla="*/ 848449 h 848448"/>
                    <a:gd name="connsiteX2" fmla="*/ 1268501 w 1268501"/>
                    <a:gd name="connsiteY2" fmla="*/ 0 h 848448"/>
                    <a:gd name="connsiteX3" fmla="*/ 0 w 1268501"/>
                    <a:gd name="connsiteY3" fmla="*/ 0 h 848448"/>
                  </a:gdLst>
                  <a:ahLst/>
                  <a:cxnLst>
                    <a:cxn ang="0">
                      <a:pos x="connsiteX0" y="connsiteY0"/>
                    </a:cxn>
                    <a:cxn ang="0">
                      <a:pos x="connsiteX1" y="connsiteY1"/>
                    </a:cxn>
                    <a:cxn ang="0">
                      <a:pos x="connsiteX2" y="connsiteY2"/>
                    </a:cxn>
                    <a:cxn ang="0">
                      <a:pos x="connsiteX3" y="connsiteY3"/>
                    </a:cxn>
                  </a:cxnLst>
                  <a:rect l="l" t="t" r="r" b="b"/>
                  <a:pathLst>
                    <a:path w="1268501" h="848448">
                      <a:moveTo>
                        <a:pt x="0" y="0"/>
                      </a:moveTo>
                      <a:lnTo>
                        <a:pt x="848439" y="848449"/>
                      </a:lnTo>
                      <a:cubicBezTo>
                        <a:pt x="1039968" y="599256"/>
                        <a:pt x="1184405" y="312020"/>
                        <a:pt x="1268501" y="0"/>
                      </a:cubicBezTo>
                      <a:lnTo>
                        <a:pt x="0" y="0"/>
                      </a:lnTo>
                      <a:close/>
                    </a:path>
                  </a:pathLst>
                </a:custGeom>
                <a:solidFill>
                  <a:srgbClr val="0052B4"/>
                </a:solidFill>
                <a:ln w="9525" cap="flat">
                  <a:noFill/>
                  <a:prstDash val="solid"/>
                  <a:miter/>
                </a:ln>
              </p:spPr>
              <p:txBody>
                <a:bodyPr rtlCol="0" anchor="ctr"/>
                <a:lstStyle/>
                <a:p>
                  <a:endParaRPr lang="en-US"/>
                </a:p>
              </p:txBody>
            </p:sp>
          </p:grpSp>
          <p:grpSp>
            <p:nvGrpSpPr>
              <p:cNvPr id="23" name="Graphic 210">
                <a:extLst>
                  <a:ext uri="{FF2B5EF4-FFF2-40B4-BE49-F238E27FC236}">
                    <a16:creationId xmlns:a16="http://schemas.microsoft.com/office/drawing/2014/main" id="{1E53014A-80A3-B576-3660-B57093A5CF4E}"/>
                  </a:ext>
                </a:extLst>
              </p:cNvPr>
              <p:cNvGrpSpPr/>
              <p:nvPr/>
            </p:nvGrpSpPr>
            <p:grpSpPr>
              <a:xfrm>
                <a:off x="3657600" y="990600"/>
                <a:ext cx="4876800" cy="4876800"/>
                <a:chOff x="3657600" y="990600"/>
                <a:chExt cx="4876800" cy="4876800"/>
              </a:xfrm>
              <a:solidFill>
                <a:srgbClr val="D80027"/>
              </a:solidFill>
            </p:grpSpPr>
            <p:sp>
              <p:nvSpPr>
                <p:cNvPr id="24" name="Freeform 23">
                  <a:extLst>
                    <a:ext uri="{FF2B5EF4-FFF2-40B4-BE49-F238E27FC236}">
                      <a16:creationId xmlns:a16="http://schemas.microsoft.com/office/drawing/2014/main" id="{A264DDA6-9510-C577-3D43-E077E4E5CF38}"/>
                    </a:ext>
                  </a:extLst>
                </p:cNvPr>
                <p:cNvSpPr/>
                <p:nvPr/>
              </p:nvSpPr>
              <p:spPr>
                <a:xfrm>
                  <a:off x="3657600" y="990600"/>
                  <a:ext cx="4876800" cy="4876800"/>
                </a:xfrm>
                <a:custGeom>
                  <a:avLst/>
                  <a:gdLst>
                    <a:gd name="connsiteX0" fmla="*/ 4856160 w 4876800"/>
                    <a:gd name="connsiteY0" fmla="*/ 2120351 h 4876800"/>
                    <a:gd name="connsiteX1" fmla="*/ 2756469 w 4876800"/>
                    <a:gd name="connsiteY1" fmla="*/ 2120351 h 4876800"/>
                    <a:gd name="connsiteX2" fmla="*/ 2756459 w 4876800"/>
                    <a:gd name="connsiteY2" fmla="*/ 2120351 h 4876800"/>
                    <a:gd name="connsiteX3" fmla="*/ 2756459 w 4876800"/>
                    <a:gd name="connsiteY3" fmla="*/ 20641 h 4876800"/>
                    <a:gd name="connsiteX4" fmla="*/ 2438400 w 4876800"/>
                    <a:gd name="connsiteY4" fmla="*/ 0 h 4876800"/>
                    <a:gd name="connsiteX5" fmla="*/ 2120351 w 4876800"/>
                    <a:gd name="connsiteY5" fmla="*/ 20641 h 4876800"/>
                    <a:gd name="connsiteX6" fmla="*/ 2120351 w 4876800"/>
                    <a:gd name="connsiteY6" fmla="*/ 2120332 h 4876800"/>
                    <a:gd name="connsiteX7" fmla="*/ 2120351 w 4876800"/>
                    <a:gd name="connsiteY7" fmla="*/ 2120341 h 4876800"/>
                    <a:gd name="connsiteX8" fmla="*/ 20641 w 4876800"/>
                    <a:gd name="connsiteY8" fmla="*/ 2120341 h 4876800"/>
                    <a:gd name="connsiteX9" fmla="*/ 0 w 4876800"/>
                    <a:gd name="connsiteY9" fmla="*/ 2438400 h 4876800"/>
                    <a:gd name="connsiteX10" fmla="*/ 20641 w 4876800"/>
                    <a:gd name="connsiteY10" fmla="*/ 2756449 h 4876800"/>
                    <a:gd name="connsiteX11" fmla="*/ 2120332 w 4876800"/>
                    <a:gd name="connsiteY11" fmla="*/ 2756449 h 4876800"/>
                    <a:gd name="connsiteX12" fmla="*/ 2120341 w 4876800"/>
                    <a:gd name="connsiteY12" fmla="*/ 2756449 h 4876800"/>
                    <a:gd name="connsiteX13" fmla="*/ 2120341 w 4876800"/>
                    <a:gd name="connsiteY13" fmla="*/ 4856160 h 4876800"/>
                    <a:gd name="connsiteX14" fmla="*/ 2438400 w 4876800"/>
                    <a:gd name="connsiteY14" fmla="*/ 4876800 h 4876800"/>
                    <a:gd name="connsiteX15" fmla="*/ 2756449 w 4876800"/>
                    <a:gd name="connsiteY15" fmla="*/ 4856160 h 4876800"/>
                    <a:gd name="connsiteX16" fmla="*/ 2756449 w 4876800"/>
                    <a:gd name="connsiteY16" fmla="*/ 2756469 h 4876800"/>
                    <a:gd name="connsiteX17" fmla="*/ 2756449 w 4876800"/>
                    <a:gd name="connsiteY17" fmla="*/ 2756459 h 4876800"/>
                    <a:gd name="connsiteX18" fmla="*/ 4856160 w 4876800"/>
                    <a:gd name="connsiteY18" fmla="*/ 2756459 h 4876800"/>
                    <a:gd name="connsiteX19" fmla="*/ 4876800 w 4876800"/>
                    <a:gd name="connsiteY19" fmla="*/ 2438400 h 4876800"/>
                    <a:gd name="connsiteX20" fmla="*/ 4856160 w 4876800"/>
                    <a:gd name="connsiteY20" fmla="*/ 212035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4876800">
                      <a:moveTo>
                        <a:pt x="4856160" y="2120351"/>
                      </a:moveTo>
                      <a:lnTo>
                        <a:pt x="2756469" y="2120351"/>
                      </a:lnTo>
                      <a:lnTo>
                        <a:pt x="2756459" y="2120351"/>
                      </a:lnTo>
                      <a:lnTo>
                        <a:pt x="2756459" y="20641"/>
                      </a:lnTo>
                      <a:cubicBezTo>
                        <a:pt x="2652341" y="7087"/>
                        <a:pt x="2546194" y="0"/>
                        <a:pt x="2438400" y="0"/>
                      </a:cubicBezTo>
                      <a:cubicBezTo>
                        <a:pt x="2330587" y="0"/>
                        <a:pt x="2224459" y="7087"/>
                        <a:pt x="2120351" y="20641"/>
                      </a:cubicBezTo>
                      <a:lnTo>
                        <a:pt x="2120351" y="2120332"/>
                      </a:lnTo>
                      <a:lnTo>
                        <a:pt x="2120351" y="2120341"/>
                      </a:lnTo>
                      <a:lnTo>
                        <a:pt x="20641" y="2120341"/>
                      </a:lnTo>
                      <a:cubicBezTo>
                        <a:pt x="7087" y="2224459"/>
                        <a:pt x="0" y="2330606"/>
                        <a:pt x="0" y="2438400"/>
                      </a:cubicBezTo>
                      <a:cubicBezTo>
                        <a:pt x="0" y="2546214"/>
                        <a:pt x="7087" y="2652341"/>
                        <a:pt x="20641" y="2756449"/>
                      </a:cubicBezTo>
                      <a:lnTo>
                        <a:pt x="2120332" y="2756449"/>
                      </a:lnTo>
                      <a:lnTo>
                        <a:pt x="2120341" y="2756449"/>
                      </a:lnTo>
                      <a:lnTo>
                        <a:pt x="2120341" y="4856160"/>
                      </a:lnTo>
                      <a:cubicBezTo>
                        <a:pt x="2224459" y="4869714"/>
                        <a:pt x="2330587" y="4876800"/>
                        <a:pt x="2438400" y="4876800"/>
                      </a:cubicBezTo>
                      <a:cubicBezTo>
                        <a:pt x="2546194" y="4876800"/>
                        <a:pt x="2652341" y="4869723"/>
                        <a:pt x="2756449" y="4856160"/>
                      </a:cubicBezTo>
                      <a:lnTo>
                        <a:pt x="2756449" y="2756469"/>
                      </a:lnTo>
                      <a:lnTo>
                        <a:pt x="2756449" y="2756459"/>
                      </a:lnTo>
                      <a:lnTo>
                        <a:pt x="4856160" y="2756459"/>
                      </a:lnTo>
                      <a:cubicBezTo>
                        <a:pt x="4869714" y="2652341"/>
                        <a:pt x="4876800" y="2546214"/>
                        <a:pt x="4876800" y="2438400"/>
                      </a:cubicBezTo>
                      <a:cubicBezTo>
                        <a:pt x="4876800" y="2330606"/>
                        <a:pt x="4869714" y="2224459"/>
                        <a:pt x="4856160" y="2120351"/>
                      </a:cubicBezTo>
                      <a:close/>
                    </a:path>
                  </a:pathLst>
                </a:custGeom>
                <a:solidFill>
                  <a:srgbClr val="D80027"/>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B1429214-9AF0-DAF6-D2CB-70469C00E49B}"/>
                    </a:ext>
                  </a:extLst>
                </p:cNvPr>
                <p:cNvSpPr/>
                <p:nvPr/>
              </p:nvSpPr>
              <p:spPr>
                <a:xfrm>
                  <a:off x="6732107" y="4065107"/>
                  <a:ext cx="1231430" cy="1088107"/>
                </a:xfrm>
                <a:custGeom>
                  <a:avLst/>
                  <a:gdLst>
                    <a:gd name="connsiteX0" fmla="*/ 0 w 1231430"/>
                    <a:gd name="connsiteY0" fmla="*/ 10 h 1088107"/>
                    <a:gd name="connsiteX1" fmla="*/ 0 w 1231430"/>
                    <a:gd name="connsiteY1" fmla="*/ 10 h 1088107"/>
                    <a:gd name="connsiteX2" fmla="*/ 1088098 w 1231430"/>
                    <a:gd name="connsiteY2" fmla="*/ 1088107 h 1088107"/>
                    <a:gd name="connsiteX3" fmla="*/ 1231430 w 1231430"/>
                    <a:gd name="connsiteY3" fmla="*/ 931564 h 1088107"/>
                    <a:gd name="connsiteX4" fmla="*/ 299866 w 1231430"/>
                    <a:gd name="connsiteY4" fmla="*/ 0 h 1088107"/>
                    <a:gd name="connsiteX5" fmla="*/ 0 w 1231430"/>
                    <a:gd name="connsiteY5" fmla="*/ 0 h 1088107"/>
                    <a:gd name="connsiteX6" fmla="*/ 0 w 1231430"/>
                    <a:gd name="connsiteY6" fmla="*/ 10 h 108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430" h="1088107">
                      <a:moveTo>
                        <a:pt x="0" y="10"/>
                      </a:moveTo>
                      <a:lnTo>
                        <a:pt x="0" y="10"/>
                      </a:lnTo>
                      <a:lnTo>
                        <a:pt x="1088098" y="1088107"/>
                      </a:lnTo>
                      <a:cubicBezTo>
                        <a:pt x="1138143" y="1038082"/>
                        <a:pt x="1185882" y="985781"/>
                        <a:pt x="1231430" y="931564"/>
                      </a:cubicBezTo>
                      <a:lnTo>
                        <a:pt x="299866" y="0"/>
                      </a:lnTo>
                      <a:lnTo>
                        <a:pt x="0" y="0"/>
                      </a:lnTo>
                      <a:lnTo>
                        <a:pt x="0" y="10"/>
                      </a:lnTo>
                      <a:close/>
                    </a:path>
                  </a:pathLst>
                </a:custGeom>
                <a:solidFill>
                  <a:srgbClr val="D80027"/>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B9775D34-2D3F-288B-0C06-FE76C637E543}"/>
                    </a:ext>
                  </a:extLst>
                </p:cNvPr>
                <p:cNvSpPr/>
                <p:nvPr/>
              </p:nvSpPr>
              <p:spPr>
                <a:xfrm>
                  <a:off x="4371784" y="4065117"/>
                  <a:ext cx="1088107" cy="1231420"/>
                </a:xfrm>
                <a:custGeom>
                  <a:avLst/>
                  <a:gdLst>
                    <a:gd name="connsiteX0" fmla="*/ 1088107 w 1088107"/>
                    <a:gd name="connsiteY0" fmla="*/ 0 h 1231420"/>
                    <a:gd name="connsiteX1" fmla="*/ 1088088 w 1088107"/>
                    <a:gd name="connsiteY1" fmla="*/ 0 h 1231420"/>
                    <a:gd name="connsiteX2" fmla="*/ 0 w 1088107"/>
                    <a:gd name="connsiteY2" fmla="*/ 1088089 h 1231420"/>
                    <a:gd name="connsiteX3" fmla="*/ 156543 w 1088107"/>
                    <a:gd name="connsiteY3" fmla="*/ 1231421 h 1231420"/>
                    <a:gd name="connsiteX4" fmla="*/ 1088107 w 1088107"/>
                    <a:gd name="connsiteY4" fmla="*/ 299838 h 1231420"/>
                    <a:gd name="connsiteX5" fmla="*/ 1088107 w 1088107"/>
                    <a:gd name="connsiteY5" fmla="*/ 0 h 123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20">
                      <a:moveTo>
                        <a:pt x="1088107" y="0"/>
                      </a:moveTo>
                      <a:lnTo>
                        <a:pt x="1088088" y="0"/>
                      </a:lnTo>
                      <a:lnTo>
                        <a:pt x="0" y="1088089"/>
                      </a:lnTo>
                      <a:cubicBezTo>
                        <a:pt x="50025" y="1138133"/>
                        <a:pt x="102327" y="1185872"/>
                        <a:pt x="156543" y="1231421"/>
                      </a:cubicBezTo>
                      <a:lnTo>
                        <a:pt x="1088107" y="299838"/>
                      </a:lnTo>
                      <a:lnTo>
                        <a:pt x="1088107" y="0"/>
                      </a:lnTo>
                      <a:close/>
                    </a:path>
                  </a:pathLst>
                </a:custGeom>
                <a:solidFill>
                  <a:srgbClr val="D80027"/>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367C8DB-2837-70B7-52A3-68E49403D300}"/>
                    </a:ext>
                  </a:extLst>
                </p:cNvPr>
                <p:cNvSpPr/>
                <p:nvPr/>
              </p:nvSpPr>
              <p:spPr>
                <a:xfrm>
                  <a:off x="4228461" y="1704784"/>
                  <a:ext cx="1231430" cy="1088126"/>
                </a:xfrm>
                <a:custGeom>
                  <a:avLst/>
                  <a:gdLst>
                    <a:gd name="connsiteX0" fmla="*/ 1231430 w 1231430"/>
                    <a:gd name="connsiteY0" fmla="*/ 1088126 h 1088126"/>
                    <a:gd name="connsiteX1" fmla="*/ 1231430 w 1231430"/>
                    <a:gd name="connsiteY1" fmla="*/ 1088107 h 1088126"/>
                    <a:gd name="connsiteX2" fmla="*/ 143332 w 1231430"/>
                    <a:gd name="connsiteY2" fmla="*/ 0 h 1088126"/>
                    <a:gd name="connsiteX3" fmla="*/ 0 w 1231430"/>
                    <a:gd name="connsiteY3" fmla="*/ 156543 h 1088126"/>
                    <a:gd name="connsiteX4" fmla="*/ 931574 w 1231430"/>
                    <a:gd name="connsiteY4" fmla="*/ 1088117 h 1088126"/>
                    <a:gd name="connsiteX5" fmla="*/ 1231430 w 1231430"/>
                    <a:gd name="connsiteY5" fmla="*/ 1088117 h 10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430" h="1088126">
                      <a:moveTo>
                        <a:pt x="1231430" y="1088126"/>
                      </a:moveTo>
                      <a:lnTo>
                        <a:pt x="1231430" y="1088107"/>
                      </a:lnTo>
                      <a:lnTo>
                        <a:pt x="143332" y="0"/>
                      </a:lnTo>
                      <a:cubicBezTo>
                        <a:pt x="93288" y="50025"/>
                        <a:pt x="45549" y="102327"/>
                        <a:pt x="0" y="156543"/>
                      </a:cubicBezTo>
                      <a:lnTo>
                        <a:pt x="931574" y="1088117"/>
                      </a:lnTo>
                      <a:lnTo>
                        <a:pt x="1231430" y="1088117"/>
                      </a:lnTo>
                      <a:close/>
                    </a:path>
                  </a:pathLst>
                </a:custGeom>
                <a:solidFill>
                  <a:srgbClr val="D80027"/>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76201E54-38EB-1B52-370C-25DC430117CE}"/>
                    </a:ext>
                  </a:extLst>
                </p:cNvPr>
                <p:cNvSpPr/>
                <p:nvPr/>
              </p:nvSpPr>
              <p:spPr>
                <a:xfrm>
                  <a:off x="6732107" y="1561471"/>
                  <a:ext cx="1088107" cy="1231439"/>
                </a:xfrm>
                <a:custGeom>
                  <a:avLst/>
                  <a:gdLst>
                    <a:gd name="connsiteX0" fmla="*/ 0 w 1088107"/>
                    <a:gd name="connsiteY0" fmla="*/ 1231440 h 1231439"/>
                    <a:gd name="connsiteX1" fmla="*/ 0 w 1088107"/>
                    <a:gd name="connsiteY1" fmla="*/ 1231440 h 1231439"/>
                    <a:gd name="connsiteX2" fmla="*/ 1088107 w 1088107"/>
                    <a:gd name="connsiteY2" fmla="*/ 143323 h 1231439"/>
                    <a:gd name="connsiteX3" fmla="*/ 931564 w 1088107"/>
                    <a:gd name="connsiteY3" fmla="*/ 0 h 1231439"/>
                    <a:gd name="connsiteX4" fmla="*/ 0 w 1088107"/>
                    <a:gd name="connsiteY4" fmla="*/ 931574 h 1231439"/>
                    <a:gd name="connsiteX5" fmla="*/ 0 w 1088107"/>
                    <a:gd name="connsiteY5" fmla="*/ 1231440 h 123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39">
                      <a:moveTo>
                        <a:pt x="0" y="1231440"/>
                      </a:moveTo>
                      <a:lnTo>
                        <a:pt x="0" y="1231440"/>
                      </a:lnTo>
                      <a:lnTo>
                        <a:pt x="1088107" y="143323"/>
                      </a:lnTo>
                      <a:cubicBezTo>
                        <a:pt x="1038082" y="93278"/>
                        <a:pt x="985781" y="45539"/>
                        <a:pt x="931564" y="0"/>
                      </a:cubicBezTo>
                      <a:lnTo>
                        <a:pt x="0" y="931574"/>
                      </a:lnTo>
                      <a:lnTo>
                        <a:pt x="0" y="1231440"/>
                      </a:lnTo>
                      <a:close/>
                    </a:path>
                  </a:pathLst>
                </a:custGeom>
                <a:solidFill>
                  <a:srgbClr val="D80027"/>
                </a:solid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03124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a:extLst>
            <a:ext uri="{FF2B5EF4-FFF2-40B4-BE49-F238E27FC236}">
              <a16:creationId xmlns:a16="http://schemas.microsoft.com/office/drawing/2014/main" id="{E5457FBD-5C02-0CCD-0227-DE0F6A182ECC}"/>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6B17E711-9F2F-86FE-63AD-A5A061AABFE3}"/>
              </a:ext>
            </a:extLst>
          </p:cNvPr>
          <p:cNvSpPr>
            <a:spLocks noGrp="1"/>
          </p:cNvSpPr>
          <p:nvPr>
            <p:ph type="ctrTitle"/>
          </p:nvPr>
        </p:nvSpPr>
        <p:spPr/>
        <p:txBody>
          <a:bodyPr>
            <a:normAutofit fontScale="90000"/>
          </a:bodyPr>
          <a:lstStyle/>
          <a:p>
            <a:r>
              <a:rPr lang="en-GB"/>
              <a:t>Adoption ratio target and budget: CORE ERP</a:t>
            </a:r>
            <a:br>
              <a:rPr lang="en-GB"/>
            </a:br>
            <a:r>
              <a:rPr lang="en-GB"/>
              <a:t>not yet in since the </a:t>
            </a:r>
            <a:endParaRPr lang="en-BE"/>
          </a:p>
        </p:txBody>
      </p:sp>
      <p:graphicFrame>
        <p:nvGraphicFramePr>
          <p:cNvPr id="4" name="Table 5">
            <a:extLst>
              <a:ext uri="{FF2B5EF4-FFF2-40B4-BE49-F238E27FC236}">
                <a16:creationId xmlns:a16="http://schemas.microsoft.com/office/drawing/2014/main" id="{705E890E-8103-4B9A-C1D1-C2CF35BD9BF5}"/>
              </a:ext>
            </a:extLst>
          </p:cNvPr>
          <p:cNvGraphicFramePr>
            <a:graphicFrameLocks noGrp="1"/>
          </p:cNvGraphicFramePr>
          <p:nvPr>
            <p:extLst>
              <p:ext uri="{D42A27DB-BD31-4B8C-83A1-F6EECF244321}">
                <p14:modId xmlns:p14="http://schemas.microsoft.com/office/powerpoint/2010/main" val="2954852726"/>
              </p:ext>
            </p:extLst>
          </p:nvPr>
        </p:nvGraphicFramePr>
        <p:xfrm>
          <a:off x="899323" y="1552082"/>
          <a:ext cx="10858923" cy="4548032"/>
        </p:xfrm>
        <a:graphic>
          <a:graphicData uri="http://schemas.openxmlformats.org/drawingml/2006/table">
            <a:tbl>
              <a:tblPr firstRow="1" bandRow="1">
                <a:tableStyleId>{5C22544A-7EE6-4342-B048-85BDC9FD1C3A}</a:tableStyleId>
              </a:tblPr>
              <a:tblGrid>
                <a:gridCol w="1483828">
                  <a:extLst>
                    <a:ext uri="{9D8B030D-6E8A-4147-A177-3AD203B41FA5}">
                      <a16:colId xmlns:a16="http://schemas.microsoft.com/office/drawing/2014/main" val="3790426558"/>
                    </a:ext>
                  </a:extLst>
                </a:gridCol>
                <a:gridCol w="1631836">
                  <a:extLst>
                    <a:ext uri="{9D8B030D-6E8A-4147-A177-3AD203B41FA5}">
                      <a16:colId xmlns:a16="http://schemas.microsoft.com/office/drawing/2014/main" val="2675921405"/>
                    </a:ext>
                  </a:extLst>
                </a:gridCol>
                <a:gridCol w="2137965">
                  <a:extLst>
                    <a:ext uri="{9D8B030D-6E8A-4147-A177-3AD203B41FA5}">
                      <a16:colId xmlns:a16="http://schemas.microsoft.com/office/drawing/2014/main" val="383621839"/>
                    </a:ext>
                  </a:extLst>
                </a:gridCol>
                <a:gridCol w="1818564">
                  <a:extLst>
                    <a:ext uri="{9D8B030D-6E8A-4147-A177-3AD203B41FA5}">
                      <a16:colId xmlns:a16="http://schemas.microsoft.com/office/drawing/2014/main" val="885801339"/>
                    </a:ext>
                  </a:extLst>
                </a:gridCol>
                <a:gridCol w="1906966">
                  <a:extLst>
                    <a:ext uri="{9D8B030D-6E8A-4147-A177-3AD203B41FA5}">
                      <a16:colId xmlns:a16="http://schemas.microsoft.com/office/drawing/2014/main" val="3642785374"/>
                    </a:ext>
                  </a:extLst>
                </a:gridCol>
                <a:gridCol w="1879764">
                  <a:extLst>
                    <a:ext uri="{9D8B030D-6E8A-4147-A177-3AD203B41FA5}">
                      <a16:colId xmlns:a16="http://schemas.microsoft.com/office/drawing/2014/main" val="403674937"/>
                    </a:ext>
                  </a:extLst>
                </a:gridCol>
              </a:tblGrid>
              <a:tr h="652688">
                <a:tc>
                  <a:txBody>
                    <a:bodyPr/>
                    <a:lstStyle/>
                    <a:p>
                      <a:pPr lvl="0" algn="l"/>
                      <a:r>
                        <a:rPr lang="en-MY" sz="1400" b="1">
                          <a:solidFill>
                            <a:schemeClr val="bg1"/>
                          </a:solidFill>
                        </a:rPr>
                        <a:t>Country</a:t>
                      </a:r>
                    </a:p>
                  </a:txBody>
                  <a:tcPr marT="9144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a:r>
                        <a:rPr lang="en-MY" sz="1400" b="1">
                          <a:solidFill>
                            <a:schemeClr val="bg1"/>
                          </a:solidFill>
                        </a:rPr>
                        <a:t>Actual Adoption 2023</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MY" sz="1400" b="1">
                          <a:solidFill>
                            <a:schemeClr val="bg1"/>
                          </a:solidFill>
                        </a:rPr>
                        <a:t>YTD Actual Adoption</a:t>
                      </a:r>
                    </a:p>
                    <a:p>
                      <a:pPr algn="ctr"/>
                      <a:r>
                        <a:rPr lang="en-MY" sz="1400" b="1">
                          <a:solidFill>
                            <a:schemeClr val="bg1"/>
                          </a:solidFill>
                        </a:rPr>
                        <a:t>2024 (sept)</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MY" sz="1400" b="1">
                          <a:solidFill>
                            <a:schemeClr val="bg1"/>
                          </a:solidFill>
                        </a:rPr>
                        <a:t>Target Adoption Ratio 2025</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MY" sz="1400" b="1">
                          <a:solidFill>
                            <a:schemeClr val="bg1"/>
                          </a:solidFill>
                        </a:rPr>
                        <a:t>Budget Adoption Ratio 2025</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MY" sz="1400" b="1">
                          <a:solidFill>
                            <a:schemeClr val="bg1"/>
                          </a:solidFill>
                        </a:rPr>
                        <a:t>Actual Adoption 2023</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82405947"/>
                  </a:ext>
                </a:extLst>
              </a:tr>
              <a:tr h="272695">
                <a:tc>
                  <a:txBody>
                    <a:bodyPr/>
                    <a:lstStyle/>
                    <a:p>
                      <a:pPr lvl="0" algn="l"/>
                      <a:r>
                        <a:rPr lang="en-MY" sz="1400">
                          <a:solidFill>
                            <a:schemeClr val="tx1"/>
                          </a:solidFill>
                        </a:rPr>
                        <a:t> UK</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57156360"/>
                  </a:ext>
                </a:extLst>
              </a:tr>
              <a:tr h="272695">
                <a:tc>
                  <a:txBody>
                    <a:bodyPr/>
                    <a:lstStyle/>
                    <a:p>
                      <a:pPr lvl="0" algn="l"/>
                      <a:r>
                        <a:rPr lang="en-MY" sz="1400">
                          <a:solidFill>
                            <a:schemeClr val="tx1"/>
                          </a:solidFill>
                        </a:rPr>
                        <a:t> Singapore</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54120226"/>
                  </a:ext>
                </a:extLst>
              </a:tr>
              <a:tr h="272695">
                <a:tc>
                  <a:txBody>
                    <a:bodyPr/>
                    <a:lstStyle/>
                    <a:p>
                      <a:pPr lvl="0" algn="l"/>
                      <a:r>
                        <a:rPr lang="en-MY" sz="1400">
                          <a:solidFill>
                            <a:schemeClr val="tx1"/>
                          </a:solidFill>
                        </a:rPr>
                        <a:t> US</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49930681"/>
                  </a:ext>
                </a:extLst>
              </a:tr>
              <a:tr h="272695">
                <a:tc>
                  <a:txBody>
                    <a:bodyPr/>
                    <a:lstStyle/>
                    <a:p>
                      <a:pPr lvl="0" algn="l"/>
                      <a:r>
                        <a:rPr lang="en-MY" sz="1400">
                          <a:solidFill>
                            <a:schemeClr val="tx1"/>
                          </a:solidFill>
                        </a:rPr>
                        <a:t> Germany</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8290598"/>
                  </a:ext>
                </a:extLst>
              </a:tr>
              <a:tr h="272695">
                <a:tc>
                  <a:txBody>
                    <a:bodyPr/>
                    <a:lstStyle/>
                    <a:p>
                      <a:pPr lvl="0" algn="l"/>
                      <a:r>
                        <a:rPr lang="en-MY" sz="1400">
                          <a:solidFill>
                            <a:schemeClr val="tx1"/>
                          </a:solidFill>
                        </a:rPr>
                        <a:t> Belux</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89190467"/>
                  </a:ext>
                </a:extLst>
              </a:tr>
              <a:tr h="272695">
                <a:tc>
                  <a:txBody>
                    <a:bodyPr/>
                    <a:lstStyle/>
                    <a:p>
                      <a:pPr lvl="0" algn="l"/>
                      <a:r>
                        <a:rPr lang="en-MY" sz="1400">
                          <a:solidFill>
                            <a:schemeClr val="tx1"/>
                          </a:solidFill>
                        </a:rPr>
                        <a:t> China</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3306983"/>
                  </a:ext>
                </a:extLst>
              </a:tr>
              <a:tr h="272695">
                <a:tc>
                  <a:txBody>
                    <a:bodyPr/>
                    <a:lstStyle/>
                    <a:p>
                      <a:pPr lvl="0" algn="l"/>
                      <a:r>
                        <a:rPr lang="en-MY" sz="1400">
                          <a:solidFill>
                            <a:schemeClr val="tx1"/>
                          </a:solidFill>
                        </a:rPr>
                        <a:t> France</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8034662"/>
                  </a:ext>
                </a:extLst>
              </a:tr>
              <a:tr h="272695">
                <a:tc>
                  <a:txBody>
                    <a:bodyPr/>
                    <a:lstStyle/>
                    <a:p>
                      <a:pPr lvl="0" algn="l"/>
                      <a:r>
                        <a:rPr lang="en-MY" sz="1400">
                          <a:solidFill>
                            <a:schemeClr val="tx1"/>
                          </a:solidFill>
                        </a:rPr>
                        <a:t> Netherlands</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60902586"/>
                  </a:ext>
                </a:extLst>
              </a:tr>
              <a:tr h="272695">
                <a:tc>
                  <a:txBody>
                    <a:bodyPr/>
                    <a:lstStyle/>
                    <a:p>
                      <a:pPr lvl="0" algn="l"/>
                      <a:r>
                        <a:rPr lang="en-MY" sz="1400" b="1">
                          <a:solidFill>
                            <a:schemeClr val="tx2"/>
                          </a:solidFill>
                        </a:rPr>
                        <a:t>Grand total </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b="1">
                          <a:solidFill>
                            <a:schemeClr val="tx2"/>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b="1">
                          <a:solidFill>
                            <a:schemeClr val="tx2"/>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b="1">
                          <a:solidFill>
                            <a:schemeClr val="tx2"/>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b="1">
                          <a:solidFill>
                            <a:schemeClr val="tx2"/>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b="1">
                          <a:solidFill>
                            <a:schemeClr val="tx2"/>
                          </a:solidFill>
                        </a:rPr>
                        <a:t>TBC</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4797044"/>
                  </a:ext>
                </a:extLst>
              </a:tr>
            </a:tbl>
          </a:graphicData>
        </a:graphic>
      </p:graphicFrame>
      <p:sp>
        <p:nvSpPr>
          <p:cNvPr id="5" name="TextBox 4">
            <a:extLst>
              <a:ext uri="{FF2B5EF4-FFF2-40B4-BE49-F238E27FC236}">
                <a16:creationId xmlns:a16="http://schemas.microsoft.com/office/drawing/2014/main" id="{B2BF991C-2793-29DC-E505-956CA1704ED6}"/>
              </a:ext>
            </a:extLst>
          </p:cNvPr>
          <p:cNvSpPr txBox="1"/>
          <p:nvPr/>
        </p:nvSpPr>
        <p:spPr>
          <a:xfrm>
            <a:off x="3051194" y="6268875"/>
            <a:ext cx="608961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50">
                <a:solidFill>
                  <a:schemeClr val="bg1">
                    <a:lumMod val="50000"/>
                  </a:schemeClr>
                </a:solidFill>
              </a:rPr>
              <a:t>(2023: i</a:t>
            </a:r>
            <a:r>
              <a:rPr lang="en-GB" sz="1050">
                <a:solidFill>
                  <a:schemeClr val="bg1">
                    <a:lumMod val="50000"/>
                  </a:schemeClr>
                </a:solidFill>
                <a:ea typeface="+mn-lt"/>
                <a:cs typeface="+mn-lt"/>
              </a:rPr>
              <a:t>ncluding the Indian resources working for US &amp; internal projects only for DI)</a:t>
            </a:r>
            <a:endParaRPr lang="en-US" sz="1050">
              <a:solidFill>
                <a:schemeClr val="bg1">
                  <a:lumMod val="50000"/>
                </a:schemeClr>
              </a:solidFill>
            </a:endParaRPr>
          </a:p>
        </p:txBody>
      </p:sp>
      <p:grpSp>
        <p:nvGrpSpPr>
          <p:cNvPr id="6" name="Group 5">
            <a:extLst>
              <a:ext uri="{FF2B5EF4-FFF2-40B4-BE49-F238E27FC236}">
                <a16:creationId xmlns:a16="http://schemas.microsoft.com/office/drawing/2014/main" id="{2DB0C54A-C6C2-DFE2-4042-FDB08AFF5419}"/>
              </a:ext>
            </a:extLst>
          </p:cNvPr>
          <p:cNvGrpSpPr/>
          <p:nvPr/>
        </p:nvGrpSpPr>
        <p:grpSpPr>
          <a:xfrm>
            <a:off x="433754" y="4405965"/>
            <a:ext cx="366059" cy="366059"/>
            <a:chOff x="6429110" y="4616179"/>
            <a:chExt cx="685362" cy="685362"/>
          </a:xfrm>
        </p:grpSpPr>
        <p:sp>
          <p:nvSpPr>
            <p:cNvPr id="7" name="Oval 6">
              <a:extLst>
                <a:ext uri="{FF2B5EF4-FFF2-40B4-BE49-F238E27FC236}">
                  <a16:creationId xmlns:a16="http://schemas.microsoft.com/office/drawing/2014/main" id="{5CDC54DE-A839-A2D6-760D-853ED0F10EA8}"/>
                </a:ext>
              </a:extLst>
            </p:cNvPr>
            <p:cNvSpPr/>
            <p:nvPr/>
          </p:nvSpPr>
          <p:spPr>
            <a:xfrm>
              <a:off x="642911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5E334F4D-6A2E-23CC-B64A-280C0E47296C}"/>
                </a:ext>
              </a:extLst>
            </p:cNvPr>
            <p:cNvGrpSpPr/>
            <p:nvPr/>
          </p:nvGrpSpPr>
          <p:grpSpPr>
            <a:xfrm>
              <a:off x="6501264" y="4688333"/>
              <a:ext cx="541054" cy="541054"/>
              <a:chOff x="6449483" y="4838012"/>
              <a:chExt cx="541054" cy="541054"/>
            </a:xfrm>
          </p:grpSpPr>
          <p:sp>
            <p:nvSpPr>
              <p:cNvPr id="9" name="Graphic 28">
                <a:extLst>
                  <a:ext uri="{FF2B5EF4-FFF2-40B4-BE49-F238E27FC236}">
                    <a16:creationId xmlns:a16="http://schemas.microsoft.com/office/drawing/2014/main" id="{3AD3B4E6-6AEF-4073-3035-3E68A49B71E7}"/>
                  </a:ext>
                </a:extLst>
              </p:cNvPr>
              <p:cNvSpPr/>
              <p:nvPr/>
            </p:nvSpPr>
            <p:spPr>
              <a:xfrm>
                <a:off x="6449483" y="4838012"/>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D80027"/>
              </a:solidFill>
              <a:ln w="1042" cap="flat">
                <a:noFill/>
                <a:prstDash val="solid"/>
                <a:miter/>
              </a:ln>
            </p:spPr>
            <p:txBody>
              <a:bodyPr rtlCol="0" anchor="ctr"/>
              <a:lstStyle/>
              <a:p>
                <a:endParaRPr lang="en-US"/>
              </a:p>
            </p:txBody>
          </p:sp>
          <p:grpSp>
            <p:nvGrpSpPr>
              <p:cNvPr id="10" name="Graphic 28">
                <a:extLst>
                  <a:ext uri="{FF2B5EF4-FFF2-40B4-BE49-F238E27FC236}">
                    <a16:creationId xmlns:a16="http://schemas.microsoft.com/office/drawing/2014/main" id="{1928A6E3-F84B-0856-67E5-03A17419F75E}"/>
                  </a:ext>
                </a:extLst>
              </p:cNvPr>
              <p:cNvGrpSpPr/>
              <p:nvPr/>
            </p:nvGrpSpPr>
            <p:grpSpPr>
              <a:xfrm>
                <a:off x="6498622" y="4959432"/>
                <a:ext cx="366585" cy="297579"/>
                <a:chOff x="6498622" y="4959432"/>
                <a:chExt cx="366585" cy="297579"/>
              </a:xfrm>
              <a:solidFill>
                <a:srgbClr val="FFDA44"/>
              </a:solidFill>
            </p:grpSpPr>
            <p:sp>
              <p:nvSpPr>
                <p:cNvPr id="11" name="Graphic 28">
                  <a:extLst>
                    <a:ext uri="{FF2B5EF4-FFF2-40B4-BE49-F238E27FC236}">
                      <a16:creationId xmlns:a16="http://schemas.microsoft.com/office/drawing/2014/main" id="{536D7E35-533E-104A-BE00-4114518B76ED}"/>
                    </a:ext>
                  </a:extLst>
                </p:cNvPr>
                <p:cNvSpPr/>
                <p:nvPr/>
              </p:nvSpPr>
              <p:spPr>
                <a:xfrm>
                  <a:off x="6498622" y="5002653"/>
                  <a:ext cx="197822" cy="188206"/>
                </a:xfrm>
                <a:custGeom>
                  <a:avLst/>
                  <a:gdLst>
                    <a:gd name="connsiteX0" fmla="*/ 98911 w 197822"/>
                    <a:gd name="connsiteY0" fmla="*/ 0 h 188206"/>
                    <a:gd name="connsiteX1" fmla="*/ 122266 w 197822"/>
                    <a:gd name="connsiteY1" fmla="*/ 71859 h 188206"/>
                    <a:gd name="connsiteX2" fmla="*/ 197823 w 197822"/>
                    <a:gd name="connsiteY2" fmla="*/ 71859 h 188206"/>
                    <a:gd name="connsiteX3" fmla="*/ 136743 w 197822"/>
                    <a:gd name="connsiteY3" fmla="*/ 116348 h 188206"/>
                    <a:gd name="connsiteX4" fmla="*/ 160097 w 197822"/>
                    <a:gd name="connsiteY4" fmla="*/ 188206 h 188206"/>
                    <a:gd name="connsiteX5" fmla="*/ 98911 w 197822"/>
                    <a:gd name="connsiteY5" fmla="*/ 143823 h 188206"/>
                    <a:gd name="connsiteX6" fmla="*/ 37726 w 197822"/>
                    <a:gd name="connsiteY6" fmla="*/ 188206 h 188206"/>
                    <a:gd name="connsiteX7" fmla="*/ 61186 w 197822"/>
                    <a:gd name="connsiteY7" fmla="*/ 116348 h 188206"/>
                    <a:gd name="connsiteX8" fmla="*/ 0 w 197822"/>
                    <a:gd name="connsiteY8" fmla="*/ 71859 h 188206"/>
                    <a:gd name="connsiteX9" fmla="*/ 75557 w 197822"/>
                    <a:gd name="connsiteY9" fmla="*/ 71859 h 1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22" h="188206">
                      <a:moveTo>
                        <a:pt x="98911" y="0"/>
                      </a:moveTo>
                      <a:lnTo>
                        <a:pt x="122266" y="71859"/>
                      </a:lnTo>
                      <a:lnTo>
                        <a:pt x="197823" y="71859"/>
                      </a:lnTo>
                      <a:lnTo>
                        <a:pt x="136743" y="116348"/>
                      </a:lnTo>
                      <a:lnTo>
                        <a:pt x="160097" y="188206"/>
                      </a:lnTo>
                      <a:lnTo>
                        <a:pt x="98911" y="143823"/>
                      </a:lnTo>
                      <a:lnTo>
                        <a:pt x="37726" y="188206"/>
                      </a:lnTo>
                      <a:lnTo>
                        <a:pt x="61186" y="116348"/>
                      </a:lnTo>
                      <a:lnTo>
                        <a:pt x="0" y="71859"/>
                      </a:lnTo>
                      <a:lnTo>
                        <a:pt x="75557" y="71859"/>
                      </a:lnTo>
                      <a:close/>
                    </a:path>
                  </a:pathLst>
                </a:custGeom>
                <a:solidFill>
                  <a:srgbClr val="FFDA44"/>
                </a:solidFill>
                <a:ln w="1042" cap="flat">
                  <a:noFill/>
                  <a:prstDash val="solid"/>
                  <a:miter/>
                </a:ln>
              </p:spPr>
              <p:txBody>
                <a:bodyPr rtlCol="0" anchor="ctr"/>
                <a:lstStyle/>
                <a:p>
                  <a:endParaRPr lang="en-US"/>
                </a:p>
              </p:txBody>
            </p:sp>
            <p:sp>
              <p:nvSpPr>
                <p:cNvPr id="12" name="Graphic 28">
                  <a:extLst>
                    <a:ext uri="{FF2B5EF4-FFF2-40B4-BE49-F238E27FC236}">
                      <a16:creationId xmlns:a16="http://schemas.microsoft.com/office/drawing/2014/main" id="{C6BB0A88-64E6-D399-5A3F-6F45AF00E4BD}"/>
                    </a:ext>
                  </a:extLst>
                </p:cNvPr>
                <p:cNvSpPr/>
                <p:nvPr/>
              </p:nvSpPr>
              <p:spPr>
                <a:xfrm>
                  <a:off x="6723392" y="5182934"/>
                  <a:ext cx="71753" cy="74077"/>
                </a:xfrm>
                <a:custGeom>
                  <a:avLst/>
                  <a:gdLst>
                    <a:gd name="connsiteX0" fmla="*/ 46814 w 71753"/>
                    <a:gd name="connsiteY0" fmla="*/ 74078 h 74077"/>
                    <a:gd name="connsiteX1" fmla="*/ 28955 w 71753"/>
                    <a:gd name="connsiteY1" fmla="*/ 52098 h 74077"/>
                    <a:gd name="connsiteX2" fmla="*/ 2536 w 71753"/>
                    <a:gd name="connsiteY2" fmla="*/ 62348 h 74077"/>
                    <a:gd name="connsiteX3" fmla="*/ 17859 w 71753"/>
                    <a:gd name="connsiteY3" fmla="*/ 38571 h 74077"/>
                    <a:gd name="connsiteX4" fmla="*/ 0 w 71753"/>
                    <a:gd name="connsiteY4" fmla="*/ 16485 h 74077"/>
                    <a:gd name="connsiteX5" fmla="*/ 27370 w 71753"/>
                    <a:gd name="connsiteY5" fmla="*/ 23777 h 74077"/>
                    <a:gd name="connsiteX6" fmla="*/ 42798 w 71753"/>
                    <a:gd name="connsiteY6" fmla="*/ 0 h 74077"/>
                    <a:gd name="connsiteX7" fmla="*/ 44278 w 71753"/>
                    <a:gd name="connsiteY7" fmla="*/ 28321 h 74077"/>
                    <a:gd name="connsiteX8" fmla="*/ 71753 w 71753"/>
                    <a:gd name="connsiteY8" fmla="*/ 35612 h 74077"/>
                    <a:gd name="connsiteX9" fmla="*/ 45229 w 71753"/>
                    <a:gd name="connsiteY9" fmla="*/ 45757 h 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53" h="74077">
                      <a:moveTo>
                        <a:pt x="46814" y="74078"/>
                      </a:moveTo>
                      <a:lnTo>
                        <a:pt x="28955" y="52098"/>
                      </a:lnTo>
                      <a:lnTo>
                        <a:pt x="2536" y="62348"/>
                      </a:lnTo>
                      <a:lnTo>
                        <a:pt x="17859" y="38571"/>
                      </a:lnTo>
                      <a:lnTo>
                        <a:pt x="0" y="16485"/>
                      </a:lnTo>
                      <a:lnTo>
                        <a:pt x="27370" y="23777"/>
                      </a:lnTo>
                      <a:lnTo>
                        <a:pt x="42798" y="0"/>
                      </a:lnTo>
                      <a:lnTo>
                        <a:pt x="44278" y="28321"/>
                      </a:lnTo>
                      <a:lnTo>
                        <a:pt x="71753" y="35612"/>
                      </a:lnTo>
                      <a:lnTo>
                        <a:pt x="45229" y="45757"/>
                      </a:lnTo>
                      <a:close/>
                    </a:path>
                  </a:pathLst>
                </a:custGeom>
                <a:solidFill>
                  <a:srgbClr val="FFDA44"/>
                </a:solidFill>
                <a:ln w="1042" cap="flat">
                  <a:noFill/>
                  <a:prstDash val="solid"/>
                  <a:miter/>
                </a:ln>
              </p:spPr>
              <p:txBody>
                <a:bodyPr rtlCol="0" anchor="ctr"/>
                <a:lstStyle/>
                <a:p>
                  <a:endParaRPr lang="en-US"/>
                </a:p>
              </p:txBody>
            </p:sp>
            <p:sp>
              <p:nvSpPr>
                <p:cNvPr id="13" name="Graphic 28">
                  <a:extLst>
                    <a:ext uri="{FF2B5EF4-FFF2-40B4-BE49-F238E27FC236}">
                      <a16:creationId xmlns:a16="http://schemas.microsoft.com/office/drawing/2014/main" id="{75378C4D-A81E-A2B7-1469-614D980B4F9B}"/>
                    </a:ext>
                  </a:extLst>
                </p:cNvPr>
                <p:cNvSpPr/>
                <p:nvPr/>
              </p:nvSpPr>
              <p:spPr>
                <a:xfrm>
                  <a:off x="6791023" y="5121642"/>
                  <a:ext cx="74183" cy="70907"/>
                </a:xfrm>
                <a:custGeom>
                  <a:avLst/>
                  <a:gdLst>
                    <a:gd name="connsiteX0" fmla="*/ 14689 w 74183"/>
                    <a:gd name="connsiteY0" fmla="*/ 70908 h 70907"/>
                    <a:gd name="connsiteX1" fmla="*/ 23143 w 74183"/>
                    <a:gd name="connsiteY1" fmla="*/ 43855 h 70907"/>
                    <a:gd name="connsiteX2" fmla="*/ 0 w 74183"/>
                    <a:gd name="connsiteY2" fmla="*/ 27475 h 70907"/>
                    <a:gd name="connsiteX3" fmla="*/ 28321 w 74183"/>
                    <a:gd name="connsiteY3" fmla="*/ 27053 h 70907"/>
                    <a:gd name="connsiteX4" fmla="*/ 36669 w 74183"/>
                    <a:gd name="connsiteY4" fmla="*/ 0 h 70907"/>
                    <a:gd name="connsiteX5" fmla="*/ 45863 w 74183"/>
                    <a:gd name="connsiteY5" fmla="*/ 26841 h 70907"/>
                    <a:gd name="connsiteX6" fmla="*/ 74184 w 74183"/>
                    <a:gd name="connsiteY6" fmla="*/ 26524 h 70907"/>
                    <a:gd name="connsiteX7" fmla="*/ 51464 w 74183"/>
                    <a:gd name="connsiteY7" fmla="*/ 43432 h 70907"/>
                    <a:gd name="connsiteX8" fmla="*/ 60552 w 74183"/>
                    <a:gd name="connsiteY8" fmla="*/ 70274 h 70907"/>
                    <a:gd name="connsiteX9" fmla="*/ 37409 w 74183"/>
                    <a:gd name="connsiteY9" fmla="*/ 53894 h 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83" h="70907">
                      <a:moveTo>
                        <a:pt x="14689" y="70908"/>
                      </a:moveTo>
                      <a:lnTo>
                        <a:pt x="23143" y="43855"/>
                      </a:lnTo>
                      <a:lnTo>
                        <a:pt x="0" y="27475"/>
                      </a:lnTo>
                      <a:lnTo>
                        <a:pt x="28321" y="27053"/>
                      </a:lnTo>
                      <a:lnTo>
                        <a:pt x="36669" y="0"/>
                      </a:lnTo>
                      <a:lnTo>
                        <a:pt x="45863" y="26841"/>
                      </a:lnTo>
                      <a:lnTo>
                        <a:pt x="74184" y="26524"/>
                      </a:lnTo>
                      <a:lnTo>
                        <a:pt x="51464" y="43432"/>
                      </a:lnTo>
                      <a:lnTo>
                        <a:pt x="60552" y="70274"/>
                      </a:lnTo>
                      <a:lnTo>
                        <a:pt x="37409" y="53894"/>
                      </a:lnTo>
                      <a:close/>
                    </a:path>
                  </a:pathLst>
                </a:custGeom>
                <a:solidFill>
                  <a:srgbClr val="FFDA44"/>
                </a:solidFill>
                <a:ln w="1042" cap="flat">
                  <a:noFill/>
                  <a:prstDash val="solid"/>
                  <a:miter/>
                </a:ln>
              </p:spPr>
              <p:txBody>
                <a:bodyPr rtlCol="0" anchor="ctr"/>
                <a:lstStyle/>
                <a:p>
                  <a:endParaRPr lang="en-US"/>
                </a:p>
              </p:txBody>
            </p:sp>
            <p:sp>
              <p:nvSpPr>
                <p:cNvPr id="14" name="Graphic 28">
                  <a:extLst>
                    <a:ext uri="{FF2B5EF4-FFF2-40B4-BE49-F238E27FC236}">
                      <a16:creationId xmlns:a16="http://schemas.microsoft.com/office/drawing/2014/main" id="{1A57CB63-2C25-09E2-6F0A-34413AB46EB1}"/>
                    </a:ext>
                  </a:extLst>
                </p:cNvPr>
                <p:cNvSpPr/>
                <p:nvPr/>
              </p:nvSpPr>
              <p:spPr>
                <a:xfrm>
                  <a:off x="6787959" y="5030022"/>
                  <a:ext cx="73443" cy="73126"/>
                </a:xfrm>
                <a:custGeom>
                  <a:avLst/>
                  <a:gdLst>
                    <a:gd name="connsiteX0" fmla="*/ 65624 w 73443"/>
                    <a:gd name="connsiteY0" fmla="*/ 6552 h 73126"/>
                    <a:gd name="connsiteX1" fmla="*/ 53154 w 73443"/>
                    <a:gd name="connsiteY1" fmla="*/ 32019 h 73126"/>
                    <a:gd name="connsiteX2" fmla="*/ 73444 w 73443"/>
                    <a:gd name="connsiteY2" fmla="*/ 51781 h 73126"/>
                    <a:gd name="connsiteX3" fmla="*/ 45440 w 73443"/>
                    <a:gd name="connsiteY3" fmla="*/ 47765 h 73126"/>
                    <a:gd name="connsiteX4" fmla="*/ 32970 w 73443"/>
                    <a:gd name="connsiteY4" fmla="*/ 73127 h 73126"/>
                    <a:gd name="connsiteX5" fmla="*/ 28109 w 73443"/>
                    <a:gd name="connsiteY5" fmla="*/ 45229 h 73126"/>
                    <a:gd name="connsiteX6" fmla="*/ 0 w 73443"/>
                    <a:gd name="connsiteY6" fmla="*/ 41213 h 73126"/>
                    <a:gd name="connsiteX7" fmla="*/ 25151 w 73443"/>
                    <a:gd name="connsiteY7" fmla="*/ 28004 h 73126"/>
                    <a:gd name="connsiteX8" fmla="*/ 20290 w 73443"/>
                    <a:gd name="connsiteY8" fmla="*/ 0 h 73126"/>
                    <a:gd name="connsiteX9" fmla="*/ 40579 w 73443"/>
                    <a:gd name="connsiteY9" fmla="*/ 19761 h 7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43" h="73126">
                      <a:moveTo>
                        <a:pt x="65624" y="6552"/>
                      </a:moveTo>
                      <a:lnTo>
                        <a:pt x="53154" y="32019"/>
                      </a:lnTo>
                      <a:lnTo>
                        <a:pt x="73444" y="51781"/>
                      </a:lnTo>
                      <a:lnTo>
                        <a:pt x="45440" y="47765"/>
                      </a:lnTo>
                      <a:lnTo>
                        <a:pt x="32970" y="73127"/>
                      </a:lnTo>
                      <a:lnTo>
                        <a:pt x="28109" y="45229"/>
                      </a:lnTo>
                      <a:lnTo>
                        <a:pt x="0" y="41213"/>
                      </a:lnTo>
                      <a:lnTo>
                        <a:pt x="25151" y="28004"/>
                      </a:lnTo>
                      <a:lnTo>
                        <a:pt x="20290" y="0"/>
                      </a:lnTo>
                      <a:lnTo>
                        <a:pt x="40579" y="19761"/>
                      </a:lnTo>
                      <a:close/>
                    </a:path>
                  </a:pathLst>
                </a:custGeom>
                <a:solidFill>
                  <a:srgbClr val="FFDA44"/>
                </a:solidFill>
                <a:ln w="1042" cap="flat">
                  <a:noFill/>
                  <a:prstDash val="solid"/>
                  <a:miter/>
                </a:ln>
              </p:spPr>
              <p:txBody>
                <a:bodyPr rtlCol="0" anchor="ctr"/>
                <a:lstStyle/>
                <a:p>
                  <a:endParaRPr lang="en-US"/>
                </a:p>
              </p:txBody>
            </p:sp>
            <p:sp>
              <p:nvSpPr>
                <p:cNvPr id="15" name="Graphic 28">
                  <a:extLst>
                    <a:ext uri="{FF2B5EF4-FFF2-40B4-BE49-F238E27FC236}">
                      <a16:creationId xmlns:a16="http://schemas.microsoft.com/office/drawing/2014/main" id="{0DCA7A8F-9B5E-5086-52F1-A74C19AE74C0}"/>
                    </a:ext>
                  </a:extLst>
                </p:cNvPr>
                <p:cNvSpPr/>
                <p:nvPr/>
              </p:nvSpPr>
              <p:spPr>
                <a:xfrm>
                  <a:off x="6723074" y="4959432"/>
                  <a:ext cx="72070" cy="73972"/>
                </a:xfrm>
                <a:custGeom>
                  <a:avLst/>
                  <a:gdLst>
                    <a:gd name="connsiteX0" fmla="*/ 47871 w 72070"/>
                    <a:gd name="connsiteY0" fmla="*/ 0 h 73972"/>
                    <a:gd name="connsiteX1" fmla="*/ 45757 w 72070"/>
                    <a:gd name="connsiteY1" fmla="*/ 28215 h 73972"/>
                    <a:gd name="connsiteX2" fmla="*/ 72070 w 72070"/>
                    <a:gd name="connsiteY2" fmla="*/ 38888 h 73972"/>
                    <a:gd name="connsiteX3" fmla="*/ 44489 w 72070"/>
                    <a:gd name="connsiteY3" fmla="*/ 45651 h 73972"/>
                    <a:gd name="connsiteX4" fmla="*/ 42481 w 72070"/>
                    <a:gd name="connsiteY4" fmla="*/ 73972 h 73972"/>
                    <a:gd name="connsiteX5" fmla="*/ 27581 w 72070"/>
                    <a:gd name="connsiteY5" fmla="*/ 49878 h 73972"/>
                    <a:gd name="connsiteX6" fmla="*/ 0 w 72070"/>
                    <a:gd name="connsiteY6" fmla="*/ 56642 h 73972"/>
                    <a:gd name="connsiteX7" fmla="*/ 18282 w 72070"/>
                    <a:gd name="connsiteY7" fmla="*/ 34978 h 73972"/>
                    <a:gd name="connsiteX8" fmla="*/ 3276 w 72070"/>
                    <a:gd name="connsiteY8" fmla="*/ 10990 h 73972"/>
                    <a:gd name="connsiteX9" fmla="*/ 29589 w 72070"/>
                    <a:gd name="connsiteY9" fmla="*/ 21663 h 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70" h="73972">
                      <a:moveTo>
                        <a:pt x="47871" y="0"/>
                      </a:moveTo>
                      <a:lnTo>
                        <a:pt x="45757" y="28215"/>
                      </a:lnTo>
                      <a:lnTo>
                        <a:pt x="72070" y="38888"/>
                      </a:lnTo>
                      <a:lnTo>
                        <a:pt x="44489" y="45651"/>
                      </a:lnTo>
                      <a:lnTo>
                        <a:pt x="42481" y="73972"/>
                      </a:lnTo>
                      <a:lnTo>
                        <a:pt x="27581" y="49878"/>
                      </a:lnTo>
                      <a:lnTo>
                        <a:pt x="0" y="56642"/>
                      </a:lnTo>
                      <a:lnTo>
                        <a:pt x="18282" y="34978"/>
                      </a:lnTo>
                      <a:lnTo>
                        <a:pt x="3276" y="10990"/>
                      </a:lnTo>
                      <a:lnTo>
                        <a:pt x="29589" y="21663"/>
                      </a:lnTo>
                      <a:close/>
                    </a:path>
                  </a:pathLst>
                </a:custGeom>
                <a:solidFill>
                  <a:srgbClr val="FFDA44"/>
                </a:solidFill>
                <a:ln w="1042" cap="flat">
                  <a:noFill/>
                  <a:prstDash val="solid"/>
                  <a:miter/>
                </a:ln>
              </p:spPr>
              <p:txBody>
                <a:bodyPr rtlCol="0" anchor="ctr"/>
                <a:lstStyle/>
                <a:p>
                  <a:endParaRPr lang="en-US"/>
                </a:p>
              </p:txBody>
            </p:sp>
          </p:grpSp>
        </p:grpSp>
      </p:grpSp>
      <p:grpSp>
        <p:nvGrpSpPr>
          <p:cNvPr id="16" name="Group 15">
            <a:extLst>
              <a:ext uri="{FF2B5EF4-FFF2-40B4-BE49-F238E27FC236}">
                <a16:creationId xmlns:a16="http://schemas.microsoft.com/office/drawing/2014/main" id="{17776826-D597-437D-EB62-5B65B75E3EAF}"/>
              </a:ext>
            </a:extLst>
          </p:cNvPr>
          <p:cNvGrpSpPr>
            <a:grpSpLocks noChangeAspect="1"/>
          </p:cNvGrpSpPr>
          <p:nvPr/>
        </p:nvGrpSpPr>
        <p:grpSpPr>
          <a:xfrm>
            <a:off x="433754" y="3992223"/>
            <a:ext cx="366288" cy="366288"/>
            <a:chOff x="7348029" y="5344428"/>
            <a:chExt cx="362921" cy="362921"/>
          </a:xfrm>
        </p:grpSpPr>
        <p:sp>
          <p:nvSpPr>
            <p:cNvPr id="17" name="Oval 16">
              <a:extLst>
                <a:ext uri="{FF2B5EF4-FFF2-40B4-BE49-F238E27FC236}">
                  <a16:creationId xmlns:a16="http://schemas.microsoft.com/office/drawing/2014/main" id="{3002CF3D-8012-59E3-B69F-270C41F5924D}"/>
                </a:ext>
              </a:extLst>
            </p:cNvPr>
            <p:cNvSpPr/>
            <p:nvPr/>
          </p:nvSpPr>
          <p:spPr>
            <a:xfrm>
              <a:off x="7348029" y="5344428"/>
              <a:ext cx="362921" cy="362921"/>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8" name="Group 17">
              <a:extLst>
                <a:ext uri="{FF2B5EF4-FFF2-40B4-BE49-F238E27FC236}">
                  <a16:creationId xmlns:a16="http://schemas.microsoft.com/office/drawing/2014/main" id="{E39E51F4-462C-F1AE-81CF-32B08EC094E9}"/>
                </a:ext>
              </a:extLst>
            </p:cNvPr>
            <p:cNvGrpSpPr>
              <a:grpSpLocks noChangeAspect="1"/>
            </p:cNvGrpSpPr>
            <p:nvPr/>
          </p:nvGrpSpPr>
          <p:grpSpPr>
            <a:xfrm>
              <a:off x="7386415" y="5382995"/>
              <a:ext cx="283464" cy="283464"/>
              <a:chOff x="2450774" y="1539511"/>
              <a:chExt cx="4876799" cy="4876800"/>
            </a:xfrm>
          </p:grpSpPr>
          <p:sp>
            <p:nvSpPr>
              <p:cNvPr id="19" name="Freeform 18">
                <a:extLst>
                  <a:ext uri="{FF2B5EF4-FFF2-40B4-BE49-F238E27FC236}">
                    <a16:creationId xmlns:a16="http://schemas.microsoft.com/office/drawing/2014/main" id="{0237DC8D-C473-E2F1-6001-A21BC88E1EF1}"/>
                  </a:ext>
                </a:extLst>
              </p:cNvPr>
              <p:cNvSpPr/>
              <p:nvPr/>
            </p:nvSpPr>
            <p:spPr>
              <a:xfrm>
                <a:off x="3829003" y="1539511"/>
                <a:ext cx="2120341" cy="4876800"/>
              </a:xfrm>
              <a:custGeom>
                <a:avLst/>
                <a:gdLst>
                  <a:gd name="connsiteX0" fmla="*/ 1908305 w 2120341"/>
                  <a:gd name="connsiteY0" fmla="*/ 151667 h 4876800"/>
                  <a:gd name="connsiteX1" fmla="*/ 1060171 w 2120341"/>
                  <a:gd name="connsiteY1" fmla="*/ 0 h 4876800"/>
                  <a:gd name="connsiteX2" fmla="*/ 212036 w 2120341"/>
                  <a:gd name="connsiteY2" fmla="*/ 151667 h 4876800"/>
                  <a:gd name="connsiteX3" fmla="*/ 0 w 2120341"/>
                  <a:gd name="connsiteY3" fmla="*/ 2438400 h 4876800"/>
                  <a:gd name="connsiteX4" fmla="*/ 212036 w 2120341"/>
                  <a:gd name="connsiteY4" fmla="*/ 4725134 h 4876800"/>
                  <a:gd name="connsiteX5" fmla="*/ 1060171 w 2120341"/>
                  <a:gd name="connsiteY5" fmla="*/ 4876800 h 4876800"/>
                  <a:gd name="connsiteX6" fmla="*/ 1908305 w 2120341"/>
                  <a:gd name="connsiteY6" fmla="*/ 4725134 h 4876800"/>
                  <a:gd name="connsiteX7" fmla="*/ 2120341 w 2120341"/>
                  <a:gd name="connsiteY7" fmla="*/ 2438400 h 4876800"/>
                  <a:gd name="connsiteX8" fmla="*/ 1908305 w 2120341"/>
                  <a:gd name="connsiteY8" fmla="*/ 15166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341" h="4876800">
                    <a:moveTo>
                      <a:pt x="1908305" y="151667"/>
                    </a:moveTo>
                    <a:cubicBezTo>
                      <a:pt x="1644148" y="53654"/>
                      <a:pt x="1358436" y="0"/>
                      <a:pt x="1060171" y="0"/>
                    </a:cubicBezTo>
                    <a:cubicBezTo>
                      <a:pt x="761905" y="0"/>
                      <a:pt x="476193" y="53654"/>
                      <a:pt x="212036" y="151667"/>
                    </a:cubicBezTo>
                    <a:lnTo>
                      <a:pt x="0" y="2438400"/>
                    </a:lnTo>
                    <a:lnTo>
                      <a:pt x="212036" y="4725134"/>
                    </a:lnTo>
                    <a:cubicBezTo>
                      <a:pt x="476193" y="4823156"/>
                      <a:pt x="761905" y="4876800"/>
                      <a:pt x="1060171" y="4876800"/>
                    </a:cubicBezTo>
                    <a:cubicBezTo>
                      <a:pt x="1358436" y="4876800"/>
                      <a:pt x="1644148" y="4823156"/>
                      <a:pt x="1908305" y="4725134"/>
                    </a:cubicBezTo>
                    <a:lnTo>
                      <a:pt x="2120341" y="2438400"/>
                    </a:lnTo>
                    <a:lnTo>
                      <a:pt x="1908305" y="151667"/>
                    </a:lnTo>
                    <a:close/>
                  </a:path>
                </a:pathLst>
              </a:custGeom>
              <a:solidFill>
                <a:srgbClr val="FFDA44"/>
              </a:solidFill>
              <a:ln w="9525" cap="flat">
                <a:noFill/>
                <a:prstDash val="solid"/>
                <a:miter/>
              </a:ln>
            </p:spPr>
            <p:txBody>
              <a:bodyPr rIns="91440" rtlCol="0" anchor="ctr"/>
              <a:lstStyle/>
              <a:p>
                <a:endParaRPr lang="en-US"/>
              </a:p>
            </p:txBody>
          </p:sp>
          <p:sp>
            <p:nvSpPr>
              <p:cNvPr id="20" name="Freeform 19">
                <a:extLst>
                  <a:ext uri="{FF2B5EF4-FFF2-40B4-BE49-F238E27FC236}">
                    <a16:creationId xmlns:a16="http://schemas.microsoft.com/office/drawing/2014/main" id="{919FA360-D543-9564-B583-66811AC1C054}"/>
                  </a:ext>
                </a:extLst>
              </p:cNvPr>
              <p:cNvSpPr/>
              <p:nvPr/>
            </p:nvSpPr>
            <p:spPr>
              <a:xfrm>
                <a:off x="5737308" y="1691187"/>
                <a:ext cx="1590265" cy="4573476"/>
              </a:xfrm>
              <a:custGeom>
                <a:avLst/>
                <a:gdLst>
                  <a:gd name="connsiteX0" fmla="*/ 1590265 w 1590265"/>
                  <a:gd name="connsiteY0" fmla="*/ 2286724 h 4573476"/>
                  <a:gd name="connsiteX1" fmla="*/ 0 w 1590265"/>
                  <a:gd name="connsiteY1" fmla="*/ 0 h 4573476"/>
                  <a:gd name="connsiteX2" fmla="*/ 0 w 1590265"/>
                  <a:gd name="connsiteY2" fmla="*/ 4573477 h 4573476"/>
                  <a:gd name="connsiteX3" fmla="*/ 1590265 w 1590265"/>
                  <a:gd name="connsiteY3" fmla="*/ 228672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24"/>
                    </a:moveTo>
                    <a:cubicBezTo>
                      <a:pt x="1590265" y="1238307"/>
                      <a:pt x="928545" y="344519"/>
                      <a:pt x="0" y="0"/>
                    </a:cubicBezTo>
                    <a:lnTo>
                      <a:pt x="0" y="4573477"/>
                    </a:lnTo>
                    <a:cubicBezTo>
                      <a:pt x="928545" y="4228929"/>
                      <a:pt x="1590265" y="3335160"/>
                      <a:pt x="1590265" y="2286724"/>
                    </a:cubicBezTo>
                    <a:close/>
                  </a:path>
                </a:pathLst>
              </a:custGeom>
              <a:solidFill>
                <a:srgbClr val="D80027"/>
              </a:solidFill>
              <a:ln w="9525" cap="flat">
                <a:noFill/>
                <a:prstDash val="solid"/>
                <a:miter/>
              </a:ln>
            </p:spPr>
            <p:txBody>
              <a:bodyPr rIns="91440" rtlCol="0" anchor="ctr"/>
              <a:lstStyle/>
              <a:p>
                <a:endParaRPr lang="en-US"/>
              </a:p>
            </p:txBody>
          </p:sp>
          <p:sp>
            <p:nvSpPr>
              <p:cNvPr id="21" name="Freeform 20">
                <a:extLst>
                  <a:ext uri="{FF2B5EF4-FFF2-40B4-BE49-F238E27FC236}">
                    <a16:creationId xmlns:a16="http://schemas.microsoft.com/office/drawing/2014/main" id="{D03C9595-4257-690C-F1A2-532FF4131617}"/>
                  </a:ext>
                </a:extLst>
              </p:cNvPr>
              <p:cNvSpPr/>
              <p:nvPr/>
            </p:nvSpPr>
            <p:spPr>
              <a:xfrm>
                <a:off x="2450774" y="1691187"/>
                <a:ext cx="1590265" cy="4573466"/>
              </a:xfrm>
              <a:custGeom>
                <a:avLst/>
                <a:gdLst>
                  <a:gd name="connsiteX0" fmla="*/ 0 w 1590265"/>
                  <a:gd name="connsiteY0" fmla="*/ 2286724 h 4573466"/>
                  <a:gd name="connsiteX1" fmla="*/ 1590265 w 1590265"/>
                  <a:gd name="connsiteY1" fmla="*/ 4573467 h 4573466"/>
                  <a:gd name="connsiteX2" fmla="*/ 1590265 w 1590265"/>
                  <a:gd name="connsiteY2" fmla="*/ 0 h 4573466"/>
                  <a:gd name="connsiteX3" fmla="*/ 0 w 1590265"/>
                  <a:gd name="connsiteY3" fmla="*/ 228672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24"/>
                    </a:moveTo>
                    <a:cubicBezTo>
                      <a:pt x="0" y="3335160"/>
                      <a:pt x="661721" y="4228929"/>
                      <a:pt x="1590265" y="4573467"/>
                    </a:cubicBezTo>
                    <a:lnTo>
                      <a:pt x="1590265" y="0"/>
                    </a:lnTo>
                    <a:cubicBezTo>
                      <a:pt x="661721" y="344519"/>
                      <a:pt x="0" y="1238307"/>
                      <a:pt x="0" y="2286724"/>
                    </a:cubicBezTo>
                    <a:close/>
                  </a:path>
                </a:pathLst>
              </a:custGeom>
              <a:solidFill>
                <a:srgbClr val="000000"/>
              </a:solidFill>
              <a:ln w="9525" cap="flat">
                <a:noFill/>
                <a:prstDash val="solid"/>
                <a:miter/>
              </a:ln>
            </p:spPr>
            <p:txBody>
              <a:bodyPr rIns="91440" rtlCol="0" anchor="ctr"/>
              <a:lstStyle/>
              <a:p>
                <a:endParaRPr lang="en-US"/>
              </a:p>
            </p:txBody>
          </p:sp>
        </p:grpSp>
      </p:grpSp>
      <p:grpSp>
        <p:nvGrpSpPr>
          <p:cNvPr id="22" name="Group 21">
            <a:extLst>
              <a:ext uri="{FF2B5EF4-FFF2-40B4-BE49-F238E27FC236}">
                <a16:creationId xmlns:a16="http://schemas.microsoft.com/office/drawing/2014/main" id="{0AC1D998-5FA9-73AE-C063-32B7197D6736}"/>
              </a:ext>
            </a:extLst>
          </p:cNvPr>
          <p:cNvGrpSpPr/>
          <p:nvPr/>
        </p:nvGrpSpPr>
        <p:grpSpPr>
          <a:xfrm>
            <a:off x="433754" y="4838737"/>
            <a:ext cx="366288" cy="366288"/>
            <a:chOff x="7455535" y="6238171"/>
            <a:chExt cx="438912" cy="438912"/>
          </a:xfrm>
        </p:grpSpPr>
        <p:sp>
          <p:nvSpPr>
            <p:cNvPr id="23" name="Oval 22">
              <a:extLst>
                <a:ext uri="{FF2B5EF4-FFF2-40B4-BE49-F238E27FC236}">
                  <a16:creationId xmlns:a16="http://schemas.microsoft.com/office/drawing/2014/main" id="{39D3B4E2-9752-2C3D-18A0-4DE3C28E0744}"/>
                </a:ext>
              </a:extLst>
            </p:cNvPr>
            <p:cNvSpPr/>
            <p:nvPr/>
          </p:nvSpPr>
          <p:spPr>
            <a:xfrm>
              <a:off x="745553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24" name="Group 23">
              <a:extLst>
                <a:ext uri="{FF2B5EF4-FFF2-40B4-BE49-F238E27FC236}">
                  <a16:creationId xmlns:a16="http://schemas.microsoft.com/office/drawing/2014/main" id="{1E296233-8768-89EE-29F6-7ABE7AC2F40C}"/>
                </a:ext>
              </a:extLst>
            </p:cNvPr>
            <p:cNvGrpSpPr>
              <a:grpSpLocks noChangeAspect="1"/>
            </p:cNvGrpSpPr>
            <p:nvPr/>
          </p:nvGrpSpPr>
          <p:grpSpPr>
            <a:xfrm>
              <a:off x="7506449" y="6289303"/>
              <a:ext cx="338328" cy="338328"/>
              <a:chOff x="3657600" y="990600"/>
              <a:chExt cx="4876800" cy="4876800"/>
            </a:xfrm>
          </p:grpSpPr>
          <p:sp>
            <p:nvSpPr>
              <p:cNvPr id="25" name="Freeform 24">
                <a:extLst>
                  <a:ext uri="{FF2B5EF4-FFF2-40B4-BE49-F238E27FC236}">
                    <a16:creationId xmlns:a16="http://schemas.microsoft.com/office/drawing/2014/main" id="{53DF221B-8482-4A36-BA7E-AA2011420734}"/>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8FDE978F-615E-37DF-20A3-AB18AB1EE7F2}"/>
                  </a:ext>
                </a:extLst>
              </p:cNvPr>
              <p:cNvSpPr/>
              <p:nvPr/>
            </p:nvSpPr>
            <p:spPr>
              <a:xfrm>
                <a:off x="6944134" y="1142266"/>
                <a:ext cx="1590265" cy="4573476"/>
              </a:xfrm>
              <a:custGeom>
                <a:avLst/>
                <a:gdLst>
                  <a:gd name="connsiteX0" fmla="*/ 1590265 w 1590265"/>
                  <a:gd name="connsiteY0" fmla="*/ 2286734 h 4573476"/>
                  <a:gd name="connsiteX1" fmla="*/ 0 w 1590265"/>
                  <a:gd name="connsiteY1" fmla="*/ 0 h 4573476"/>
                  <a:gd name="connsiteX2" fmla="*/ 0 w 1590265"/>
                  <a:gd name="connsiteY2" fmla="*/ 4573477 h 4573476"/>
                  <a:gd name="connsiteX3" fmla="*/ 1590265 w 1590265"/>
                  <a:gd name="connsiteY3" fmla="*/ 228673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34"/>
                    </a:moveTo>
                    <a:cubicBezTo>
                      <a:pt x="1590265" y="1238307"/>
                      <a:pt x="928545" y="344529"/>
                      <a:pt x="0" y="0"/>
                    </a:cubicBezTo>
                    <a:lnTo>
                      <a:pt x="0" y="4573477"/>
                    </a:lnTo>
                    <a:cubicBezTo>
                      <a:pt x="928545" y="4228938"/>
                      <a:pt x="1590265" y="3335160"/>
                      <a:pt x="1590265" y="2286734"/>
                    </a:cubicBezTo>
                    <a:close/>
                  </a:path>
                </a:pathLst>
              </a:custGeom>
              <a:solidFill>
                <a:srgbClr val="D80027"/>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29030F3-3355-F2CA-82D9-715D861CB043}"/>
                  </a:ext>
                </a:extLst>
              </p:cNvPr>
              <p:cNvSpPr/>
              <p:nvPr/>
            </p:nvSpPr>
            <p:spPr>
              <a:xfrm>
                <a:off x="3657600" y="1142266"/>
                <a:ext cx="1590265" cy="4573466"/>
              </a:xfrm>
              <a:custGeom>
                <a:avLst/>
                <a:gdLst>
                  <a:gd name="connsiteX0" fmla="*/ 0 w 1590265"/>
                  <a:gd name="connsiteY0" fmla="*/ 2286734 h 4573466"/>
                  <a:gd name="connsiteX1" fmla="*/ 1590265 w 1590265"/>
                  <a:gd name="connsiteY1" fmla="*/ 4573467 h 4573466"/>
                  <a:gd name="connsiteX2" fmla="*/ 1590265 w 1590265"/>
                  <a:gd name="connsiteY2" fmla="*/ 0 h 4573466"/>
                  <a:gd name="connsiteX3" fmla="*/ 0 w 1590265"/>
                  <a:gd name="connsiteY3" fmla="*/ 228673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34"/>
                    </a:moveTo>
                    <a:cubicBezTo>
                      <a:pt x="0" y="3335160"/>
                      <a:pt x="661730" y="4228938"/>
                      <a:pt x="1590265" y="4573467"/>
                    </a:cubicBezTo>
                    <a:lnTo>
                      <a:pt x="1590265" y="0"/>
                    </a:lnTo>
                    <a:cubicBezTo>
                      <a:pt x="661730" y="344529"/>
                      <a:pt x="0" y="1238307"/>
                      <a:pt x="0" y="2286734"/>
                    </a:cubicBezTo>
                    <a:close/>
                  </a:path>
                </a:pathLst>
              </a:custGeom>
              <a:solidFill>
                <a:srgbClr val="0052B4"/>
              </a:solidFill>
              <a:ln w="9525" cap="flat">
                <a:noFill/>
                <a:prstDash val="solid"/>
                <a:miter/>
              </a:ln>
            </p:spPr>
            <p:txBody>
              <a:bodyPr rtlCol="0" anchor="ctr"/>
              <a:lstStyle/>
              <a:p>
                <a:endParaRPr lang="en-US"/>
              </a:p>
            </p:txBody>
          </p:sp>
        </p:grpSp>
      </p:grpSp>
      <p:grpSp>
        <p:nvGrpSpPr>
          <p:cNvPr id="29" name="Group 28">
            <a:extLst>
              <a:ext uri="{FF2B5EF4-FFF2-40B4-BE49-F238E27FC236}">
                <a16:creationId xmlns:a16="http://schemas.microsoft.com/office/drawing/2014/main" id="{9A05A40B-D9B2-4AFD-05A2-DCF14E84946F}"/>
              </a:ext>
            </a:extLst>
          </p:cNvPr>
          <p:cNvGrpSpPr/>
          <p:nvPr/>
        </p:nvGrpSpPr>
        <p:grpSpPr>
          <a:xfrm>
            <a:off x="433754" y="5265503"/>
            <a:ext cx="366288" cy="366288"/>
            <a:chOff x="8174863" y="6238171"/>
            <a:chExt cx="438912" cy="438912"/>
          </a:xfrm>
        </p:grpSpPr>
        <p:sp>
          <p:nvSpPr>
            <p:cNvPr id="30" name="Oval 29">
              <a:extLst>
                <a:ext uri="{FF2B5EF4-FFF2-40B4-BE49-F238E27FC236}">
                  <a16:creationId xmlns:a16="http://schemas.microsoft.com/office/drawing/2014/main" id="{B9CB0B75-9C26-790E-ADD9-CEB02FFD72EA}"/>
                </a:ext>
              </a:extLst>
            </p:cNvPr>
            <p:cNvSpPr/>
            <p:nvPr/>
          </p:nvSpPr>
          <p:spPr>
            <a:xfrm>
              <a:off x="817486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31" name="Group 30">
              <a:extLst>
                <a:ext uri="{FF2B5EF4-FFF2-40B4-BE49-F238E27FC236}">
                  <a16:creationId xmlns:a16="http://schemas.microsoft.com/office/drawing/2014/main" id="{A1F357AE-5AA0-13AD-2535-E819F3471F9A}"/>
                </a:ext>
              </a:extLst>
            </p:cNvPr>
            <p:cNvGrpSpPr>
              <a:grpSpLocks noChangeAspect="1"/>
            </p:cNvGrpSpPr>
            <p:nvPr/>
          </p:nvGrpSpPr>
          <p:grpSpPr>
            <a:xfrm>
              <a:off x="8225778" y="6289303"/>
              <a:ext cx="338327" cy="338328"/>
              <a:chOff x="3841759" y="1174750"/>
              <a:chExt cx="4505447" cy="4505456"/>
            </a:xfrm>
          </p:grpSpPr>
          <p:sp>
            <p:nvSpPr>
              <p:cNvPr id="32" name="Freeform 31">
                <a:extLst>
                  <a:ext uri="{FF2B5EF4-FFF2-40B4-BE49-F238E27FC236}">
                    <a16:creationId xmlns:a16="http://schemas.microsoft.com/office/drawing/2014/main" id="{C0010909-72AE-D0E2-9E2E-7748F408D00E}"/>
                  </a:ext>
                </a:extLst>
              </p:cNvPr>
              <p:cNvSpPr/>
              <p:nvPr/>
            </p:nvSpPr>
            <p:spPr>
              <a:xfrm>
                <a:off x="3841940" y="1174940"/>
                <a:ext cx="4505266" cy="4505266"/>
              </a:xfrm>
              <a:custGeom>
                <a:avLst/>
                <a:gdLst>
                  <a:gd name="connsiteX0" fmla="*/ 4505266 w 4505266"/>
                  <a:gd name="connsiteY0" fmla="*/ 2252633 h 4505266"/>
                  <a:gd name="connsiteX1" fmla="*/ 2252633 w 4505266"/>
                  <a:gd name="connsiteY1" fmla="*/ 4505266 h 4505266"/>
                  <a:gd name="connsiteX2" fmla="*/ 0 w 4505266"/>
                  <a:gd name="connsiteY2" fmla="*/ 2252633 h 4505266"/>
                  <a:gd name="connsiteX3" fmla="*/ 2252633 w 4505266"/>
                  <a:gd name="connsiteY3" fmla="*/ 0 h 4505266"/>
                  <a:gd name="connsiteX4" fmla="*/ 4505266 w 4505266"/>
                  <a:gd name="connsiteY4" fmla="*/ 2252633 h 45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266" h="4505266">
                    <a:moveTo>
                      <a:pt x="4505266" y="2252633"/>
                    </a:moveTo>
                    <a:cubicBezTo>
                      <a:pt x="4505266" y="3496728"/>
                      <a:pt x="3496728" y="4505266"/>
                      <a:pt x="2252633" y="4505266"/>
                    </a:cubicBezTo>
                    <a:cubicBezTo>
                      <a:pt x="1008538" y="4505266"/>
                      <a:pt x="0" y="3496728"/>
                      <a:pt x="0" y="2252633"/>
                    </a:cubicBezTo>
                    <a:cubicBezTo>
                      <a:pt x="0" y="1008538"/>
                      <a:pt x="1008538" y="0"/>
                      <a:pt x="2252633" y="0"/>
                    </a:cubicBezTo>
                    <a:cubicBezTo>
                      <a:pt x="3496728" y="0"/>
                      <a:pt x="4505266" y="1008538"/>
                      <a:pt x="4505266" y="2252633"/>
                    </a:cubicBezTo>
                    <a:close/>
                  </a:path>
                </a:pathLst>
              </a:custGeom>
              <a:solidFill>
                <a:srgbClr val="FFFFFF"/>
              </a:solidFill>
              <a:ln w="950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10CEFB6-5F66-0916-1BB6-5C31400BF163}"/>
                  </a:ext>
                </a:extLst>
              </p:cNvPr>
              <p:cNvSpPr/>
              <p:nvPr/>
            </p:nvSpPr>
            <p:spPr>
              <a:xfrm>
                <a:off x="6830476" y="2676413"/>
                <a:ext cx="1516672" cy="1493274"/>
              </a:xfrm>
              <a:custGeom>
                <a:avLst/>
                <a:gdLst>
                  <a:gd name="connsiteX0" fmla="*/ 1387943 w 1516672"/>
                  <a:gd name="connsiteY0" fmla="*/ 0 h 1493274"/>
                  <a:gd name="connsiteX1" fmla="*/ 0 w 1516672"/>
                  <a:gd name="connsiteY1" fmla="*/ 0 h 1493274"/>
                  <a:gd name="connsiteX2" fmla="*/ 1141 w 1516672"/>
                  <a:gd name="connsiteY2" fmla="*/ 1493274 h 1493274"/>
                  <a:gd name="connsiteX3" fmla="*/ 1390939 w 1516672"/>
                  <a:gd name="connsiteY3" fmla="*/ 1493274 h 1493274"/>
                  <a:gd name="connsiteX4" fmla="*/ 1516673 w 1516672"/>
                  <a:gd name="connsiteY4" fmla="*/ 751084 h 1493274"/>
                  <a:gd name="connsiteX5" fmla="*/ 1387943 w 1516672"/>
                  <a:gd name="connsiteY5" fmla="*/ 0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672" h="1493274">
                    <a:moveTo>
                      <a:pt x="1387943" y="0"/>
                    </a:moveTo>
                    <a:lnTo>
                      <a:pt x="0" y="0"/>
                    </a:lnTo>
                    <a:cubicBezTo>
                      <a:pt x="60256" y="481221"/>
                      <a:pt x="60646" y="1011454"/>
                      <a:pt x="1141" y="1493274"/>
                    </a:cubicBezTo>
                    <a:lnTo>
                      <a:pt x="1390939" y="1493274"/>
                    </a:lnTo>
                    <a:cubicBezTo>
                      <a:pt x="1472035" y="1260792"/>
                      <a:pt x="1516673" y="1011207"/>
                      <a:pt x="1516673" y="751084"/>
                    </a:cubicBezTo>
                    <a:cubicBezTo>
                      <a:pt x="1516711" y="487622"/>
                      <a:pt x="1471036" y="234937"/>
                      <a:pt x="1387943" y="0"/>
                    </a:cubicBezTo>
                    <a:close/>
                  </a:path>
                </a:pathLst>
              </a:custGeom>
              <a:solidFill>
                <a:srgbClr val="EFECEC"/>
              </a:solidFill>
              <a:ln w="950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DAD7C91-2E20-72AB-B85B-EF9F4627D2AC}"/>
                  </a:ext>
                </a:extLst>
              </p:cNvPr>
              <p:cNvSpPr/>
              <p:nvPr/>
            </p:nvSpPr>
            <p:spPr>
              <a:xfrm>
                <a:off x="6296742" y="1184033"/>
                <a:ext cx="1921686" cy="1492380"/>
              </a:xfrm>
              <a:custGeom>
                <a:avLst/>
                <a:gdLst>
                  <a:gd name="connsiteX0" fmla="*/ 533734 w 1921686"/>
                  <a:gd name="connsiteY0" fmla="*/ 1492380 h 1492380"/>
                  <a:gd name="connsiteX1" fmla="*/ 1921686 w 1921686"/>
                  <a:gd name="connsiteY1" fmla="*/ 1492380 h 1492380"/>
                  <a:gd name="connsiteX2" fmla="*/ 1920973 w 1921686"/>
                  <a:gd name="connsiteY2" fmla="*/ 1490421 h 1492380"/>
                  <a:gd name="connsiteX3" fmla="*/ 0 w 1921686"/>
                  <a:gd name="connsiteY3" fmla="*/ 0 h 1492380"/>
                  <a:gd name="connsiteX4" fmla="*/ 533734 w 1921686"/>
                  <a:gd name="connsiteY4" fmla="*/ 1492380 h 1492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86" h="1492380">
                    <a:moveTo>
                      <a:pt x="533734" y="1492380"/>
                    </a:moveTo>
                    <a:lnTo>
                      <a:pt x="1921686" y="1492380"/>
                    </a:lnTo>
                    <a:cubicBezTo>
                      <a:pt x="1921439" y="1491667"/>
                      <a:pt x="1921220" y="1491068"/>
                      <a:pt x="1920973" y="1490421"/>
                    </a:cubicBezTo>
                    <a:cubicBezTo>
                      <a:pt x="1632648" y="677493"/>
                      <a:pt x="891057" y="79393"/>
                      <a:pt x="0" y="0"/>
                    </a:cubicBezTo>
                    <a:cubicBezTo>
                      <a:pt x="344824" y="189015"/>
                      <a:pt x="445514" y="787865"/>
                      <a:pt x="533734" y="1492380"/>
                    </a:cubicBezTo>
                    <a:close/>
                  </a:path>
                </a:pathLst>
              </a:custGeom>
              <a:solidFill>
                <a:srgbClr val="E63026"/>
              </a:solidFill>
              <a:ln w="950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63ABBB29-30AB-5C90-FD2D-362125C58DEB}"/>
                  </a:ext>
                </a:extLst>
              </p:cNvPr>
              <p:cNvSpPr/>
              <p:nvPr/>
            </p:nvSpPr>
            <p:spPr>
              <a:xfrm>
                <a:off x="6296780" y="4169687"/>
                <a:ext cx="1924653" cy="1501206"/>
              </a:xfrm>
              <a:custGeom>
                <a:avLst/>
                <a:gdLst>
                  <a:gd name="connsiteX0" fmla="*/ 0 w 1924653"/>
                  <a:gd name="connsiteY0" fmla="*/ 1501207 h 1501206"/>
                  <a:gd name="connsiteX1" fmla="*/ 1922485 w 1924653"/>
                  <a:gd name="connsiteY1" fmla="*/ 6401 h 1501206"/>
                  <a:gd name="connsiteX2" fmla="*/ 1924654 w 1924653"/>
                  <a:gd name="connsiteY2" fmla="*/ 0 h 1501206"/>
                  <a:gd name="connsiteX3" fmla="*/ 534818 w 1924653"/>
                  <a:gd name="connsiteY3" fmla="*/ 0 h 1501206"/>
                  <a:gd name="connsiteX4" fmla="*/ 0 w 1924653"/>
                  <a:gd name="connsiteY4" fmla="*/ 1501207 h 150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653" h="1501206">
                    <a:moveTo>
                      <a:pt x="0" y="1501207"/>
                    </a:moveTo>
                    <a:cubicBezTo>
                      <a:pt x="892645" y="1421671"/>
                      <a:pt x="1635302" y="821508"/>
                      <a:pt x="1922485" y="6401"/>
                    </a:cubicBezTo>
                    <a:cubicBezTo>
                      <a:pt x="1923237" y="4232"/>
                      <a:pt x="1923874" y="2102"/>
                      <a:pt x="1924654" y="0"/>
                    </a:cubicBezTo>
                    <a:lnTo>
                      <a:pt x="534818" y="0"/>
                    </a:lnTo>
                    <a:cubicBezTo>
                      <a:pt x="447369" y="708329"/>
                      <a:pt x="346232" y="1311403"/>
                      <a:pt x="0" y="1501207"/>
                    </a:cubicBezTo>
                    <a:close/>
                  </a:path>
                </a:pathLst>
              </a:custGeom>
              <a:solidFill>
                <a:srgbClr val="2B479D"/>
              </a:solidFill>
              <a:ln w="950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D874F593-0F6E-9231-046D-CF7461E9618F}"/>
                  </a:ext>
                </a:extLst>
              </p:cNvPr>
              <p:cNvSpPr/>
              <p:nvPr/>
            </p:nvSpPr>
            <p:spPr>
              <a:xfrm>
                <a:off x="3841759" y="2676413"/>
                <a:ext cx="3150184" cy="1493274"/>
              </a:xfrm>
              <a:custGeom>
                <a:avLst/>
                <a:gdLst>
                  <a:gd name="connsiteX0" fmla="*/ 0 w 3150184"/>
                  <a:gd name="connsiteY0" fmla="*/ 751084 h 1493274"/>
                  <a:gd name="connsiteX1" fmla="*/ 125734 w 3150184"/>
                  <a:gd name="connsiteY1" fmla="*/ 1493274 h 1493274"/>
                  <a:gd name="connsiteX2" fmla="*/ 3105843 w 3150184"/>
                  <a:gd name="connsiteY2" fmla="*/ 1493274 h 1493274"/>
                  <a:gd name="connsiteX3" fmla="*/ 3104702 w 3150184"/>
                  <a:gd name="connsiteY3" fmla="*/ 0 h 1493274"/>
                  <a:gd name="connsiteX4" fmla="*/ 128721 w 3150184"/>
                  <a:gd name="connsiteY4" fmla="*/ 0 h 1493274"/>
                  <a:gd name="connsiteX5" fmla="*/ 0 w 3150184"/>
                  <a:gd name="connsiteY5" fmla="*/ 751084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0184" h="1493274">
                    <a:moveTo>
                      <a:pt x="0" y="751084"/>
                    </a:moveTo>
                    <a:cubicBezTo>
                      <a:pt x="0" y="1011207"/>
                      <a:pt x="44638" y="1260792"/>
                      <a:pt x="125734" y="1493274"/>
                    </a:cubicBezTo>
                    <a:lnTo>
                      <a:pt x="3105843" y="1493274"/>
                    </a:lnTo>
                    <a:cubicBezTo>
                      <a:pt x="3165348" y="1011416"/>
                      <a:pt x="3164957" y="481221"/>
                      <a:pt x="3104702" y="0"/>
                    </a:cubicBezTo>
                    <a:lnTo>
                      <a:pt x="128721" y="0"/>
                    </a:lnTo>
                    <a:cubicBezTo>
                      <a:pt x="45627" y="234937"/>
                      <a:pt x="0" y="487622"/>
                      <a:pt x="0" y="751084"/>
                    </a:cubicBezTo>
                    <a:close/>
                  </a:path>
                </a:pathLst>
              </a:custGeom>
              <a:solidFill>
                <a:srgbClr val="EFEFEF"/>
              </a:solidFill>
              <a:ln w="950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B2E0CE8E-6671-CC48-EF9D-5F88392E645B}"/>
                  </a:ext>
                </a:extLst>
              </p:cNvPr>
              <p:cNvSpPr/>
              <p:nvPr/>
            </p:nvSpPr>
            <p:spPr>
              <a:xfrm>
                <a:off x="3970432" y="1174750"/>
                <a:ext cx="2976018" cy="1501672"/>
              </a:xfrm>
              <a:custGeom>
                <a:avLst/>
                <a:gdLst>
                  <a:gd name="connsiteX0" fmla="*/ 713 w 2976018"/>
                  <a:gd name="connsiteY0" fmla="*/ 1499714 h 1501672"/>
                  <a:gd name="connsiteX1" fmla="*/ 0 w 2976018"/>
                  <a:gd name="connsiteY1" fmla="*/ 1501673 h 1501672"/>
                  <a:gd name="connsiteX2" fmla="*/ 2976019 w 2976018"/>
                  <a:gd name="connsiteY2" fmla="*/ 1501673 h 1501672"/>
                  <a:gd name="connsiteX3" fmla="*/ 2326348 w 2976018"/>
                  <a:gd name="connsiteY3" fmla="*/ 9293 h 1501672"/>
                  <a:gd name="connsiteX4" fmla="*/ 2123998 w 2976018"/>
                  <a:gd name="connsiteY4" fmla="*/ 0 h 1501672"/>
                  <a:gd name="connsiteX5" fmla="*/ 713 w 2976018"/>
                  <a:gd name="connsiteY5" fmla="*/ 1499714 h 150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018" h="1501672">
                    <a:moveTo>
                      <a:pt x="713" y="1499714"/>
                    </a:moveTo>
                    <a:cubicBezTo>
                      <a:pt x="466" y="1500351"/>
                      <a:pt x="247" y="1500960"/>
                      <a:pt x="0" y="1501673"/>
                    </a:cubicBezTo>
                    <a:lnTo>
                      <a:pt x="2976019" y="1501673"/>
                    </a:lnTo>
                    <a:cubicBezTo>
                      <a:pt x="2887809" y="797148"/>
                      <a:pt x="2671115" y="198307"/>
                      <a:pt x="2326348" y="9293"/>
                    </a:cubicBezTo>
                    <a:cubicBezTo>
                      <a:pt x="2259662" y="3377"/>
                      <a:pt x="2192215" y="0"/>
                      <a:pt x="2123998" y="0"/>
                    </a:cubicBezTo>
                    <a:cubicBezTo>
                      <a:pt x="1144037" y="0"/>
                      <a:pt x="310611" y="625911"/>
                      <a:pt x="713" y="1499714"/>
                    </a:cubicBezTo>
                    <a:close/>
                  </a:path>
                </a:pathLst>
              </a:custGeom>
              <a:solidFill>
                <a:srgbClr val="E73B36"/>
              </a:solidFill>
              <a:ln w="950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C4A59E32-C7AE-E804-657E-A611E8B45DCE}"/>
                  </a:ext>
                </a:extLst>
              </p:cNvPr>
              <p:cNvSpPr/>
              <p:nvPr/>
            </p:nvSpPr>
            <p:spPr>
              <a:xfrm>
                <a:off x="3967493" y="4169687"/>
                <a:ext cx="2980108" cy="1510518"/>
              </a:xfrm>
              <a:custGeom>
                <a:avLst/>
                <a:gdLst>
                  <a:gd name="connsiteX0" fmla="*/ 2980109 w 2980108"/>
                  <a:gd name="connsiteY0" fmla="*/ 0 h 1510518"/>
                  <a:gd name="connsiteX1" fmla="*/ 0 w 2980108"/>
                  <a:gd name="connsiteY1" fmla="*/ 0 h 1510518"/>
                  <a:gd name="connsiteX2" fmla="*/ 2169 w 2980108"/>
                  <a:gd name="connsiteY2" fmla="*/ 6401 h 1510518"/>
                  <a:gd name="connsiteX3" fmla="*/ 2126937 w 2980108"/>
                  <a:gd name="connsiteY3" fmla="*/ 1510519 h 1510518"/>
                  <a:gd name="connsiteX4" fmla="*/ 2329287 w 2980108"/>
                  <a:gd name="connsiteY4" fmla="*/ 1501197 h 1510518"/>
                  <a:gd name="connsiteX5" fmla="*/ 2980109 w 2980108"/>
                  <a:gd name="connsiteY5" fmla="*/ 0 h 15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0108" h="1510518">
                    <a:moveTo>
                      <a:pt x="2980109" y="0"/>
                    </a:moveTo>
                    <a:lnTo>
                      <a:pt x="0" y="0"/>
                    </a:lnTo>
                    <a:cubicBezTo>
                      <a:pt x="751" y="2102"/>
                      <a:pt x="1427" y="4232"/>
                      <a:pt x="2169" y="6401"/>
                    </a:cubicBezTo>
                    <a:cubicBezTo>
                      <a:pt x="310839" y="882439"/>
                      <a:pt x="1145359" y="1510519"/>
                      <a:pt x="2126937" y="1510519"/>
                    </a:cubicBezTo>
                    <a:cubicBezTo>
                      <a:pt x="2195164" y="1510519"/>
                      <a:pt x="2262601" y="1507171"/>
                      <a:pt x="2329287" y="1501197"/>
                    </a:cubicBezTo>
                    <a:cubicBezTo>
                      <a:pt x="2675519" y="1311403"/>
                      <a:pt x="2892640" y="708329"/>
                      <a:pt x="2980109" y="0"/>
                    </a:cubicBezTo>
                    <a:close/>
                  </a:path>
                </a:pathLst>
              </a:custGeom>
              <a:solidFill>
                <a:srgbClr val="3757A6"/>
              </a:solidFill>
              <a:ln w="9505" cap="flat">
                <a:noFill/>
                <a:prstDash val="solid"/>
                <a:miter/>
              </a:ln>
            </p:spPr>
            <p:txBody>
              <a:bodyPr rtlCol="0" anchor="ctr"/>
              <a:lstStyle/>
              <a:p>
                <a:endParaRPr lang="en-US"/>
              </a:p>
            </p:txBody>
          </p:sp>
        </p:grpSp>
      </p:grpSp>
      <p:grpSp>
        <p:nvGrpSpPr>
          <p:cNvPr id="39" name="Group 38">
            <a:extLst>
              <a:ext uri="{FF2B5EF4-FFF2-40B4-BE49-F238E27FC236}">
                <a16:creationId xmlns:a16="http://schemas.microsoft.com/office/drawing/2014/main" id="{F94E4174-54FC-069E-74D6-E060F0752351}"/>
              </a:ext>
            </a:extLst>
          </p:cNvPr>
          <p:cNvGrpSpPr/>
          <p:nvPr/>
        </p:nvGrpSpPr>
        <p:grpSpPr>
          <a:xfrm>
            <a:off x="433754" y="3553081"/>
            <a:ext cx="366288" cy="366288"/>
            <a:chOff x="9040495" y="6238171"/>
            <a:chExt cx="438912" cy="438912"/>
          </a:xfrm>
        </p:grpSpPr>
        <p:sp>
          <p:nvSpPr>
            <p:cNvPr id="40" name="Oval 39">
              <a:extLst>
                <a:ext uri="{FF2B5EF4-FFF2-40B4-BE49-F238E27FC236}">
                  <a16:creationId xmlns:a16="http://schemas.microsoft.com/office/drawing/2014/main" id="{A2B96453-3E16-27AF-8ED1-1449B5BE975B}"/>
                </a:ext>
              </a:extLst>
            </p:cNvPr>
            <p:cNvSpPr/>
            <p:nvPr/>
          </p:nvSpPr>
          <p:spPr>
            <a:xfrm>
              <a:off x="904049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41" name="Group 40">
              <a:extLst>
                <a:ext uri="{FF2B5EF4-FFF2-40B4-BE49-F238E27FC236}">
                  <a16:creationId xmlns:a16="http://schemas.microsoft.com/office/drawing/2014/main" id="{4B55D2FA-9F0C-B49B-CBDC-F1F41A9665BD}"/>
                </a:ext>
              </a:extLst>
            </p:cNvPr>
            <p:cNvGrpSpPr>
              <a:grpSpLocks noChangeAspect="1"/>
            </p:cNvGrpSpPr>
            <p:nvPr/>
          </p:nvGrpSpPr>
          <p:grpSpPr>
            <a:xfrm>
              <a:off x="9091409" y="6289303"/>
              <a:ext cx="338328" cy="338328"/>
              <a:chOff x="3657600" y="990600"/>
              <a:chExt cx="4876800" cy="4876799"/>
            </a:xfrm>
          </p:grpSpPr>
          <p:sp>
            <p:nvSpPr>
              <p:cNvPr id="42" name="Freeform 41">
                <a:extLst>
                  <a:ext uri="{FF2B5EF4-FFF2-40B4-BE49-F238E27FC236}">
                    <a16:creationId xmlns:a16="http://schemas.microsoft.com/office/drawing/2014/main" id="{37A5AC2C-AD35-6C14-CF03-B5BA4B53DFD6}"/>
                  </a:ext>
                </a:extLst>
              </p:cNvPr>
              <p:cNvSpPr/>
              <p:nvPr/>
            </p:nvSpPr>
            <p:spPr>
              <a:xfrm>
                <a:off x="3809266" y="4065107"/>
                <a:ext cx="4573466" cy="1802292"/>
              </a:xfrm>
              <a:custGeom>
                <a:avLst/>
                <a:gdLst>
                  <a:gd name="connsiteX0" fmla="*/ 0 w 4573466"/>
                  <a:gd name="connsiteY0" fmla="*/ 212027 h 1802292"/>
                  <a:gd name="connsiteX1" fmla="*/ 2286734 w 4573466"/>
                  <a:gd name="connsiteY1" fmla="*/ 1802292 h 1802292"/>
                  <a:gd name="connsiteX2" fmla="*/ 4573467 w 4573466"/>
                  <a:gd name="connsiteY2" fmla="*/ 212027 h 1802292"/>
                  <a:gd name="connsiteX3" fmla="*/ 2286734 w 4573466"/>
                  <a:gd name="connsiteY3" fmla="*/ 0 h 1802292"/>
                  <a:gd name="connsiteX4" fmla="*/ 0 w 4573466"/>
                  <a:gd name="connsiteY4" fmla="*/ 212027 h 180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2">
                    <a:moveTo>
                      <a:pt x="0" y="212027"/>
                    </a:moveTo>
                    <a:cubicBezTo>
                      <a:pt x="344529" y="1140562"/>
                      <a:pt x="1238307" y="1802292"/>
                      <a:pt x="2286734" y="1802292"/>
                    </a:cubicBezTo>
                    <a:cubicBezTo>
                      <a:pt x="3335160" y="1802292"/>
                      <a:pt x="4228938" y="1140562"/>
                      <a:pt x="4573467" y="212027"/>
                    </a:cubicBezTo>
                    <a:lnTo>
                      <a:pt x="2286734" y="0"/>
                    </a:lnTo>
                    <a:lnTo>
                      <a:pt x="0" y="212027"/>
                    </a:lnTo>
                    <a:close/>
                  </a:path>
                </a:pathLst>
              </a:custGeom>
              <a:solidFill>
                <a:srgbClr val="FFDA44"/>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20C51C95-7232-B001-6B1A-5671301848B8}"/>
                  </a:ext>
                </a:extLst>
              </p:cNvPr>
              <p:cNvSpPr/>
              <p:nvPr/>
            </p:nvSpPr>
            <p:spPr>
              <a:xfrm>
                <a:off x="3809266" y="990600"/>
                <a:ext cx="4573466" cy="1802291"/>
              </a:xfrm>
              <a:custGeom>
                <a:avLst/>
                <a:gdLst>
                  <a:gd name="connsiteX0" fmla="*/ 2286734 w 4573466"/>
                  <a:gd name="connsiteY0" fmla="*/ 0 h 1802291"/>
                  <a:gd name="connsiteX1" fmla="*/ 0 w 4573466"/>
                  <a:gd name="connsiteY1" fmla="*/ 1590265 h 1802291"/>
                  <a:gd name="connsiteX2" fmla="*/ 2286734 w 4573466"/>
                  <a:gd name="connsiteY2" fmla="*/ 1802292 h 1802291"/>
                  <a:gd name="connsiteX3" fmla="*/ 4573467 w 4573466"/>
                  <a:gd name="connsiteY3" fmla="*/ 1590256 h 1802291"/>
                  <a:gd name="connsiteX4" fmla="*/ 2286734 w 4573466"/>
                  <a:gd name="connsiteY4" fmla="*/ 0 h 180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1">
                    <a:moveTo>
                      <a:pt x="2286734" y="0"/>
                    </a:moveTo>
                    <a:cubicBezTo>
                      <a:pt x="1238307" y="0"/>
                      <a:pt x="344529" y="661721"/>
                      <a:pt x="0" y="1590265"/>
                    </a:cubicBezTo>
                    <a:lnTo>
                      <a:pt x="2286734" y="1802292"/>
                    </a:lnTo>
                    <a:lnTo>
                      <a:pt x="4573467" y="1590256"/>
                    </a:lnTo>
                    <a:cubicBezTo>
                      <a:pt x="4228938" y="661721"/>
                      <a:pt x="3335160" y="0"/>
                      <a:pt x="2286734" y="0"/>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683CF06-403E-0C62-98EE-4DEDA278D86B}"/>
                  </a:ext>
                </a:extLst>
              </p:cNvPr>
              <p:cNvSpPr/>
              <p:nvPr/>
            </p:nvSpPr>
            <p:spPr>
              <a:xfrm>
                <a:off x="3657600" y="2580865"/>
                <a:ext cx="4876800" cy="1696269"/>
              </a:xfrm>
              <a:custGeom>
                <a:avLst/>
                <a:gdLst>
                  <a:gd name="connsiteX0" fmla="*/ 151667 w 4876800"/>
                  <a:gd name="connsiteY0" fmla="*/ 0 h 1696269"/>
                  <a:gd name="connsiteX1" fmla="*/ 0 w 4876800"/>
                  <a:gd name="connsiteY1" fmla="*/ 848135 h 1696269"/>
                  <a:gd name="connsiteX2" fmla="*/ 151667 w 4876800"/>
                  <a:gd name="connsiteY2" fmla="*/ 1696269 h 1696269"/>
                  <a:gd name="connsiteX3" fmla="*/ 4725143 w 4876800"/>
                  <a:gd name="connsiteY3" fmla="*/ 1696269 h 1696269"/>
                  <a:gd name="connsiteX4" fmla="*/ 4876800 w 4876800"/>
                  <a:gd name="connsiteY4" fmla="*/ 848135 h 1696269"/>
                  <a:gd name="connsiteX5" fmla="*/ 4725134 w 4876800"/>
                  <a:gd name="connsiteY5" fmla="*/ 0 h 1696269"/>
                  <a:gd name="connsiteX6" fmla="*/ 151667 w 4876800"/>
                  <a:gd name="connsiteY6" fmla="*/ 0 h 169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1696269">
                    <a:moveTo>
                      <a:pt x="151667" y="0"/>
                    </a:moveTo>
                    <a:cubicBezTo>
                      <a:pt x="53654" y="264157"/>
                      <a:pt x="0" y="549869"/>
                      <a:pt x="0" y="848135"/>
                    </a:cubicBezTo>
                    <a:cubicBezTo>
                      <a:pt x="0" y="1146400"/>
                      <a:pt x="53654" y="1432112"/>
                      <a:pt x="151667" y="1696269"/>
                    </a:cubicBezTo>
                    <a:lnTo>
                      <a:pt x="4725143" y="1696269"/>
                    </a:lnTo>
                    <a:cubicBezTo>
                      <a:pt x="4823156" y="1432112"/>
                      <a:pt x="4876800" y="1146400"/>
                      <a:pt x="4876800" y="848135"/>
                    </a:cubicBezTo>
                    <a:cubicBezTo>
                      <a:pt x="4876800" y="549869"/>
                      <a:pt x="4823156" y="264157"/>
                      <a:pt x="4725134" y="0"/>
                    </a:cubicBezTo>
                    <a:lnTo>
                      <a:pt x="151667" y="0"/>
                    </a:lnTo>
                    <a:close/>
                  </a:path>
                </a:pathLst>
              </a:custGeom>
              <a:solidFill>
                <a:srgbClr val="D80027"/>
              </a:solidFill>
              <a:ln w="9525" cap="flat">
                <a:noFill/>
                <a:prstDash val="solid"/>
                <a:miter/>
              </a:ln>
            </p:spPr>
            <p:txBody>
              <a:bodyPr rtlCol="0" anchor="ctr"/>
              <a:lstStyle/>
              <a:p>
                <a:endParaRPr lang="en-US"/>
              </a:p>
            </p:txBody>
          </p:sp>
        </p:grpSp>
      </p:grpSp>
      <p:grpSp>
        <p:nvGrpSpPr>
          <p:cNvPr id="45" name="Group 44">
            <a:extLst>
              <a:ext uri="{FF2B5EF4-FFF2-40B4-BE49-F238E27FC236}">
                <a16:creationId xmlns:a16="http://schemas.microsoft.com/office/drawing/2014/main" id="{3C366B9D-4992-6675-9120-96307674C782}"/>
              </a:ext>
            </a:extLst>
          </p:cNvPr>
          <p:cNvGrpSpPr/>
          <p:nvPr/>
        </p:nvGrpSpPr>
        <p:grpSpPr>
          <a:xfrm>
            <a:off x="433754" y="2671688"/>
            <a:ext cx="366288" cy="366288"/>
            <a:chOff x="9881743" y="6238171"/>
            <a:chExt cx="438912" cy="438912"/>
          </a:xfrm>
        </p:grpSpPr>
        <p:sp>
          <p:nvSpPr>
            <p:cNvPr id="46" name="Oval 45">
              <a:extLst>
                <a:ext uri="{FF2B5EF4-FFF2-40B4-BE49-F238E27FC236}">
                  <a16:creationId xmlns:a16="http://schemas.microsoft.com/office/drawing/2014/main" id="{3EE69C0C-7B30-5C41-BE3B-CB36D82C580C}"/>
                </a:ext>
              </a:extLst>
            </p:cNvPr>
            <p:cNvSpPr/>
            <p:nvPr/>
          </p:nvSpPr>
          <p:spPr>
            <a:xfrm>
              <a:off x="988174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47" name="Group 46">
              <a:extLst>
                <a:ext uri="{FF2B5EF4-FFF2-40B4-BE49-F238E27FC236}">
                  <a16:creationId xmlns:a16="http://schemas.microsoft.com/office/drawing/2014/main" id="{C8AB6DF7-1A00-10EC-1DE0-924BA457395D}"/>
                </a:ext>
              </a:extLst>
            </p:cNvPr>
            <p:cNvGrpSpPr>
              <a:grpSpLocks noChangeAspect="1"/>
            </p:cNvGrpSpPr>
            <p:nvPr/>
          </p:nvGrpSpPr>
          <p:grpSpPr>
            <a:xfrm>
              <a:off x="9932657" y="6289303"/>
              <a:ext cx="338328" cy="338328"/>
              <a:chOff x="3657600" y="990600"/>
              <a:chExt cx="4876800" cy="4876800"/>
            </a:xfrm>
          </p:grpSpPr>
          <p:sp>
            <p:nvSpPr>
              <p:cNvPr id="48" name="Freeform 47">
                <a:extLst>
                  <a:ext uri="{FF2B5EF4-FFF2-40B4-BE49-F238E27FC236}">
                    <a16:creationId xmlns:a16="http://schemas.microsoft.com/office/drawing/2014/main" id="{B5A8DF72-14C8-0C73-A139-9839B6B3624F}"/>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79FFEC40-2F08-175C-E571-7DD8F891E4EE}"/>
                  </a:ext>
                </a:extLst>
              </p:cNvPr>
              <p:cNvSpPr/>
              <p:nvPr/>
            </p:nvSpPr>
            <p:spPr>
              <a:xfrm>
                <a:off x="3657600" y="990600"/>
                <a:ext cx="4876800" cy="2438409"/>
              </a:xfrm>
              <a:custGeom>
                <a:avLst/>
                <a:gdLst>
                  <a:gd name="connsiteX0" fmla="*/ 0 w 4876800"/>
                  <a:gd name="connsiteY0" fmla="*/ 2438410 h 2438409"/>
                  <a:gd name="connsiteX1" fmla="*/ 2438400 w 4876800"/>
                  <a:gd name="connsiteY1" fmla="*/ 0 h 2438409"/>
                  <a:gd name="connsiteX2" fmla="*/ 4876800 w 4876800"/>
                  <a:gd name="connsiteY2" fmla="*/ 2438410 h 2438409"/>
                </a:gdLst>
                <a:ahLst/>
                <a:cxnLst>
                  <a:cxn ang="0">
                    <a:pos x="connsiteX0" y="connsiteY0"/>
                  </a:cxn>
                  <a:cxn ang="0">
                    <a:pos x="connsiteX1" y="connsiteY1"/>
                  </a:cxn>
                  <a:cxn ang="0">
                    <a:pos x="connsiteX2" y="connsiteY2"/>
                  </a:cxn>
                </a:cxnLst>
                <a:rect l="l" t="t" r="r" b="b"/>
                <a:pathLst>
                  <a:path w="4876800" h="2438409">
                    <a:moveTo>
                      <a:pt x="0" y="2438410"/>
                    </a:moveTo>
                    <a:cubicBezTo>
                      <a:pt x="0" y="1091717"/>
                      <a:pt x="1091717" y="0"/>
                      <a:pt x="2438400" y="0"/>
                    </a:cubicBezTo>
                    <a:cubicBezTo>
                      <a:pt x="3785083" y="0"/>
                      <a:pt x="4876800" y="1091717"/>
                      <a:pt x="4876800" y="2438410"/>
                    </a:cubicBezTo>
                  </a:path>
                </a:pathLst>
              </a:custGeom>
              <a:solidFill>
                <a:srgbClr val="D80027"/>
              </a:solidFill>
              <a:ln w="9525" cap="flat">
                <a:noFill/>
                <a:prstDash val="solid"/>
                <a:miter/>
              </a:ln>
            </p:spPr>
            <p:txBody>
              <a:bodyPr rtlCol="0" anchor="ctr"/>
              <a:lstStyle/>
              <a:p>
                <a:endParaRPr lang="en-US"/>
              </a:p>
            </p:txBody>
          </p:sp>
          <p:grpSp>
            <p:nvGrpSpPr>
              <p:cNvPr id="50" name="Graphic 162">
                <a:extLst>
                  <a:ext uri="{FF2B5EF4-FFF2-40B4-BE49-F238E27FC236}">
                    <a16:creationId xmlns:a16="http://schemas.microsoft.com/office/drawing/2014/main" id="{8AE13B9F-1F80-2194-69CC-B449E292E660}"/>
                  </a:ext>
                </a:extLst>
              </p:cNvPr>
              <p:cNvGrpSpPr/>
              <p:nvPr/>
            </p:nvGrpSpPr>
            <p:grpSpPr>
              <a:xfrm>
                <a:off x="4823783" y="1520685"/>
                <a:ext cx="1908324" cy="1484242"/>
                <a:chOff x="4823783" y="1520685"/>
                <a:chExt cx="1908324" cy="1484242"/>
              </a:xfrm>
              <a:solidFill>
                <a:srgbClr val="F0F0F0"/>
              </a:solidFill>
            </p:grpSpPr>
            <p:sp>
              <p:nvSpPr>
                <p:cNvPr id="51" name="Freeform 50">
                  <a:extLst>
                    <a:ext uri="{FF2B5EF4-FFF2-40B4-BE49-F238E27FC236}">
                      <a16:creationId xmlns:a16="http://schemas.microsoft.com/office/drawing/2014/main" id="{627F583A-02D1-205E-40B8-31480BC3B277}"/>
                    </a:ext>
                  </a:extLst>
                </p:cNvPr>
                <p:cNvSpPr/>
                <p:nvPr/>
              </p:nvSpPr>
              <p:spPr>
                <a:xfrm>
                  <a:off x="4823783" y="1520685"/>
                  <a:ext cx="901150" cy="1484242"/>
                </a:xfrm>
                <a:custGeom>
                  <a:avLst/>
                  <a:gdLst>
                    <a:gd name="connsiteX0" fmla="*/ 318059 w 901150"/>
                    <a:gd name="connsiteY0" fmla="*/ 742112 h 1484242"/>
                    <a:gd name="connsiteX1" fmla="*/ 901151 w 901150"/>
                    <a:gd name="connsiteY1" fmla="*/ 17250 h 1484242"/>
                    <a:gd name="connsiteX2" fmla="*/ 742121 w 901150"/>
                    <a:gd name="connsiteY2" fmla="*/ 0 h 1484242"/>
                    <a:gd name="connsiteX3" fmla="*/ 0 w 901150"/>
                    <a:gd name="connsiteY3" fmla="*/ 742121 h 1484242"/>
                    <a:gd name="connsiteX4" fmla="*/ 742121 w 901150"/>
                    <a:gd name="connsiteY4" fmla="*/ 1484243 h 1484242"/>
                    <a:gd name="connsiteX5" fmla="*/ 901151 w 901150"/>
                    <a:gd name="connsiteY5" fmla="*/ 1466983 h 1484242"/>
                    <a:gd name="connsiteX6" fmla="*/ 318059 w 901150"/>
                    <a:gd name="connsiteY6" fmla="*/ 742112 h 148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150" h="1484242">
                      <a:moveTo>
                        <a:pt x="318059" y="742112"/>
                      </a:moveTo>
                      <a:cubicBezTo>
                        <a:pt x="318059" y="386848"/>
                        <a:pt x="567738" y="90068"/>
                        <a:pt x="901151" y="17250"/>
                      </a:cubicBezTo>
                      <a:cubicBezTo>
                        <a:pt x="849906" y="6067"/>
                        <a:pt x="796747" y="0"/>
                        <a:pt x="742121" y="0"/>
                      </a:cubicBezTo>
                      <a:cubicBezTo>
                        <a:pt x="332251" y="0"/>
                        <a:pt x="0" y="332251"/>
                        <a:pt x="0" y="742121"/>
                      </a:cubicBezTo>
                      <a:cubicBezTo>
                        <a:pt x="0" y="1151992"/>
                        <a:pt x="332251" y="1484243"/>
                        <a:pt x="742121" y="1484243"/>
                      </a:cubicBezTo>
                      <a:cubicBezTo>
                        <a:pt x="796728" y="1484243"/>
                        <a:pt x="849897" y="1478175"/>
                        <a:pt x="901151" y="1466983"/>
                      </a:cubicBezTo>
                      <a:cubicBezTo>
                        <a:pt x="567738" y="1394165"/>
                        <a:pt x="318059" y="1097385"/>
                        <a:pt x="318059" y="742112"/>
                      </a:cubicBezTo>
                      <a:close/>
                    </a:path>
                  </a:pathLst>
                </a:custGeom>
                <a:solidFill>
                  <a:srgbClr val="F0F0F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F7FA272-B32A-0959-19B0-809DB60A8635}"/>
                    </a:ext>
                  </a:extLst>
                </p:cNvPr>
                <p:cNvSpPr/>
                <p:nvPr/>
              </p:nvSpPr>
              <p:spPr>
                <a:xfrm>
                  <a:off x="5873057" y="1573691"/>
                  <a:ext cx="445894" cy="424062"/>
                </a:xfrm>
                <a:custGeom>
                  <a:avLst/>
                  <a:gdLst>
                    <a:gd name="connsiteX0" fmla="*/ 222942 w 445894"/>
                    <a:gd name="connsiteY0" fmla="*/ 0 h 424062"/>
                    <a:gd name="connsiteX1" fmla="*/ 275577 w 445894"/>
                    <a:gd name="connsiteY1" fmla="*/ 161973 h 424062"/>
                    <a:gd name="connsiteX2" fmla="*/ 445894 w 445894"/>
                    <a:gd name="connsiteY2" fmla="*/ 161973 h 424062"/>
                    <a:gd name="connsiteX3" fmla="*/ 308096 w 445894"/>
                    <a:gd name="connsiteY3" fmla="*/ 262090 h 424062"/>
                    <a:gd name="connsiteX4" fmla="*/ 360731 w 445894"/>
                    <a:gd name="connsiteY4" fmla="*/ 424063 h 424062"/>
                    <a:gd name="connsiteX5" fmla="*/ 222942 w 445894"/>
                    <a:gd name="connsiteY5" fmla="*/ 323964 h 424062"/>
                    <a:gd name="connsiteX6" fmla="*/ 85154 w 445894"/>
                    <a:gd name="connsiteY6" fmla="*/ 424063 h 424062"/>
                    <a:gd name="connsiteX7" fmla="*/ 137789 w 445894"/>
                    <a:gd name="connsiteY7" fmla="*/ 262090 h 424062"/>
                    <a:gd name="connsiteX8" fmla="*/ 0 w 445894"/>
                    <a:gd name="connsiteY8" fmla="*/ 161973 h 424062"/>
                    <a:gd name="connsiteX9" fmla="*/ 170307 w 445894"/>
                    <a:gd name="connsiteY9" fmla="*/ 161973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94" h="424062">
                      <a:moveTo>
                        <a:pt x="222942" y="0"/>
                      </a:moveTo>
                      <a:lnTo>
                        <a:pt x="275577" y="161973"/>
                      </a:lnTo>
                      <a:lnTo>
                        <a:pt x="445894" y="161973"/>
                      </a:lnTo>
                      <a:lnTo>
                        <a:pt x="308096" y="262090"/>
                      </a:lnTo>
                      <a:lnTo>
                        <a:pt x="360731" y="424063"/>
                      </a:lnTo>
                      <a:lnTo>
                        <a:pt x="222942" y="323964"/>
                      </a:lnTo>
                      <a:lnTo>
                        <a:pt x="85154" y="424063"/>
                      </a:lnTo>
                      <a:lnTo>
                        <a:pt x="137789" y="262090"/>
                      </a:lnTo>
                      <a:lnTo>
                        <a:pt x="0" y="161973"/>
                      </a:lnTo>
                      <a:lnTo>
                        <a:pt x="170307" y="161973"/>
                      </a:lnTo>
                      <a:close/>
                    </a:path>
                  </a:pathLst>
                </a:custGeom>
                <a:solidFill>
                  <a:srgbClr val="F0F0F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AFAFDBF9-7738-70E4-CDC1-BC814C7CE93D}"/>
                    </a:ext>
                  </a:extLst>
                </p:cNvPr>
                <p:cNvSpPr/>
                <p:nvPr/>
              </p:nvSpPr>
              <p:spPr>
                <a:xfrm>
                  <a:off x="5459891" y="1891741"/>
                  <a:ext cx="445903" cy="424062"/>
                </a:xfrm>
                <a:custGeom>
                  <a:avLst/>
                  <a:gdLst>
                    <a:gd name="connsiteX0" fmla="*/ 222961 w 445903"/>
                    <a:gd name="connsiteY0" fmla="*/ 0 h 424062"/>
                    <a:gd name="connsiteX1" fmla="*/ 275587 w 445903"/>
                    <a:gd name="connsiteY1" fmla="*/ 161982 h 424062"/>
                    <a:gd name="connsiteX2" fmla="*/ 445903 w 445903"/>
                    <a:gd name="connsiteY2" fmla="*/ 161982 h 424062"/>
                    <a:gd name="connsiteX3" fmla="*/ 308115 w 445903"/>
                    <a:gd name="connsiteY3" fmla="*/ 262090 h 424062"/>
                    <a:gd name="connsiteX4" fmla="*/ 360750 w 445903"/>
                    <a:gd name="connsiteY4" fmla="*/ 424063 h 424062"/>
                    <a:gd name="connsiteX5" fmla="*/ 222961 w 445903"/>
                    <a:gd name="connsiteY5" fmla="*/ 323964 h 424062"/>
                    <a:gd name="connsiteX6" fmla="*/ 85154 w 445903"/>
                    <a:gd name="connsiteY6" fmla="*/ 424063 h 424062"/>
                    <a:gd name="connsiteX7" fmla="*/ 137798 w 445903"/>
                    <a:gd name="connsiteY7" fmla="*/ 262090 h 424062"/>
                    <a:gd name="connsiteX8" fmla="*/ 0 w 445903"/>
                    <a:gd name="connsiteY8" fmla="*/ 161982 h 424062"/>
                    <a:gd name="connsiteX9" fmla="*/ 170317 w 44590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903" h="424062">
                      <a:moveTo>
                        <a:pt x="222961" y="0"/>
                      </a:moveTo>
                      <a:lnTo>
                        <a:pt x="275587" y="161982"/>
                      </a:lnTo>
                      <a:lnTo>
                        <a:pt x="445903" y="161982"/>
                      </a:lnTo>
                      <a:lnTo>
                        <a:pt x="308115" y="262090"/>
                      </a:lnTo>
                      <a:lnTo>
                        <a:pt x="360750" y="424063"/>
                      </a:lnTo>
                      <a:lnTo>
                        <a:pt x="222961" y="323964"/>
                      </a:lnTo>
                      <a:lnTo>
                        <a:pt x="85154" y="424063"/>
                      </a:lnTo>
                      <a:lnTo>
                        <a:pt x="137798" y="262090"/>
                      </a:lnTo>
                      <a:lnTo>
                        <a:pt x="0" y="161982"/>
                      </a:lnTo>
                      <a:lnTo>
                        <a:pt x="170317" y="161982"/>
                      </a:lnTo>
                      <a:close/>
                    </a:path>
                  </a:pathLst>
                </a:custGeom>
                <a:solidFill>
                  <a:srgbClr val="F0F0F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643C9BB-9F0D-2455-9C55-F8D26F33A140}"/>
                    </a:ext>
                  </a:extLst>
                </p:cNvPr>
                <p:cNvSpPr/>
                <p:nvPr/>
              </p:nvSpPr>
              <p:spPr>
                <a:xfrm>
                  <a:off x="6286214" y="1891741"/>
                  <a:ext cx="445893" cy="424062"/>
                </a:xfrm>
                <a:custGeom>
                  <a:avLst/>
                  <a:gdLst>
                    <a:gd name="connsiteX0" fmla="*/ 222942 w 445893"/>
                    <a:gd name="connsiteY0" fmla="*/ 0 h 424062"/>
                    <a:gd name="connsiteX1" fmla="*/ 275587 w 445893"/>
                    <a:gd name="connsiteY1" fmla="*/ 161982 h 424062"/>
                    <a:gd name="connsiteX2" fmla="*/ 445894 w 445893"/>
                    <a:gd name="connsiteY2" fmla="*/ 161982 h 424062"/>
                    <a:gd name="connsiteX3" fmla="*/ 308096 w 445893"/>
                    <a:gd name="connsiteY3" fmla="*/ 262090 h 424062"/>
                    <a:gd name="connsiteX4" fmla="*/ 360740 w 445893"/>
                    <a:gd name="connsiteY4" fmla="*/ 424063 h 424062"/>
                    <a:gd name="connsiteX5" fmla="*/ 222942 w 445893"/>
                    <a:gd name="connsiteY5" fmla="*/ 323964 h 424062"/>
                    <a:gd name="connsiteX6" fmla="*/ 85154 w 445893"/>
                    <a:gd name="connsiteY6" fmla="*/ 424063 h 424062"/>
                    <a:gd name="connsiteX7" fmla="*/ 137789 w 445893"/>
                    <a:gd name="connsiteY7" fmla="*/ 262090 h 424062"/>
                    <a:gd name="connsiteX8" fmla="*/ 0 w 445893"/>
                    <a:gd name="connsiteY8" fmla="*/ 161982 h 424062"/>
                    <a:gd name="connsiteX9" fmla="*/ 170307 w 44589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93" h="424062">
                      <a:moveTo>
                        <a:pt x="222942" y="0"/>
                      </a:moveTo>
                      <a:lnTo>
                        <a:pt x="275587" y="161982"/>
                      </a:lnTo>
                      <a:lnTo>
                        <a:pt x="445894" y="161982"/>
                      </a:lnTo>
                      <a:lnTo>
                        <a:pt x="308096" y="262090"/>
                      </a:lnTo>
                      <a:lnTo>
                        <a:pt x="360740" y="424063"/>
                      </a:lnTo>
                      <a:lnTo>
                        <a:pt x="222942" y="323964"/>
                      </a:lnTo>
                      <a:lnTo>
                        <a:pt x="85154" y="424063"/>
                      </a:lnTo>
                      <a:lnTo>
                        <a:pt x="137789" y="262090"/>
                      </a:lnTo>
                      <a:lnTo>
                        <a:pt x="0" y="161982"/>
                      </a:lnTo>
                      <a:lnTo>
                        <a:pt x="170307" y="161982"/>
                      </a:lnTo>
                      <a:close/>
                    </a:path>
                  </a:pathLst>
                </a:custGeom>
                <a:solidFill>
                  <a:srgbClr val="F0F0F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C3259485-F94D-97C7-E47A-9FE162841A01}"/>
                    </a:ext>
                  </a:extLst>
                </p:cNvPr>
                <p:cNvSpPr/>
                <p:nvPr/>
              </p:nvSpPr>
              <p:spPr>
                <a:xfrm>
                  <a:off x="6127194" y="2368819"/>
                  <a:ext cx="445884" cy="424062"/>
                </a:xfrm>
                <a:custGeom>
                  <a:avLst/>
                  <a:gdLst>
                    <a:gd name="connsiteX0" fmla="*/ 222942 w 445884"/>
                    <a:gd name="connsiteY0" fmla="*/ 0 h 424062"/>
                    <a:gd name="connsiteX1" fmla="*/ 275577 w 445884"/>
                    <a:gd name="connsiteY1" fmla="*/ 161982 h 424062"/>
                    <a:gd name="connsiteX2" fmla="*/ 445884 w 445884"/>
                    <a:gd name="connsiteY2" fmla="*/ 161982 h 424062"/>
                    <a:gd name="connsiteX3" fmla="*/ 308096 w 445884"/>
                    <a:gd name="connsiteY3" fmla="*/ 262090 h 424062"/>
                    <a:gd name="connsiteX4" fmla="*/ 360731 w 445884"/>
                    <a:gd name="connsiteY4" fmla="*/ 424063 h 424062"/>
                    <a:gd name="connsiteX5" fmla="*/ 222942 w 445884"/>
                    <a:gd name="connsiteY5" fmla="*/ 323964 h 424062"/>
                    <a:gd name="connsiteX6" fmla="*/ 85154 w 445884"/>
                    <a:gd name="connsiteY6" fmla="*/ 424063 h 424062"/>
                    <a:gd name="connsiteX7" fmla="*/ 137789 w 445884"/>
                    <a:gd name="connsiteY7" fmla="*/ 262090 h 424062"/>
                    <a:gd name="connsiteX8" fmla="*/ 0 w 445884"/>
                    <a:gd name="connsiteY8" fmla="*/ 161982 h 424062"/>
                    <a:gd name="connsiteX9" fmla="*/ 170297 w 445884"/>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84" h="424062">
                      <a:moveTo>
                        <a:pt x="222942" y="0"/>
                      </a:moveTo>
                      <a:lnTo>
                        <a:pt x="275577" y="161982"/>
                      </a:lnTo>
                      <a:lnTo>
                        <a:pt x="445884" y="161982"/>
                      </a:lnTo>
                      <a:lnTo>
                        <a:pt x="308096" y="262090"/>
                      </a:lnTo>
                      <a:lnTo>
                        <a:pt x="360731" y="424063"/>
                      </a:lnTo>
                      <a:lnTo>
                        <a:pt x="222942" y="323964"/>
                      </a:lnTo>
                      <a:lnTo>
                        <a:pt x="85154" y="424063"/>
                      </a:lnTo>
                      <a:lnTo>
                        <a:pt x="137789" y="262090"/>
                      </a:lnTo>
                      <a:lnTo>
                        <a:pt x="0" y="161982"/>
                      </a:lnTo>
                      <a:lnTo>
                        <a:pt x="170297" y="161982"/>
                      </a:lnTo>
                      <a:close/>
                    </a:path>
                  </a:pathLst>
                </a:custGeom>
                <a:solidFill>
                  <a:srgbClr val="F0F0F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BE075425-B6D0-E6E4-2ED2-E3B1A9405654}"/>
                    </a:ext>
                  </a:extLst>
                </p:cNvPr>
                <p:cNvSpPr/>
                <p:nvPr/>
              </p:nvSpPr>
              <p:spPr>
                <a:xfrm>
                  <a:off x="5618921" y="2368819"/>
                  <a:ext cx="445903" cy="424062"/>
                </a:xfrm>
                <a:custGeom>
                  <a:avLst/>
                  <a:gdLst>
                    <a:gd name="connsiteX0" fmla="*/ 222952 w 445903"/>
                    <a:gd name="connsiteY0" fmla="*/ 0 h 424062"/>
                    <a:gd name="connsiteX1" fmla="*/ 275577 w 445903"/>
                    <a:gd name="connsiteY1" fmla="*/ 161982 h 424062"/>
                    <a:gd name="connsiteX2" fmla="*/ 445903 w 445903"/>
                    <a:gd name="connsiteY2" fmla="*/ 161982 h 424062"/>
                    <a:gd name="connsiteX3" fmla="*/ 308105 w 445903"/>
                    <a:gd name="connsiteY3" fmla="*/ 262090 h 424062"/>
                    <a:gd name="connsiteX4" fmla="*/ 360750 w 445903"/>
                    <a:gd name="connsiteY4" fmla="*/ 424063 h 424062"/>
                    <a:gd name="connsiteX5" fmla="*/ 222952 w 445903"/>
                    <a:gd name="connsiteY5" fmla="*/ 323964 h 424062"/>
                    <a:gd name="connsiteX6" fmla="*/ 85154 w 445903"/>
                    <a:gd name="connsiteY6" fmla="*/ 424063 h 424062"/>
                    <a:gd name="connsiteX7" fmla="*/ 137789 w 445903"/>
                    <a:gd name="connsiteY7" fmla="*/ 262090 h 424062"/>
                    <a:gd name="connsiteX8" fmla="*/ 0 w 445903"/>
                    <a:gd name="connsiteY8" fmla="*/ 161982 h 424062"/>
                    <a:gd name="connsiteX9" fmla="*/ 170317 w 44590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903" h="424062">
                      <a:moveTo>
                        <a:pt x="222952" y="0"/>
                      </a:moveTo>
                      <a:lnTo>
                        <a:pt x="275577" y="161982"/>
                      </a:lnTo>
                      <a:lnTo>
                        <a:pt x="445903" y="161982"/>
                      </a:lnTo>
                      <a:lnTo>
                        <a:pt x="308105" y="262090"/>
                      </a:lnTo>
                      <a:lnTo>
                        <a:pt x="360750" y="424063"/>
                      </a:lnTo>
                      <a:lnTo>
                        <a:pt x="222952" y="323964"/>
                      </a:lnTo>
                      <a:lnTo>
                        <a:pt x="85154" y="424063"/>
                      </a:lnTo>
                      <a:lnTo>
                        <a:pt x="137789" y="262090"/>
                      </a:lnTo>
                      <a:lnTo>
                        <a:pt x="0" y="161982"/>
                      </a:lnTo>
                      <a:lnTo>
                        <a:pt x="170317" y="161982"/>
                      </a:lnTo>
                      <a:close/>
                    </a:path>
                  </a:pathLst>
                </a:custGeom>
                <a:solidFill>
                  <a:srgbClr val="F0F0F0"/>
                </a:solidFill>
                <a:ln w="9525" cap="flat">
                  <a:noFill/>
                  <a:prstDash val="solid"/>
                  <a:miter/>
                </a:ln>
              </p:spPr>
              <p:txBody>
                <a:bodyPr rtlCol="0" anchor="ctr"/>
                <a:lstStyle/>
                <a:p>
                  <a:endParaRPr lang="en-US"/>
                </a:p>
              </p:txBody>
            </p:sp>
          </p:grpSp>
        </p:grpSp>
      </p:grpSp>
      <p:grpSp>
        <p:nvGrpSpPr>
          <p:cNvPr id="57" name="Group 56">
            <a:extLst>
              <a:ext uri="{FF2B5EF4-FFF2-40B4-BE49-F238E27FC236}">
                <a16:creationId xmlns:a16="http://schemas.microsoft.com/office/drawing/2014/main" id="{8C51A2AD-B640-4C44-63CE-89DBFBEBA69D}"/>
              </a:ext>
            </a:extLst>
          </p:cNvPr>
          <p:cNvGrpSpPr/>
          <p:nvPr/>
        </p:nvGrpSpPr>
        <p:grpSpPr>
          <a:xfrm>
            <a:off x="433754" y="3084322"/>
            <a:ext cx="366288" cy="366288"/>
            <a:chOff x="10588879" y="6238171"/>
            <a:chExt cx="438912" cy="438912"/>
          </a:xfrm>
        </p:grpSpPr>
        <p:sp>
          <p:nvSpPr>
            <p:cNvPr id="58" name="Oval 57">
              <a:extLst>
                <a:ext uri="{FF2B5EF4-FFF2-40B4-BE49-F238E27FC236}">
                  <a16:creationId xmlns:a16="http://schemas.microsoft.com/office/drawing/2014/main" id="{463F31B1-9246-8482-0FBA-C0B659152489}"/>
                </a:ext>
              </a:extLst>
            </p:cNvPr>
            <p:cNvSpPr/>
            <p:nvPr/>
          </p:nvSpPr>
          <p:spPr>
            <a:xfrm>
              <a:off x="10588879"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59" name="Group 58">
              <a:extLst>
                <a:ext uri="{FF2B5EF4-FFF2-40B4-BE49-F238E27FC236}">
                  <a16:creationId xmlns:a16="http://schemas.microsoft.com/office/drawing/2014/main" id="{0422721C-ECD4-48E6-9F86-BF52D18A0624}"/>
                </a:ext>
              </a:extLst>
            </p:cNvPr>
            <p:cNvGrpSpPr>
              <a:grpSpLocks noChangeAspect="1"/>
            </p:cNvGrpSpPr>
            <p:nvPr/>
          </p:nvGrpSpPr>
          <p:grpSpPr>
            <a:xfrm>
              <a:off x="10639793" y="6289303"/>
              <a:ext cx="338328" cy="338328"/>
              <a:chOff x="3657600" y="990600"/>
              <a:chExt cx="4876800" cy="4876800"/>
            </a:xfrm>
          </p:grpSpPr>
          <p:sp>
            <p:nvSpPr>
              <p:cNvPr id="60" name="Freeform 59">
                <a:extLst>
                  <a:ext uri="{FF2B5EF4-FFF2-40B4-BE49-F238E27FC236}">
                    <a16:creationId xmlns:a16="http://schemas.microsoft.com/office/drawing/2014/main" id="{CC0D7ACA-8DA2-72B4-D2D4-5BDB1B265E4E}"/>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61" name="Graphic 188">
                <a:extLst>
                  <a:ext uri="{FF2B5EF4-FFF2-40B4-BE49-F238E27FC236}">
                    <a16:creationId xmlns:a16="http://schemas.microsoft.com/office/drawing/2014/main" id="{425FFACC-2D86-368D-7300-5BD42117B555}"/>
                  </a:ext>
                </a:extLst>
              </p:cNvPr>
              <p:cNvGrpSpPr/>
              <p:nvPr/>
            </p:nvGrpSpPr>
            <p:grpSpPr>
              <a:xfrm>
                <a:off x="3741600" y="1520685"/>
                <a:ext cx="4792799" cy="4346714"/>
                <a:chOff x="3741600" y="1520685"/>
                <a:chExt cx="4792799" cy="4346714"/>
              </a:xfrm>
              <a:solidFill>
                <a:srgbClr val="D80027"/>
              </a:solidFill>
            </p:grpSpPr>
            <p:sp>
              <p:nvSpPr>
                <p:cNvPr id="63" name="Freeform 62">
                  <a:extLst>
                    <a:ext uri="{FF2B5EF4-FFF2-40B4-BE49-F238E27FC236}">
                      <a16:creationId xmlns:a16="http://schemas.microsoft.com/office/drawing/2014/main" id="{1FEB4AC4-78CE-D187-5921-FEB1F06D5B32}"/>
                    </a:ext>
                  </a:extLst>
                </p:cNvPr>
                <p:cNvSpPr/>
                <p:nvPr/>
              </p:nvSpPr>
              <p:spPr>
                <a:xfrm>
                  <a:off x="5989986" y="2792891"/>
                  <a:ext cx="2544413" cy="636108"/>
                </a:xfrm>
                <a:custGeom>
                  <a:avLst/>
                  <a:gdLst>
                    <a:gd name="connsiteX0" fmla="*/ 0 w 2544413"/>
                    <a:gd name="connsiteY0" fmla="*/ 636108 h 636108"/>
                    <a:gd name="connsiteX1" fmla="*/ 2544413 w 2544413"/>
                    <a:gd name="connsiteY1" fmla="*/ 636108 h 636108"/>
                    <a:gd name="connsiteX2" fmla="*/ 2460412 w 2544413"/>
                    <a:gd name="connsiteY2" fmla="*/ 0 h 636108"/>
                    <a:gd name="connsiteX3" fmla="*/ 0 w 2544413"/>
                    <a:gd name="connsiteY3" fmla="*/ 0 h 636108"/>
                    <a:gd name="connsiteX4" fmla="*/ 0 w 2544413"/>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413" h="636108">
                      <a:moveTo>
                        <a:pt x="0" y="636108"/>
                      </a:moveTo>
                      <a:lnTo>
                        <a:pt x="2544413" y="636108"/>
                      </a:lnTo>
                      <a:cubicBezTo>
                        <a:pt x="2544413" y="416023"/>
                        <a:pt x="2515077" y="202816"/>
                        <a:pt x="2460412"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79CF8049-BC23-DB8E-BBAE-768A3EA8C879}"/>
                    </a:ext>
                  </a:extLst>
                </p:cNvPr>
                <p:cNvSpPr/>
                <p:nvPr/>
              </p:nvSpPr>
              <p:spPr>
                <a:xfrm>
                  <a:off x="5989986" y="1520685"/>
                  <a:ext cx="2186520" cy="636108"/>
                </a:xfrm>
                <a:custGeom>
                  <a:avLst/>
                  <a:gdLst>
                    <a:gd name="connsiteX0" fmla="*/ 0 w 2186520"/>
                    <a:gd name="connsiteY0" fmla="*/ 636108 h 636108"/>
                    <a:gd name="connsiteX1" fmla="*/ 2186521 w 2186520"/>
                    <a:gd name="connsiteY1" fmla="*/ 636108 h 636108"/>
                    <a:gd name="connsiteX2" fmla="*/ 1623879 w 2186520"/>
                    <a:gd name="connsiteY2" fmla="*/ 0 h 636108"/>
                    <a:gd name="connsiteX3" fmla="*/ 0 w 2186520"/>
                    <a:gd name="connsiteY3" fmla="*/ 0 h 636108"/>
                    <a:gd name="connsiteX4" fmla="*/ 0 w 2186520"/>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520" h="636108">
                      <a:moveTo>
                        <a:pt x="0" y="636108"/>
                      </a:moveTo>
                      <a:lnTo>
                        <a:pt x="2186521" y="636108"/>
                      </a:lnTo>
                      <a:cubicBezTo>
                        <a:pt x="2037255" y="392535"/>
                        <a:pt x="1846402" y="177241"/>
                        <a:pt x="1623879"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E6A40DFC-E334-9025-6E13-49378BD518C3}"/>
                    </a:ext>
                  </a:extLst>
                </p:cNvPr>
                <p:cNvSpPr/>
                <p:nvPr/>
              </p:nvSpPr>
              <p:spPr>
                <a:xfrm>
                  <a:off x="4578134" y="5337314"/>
                  <a:ext cx="3035731" cy="530085"/>
                </a:xfrm>
                <a:custGeom>
                  <a:avLst/>
                  <a:gdLst>
                    <a:gd name="connsiteX0" fmla="*/ 1517866 w 3035731"/>
                    <a:gd name="connsiteY0" fmla="*/ 530085 h 530085"/>
                    <a:gd name="connsiteX1" fmla="*/ 3035732 w 3035731"/>
                    <a:gd name="connsiteY1" fmla="*/ 0 h 530085"/>
                    <a:gd name="connsiteX2" fmla="*/ 0 w 3035731"/>
                    <a:gd name="connsiteY2" fmla="*/ 0 h 530085"/>
                    <a:gd name="connsiteX3" fmla="*/ 1517866 w 3035731"/>
                    <a:gd name="connsiteY3" fmla="*/ 530085 h 530085"/>
                  </a:gdLst>
                  <a:ahLst/>
                  <a:cxnLst>
                    <a:cxn ang="0">
                      <a:pos x="connsiteX0" y="connsiteY0"/>
                    </a:cxn>
                    <a:cxn ang="0">
                      <a:pos x="connsiteX1" y="connsiteY1"/>
                    </a:cxn>
                    <a:cxn ang="0">
                      <a:pos x="connsiteX2" y="connsiteY2"/>
                    </a:cxn>
                    <a:cxn ang="0">
                      <a:pos x="connsiteX3" y="connsiteY3"/>
                    </a:cxn>
                  </a:cxnLst>
                  <a:rect l="l" t="t" r="r" b="b"/>
                  <a:pathLst>
                    <a:path w="3035731" h="530085">
                      <a:moveTo>
                        <a:pt x="1517866" y="530085"/>
                      </a:moveTo>
                      <a:cubicBezTo>
                        <a:pt x="2091738" y="530085"/>
                        <a:pt x="2619204" y="331737"/>
                        <a:pt x="3035732" y="0"/>
                      </a:cubicBezTo>
                      <a:lnTo>
                        <a:pt x="0" y="0"/>
                      </a:lnTo>
                      <a:cubicBezTo>
                        <a:pt x="416528" y="331737"/>
                        <a:pt x="943994" y="530085"/>
                        <a:pt x="1517866" y="530085"/>
                      </a:cubicBezTo>
                      <a:close/>
                    </a:path>
                  </a:pathLst>
                </a:custGeom>
                <a:solidFill>
                  <a:srgbClr val="D80027"/>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B50D5D90-23F1-2A3E-FABC-8207BAA569ED}"/>
                    </a:ext>
                  </a:extLst>
                </p:cNvPr>
                <p:cNvSpPr/>
                <p:nvPr/>
              </p:nvSpPr>
              <p:spPr>
                <a:xfrm>
                  <a:off x="3741600" y="4065098"/>
                  <a:ext cx="4708798" cy="636107"/>
                </a:xfrm>
                <a:custGeom>
                  <a:avLst/>
                  <a:gdLst>
                    <a:gd name="connsiteX0" fmla="*/ 273891 w 4708798"/>
                    <a:gd name="connsiteY0" fmla="*/ 636108 h 636107"/>
                    <a:gd name="connsiteX1" fmla="*/ 4434907 w 4708798"/>
                    <a:gd name="connsiteY1" fmla="*/ 636108 h 636107"/>
                    <a:gd name="connsiteX2" fmla="*/ 4708798 w 4708798"/>
                    <a:gd name="connsiteY2" fmla="*/ 0 h 636107"/>
                    <a:gd name="connsiteX3" fmla="*/ 0 w 4708798"/>
                    <a:gd name="connsiteY3" fmla="*/ 0 h 636107"/>
                    <a:gd name="connsiteX4" fmla="*/ 273891 w 4708798"/>
                    <a:gd name="connsiteY4" fmla="*/ 636108 h 63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8798" h="636107">
                      <a:moveTo>
                        <a:pt x="273891" y="636108"/>
                      </a:moveTo>
                      <a:lnTo>
                        <a:pt x="4434907" y="636108"/>
                      </a:lnTo>
                      <a:cubicBezTo>
                        <a:pt x="4554741" y="440569"/>
                        <a:pt x="4647676" y="226828"/>
                        <a:pt x="4708798" y="0"/>
                      </a:cubicBezTo>
                      <a:lnTo>
                        <a:pt x="0" y="0"/>
                      </a:lnTo>
                      <a:cubicBezTo>
                        <a:pt x="61122" y="226828"/>
                        <a:pt x="154057" y="440569"/>
                        <a:pt x="273891" y="636108"/>
                      </a:cubicBezTo>
                      <a:close/>
                    </a:path>
                  </a:pathLst>
                </a:custGeom>
                <a:solidFill>
                  <a:srgbClr val="D80027"/>
                </a:solidFill>
                <a:ln w="9525" cap="flat">
                  <a:noFill/>
                  <a:prstDash val="solid"/>
                  <a:miter/>
                </a:ln>
              </p:spPr>
              <p:txBody>
                <a:bodyPr rtlCol="0" anchor="ctr"/>
                <a:lstStyle/>
                <a:p>
                  <a:endParaRPr lang="en-US"/>
                </a:p>
              </p:txBody>
            </p:sp>
          </p:grpSp>
          <p:sp>
            <p:nvSpPr>
              <p:cNvPr id="62" name="Freeform 61">
                <a:extLst>
                  <a:ext uri="{FF2B5EF4-FFF2-40B4-BE49-F238E27FC236}">
                    <a16:creationId xmlns:a16="http://schemas.microsoft.com/office/drawing/2014/main" id="{72C8A346-E933-650D-EA1F-54300BE3F592}"/>
                  </a:ext>
                </a:extLst>
              </p:cNvPr>
              <p:cNvSpPr/>
              <p:nvPr/>
            </p:nvSpPr>
            <p:spPr>
              <a:xfrm>
                <a:off x="3657600" y="990600"/>
                <a:ext cx="2438400" cy="2438400"/>
              </a:xfrm>
              <a:custGeom>
                <a:avLst/>
                <a:gdLst>
                  <a:gd name="connsiteX0" fmla="*/ 1129513 w 2438400"/>
                  <a:gd name="connsiteY0" fmla="*/ 380790 h 2438400"/>
                  <a:gd name="connsiteX1" fmla="*/ 1351721 w 2438400"/>
                  <a:gd name="connsiteY1" fmla="*/ 380790 h 2438400"/>
                  <a:gd name="connsiteX2" fmla="*/ 1145029 w 2438400"/>
                  <a:gd name="connsiteY2" fmla="*/ 530952 h 2438400"/>
                  <a:gd name="connsiteX3" fmla="*/ 1223982 w 2438400"/>
                  <a:gd name="connsiteY3" fmla="*/ 773925 h 2438400"/>
                  <a:gd name="connsiteX4" fmla="*/ 1017299 w 2438400"/>
                  <a:gd name="connsiteY4" fmla="*/ 623764 h 2438400"/>
                  <a:gd name="connsiteX5" fmla="*/ 810616 w 2438400"/>
                  <a:gd name="connsiteY5" fmla="*/ 773925 h 2438400"/>
                  <a:gd name="connsiteX6" fmla="*/ 878815 w 2438400"/>
                  <a:gd name="connsiteY6" fmla="*/ 564023 h 2438400"/>
                  <a:gd name="connsiteX7" fmla="*/ 405879 w 2438400"/>
                  <a:gd name="connsiteY7" fmla="*/ 1091108 h 2438400"/>
                  <a:gd name="connsiteX8" fmla="*/ 477079 w 2438400"/>
                  <a:gd name="connsiteY8" fmla="*/ 1091108 h 2438400"/>
                  <a:gd name="connsiteX9" fmla="*/ 345510 w 2438400"/>
                  <a:gd name="connsiteY9" fmla="*/ 1186691 h 2438400"/>
                  <a:gd name="connsiteX10" fmla="*/ 286512 w 2438400"/>
                  <a:gd name="connsiteY10" fmla="*/ 1290876 h 2438400"/>
                  <a:gd name="connsiteX11" fmla="*/ 349339 w 2438400"/>
                  <a:gd name="connsiteY11" fmla="*/ 1484243 h 2438400"/>
                  <a:gd name="connsiteX12" fmla="*/ 232124 w 2438400"/>
                  <a:gd name="connsiteY12" fmla="*/ 1399080 h 2438400"/>
                  <a:gd name="connsiteX13" fmla="*/ 152381 w 2438400"/>
                  <a:gd name="connsiteY13" fmla="*/ 1588370 h 2438400"/>
                  <a:gd name="connsiteX14" fmla="*/ 221599 w 2438400"/>
                  <a:gd name="connsiteY14" fmla="*/ 1801425 h 2438400"/>
                  <a:gd name="connsiteX15" fmla="*/ 477079 w 2438400"/>
                  <a:gd name="connsiteY15" fmla="*/ 1801425 h 2438400"/>
                  <a:gd name="connsiteX16" fmla="*/ 270386 w 2438400"/>
                  <a:gd name="connsiteY16" fmla="*/ 1951587 h 2438400"/>
                  <a:gd name="connsiteX17" fmla="*/ 349339 w 2438400"/>
                  <a:gd name="connsiteY17" fmla="*/ 2194560 h 2438400"/>
                  <a:gd name="connsiteX18" fmla="*/ 142656 w 2438400"/>
                  <a:gd name="connsiteY18" fmla="*/ 2044398 h 2438400"/>
                  <a:gd name="connsiteX19" fmla="*/ 18850 w 2438400"/>
                  <a:gd name="connsiteY19" fmla="*/ 2134353 h 2438400"/>
                  <a:gd name="connsiteX20" fmla="*/ 0 w 2438400"/>
                  <a:gd name="connsiteY20" fmla="*/ 2438400 h 2438400"/>
                  <a:gd name="connsiteX21" fmla="*/ 2438400 w 2438400"/>
                  <a:gd name="connsiteY21" fmla="*/ 2438400 h 2438400"/>
                  <a:gd name="connsiteX22" fmla="*/ 2438400 w 2438400"/>
                  <a:gd name="connsiteY22" fmla="*/ 0 h 2438400"/>
                  <a:gd name="connsiteX23" fmla="*/ 1129513 w 2438400"/>
                  <a:gd name="connsiteY23" fmla="*/ 380790 h 2438400"/>
                  <a:gd name="connsiteX24" fmla="*/ 1223982 w 2438400"/>
                  <a:gd name="connsiteY24" fmla="*/ 2194560 h 2438400"/>
                  <a:gd name="connsiteX25" fmla="*/ 1017299 w 2438400"/>
                  <a:gd name="connsiteY25" fmla="*/ 2044398 h 2438400"/>
                  <a:gd name="connsiteX26" fmla="*/ 810616 w 2438400"/>
                  <a:gd name="connsiteY26" fmla="*/ 2194560 h 2438400"/>
                  <a:gd name="connsiteX27" fmla="*/ 889568 w 2438400"/>
                  <a:gd name="connsiteY27" fmla="*/ 1951587 h 2438400"/>
                  <a:gd name="connsiteX28" fmla="*/ 682876 w 2438400"/>
                  <a:gd name="connsiteY28" fmla="*/ 1801425 h 2438400"/>
                  <a:gd name="connsiteX29" fmla="*/ 938355 w 2438400"/>
                  <a:gd name="connsiteY29" fmla="*/ 1801425 h 2438400"/>
                  <a:gd name="connsiteX30" fmla="*/ 1017299 w 2438400"/>
                  <a:gd name="connsiteY30" fmla="*/ 1558452 h 2438400"/>
                  <a:gd name="connsiteX31" fmla="*/ 1096242 w 2438400"/>
                  <a:gd name="connsiteY31" fmla="*/ 1801425 h 2438400"/>
                  <a:gd name="connsiteX32" fmla="*/ 1351721 w 2438400"/>
                  <a:gd name="connsiteY32" fmla="*/ 1801425 h 2438400"/>
                  <a:gd name="connsiteX33" fmla="*/ 1145029 w 2438400"/>
                  <a:gd name="connsiteY33" fmla="*/ 1951587 h 2438400"/>
                  <a:gd name="connsiteX34" fmla="*/ 1223982 w 2438400"/>
                  <a:gd name="connsiteY34" fmla="*/ 2194560 h 2438400"/>
                  <a:gd name="connsiteX35" fmla="*/ 1145029 w 2438400"/>
                  <a:gd name="connsiteY35" fmla="*/ 1241270 h 2438400"/>
                  <a:gd name="connsiteX36" fmla="*/ 1223982 w 2438400"/>
                  <a:gd name="connsiteY36" fmla="*/ 1484243 h 2438400"/>
                  <a:gd name="connsiteX37" fmla="*/ 1017299 w 2438400"/>
                  <a:gd name="connsiteY37" fmla="*/ 1334081 h 2438400"/>
                  <a:gd name="connsiteX38" fmla="*/ 810616 w 2438400"/>
                  <a:gd name="connsiteY38" fmla="*/ 1484243 h 2438400"/>
                  <a:gd name="connsiteX39" fmla="*/ 889568 w 2438400"/>
                  <a:gd name="connsiteY39" fmla="*/ 1241270 h 2438400"/>
                  <a:gd name="connsiteX40" fmla="*/ 682876 w 2438400"/>
                  <a:gd name="connsiteY40" fmla="*/ 1091108 h 2438400"/>
                  <a:gd name="connsiteX41" fmla="*/ 938355 w 2438400"/>
                  <a:gd name="connsiteY41" fmla="*/ 1091108 h 2438400"/>
                  <a:gd name="connsiteX42" fmla="*/ 1017299 w 2438400"/>
                  <a:gd name="connsiteY42" fmla="*/ 848135 h 2438400"/>
                  <a:gd name="connsiteX43" fmla="*/ 1096242 w 2438400"/>
                  <a:gd name="connsiteY43" fmla="*/ 1091108 h 2438400"/>
                  <a:gd name="connsiteX44" fmla="*/ 1351721 w 2438400"/>
                  <a:gd name="connsiteY44" fmla="*/ 1091108 h 2438400"/>
                  <a:gd name="connsiteX45" fmla="*/ 1145029 w 2438400"/>
                  <a:gd name="connsiteY45" fmla="*/ 1241270 h 2438400"/>
                  <a:gd name="connsiteX46" fmla="*/ 2098624 w 2438400"/>
                  <a:gd name="connsiteY46" fmla="*/ 2194560 h 2438400"/>
                  <a:gd name="connsiteX47" fmla="*/ 1891941 w 2438400"/>
                  <a:gd name="connsiteY47" fmla="*/ 2044398 h 2438400"/>
                  <a:gd name="connsiteX48" fmla="*/ 1685258 w 2438400"/>
                  <a:gd name="connsiteY48" fmla="*/ 2194560 h 2438400"/>
                  <a:gd name="connsiteX49" fmla="*/ 1764211 w 2438400"/>
                  <a:gd name="connsiteY49" fmla="*/ 1951587 h 2438400"/>
                  <a:gd name="connsiteX50" fmla="*/ 1557519 w 2438400"/>
                  <a:gd name="connsiteY50" fmla="*/ 1801425 h 2438400"/>
                  <a:gd name="connsiteX51" fmla="*/ 1812998 w 2438400"/>
                  <a:gd name="connsiteY51" fmla="*/ 1801425 h 2438400"/>
                  <a:gd name="connsiteX52" fmla="*/ 1891941 w 2438400"/>
                  <a:gd name="connsiteY52" fmla="*/ 1558452 h 2438400"/>
                  <a:gd name="connsiteX53" fmla="*/ 1970885 w 2438400"/>
                  <a:gd name="connsiteY53" fmla="*/ 1801425 h 2438400"/>
                  <a:gd name="connsiteX54" fmla="*/ 2226364 w 2438400"/>
                  <a:gd name="connsiteY54" fmla="*/ 1801425 h 2438400"/>
                  <a:gd name="connsiteX55" fmla="*/ 2019672 w 2438400"/>
                  <a:gd name="connsiteY55" fmla="*/ 1951587 h 2438400"/>
                  <a:gd name="connsiteX56" fmla="*/ 2098624 w 2438400"/>
                  <a:gd name="connsiteY56" fmla="*/ 2194560 h 2438400"/>
                  <a:gd name="connsiteX57" fmla="*/ 2019672 w 2438400"/>
                  <a:gd name="connsiteY57" fmla="*/ 1241270 h 2438400"/>
                  <a:gd name="connsiteX58" fmla="*/ 2098624 w 2438400"/>
                  <a:gd name="connsiteY58" fmla="*/ 1484243 h 2438400"/>
                  <a:gd name="connsiteX59" fmla="*/ 1891941 w 2438400"/>
                  <a:gd name="connsiteY59" fmla="*/ 1334081 h 2438400"/>
                  <a:gd name="connsiteX60" fmla="*/ 1685258 w 2438400"/>
                  <a:gd name="connsiteY60" fmla="*/ 1484243 h 2438400"/>
                  <a:gd name="connsiteX61" fmla="*/ 1764211 w 2438400"/>
                  <a:gd name="connsiteY61" fmla="*/ 1241270 h 2438400"/>
                  <a:gd name="connsiteX62" fmla="*/ 1557519 w 2438400"/>
                  <a:gd name="connsiteY62" fmla="*/ 1091108 h 2438400"/>
                  <a:gd name="connsiteX63" fmla="*/ 1812998 w 2438400"/>
                  <a:gd name="connsiteY63" fmla="*/ 1091108 h 2438400"/>
                  <a:gd name="connsiteX64" fmla="*/ 1891941 w 2438400"/>
                  <a:gd name="connsiteY64" fmla="*/ 848135 h 2438400"/>
                  <a:gd name="connsiteX65" fmla="*/ 1970885 w 2438400"/>
                  <a:gd name="connsiteY65" fmla="*/ 1091108 h 2438400"/>
                  <a:gd name="connsiteX66" fmla="*/ 2226364 w 2438400"/>
                  <a:gd name="connsiteY66" fmla="*/ 1091108 h 2438400"/>
                  <a:gd name="connsiteX67" fmla="*/ 2019672 w 2438400"/>
                  <a:gd name="connsiteY67" fmla="*/ 1241270 h 2438400"/>
                  <a:gd name="connsiteX68" fmla="*/ 2019672 w 2438400"/>
                  <a:gd name="connsiteY68" fmla="*/ 530952 h 2438400"/>
                  <a:gd name="connsiteX69" fmla="*/ 2098624 w 2438400"/>
                  <a:gd name="connsiteY69" fmla="*/ 773925 h 2438400"/>
                  <a:gd name="connsiteX70" fmla="*/ 1891941 w 2438400"/>
                  <a:gd name="connsiteY70" fmla="*/ 623764 h 2438400"/>
                  <a:gd name="connsiteX71" fmla="*/ 1685258 w 2438400"/>
                  <a:gd name="connsiteY71" fmla="*/ 773925 h 2438400"/>
                  <a:gd name="connsiteX72" fmla="*/ 1764211 w 2438400"/>
                  <a:gd name="connsiteY72" fmla="*/ 530952 h 2438400"/>
                  <a:gd name="connsiteX73" fmla="*/ 1557519 w 2438400"/>
                  <a:gd name="connsiteY73" fmla="*/ 380790 h 2438400"/>
                  <a:gd name="connsiteX74" fmla="*/ 1812998 w 2438400"/>
                  <a:gd name="connsiteY74" fmla="*/ 380790 h 2438400"/>
                  <a:gd name="connsiteX75" fmla="*/ 1891941 w 2438400"/>
                  <a:gd name="connsiteY75" fmla="*/ 137817 h 2438400"/>
                  <a:gd name="connsiteX76" fmla="*/ 1970885 w 2438400"/>
                  <a:gd name="connsiteY76" fmla="*/ 380790 h 2438400"/>
                  <a:gd name="connsiteX77" fmla="*/ 2226364 w 2438400"/>
                  <a:gd name="connsiteY77" fmla="*/ 380790 h 2438400"/>
                  <a:gd name="connsiteX78" fmla="*/ 2019672 w 2438400"/>
                  <a:gd name="connsiteY78" fmla="*/ 53095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438400" h="2438400">
                    <a:moveTo>
                      <a:pt x="1129513" y="380790"/>
                    </a:moveTo>
                    <a:lnTo>
                      <a:pt x="1351721" y="380790"/>
                    </a:lnTo>
                    <a:lnTo>
                      <a:pt x="1145029" y="530952"/>
                    </a:lnTo>
                    <a:lnTo>
                      <a:pt x="1223982" y="773925"/>
                    </a:lnTo>
                    <a:lnTo>
                      <a:pt x="1017299" y="623764"/>
                    </a:lnTo>
                    <a:lnTo>
                      <a:pt x="810616" y="773925"/>
                    </a:lnTo>
                    <a:lnTo>
                      <a:pt x="878815" y="564023"/>
                    </a:lnTo>
                    <a:cubicBezTo>
                      <a:pt x="696830" y="715613"/>
                      <a:pt x="537324" y="893216"/>
                      <a:pt x="405879" y="1091108"/>
                    </a:cubicBezTo>
                    <a:lnTo>
                      <a:pt x="477079" y="1091108"/>
                    </a:lnTo>
                    <a:lnTo>
                      <a:pt x="345510" y="1186691"/>
                    </a:lnTo>
                    <a:cubicBezTo>
                      <a:pt x="325012" y="1220886"/>
                      <a:pt x="305352" y="1255624"/>
                      <a:pt x="286512" y="1290876"/>
                    </a:cubicBezTo>
                    <a:lnTo>
                      <a:pt x="349339" y="1484243"/>
                    </a:lnTo>
                    <a:lnTo>
                      <a:pt x="232124" y="1399080"/>
                    </a:lnTo>
                    <a:cubicBezTo>
                      <a:pt x="202987" y="1460811"/>
                      <a:pt x="176336" y="1523933"/>
                      <a:pt x="152381" y="1588370"/>
                    </a:cubicBezTo>
                    <a:lnTo>
                      <a:pt x="221599" y="1801425"/>
                    </a:lnTo>
                    <a:lnTo>
                      <a:pt x="477079" y="1801425"/>
                    </a:lnTo>
                    <a:lnTo>
                      <a:pt x="270386" y="1951587"/>
                    </a:lnTo>
                    <a:lnTo>
                      <a:pt x="349339" y="2194560"/>
                    </a:lnTo>
                    <a:lnTo>
                      <a:pt x="142656" y="2044398"/>
                    </a:lnTo>
                    <a:lnTo>
                      <a:pt x="18850" y="2134353"/>
                    </a:lnTo>
                    <a:cubicBezTo>
                      <a:pt x="6458" y="2233965"/>
                      <a:pt x="0" y="2335425"/>
                      <a:pt x="0" y="2438400"/>
                    </a:cubicBezTo>
                    <a:lnTo>
                      <a:pt x="2438400" y="2438400"/>
                    </a:lnTo>
                    <a:cubicBezTo>
                      <a:pt x="2438400" y="1091717"/>
                      <a:pt x="2438400" y="932955"/>
                      <a:pt x="2438400" y="0"/>
                    </a:cubicBezTo>
                    <a:cubicBezTo>
                      <a:pt x="1956702" y="0"/>
                      <a:pt x="1507665" y="139732"/>
                      <a:pt x="1129513" y="380790"/>
                    </a:cubicBezTo>
                    <a:close/>
                    <a:moveTo>
                      <a:pt x="1223982" y="2194560"/>
                    </a:moveTo>
                    <a:lnTo>
                      <a:pt x="1017299" y="2044398"/>
                    </a:lnTo>
                    <a:lnTo>
                      <a:pt x="810616" y="2194560"/>
                    </a:lnTo>
                    <a:lnTo>
                      <a:pt x="889568" y="1951587"/>
                    </a:lnTo>
                    <a:lnTo>
                      <a:pt x="682876" y="1801425"/>
                    </a:lnTo>
                    <a:lnTo>
                      <a:pt x="938355" y="1801425"/>
                    </a:lnTo>
                    <a:lnTo>
                      <a:pt x="1017299" y="1558452"/>
                    </a:lnTo>
                    <a:lnTo>
                      <a:pt x="1096242" y="1801425"/>
                    </a:lnTo>
                    <a:lnTo>
                      <a:pt x="1351721" y="1801425"/>
                    </a:lnTo>
                    <a:lnTo>
                      <a:pt x="1145029" y="1951587"/>
                    </a:lnTo>
                    <a:lnTo>
                      <a:pt x="1223982" y="2194560"/>
                    </a:lnTo>
                    <a:close/>
                    <a:moveTo>
                      <a:pt x="1145029" y="1241270"/>
                    </a:moveTo>
                    <a:lnTo>
                      <a:pt x="1223982" y="1484243"/>
                    </a:lnTo>
                    <a:lnTo>
                      <a:pt x="1017299" y="1334081"/>
                    </a:lnTo>
                    <a:lnTo>
                      <a:pt x="810616" y="1484243"/>
                    </a:lnTo>
                    <a:lnTo>
                      <a:pt x="889568" y="1241270"/>
                    </a:lnTo>
                    <a:lnTo>
                      <a:pt x="682876" y="1091108"/>
                    </a:lnTo>
                    <a:lnTo>
                      <a:pt x="938355" y="1091108"/>
                    </a:lnTo>
                    <a:lnTo>
                      <a:pt x="1017299" y="848135"/>
                    </a:lnTo>
                    <a:lnTo>
                      <a:pt x="1096242" y="1091108"/>
                    </a:lnTo>
                    <a:lnTo>
                      <a:pt x="1351721" y="1091108"/>
                    </a:lnTo>
                    <a:lnTo>
                      <a:pt x="1145029" y="1241270"/>
                    </a:lnTo>
                    <a:close/>
                    <a:moveTo>
                      <a:pt x="2098624" y="2194560"/>
                    </a:moveTo>
                    <a:lnTo>
                      <a:pt x="1891941" y="2044398"/>
                    </a:lnTo>
                    <a:lnTo>
                      <a:pt x="1685258" y="2194560"/>
                    </a:lnTo>
                    <a:lnTo>
                      <a:pt x="1764211" y="1951587"/>
                    </a:lnTo>
                    <a:lnTo>
                      <a:pt x="1557519" y="1801425"/>
                    </a:lnTo>
                    <a:lnTo>
                      <a:pt x="1812998" y="1801425"/>
                    </a:lnTo>
                    <a:lnTo>
                      <a:pt x="1891941" y="1558452"/>
                    </a:lnTo>
                    <a:lnTo>
                      <a:pt x="1970885" y="1801425"/>
                    </a:lnTo>
                    <a:lnTo>
                      <a:pt x="2226364" y="1801425"/>
                    </a:lnTo>
                    <a:lnTo>
                      <a:pt x="2019672" y="1951587"/>
                    </a:lnTo>
                    <a:lnTo>
                      <a:pt x="2098624" y="2194560"/>
                    </a:lnTo>
                    <a:close/>
                    <a:moveTo>
                      <a:pt x="2019672" y="1241270"/>
                    </a:moveTo>
                    <a:lnTo>
                      <a:pt x="2098624" y="1484243"/>
                    </a:lnTo>
                    <a:lnTo>
                      <a:pt x="1891941" y="1334081"/>
                    </a:lnTo>
                    <a:lnTo>
                      <a:pt x="1685258" y="1484243"/>
                    </a:lnTo>
                    <a:lnTo>
                      <a:pt x="1764211" y="1241270"/>
                    </a:lnTo>
                    <a:lnTo>
                      <a:pt x="1557519" y="1091108"/>
                    </a:lnTo>
                    <a:lnTo>
                      <a:pt x="1812998" y="1091108"/>
                    </a:lnTo>
                    <a:lnTo>
                      <a:pt x="1891941" y="848135"/>
                    </a:lnTo>
                    <a:lnTo>
                      <a:pt x="1970885" y="1091108"/>
                    </a:lnTo>
                    <a:lnTo>
                      <a:pt x="2226364" y="1091108"/>
                    </a:lnTo>
                    <a:lnTo>
                      <a:pt x="2019672" y="1241270"/>
                    </a:lnTo>
                    <a:close/>
                    <a:moveTo>
                      <a:pt x="2019672" y="530952"/>
                    </a:moveTo>
                    <a:lnTo>
                      <a:pt x="2098624" y="773925"/>
                    </a:lnTo>
                    <a:lnTo>
                      <a:pt x="1891941" y="623764"/>
                    </a:lnTo>
                    <a:lnTo>
                      <a:pt x="1685258" y="773925"/>
                    </a:lnTo>
                    <a:lnTo>
                      <a:pt x="1764211" y="530952"/>
                    </a:lnTo>
                    <a:lnTo>
                      <a:pt x="1557519" y="380790"/>
                    </a:lnTo>
                    <a:lnTo>
                      <a:pt x="1812998" y="380790"/>
                    </a:lnTo>
                    <a:lnTo>
                      <a:pt x="1891941" y="137817"/>
                    </a:lnTo>
                    <a:lnTo>
                      <a:pt x="1970885" y="380790"/>
                    </a:lnTo>
                    <a:lnTo>
                      <a:pt x="2226364" y="380790"/>
                    </a:lnTo>
                    <a:lnTo>
                      <a:pt x="2019672" y="530952"/>
                    </a:lnTo>
                    <a:close/>
                  </a:path>
                </a:pathLst>
              </a:custGeom>
              <a:solidFill>
                <a:srgbClr val="0052B4"/>
              </a:solidFill>
              <a:ln w="9525" cap="flat">
                <a:noFill/>
                <a:prstDash val="solid"/>
                <a:miter/>
              </a:ln>
            </p:spPr>
            <p:txBody>
              <a:bodyPr rtlCol="0" anchor="ctr"/>
              <a:lstStyle/>
              <a:p>
                <a:endParaRPr lang="en-US"/>
              </a:p>
            </p:txBody>
          </p:sp>
        </p:grpSp>
      </p:grpSp>
      <p:grpSp>
        <p:nvGrpSpPr>
          <p:cNvPr id="67" name="Group 66">
            <a:extLst>
              <a:ext uri="{FF2B5EF4-FFF2-40B4-BE49-F238E27FC236}">
                <a16:creationId xmlns:a16="http://schemas.microsoft.com/office/drawing/2014/main" id="{3EB617EA-5BDE-12E4-6A0D-F79DCE0B1014}"/>
              </a:ext>
            </a:extLst>
          </p:cNvPr>
          <p:cNvGrpSpPr/>
          <p:nvPr/>
        </p:nvGrpSpPr>
        <p:grpSpPr>
          <a:xfrm>
            <a:off x="433754" y="2232444"/>
            <a:ext cx="366288" cy="366288"/>
            <a:chOff x="11235055" y="6238171"/>
            <a:chExt cx="438912" cy="438912"/>
          </a:xfrm>
        </p:grpSpPr>
        <p:sp>
          <p:nvSpPr>
            <p:cNvPr id="68" name="Oval 67">
              <a:extLst>
                <a:ext uri="{FF2B5EF4-FFF2-40B4-BE49-F238E27FC236}">
                  <a16:creationId xmlns:a16="http://schemas.microsoft.com/office/drawing/2014/main" id="{60B8694E-2233-DB5E-A86D-C088085A7ED0}"/>
                </a:ext>
              </a:extLst>
            </p:cNvPr>
            <p:cNvSpPr/>
            <p:nvPr/>
          </p:nvSpPr>
          <p:spPr>
            <a:xfrm>
              <a:off x="1123505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69" name="Group 68">
              <a:extLst>
                <a:ext uri="{FF2B5EF4-FFF2-40B4-BE49-F238E27FC236}">
                  <a16:creationId xmlns:a16="http://schemas.microsoft.com/office/drawing/2014/main" id="{7C7CC849-E8F4-34EF-84AA-E373BFBC1D8A}"/>
                </a:ext>
              </a:extLst>
            </p:cNvPr>
            <p:cNvGrpSpPr>
              <a:grpSpLocks noChangeAspect="1"/>
            </p:cNvGrpSpPr>
            <p:nvPr/>
          </p:nvGrpSpPr>
          <p:grpSpPr>
            <a:xfrm>
              <a:off x="11285969" y="6289303"/>
              <a:ext cx="338328" cy="338328"/>
              <a:chOff x="3657600" y="990600"/>
              <a:chExt cx="4876800" cy="4876800"/>
            </a:xfrm>
          </p:grpSpPr>
          <p:sp>
            <p:nvSpPr>
              <p:cNvPr id="70" name="Freeform 69">
                <a:extLst>
                  <a:ext uri="{FF2B5EF4-FFF2-40B4-BE49-F238E27FC236}">
                    <a16:creationId xmlns:a16="http://schemas.microsoft.com/office/drawing/2014/main" id="{E83D790B-A69D-7129-00E0-9BFFC63BAFCD}"/>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71" name="Graphic 210">
                <a:extLst>
                  <a:ext uri="{FF2B5EF4-FFF2-40B4-BE49-F238E27FC236}">
                    <a16:creationId xmlns:a16="http://schemas.microsoft.com/office/drawing/2014/main" id="{6F26F92D-828E-2C8F-DAE6-153CADEA9C44}"/>
                  </a:ext>
                </a:extLst>
              </p:cNvPr>
              <p:cNvGrpSpPr/>
              <p:nvPr/>
            </p:nvGrpSpPr>
            <p:grpSpPr>
              <a:xfrm>
                <a:off x="3741600" y="1074600"/>
                <a:ext cx="4708798" cy="4708798"/>
                <a:chOff x="3741600" y="1074600"/>
                <a:chExt cx="4708798" cy="4708798"/>
              </a:xfrm>
              <a:solidFill>
                <a:srgbClr val="0052B4"/>
              </a:solidFill>
            </p:grpSpPr>
            <p:sp>
              <p:nvSpPr>
                <p:cNvPr id="78" name="Freeform 77">
                  <a:extLst>
                    <a:ext uri="{FF2B5EF4-FFF2-40B4-BE49-F238E27FC236}">
                      <a16:creationId xmlns:a16="http://schemas.microsoft.com/office/drawing/2014/main" id="{DC360170-C0F0-396E-AD8F-EF9125915869}"/>
                    </a:ext>
                  </a:extLst>
                </p:cNvPr>
                <p:cNvSpPr/>
                <p:nvPr/>
              </p:nvSpPr>
              <p:spPr>
                <a:xfrm>
                  <a:off x="3741600" y="1944452"/>
                  <a:ext cx="1268520" cy="848458"/>
                </a:xfrm>
                <a:custGeom>
                  <a:avLst/>
                  <a:gdLst>
                    <a:gd name="connsiteX0" fmla="*/ 420062 w 1268520"/>
                    <a:gd name="connsiteY0" fmla="*/ 0 h 848458"/>
                    <a:gd name="connsiteX1" fmla="*/ 0 w 1268520"/>
                    <a:gd name="connsiteY1" fmla="*/ 848458 h 848458"/>
                    <a:gd name="connsiteX2" fmla="*/ 1268520 w 1268520"/>
                    <a:gd name="connsiteY2" fmla="*/ 848458 h 848458"/>
                    <a:gd name="connsiteX3" fmla="*/ 420062 w 1268520"/>
                    <a:gd name="connsiteY3" fmla="*/ 0 h 848458"/>
                  </a:gdLst>
                  <a:ahLst/>
                  <a:cxnLst>
                    <a:cxn ang="0">
                      <a:pos x="connsiteX0" y="connsiteY0"/>
                    </a:cxn>
                    <a:cxn ang="0">
                      <a:pos x="connsiteX1" y="connsiteY1"/>
                    </a:cxn>
                    <a:cxn ang="0">
                      <a:pos x="connsiteX2" y="connsiteY2"/>
                    </a:cxn>
                    <a:cxn ang="0">
                      <a:pos x="connsiteX3" y="connsiteY3"/>
                    </a:cxn>
                  </a:cxnLst>
                  <a:rect l="l" t="t" r="r" b="b"/>
                  <a:pathLst>
                    <a:path w="1268520" h="848458">
                      <a:moveTo>
                        <a:pt x="420062" y="0"/>
                      </a:moveTo>
                      <a:cubicBezTo>
                        <a:pt x="228524" y="249203"/>
                        <a:pt x="84096" y="536429"/>
                        <a:pt x="0" y="848458"/>
                      </a:cubicBezTo>
                      <a:lnTo>
                        <a:pt x="1268520" y="848458"/>
                      </a:lnTo>
                      <a:lnTo>
                        <a:pt x="420062" y="0"/>
                      </a:lnTo>
                      <a:close/>
                    </a:path>
                  </a:pathLst>
                </a:custGeom>
                <a:solidFill>
                  <a:srgbClr val="0052B4"/>
                </a:solid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3D69C98F-9B2A-7FF1-FF27-E31C8F4F35C0}"/>
                    </a:ext>
                  </a:extLst>
                </p:cNvPr>
                <p:cNvSpPr/>
                <p:nvPr/>
              </p:nvSpPr>
              <p:spPr>
                <a:xfrm>
                  <a:off x="7181897" y="1944462"/>
                  <a:ext cx="1268501" cy="848448"/>
                </a:xfrm>
                <a:custGeom>
                  <a:avLst/>
                  <a:gdLst>
                    <a:gd name="connsiteX0" fmla="*/ 1268501 w 1268501"/>
                    <a:gd name="connsiteY0" fmla="*/ 848449 h 848448"/>
                    <a:gd name="connsiteX1" fmla="*/ 848439 w 1268501"/>
                    <a:gd name="connsiteY1" fmla="*/ 0 h 848448"/>
                    <a:gd name="connsiteX2" fmla="*/ 0 w 1268501"/>
                    <a:gd name="connsiteY2" fmla="*/ 848449 h 848448"/>
                    <a:gd name="connsiteX3" fmla="*/ 1268501 w 1268501"/>
                    <a:gd name="connsiteY3" fmla="*/ 848449 h 848448"/>
                  </a:gdLst>
                  <a:ahLst/>
                  <a:cxnLst>
                    <a:cxn ang="0">
                      <a:pos x="connsiteX0" y="connsiteY0"/>
                    </a:cxn>
                    <a:cxn ang="0">
                      <a:pos x="connsiteX1" y="connsiteY1"/>
                    </a:cxn>
                    <a:cxn ang="0">
                      <a:pos x="connsiteX2" y="connsiteY2"/>
                    </a:cxn>
                    <a:cxn ang="0">
                      <a:pos x="connsiteX3" y="connsiteY3"/>
                    </a:cxn>
                  </a:cxnLst>
                  <a:rect l="l" t="t" r="r" b="b"/>
                  <a:pathLst>
                    <a:path w="1268501" h="848448">
                      <a:moveTo>
                        <a:pt x="1268501" y="848449"/>
                      </a:moveTo>
                      <a:cubicBezTo>
                        <a:pt x="1184405" y="536429"/>
                        <a:pt x="1039968" y="249203"/>
                        <a:pt x="848439" y="0"/>
                      </a:cubicBezTo>
                      <a:lnTo>
                        <a:pt x="0" y="848449"/>
                      </a:lnTo>
                      <a:lnTo>
                        <a:pt x="1268501" y="848449"/>
                      </a:lnTo>
                      <a:close/>
                    </a:path>
                  </a:pathLst>
                </a:custGeom>
                <a:solidFill>
                  <a:srgbClr val="0052B4"/>
                </a:solid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7E09D08-37F7-62D0-9FC7-B3C8EF31AC50}"/>
                    </a:ext>
                  </a:extLst>
                </p:cNvPr>
                <p:cNvSpPr/>
                <p:nvPr/>
              </p:nvSpPr>
              <p:spPr>
                <a:xfrm>
                  <a:off x="3741600" y="4065117"/>
                  <a:ext cx="1268491" cy="848439"/>
                </a:xfrm>
                <a:custGeom>
                  <a:avLst/>
                  <a:gdLst>
                    <a:gd name="connsiteX0" fmla="*/ 0 w 1268491"/>
                    <a:gd name="connsiteY0" fmla="*/ 0 h 848439"/>
                    <a:gd name="connsiteX1" fmla="*/ 420062 w 1268491"/>
                    <a:gd name="connsiteY1" fmla="*/ 848440 h 848439"/>
                    <a:gd name="connsiteX2" fmla="*/ 1268492 w 1268491"/>
                    <a:gd name="connsiteY2" fmla="*/ 0 h 848439"/>
                    <a:gd name="connsiteX3" fmla="*/ 0 w 1268491"/>
                    <a:gd name="connsiteY3" fmla="*/ 0 h 848439"/>
                    <a:gd name="connsiteX4" fmla="*/ 0 w 1268491"/>
                    <a:gd name="connsiteY4" fmla="*/ 0 h 84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1" h="848439">
                      <a:moveTo>
                        <a:pt x="0" y="0"/>
                      </a:moveTo>
                      <a:cubicBezTo>
                        <a:pt x="84106" y="312020"/>
                        <a:pt x="228533" y="599246"/>
                        <a:pt x="420062" y="848440"/>
                      </a:cubicBezTo>
                      <a:lnTo>
                        <a:pt x="1268492" y="0"/>
                      </a:lnTo>
                      <a:lnTo>
                        <a:pt x="0" y="0"/>
                      </a:lnTo>
                      <a:lnTo>
                        <a:pt x="0" y="0"/>
                      </a:lnTo>
                      <a:close/>
                    </a:path>
                  </a:pathLst>
                </a:custGeom>
                <a:solidFill>
                  <a:srgbClr val="0052B4"/>
                </a:solid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E7C640C2-353A-233F-A097-4251667B9FD7}"/>
                    </a:ext>
                  </a:extLst>
                </p:cNvPr>
                <p:cNvSpPr/>
                <p:nvPr/>
              </p:nvSpPr>
              <p:spPr>
                <a:xfrm>
                  <a:off x="6732098" y="1074600"/>
                  <a:ext cx="848448" cy="1268510"/>
                </a:xfrm>
                <a:custGeom>
                  <a:avLst/>
                  <a:gdLst>
                    <a:gd name="connsiteX0" fmla="*/ 848449 w 848448"/>
                    <a:gd name="connsiteY0" fmla="*/ 420072 h 1268510"/>
                    <a:gd name="connsiteX1" fmla="*/ 0 w 848448"/>
                    <a:gd name="connsiteY1" fmla="*/ 0 h 1268510"/>
                    <a:gd name="connsiteX2" fmla="*/ 0 w 848448"/>
                    <a:gd name="connsiteY2" fmla="*/ 1268511 h 1268510"/>
                    <a:gd name="connsiteX3" fmla="*/ 848449 w 848448"/>
                    <a:gd name="connsiteY3" fmla="*/ 420072 h 1268510"/>
                  </a:gdLst>
                  <a:ahLst/>
                  <a:cxnLst>
                    <a:cxn ang="0">
                      <a:pos x="connsiteX0" y="connsiteY0"/>
                    </a:cxn>
                    <a:cxn ang="0">
                      <a:pos x="connsiteX1" y="connsiteY1"/>
                    </a:cxn>
                    <a:cxn ang="0">
                      <a:pos x="connsiteX2" y="connsiteY2"/>
                    </a:cxn>
                    <a:cxn ang="0">
                      <a:pos x="connsiteX3" y="connsiteY3"/>
                    </a:cxn>
                  </a:cxnLst>
                  <a:rect l="l" t="t" r="r" b="b"/>
                  <a:pathLst>
                    <a:path w="848448" h="1268510">
                      <a:moveTo>
                        <a:pt x="848449" y="420072"/>
                      </a:moveTo>
                      <a:cubicBezTo>
                        <a:pt x="599246" y="228533"/>
                        <a:pt x="312029" y="84106"/>
                        <a:pt x="0" y="0"/>
                      </a:cubicBezTo>
                      <a:lnTo>
                        <a:pt x="0" y="1268511"/>
                      </a:lnTo>
                      <a:lnTo>
                        <a:pt x="848449" y="420072"/>
                      </a:lnTo>
                      <a:close/>
                    </a:path>
                  </a:pathLst>
                </a:custGeom>
                <a:solidFill>
                  <a:srgbClr val="0052B4"/>
                </a:solidFill>
                <a:ln w="95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424995E8-337D-BE2B-7819-9A6EBF10B223}"/>
                    </a:ext>
                  </a:extLst>
                </p:cNvPr>
                <p:cNvSpPr/>
                <p:nvPr/>
              </p:nvSpPr>
              <p:spPr>
                <a:xfrm>
                  <a:off x="4611452" y="4514897"/>
                  <a:ext cx="848448" cy="1268501"/>
                </a:xfrm>
                <a:custGeom>
                  <a:avLst/>
                  <a:gdLst>
                    <a:gd name="connsiteX0" fmla="*/ 0 w 848448"/>
                    <a:gd name="connsiteY0" fmla="*/ 848430 h 1268501"/>
                    <a:gd name="connsiteX1" fmla="*/ 848449 w 848448"/>
                    <a:gd name="connsiteY1" fmla="*/ 1268501 h 1268501"/>
                    <a:gd name="connsiteX2" fmla="*/ 848449 w 848448"/>
                    <a:gd name="connsiteY2" fmla="*/ 0 h 1268501"/>
                    <a:gd name="connsiteX3" fmla="*/ 0 w 848448"/>
                    <a:gd name="connsiteY3" fmla="*/ 848430 h 1268501"/>
                  </a:gdLst>
                  <a:ahLst/>
                  <a:cxnLst>
                    <a:cxn ang="0">
                      <a:pos x="connsiteX0" y="connsiteY0"/>
                    </a:cxn>
                    <a:cxn ang="0">
                      <a:pos x="connsiteX1" y="connsiteY1"/>
                    </a:cxn>
                    <a:cxn ang="0">
                      <a:pos x="connsiteX2" y="connsiteY2"/>
                    </a:cxn>
                    <a:cxn ang="0">
                      <a:pos x="connsiteX3" y="connsiteY3"/>
                    </a:cxn>
                  </a:cxnLst>
                  <a:rect l="l" t="t" r="r" b="b"/>
                  <a:pathLst>
                    <a:path w="848448" h="1268501">
                      <a:moveTo>
                        <a:pt x="0" y="848430"/>
                      </a:moveTo>
                      <a:cubicBezTo>
                        <a:pt x="249203" y="1039968"/>
                        <a:pt x="536429" y="1184396"/>
                        <a:pt x="848449" y="1268501"/>
                      </a:cubicBezTo>
                      <a:lnTo>
                        <a:pt x="848449" y="0"/>
                      </a:lnTo>
                      <a:lnTo>
                        <a:pt x="0" y="848430"/>
                      </a:lnTo>
                      <a:close/>
                    </a:path>
                  </a:pathLst>
                </a:custGeom>
                <a:solidFill>
                  <a:srgbClr val="0052B4"/>
                </a:solidFill>
                <a:ln w="952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BC6D5DA-654F-294E-4A87-4A84CF79051C}"/>
                    </a:ext>
                  </a:extLst>
                </p:cNvPr>
                <p:cNvSpPr/>
                <p:nvPr/>
              </p:nvSpPr>
              <p:spPr>
                <a:xfrm>
                  <a:off x="4611452" y="1074600"/>
                  <a:ext cx="848439" cy="1268501"/>
                </a:xfrm>
                <a:custGeom>
                  <a:avLst/>
                  <a:gdLst>
                    <a:gd name="connsiteX0" fmla="*/ 848439 w 848439"/>
                    <a:gd name="connsiteY0" fmla="*/ 0 h 1268501"/>
                    <a:gd name="connsiteX1" fmla="*/ 0 w 848439"/>
                    <a:gd name="connsiteY1" fmla="*/ 420062 h 1268501"/>
                    <a:gd name="connsiteX2" fmla="*/ 848439 w 848439"/>
                    <a:gd name="connsiteY2" fmla="*/ 1268501 h 1268501"/>
                    <a:gd name="connsiteX3" fmla="*/ 848439 w 848439"/>
                    <a:gd name="connsiteY3" fmla="*/ 0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848439" y="0"/>
                      </a:moveTo>
                      <a:cubicBezTo>
                        <a:pt x="536419" y="84106"/>
                        <a:pt x="249193" y="228533"/>
                        <a:pt x="0" y="420062"/>
                      </a:cubicBezTo>
                      <a:lnTo>
                        <a:pt x="848439" y="1268501"/>
                      </a:lnTo>
                      <a:lnTo>
                        <a:pt x="848439" y="0"/>
                      </a:lnTo>
                      <a:close/>
                    </a:path>
                  </a:pathLst>
                </a:custGeom>
                <a:solidFill>
                  <a:srgbClr val="0052B4"/>
                </a:solidFill>
                <a:ln w="952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D5E1559A-723D-2C5A-627D-4573E0CE3002}"/>
                    </a:ext>
                  </a:extLst>
                </p:cNvPr>
                <p:cNvSpPr/>
                <p:nvPr/>
              </p:nvSpPr>
              <p:spPr>
                <a:xfrm>
                  <a:off x="6732107" y="4514897"/>
                  <a:ext cx="848439" cy="1268501"/>
                </a:xfrm>
                <a:custGeom>
                  <a:avLst/>
                  <a:gdLst>
                    <a:gd name="connsiteX0" fmla="*/ 0 w 848439"/>
                    <a:gd name="connsiteY0" fmla="*/ 1268501 h 1268501"/>
                    <a:gd name="connsiteX1" fmla="*/ 848440 w 848439"/>
                    <a:gd name="connsiteY1" fmla="*/ 848439 h 1268501"/>
                    <a:gd name="connsiteX2" fmla="*/ 0 w 848439"/>
                    <a:gd name="connsiteY2" fmla="*/ 0 h 1268501"/>
                    <a:gd name="connsiteX3" fmla="*/ 0 w 848439"/>
                    <a:gd name="connsiteY3" fmla="*/ 1268501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0" y="1268501"/>
                      </a:moveTo>
                      <a:cubicBezTo>
                        <a:pt x="312020" y="1184396"/>
                        <a:pt x="599247" y="1039968"/>
                        <a:pt x="848440" y="848439"/>
                      </a:cubicBezTo>
                      <a:lnTo>
                        <a:pt x="0" y="0"/>
                      </a:lnTo>
                      <a:lnTo>
                        <a:pt x="0" y="1268501"/>
                      </a:lnTo>
                      <a:close/>
                    </a:path>
                  </a:pathLst>
                </a:custGeom>
                <a:solidFill>
                  <a:srgbClr val="0052B4"/>
                </a:solidFill>
                <a:ln w="952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5713AF56-9491-47A3-F37F-2D6C36654DF4}"/>
                    </a:ext>
                  </a:extLst>
                </p:cNvPr>
                <p:cNvSpPr/>
                <p:nvPr/>
              </p:nvSpPr>
              <p:spPr>
                <a:xfrm>
                  <a:off x="7181897" y="4065117"/>
                  <a:ext cx="1268501" cy="848448"/>
                </a:xfrm>
                <a:custGeom>
                  <a:avLst/>
                  <a:gdLst>
                    <a:gd name="connsiteX0" fmla="*/ 0 w 1268501"/>
                    <a:gd name="connsiteY0" fmla="*/ 0 h 848448"/>
                    <a:gd name="connsiteX1" fmla="*/ 848439 w 1268501"/>
                    <a:gd name="connsiteY1" fmla="*/ 848449 h 848448"/>
                    <a:gd name="connsiteX2" fmla="*/ 1268501 w 1268501"/>
                    <a:gd name="connsiteY2" fmla="*/ 0 h 848448"/>
                    <a:gd name="connsiteX3" fmla="*/ 0 w 1268501"/>
                    <a:gd name="connsiteY3" fmla="*/ 0 h 848448"/>
                  </a:gdLst>
                  <a:ahLst/>
                  <a:cxnLst>
                    <a:cxn ang="0">
                      <a:pos x="connsiteX0" y="connsiteY0"/>
                    </a:cxn>
                    <a:cxn ang="0">
                      <a:pos x="connsiteX1" y="connsiteY1"/>
                    </a:cxn>
                    <a:cxn ang="0">
                      <a:pos x="connsiteX2" y="connsiteY2"/>
                    </a:cxn>
                    <a:cxn ang="0">
                      <a:pos x="connsiteX3" y="connsiteY3"/>
                    </a:cxn>
                  </a:cxnLst>
                  <a:rect l="l" t="t" r="r" b="b"/>
                  <a:pathLst>
                    <a:path w="1268501" h="848448">
                      <a:moveTo>
                        <a:pt x="0" y="0"/>
                      </a:moveTo>
                      <a:lnTo>
                        <a:pt x="848439" y="848449"/>
                      </a:lnTo>
                      <a:cubicBezTo>
                        <a:pt x="1039968" y="599256"/>
                        <a:pt x="1184405" y="312020"/>
                        <a:pt x="1268501" y="0"/>
                      </a:cubicBezTo>
                      <a:lnTo>
                        <a:pt x="0" y="0"/>
                      </a:lnTo>
                      <a:close/>
                    </a:path>
                  </a:pathLst>
                </a:custGeom>
                <a:solidFill>
                  <a:srgbClr val="0052B4"/>
                </a:solidFill>
                <a:ln w="9525" cap="flat">
                  <a:noFill/>
                  <a:prstDash val="solid"/>
                  <a:miter/>
                </a:ln>
              </p:spPr>
              <p:txBody>
                <a:bodyPr rtlCol="0" anchor="ctr"/>
                <a:lstStyle/>
                <a:p>
                  <a:endParaRPr lang="en-US"/>
                </a:p>
              </p:txBody>
            </p:sp>
          </p:grpSp>
          <p:grpSp>
            <p:nvGrpSpPr>
              <p:cNvPr id="72" name="Graphic 210">
                <a:extLst>
                  <a:ext uri="{FF2B5EF4-FFF2-40B4-BE49-F238E27FC236}">
                    <a16:creationId xmlns:a16="http://schemas.microsoft.com/office/drawing/2014/main" id="{EB8878FA-98CE-F505-D1FE-05F359F9F7AB}"/>
                  </a:ext>
                </a:extLst>
              </p:cNvPr>
              <p:cNvGrpSpPr/>
              <p:nvPr/>
            </p:nvGrpSpPr>
            <p:grpSpPr>
              <a:xfrm>
                <a:off x="3657600" y="990600"/>
                <a:ext cx="4876800" cy="4876800"/>
                <a:chOff x="3657600" y="990600"/>
                <a:chExt cx="4876800" cy="4876800"/>
              </a:xfrm>
              <a:solidFill>
                <a:srgbClr val="D80027"/>
              </a:solidFill>
            </p:grpSpPr>
            <p:sp>
              <p:nvSpPr>
                <p:cNvPr id="73" name="Freeform 72">
                  <a:extLst>
                    <a:ext uri="{FF2B5EF4-FFF2-40B4-BE49-F238E27FC236}">
                      <a16:creationId xmlns:a16="http://schemas.microsoft.com/office/drawing/2014/main" id="{4C082F83-3CCD-110B-E2A7-3CF069877C78}"/>
                    </a:ext>
                  </a:extLst>
                </p:cNvPr>
                <p:cNvSpPr/>
                <p:nvPr/>
              </p:nvSpPr>
              <p:spPr>
                <a:xfrm>
                  <a:off x="3657600" y="990600"/>
                  <a:ext cx="4876800" cy="4876800"/>
                </a:xfrm>
                <a:custGeom>
                  <a:avLst/>
                  <a:gdLst>
                    <a:gd name="connsiteX0" fmla="*/ 4856160 w 4876800"/>
                    <a:gd name="connsiteY0" fmla="*/ 2120351 h 4876800"/>
                    <a:gd name="connsiteX1" fmla="*/ 2756469 w 4876800"/>
                    <a:gd name="connsiteY1" fmla="*/ 2120351 h 4876800"/>
                    <a:gd name="connsiteX2" fmla="*/ 2756459 w 4876800"/>
                    <a:gd name="connsiteY2" fmla="*/ 2120351 h 4876800"/>
                    <a:gd name="connsiteX3" fmla="*/ 2756459 w 4876800"/>
                    <a:gd name="connsiteY3" fmla="*/ 20641 h 4876800"/>
                    <a:gd name="connsiteX4" fmla="*/ 2438400 w 4876800"/>
                    <a:gd name="connsiteY4" fmla="*/ 0 h 4876800"/>
                    <a:gd name="connsiteX5" fmla="*/ 2120351 w 4876800"/>
                    <a:gd name="connsiteY5" fmla="*/ 20641 h 4876800"/>
                    <a:gd name="connsiteX6" fmla="*/ 2120351 w 4876800"/>
                    <a:gd name="connsiteY6" fmla="*/ 2120332 h 4876800"/>
                    <a:gd name="connsiteX7" fmla="*/ 2120351 w 4876800"/>
                    <a:gd name="connsiteY7" fmla="*/ 2120341 h 4876800"/>
                    <a:gd name="connsiteX8" fmla="*/ 20641 w 4876800"/>
                    <a:gd name="connsiteY8" fmla="*/ 2120341 h 4876800"/>
                    <a:gd name="connsiteX9" fmla="*/ 0 w 4876800"/>
                    <a:gd name="connsiteY9" fmla="*/ 2438400 h 4876800"/>
                    <a:gd name="connsiteX10" fmla="*/ 20641 w 4876800"/>
                    <a:gd name="connsiteY10" fmla="*/ 2756449 h 4876800"/>
                    <a:gd name="connsiteX11" fmla="*/ 2120332 w 4876800"/>
                    <a:gd name="connsiteY11" fmla="*/ 2756449 h 4876800"/>
                    <a:gd name="connsiteX12" fmla="*/ 2120341 w 4876800"/>
                    <a:gd name="connsiteY12" fmla="*/ 2756449 h 4876800"/>
                    <a:gd name="connsiteX13" fmla="*/ 2120341 w 4876800"/>
                    <a:gd name="connsiteY13" fmla="*/ 4856160 h 4876800"/>
                    <a:gd name="connsiteX14" fmla="*/ 2438400 w 4876800"/>
                    <a:gd name="connsiteY14" fmla="*/ 4876800 h 4876800"/>
                    <a:gd name="connsiteX15" fmla="*/ 2756449 w 4876800"/>
                    <a:gd name="connsiteY15" fmla="*/ 4856160 h 4876800"/>
                    <a:gd name="connsiteX16" fmla="*/ 2756449 w 4876800"/>
                    <a:gd name="connsiteY16" fmla="*/ 2756469 h 4876800"/>
                    <a:gd name="connsiteX17" fmla="*/ 2756449 w 4876800"/>
                    <a:gd name="connsiteY17" fmla="*/ 2756459 h 4876800"/>
                    <a:gd name="connsiteX18" fmla="*/ 4856160 w 4876800"/>
                    <a:gd name="connsiteY18" fmla="*/ 2756459 h 4876800"/>
                    <a:gd name="connsiteX19" fmla="*/ 4876800 w 4876800"/>
                    <a:gd name="connsiteY19" fmla="*/ 2438400 h 4876800"/>
                    <a:gd name="connsiteX20" fmla="*/ 4856160 w 4876800"/>
                    <a:gd name="connsiteY20" fmla="*/ 212035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4876800">
                      <a:moveTo>
                        <a:pt x="4856160" y="2120351"/>
                      </a:moveTo>
                      <a:lnTo>
                        <a:pt x="2756469" y="2120351"/>
                      </a:lnTo>
                      <a:lnTo>
                        <a:pt x="2756459" y="2120351"/>
                      </a:lnTo>
                      <a:lnTo>
                        <a:pt x="2756459" y="20641"/>
                      </a:lnTo>
                      <a:cubicBezTo>
                        <a:pt x="2652341" y="7087"/>
                        <a:pt x="2546194" y="0"/>
                        <a:pt x="2438400" y="0"/>
                      </a:cubicBezTo>
                      <a:cubicBezTo>
                        <a:pt x="2330587" y="0"/>
                        <a:pt x="2224459" y="7087"/>
                        <a:pt x="2120351" y="20641"/>
                      </a:cubicBezTo>
                      <a:lnTo>
                        <a:pt x="2120351" y="2120332"/>
                      </a:lnTo>
                      <a:lnTo>
                        <a:pt x="2120351" y="2120341"/>
                      </a:lnTo>
                      <a:lnTo>
                        <a:pt x="20641" y="2120341"/>
                      </a:lnTo>
                      <a:cubicBezTo>
                        <a:pt x="7087" y="2224459"/>
                        <a:pt x="0" y="2330606"/>
                        <a:pt x="0" y="2438400"/>
                      </a:cubicBezTo>
                      <a:cubicBezTo>
                        <a:pt x="0" y="2546214"/>
                        <a:pt x="7087" y="2652341"/>
                        <a:pt x="20641" y="2756449"/>
                      </a:cubicBezTo>
                      <a:lnTo>
                        <a:pt x="2120332" y="2756449"/>
                      </a:lnTo>
                      <a:lnTo>
                        <a:pt x="2120341" y="2756449"/>
                      </a:lnTo>
                      <a:lnTo>
                        <a:pt x="2120341" y="4856160"/>
                      </a:lnTo>
                      <a:cubicBezTo>
                        <a:pt x="2224459" y="4869714"/>
                        <a:pt x="2330587" y="4876800"/>
                        <a:pt x="2438400" y="4876800"/>
                      </a:cubicBezTo>
                      <a:cubicBezTo>
                        <a:pt x="2546194" y="4876800"/>
                        <a:pt x="2652341" y="4869723"/>
                        <a:pt x="2756449" y="4856160"/>
                      </a:cubicBezTo>
                      <a:lnTo>
                        <a:pt x="2756449" y="2756469"/>
                      </a:lnTo>
                      <a:lnTo>
                        <a:pt x="2756449" y="2756459"/>
                      </a:lnTo>
                      <a:lnTo>
                        <a:pt x="4856160" y="2756459"/>
                      </a:lnTo>
                      <a:cubicBezTo>
                        <a:pt x="4869714" y="2652341"/>
                        <a:pt x="4876800" y="2546214"/>
                        <a:pt x="4876800" y="2438400"/>
                      </a:cubicBezTo>
                      <a:cubicBezTo>
                        <a:pt x="4876800" y="2330606"/>
                        <a:pt x="4869714" y="2224459"/>
                        <a:pt x="4856160" y="2120351"/>
                      </a:cubicBezTo>
                      <a:close/>
                    </a:path>
                  </a:pathLst>
                </a:custGeom>
                <a:solidFill>
                  <a:srgbClr val="D80027"/>
                </a:solid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4C283E6C-DDFB-9E1D-3E13-7503E0609B8A}"/>
                    </a:ext>
                  </a:extLst>
                </p:cNvPr>
                <p:cNvSpPr/>
                <p:nvPr/>
              </p:nvSpPr>
              <p:spPr>
                <a:xfrm>
                  <a:off x="6732107" y="4065107"/>
                  <a:ext cx="1231430" cy="1088107"/>
                </a:xfrm>
                <a:custGeom>
                  <a:avLst/>
                  <a:gdLst>
                    <a:gd name="connsiteX0" fmla="*/ 0 w 1231430"/>
                    <a:gd name="connsiteY0" fmla="*/ 10 h 1088107"/>
                    <a:gd name="connsiteX1" fmla="*/ 0 w 1231430"/>
                    <a:gd name="connsiteY1" fmla="*/ 10 h 1088107"/>
                    <a:gd name="connsiteX2" fmla="*/ 1088098 w 1231430"/>
                    <a:gd name="connsiteY2" fmla="*/ 1088107 h 1088107"/>
                    <a:gd name="connsiteX3" fmla="*/ 1231430 w 1231430"/>
                    <a:gd name="connsiteY3" fmla="*/ 931564 h 1088107"/>
                    <a:gd name="connsiteX4" fmla="*/ 299866 w 1231430"/>
                    <a:gd name="connsiteY4" fmla="*/ 0 h 1088107"/>
                    <a:gd name="connsiteX5" fmla="*/ 0 w 1231430"/>
                    <a:gd name="connsiteY5" fmla="*/ 0 h 1088107"/>
                    <a:gd name="connsiteX6" fmla="*/ 0 w 1231430"/>
                    <a:gd name="connsiteY6" fmla="*/ 10 h 108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430" h="1088107">
                      <a:moveTo>
                        <a:pt x="0" y="10"/>
                      </a:moveTo>
                      <a:lnTo>
                        <a:pt x="0" y="10"/>
                      </a:lnTo>
                      <a:lnTo>
                        <a:pt x="1088098" y="1088107"/>
                      </a:lnTo>
                      <a:cubicBezTo>
                        <a:pt x="1138143" y="1038082"/>
                        <a:pt x="1185882" y="985781"/>
                        <a:pt x="1231430" y="931564"/>
                      </a:cubicBezTo>
                      <a:lnTo>
                        <a:pt x="299866" y="0"/>
                      </a:lnTo>
                      <a:lnTo>
                        <a:pt x="0" y="0"/>
                      </a:lnTo>
                      <a:lnTo>
                        <a:pt x="0" y="10"/>
                      </a:lnTo>
                      <a:close/>
                    </a:path>
                  </a:pathLst>
                </a:custGeom>
                <a:solidFill>
                  <a:srgbClr val="D80027"/>
                </a:solid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10869F7-1295-2031-ECEA-42EA2B187898}"/>
                    </a:ext>
                  </a:extLst>
                </p:cNvPr>
                <p:cNvSpPr/>
                <p:nvPr/>
              </p:nvSpPr>
              <p:spPr>
                <a:xfrm>
                  <a:off x="4371784" y="4065117"/>
                  <a:ext cx="1088107" cy="1231420"/>
                </a:xfrm>
                <a:custGeom>
                  <a:avLst/>
                  <a:gdLst>
                    <a:gd name="connsiteX0" fmla="*/ 1088107 w 1088107"/>
                    <a:gd name="connsiteY0" fmla="*/ 0 h 1231420"/>
                    <a:gd name="connsiteX1" fmla="*/ 1088088 w 1088107"/>
                    <a:gd name="connsiteY1" fmla="*/ 0 h 1231420"/>
                    <a:gd name="connsiteX2" fmla="*/ 0 w 1088107"/>
                    <a:gd name="connsiteY2" fmla="*/ 1088089 h 1231420"/>
                    <a:gd name="connsiteX3" fmla="*/ 156543 w 1088107"/>
                    <a:gd name="connsiteY3" fmla="*/ 1231421 h 1231420"/>
                    <a:gd name="connsiteX4" fmla="*/ 1088107 w 1088107"/>
                    <a:gd name="connsiteY4" fmla="*/ 299838 h 1231420"/>
                    <a:gd name="connsiteX5" fmla="*/ 1088107 w 1088107"/>
                    <a:gd name="connsiteY5" fmla="*/ 0 h 123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20">
                      <a:moveTo>
                        <a:pt x="1088107" y="0"/>
                      </a:moveTo>
                      <a:lnTo>
                        <a:pt x="1088088" y="0"/>
                      </a:lnTo>
                      <a:lnTo>
                        <a:pt x="0" y="1088089"/>
                      </a:lnTo>
                      <a:cubicBezTo>
                        <a:pt x="50025" y="1138133"/>
                        <a:pt x="102327" y="1185872"/>
                        <a:pt x="156543" y="1231421"/>
                      </a:cubicBezTo>
                      <a:lnTo>
                        <a:pt x="1088107" y="299838"/>
                      </a:lnTo>
                      <a:lnTo>
                        <a:pt x="1088107" y="0"/>
                      </a:lnTo>
                      <a:close/>
                    </a:path>
                  </a:pathLst>
                </a:custGeom>
                <a:solidFill>
                  <a:srgbClr val="D80027"/>
                </a:solid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6E6BC93-BBD8-EC23-19D1-1F7D3C0AA886}"/>
                    </a:ext>
                  </a:extLst>
                </p:cNvPr>
                <p:cNvSpPr/>
                <p:nvPr/>
              </p:nvSpPr>
              <p:spPr>
                <a:xfrm>
                  <a:off x="4228461" y="1704784"/>
                  <a:ext cx="1231430" cy="1088126"/>
                </a:xfrm>
                <a:custGeom>
                  <a:avLst/>
                  <a:gdLst>
                    <a:gd name="connsiteX0" fmla="*/ 1231430 w 1231430"/>
                    <a:gd name="connsiteY0" fmla="*/ 1088126 h 1088126"/>
                    <a:gd name="connsiteX1" fmla="*/ 1231430 w 1231430"/>
                    <a:gd name="connsiteY1" fmla="*/ 1088107 h 1088126"/>
                    <a:gd name="connsiteX2" fmla="*/ 143332 w 1231430"/>
                    <a:gd name="connsiteY2" fmla="*/ 0 h 1088126"/>
                    <a:gd name="connsiteX3" fmla="*/ 0 w 1231430"/>
                    <a:gd name="connsiteY3" fmla="*/ 156543 h 1088126"/>
                    <a:gd name="connsiteX4" fmla="*/ 931574 w 1231430"/>
                    <a:gd name="connsiteY4" fmla="*/ 1088117 h 1088126"/>
                    <a:gd name="connsiteX5" fmla="*/ 1231430 w 1231430"/>
                    <a:gd name="connsiteY5" fmla="*/ 1088117 h 10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430" h="1088126">
                      <a:moveTo>
                        <a:pt x="1231430" y="1088126"/>
                      </a:moveTo>
                      <a:lnTo>
                        <a:pt x="1231430" y="1088107"/>
                      </a:lnTo>
                      <a:lnTo>
                        <a:pt x="143332" y="0"/>
                      </a:lnTo>
                      <a:cubicBezTo>
                        <a:pt x="93288" y="50025"/>
                        <a:pt x="45549" y="102327"/>
                        <a:pt x="0" y="156543"/>
                      </a:cubicBezTo>
                      <a:lnTo>
                        <a:pt x="931574" y="1088117"/>
                      </a:lnTo>
                      <a:lnTo>
                        <a:pt x="1231430" y="1088117"/>
                      </a:lnTo>
                      <a:close/>
                    </a:path>
                  </a:pathLst>
                </a:custGeom>
                <a:solidFill>
                  <a:srgbClr val="D80027"/>
                </a:solid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DD2E5490-FC08-EEA4-CC79-20550F0FD059}"/>
                    </a:ext>
                  </a:extLst>
                </p:cNvPr>
                <p:cNvSpPr/>
                <p:nvPr/>
              </p:nvSpPr>
              <p:spPr>
                <a:xfrm>
                  <a:off x="6732107" y="1561471"/>
                  <a:ext cx="1088107" cy="1231439"/>
                </a:xfrm>
                <a:custGeom>
                  <a:avLst/>
                  <a:gdLst>
                    <a:gd name="connsiteX0" fmla="*/ 0 w 1088107"/>
                    <a:gd name="connsiteY0" fmla="*/ 1231440 h 1231439"/>
                    <a:gd name="connsiteX1" fmla="*/ 0 w 1088107"/>
                    <a:gd name="connsiteY1" fmla="*/ 1231440 h 1231439"/>
                    <a:gd name="connsiteX2" fmla="*/ 1088107 w 1088107"/>
                    <a:gd name="connsiteY2" fmla="*/ 143323 h 1231439"/>
                    <a:gd name="connsiteX3" fmla="*/ 931564 w 1088107"/>
                    <a:gd name="connsiteY3" fmla="*/ 0 h 1231439"/>
                    <a:gd name="connsiteX4" fmla="*/ 0 w 1088107"/>
                    <a:gd name="connsiteY4" fmla="*/ 931574 h 1231439"/>
                    <a:gd name="connsiteX5" fmla="*/ 0 w 1088107"/>
                    <a:gd name="connsiteY5" fmla="*/ 1231440 h 123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39">
                      <a:moveTo>
                        <a:pt x="0" y="1231440"/>
                      </a:moveTo>
                      <a:lnTo>
                        <a:pt x="0" y="1231440"/>
                      </a:lnTo>
                      <a:lnTo>
                        <a:pt x="1088107" y="143323"/>
                      </a:lnTo>
                      <a:cubicBezTo>
                        <a:pt x="1038082" y="93278"/>
                        <a:pt x="985781" y="45539"/>
                        <a:pt x="931564" y="0"/>
                      </a:cubicBezTo>
                      <a:lnTo>
                        <a:pt x="0" y="931574"/>
                      </a:lnTo>
                      <a:lnTo>
                        <a:pt x="0" y="1231440"/>
                      </a:lnTo>
                      <a:close/>
                    </a:path>
                  </a:pathLst>
                </a:custGeom>
                <a:solidFill>
                  <a:srgbClr val="D80027"/>
                </a:solid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138347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a:extLst>
            <a:ext uri="{FF2B5EF4-FFF2-40B4-BE49-F238E27FC236}">
              <a16:creationId xmlns:a16="http://schemas.microsoft.com/office/drawing/2014/main" id="{A3E09355-B58D-D345-25EC-8AAA5D92404A}"/>
            </a:ext>
          </a:extLst>
        </p:cNvPr>
        <p:cNvGrpSpPr/>
        <p:nvPr/>
      </p:nvGrpSpPr>
      <p:grpSpPr>
        <a:xfrm>
          <a:off x="0" y="0"/>
          <a:ext cx="0" cy="0"/>
          <a:chOff x="0" y="0"/>
          <a:chExt cx="0" cy="0"/>
        </a:xfrm>
      </p:grpSpPr>
      <p:sp>
        <p:nvSpPr>
          <p:cNvPr id="27" name="Title 26">
            <a:extLst>
              <a:ext uri="{FF2B5EF4-FFF2-40B4-BE49-F238E27FC236}">
                <a16:creationId xmlns:a16="http://schemas.microsoft.com/office/drawing/2014/main" id="{CEE39C16-3121-0934-3D3F-4A35C61F1BB5}"/>
              </a:ext>
            </a:extLst>
          </p:cNvPr>
          <p:cNvSpPr>
            <a:spLocks noGrp="1"/>
          </p:cNvSpPr>
          <p:nvPr>
            <p:ph type="ctrTitle"/>
          </p:nvPr>
        </p:nvSpPr>
        <p:spPr/>
        <p:txBody>
          <a:bodyPr>
            <a:normAutofit fontScale="90000"/>
          </a:bodyPr>
          <a:lstStyle/>
          <a:p>
            <a:r>
              <a:rPr lang="en-GB"/>
              <a:t>Adoption ratio target and budget: DEV &amp; Int</a:t>
            </a:r>
            <a:br>
              <a:rPr lang="en-GB"/>
            </a:br>
            <a:r>
              <a:rPr lang="en-GB"/>
              <a:t>(</a:t>
            </a:r>
            <a:r>
              <a:rPr lang="en-GB" err="1"/>
              <a:t>hvl</a:t>
            </a:r>
            <a:r>
              <a:rPr lang="en-GB"/>
              <a:t> </a:t>
            </a:r>
            <a:r>
              <a:rPr lang="en-GB" err="1"/>
              <a:t>procent</a:t>
            </a:r>
            <a:r>
              <a:rPr lang="en-GB"/>
              <a:t> van </a:t>
            </a:r>
            <a:r>
              <a:rPr lang="en-GB" err="1"/>
              <a:t>onze</a:t>
            </a:r>
            <a:r>
              <a:rPr lang="en-GB"/>
              <a:t> </a:t>
            </a:r>
            <a:r>
              <a:rPr lang="en-GB" err="1"/>
              <a:t>capaciteit</a:t>
            </a:r>
            <a:r>
              <a:rPr lang="en-GB"/>
              <a:t>?)</a:t>
            </a:r>
            <a:endParaRPr lang="en-BE"/>
          </a:p>
        </p:txBody>
      </p:sp>
      <p:graphicFrame>
        <p:nvGraphicFramePr>
          <p:cNvPr id="4" name="Table 5">
            <a:extLst>
              <a:ext uri="{FF2B5EF4-FFF2-40B4-BE49-F238E27FC236}">
                <a16:creationId xmlns:a16="http://schemas.microsoft.com/office/drawing/2014/main" id="{E7A3ADD9-ACB5-6C78-379B-08F32F75F39D}"/>
              </a:ext>
            </a:extLst>
          </p:cNvPr>
          <p:cNvGraphicFramePr>
            <a:graphicFrameLocks noGrp="1"/>
          </p:cNvGraphicFramePr>
          <p:nvPr>
            <p:extLst>
              <p:ext uri="{D42A27DB-BD31-4B8C-83A1-F6EECF244321}">
                <p14:modId xmlns:p14="http://schemas.microsoft.com/office/powerpoint/2010/main" val="1575366111"/>
              </p:ext>
            </p:extLst>
          </p:nvPr>
        </p:nvGraphicFramePr>
        <p:xfrm>
          <a:off x="899323" y="1552082"/>
          <a:ext cx="10858923" cy="4548032"/>
        </p:xfrm>
        <a:graphic>
          <a:graphicData uri="http://schemas.openxmlformats.org/drawingml/2006/table">
            <a:tbl>
              <a:tblPr firstRow="1" bandRow="1">
                <a:tableStyleId>{5C22544A-7EE6-4342-B048-85BDC9FD1C3A}</a:tableStyleId>
              </a:tblPr>
              <a:tblGrid>
                <a:gridCol w="1483828">
                  <a:extLst>
                    <a:ext uri="{9D8B030D-6E8A-4147-A177-3AD203B41FA5}">
                      <a16:colId xmlns:a16="http://schemas.microsoft.com/office/drawing/2014/main" val="3790426558"/>
                    </a:ext>
                  </a:extLst>
                </a:gridCol>
                <a:gridCol w="1631836">
                  <a:extLst>
                    <a:ext uri="{9D8B030D-6E8A-4147-A177-3AD203B41FA5}">
                      <a16:colId xmlns:a16="http://schemas.microsoft.com/office/drawing/2014/main" val="2675921405"/>
                    </a:ext>
                  </a:extLst>
                </a:gridCol>
                <a:gridCol w="2137965">
                  <a:extLst>
                    <a:ext uri="{9D8B030D-6E8A-4147-A177-3AD203B41FA5}">
                      <a16:colId xmlns:a16="http://schemas.microsoft.com/office/drawing/2014/main" val="383621839"/>
                    </a:ext>
                  </a:extLst>
                </a:gridCol>
                <a:gridCol w="1818564">
                  <a:extLst>
                    <a:ext uri="{9D8B030D-6E8A-4147-A177-3AD203B41FA5}">
                      <a16:colId xmlns:a16="http://schemas.microsoft.com/office/drawing/2014/main" val="885801339"/>
                    </a:ext>
                  </a:extLst>
                </a:gridCol>
                <a:gridCol w="1906966">
                  <a:extLst>
                    <a:ext uri="{9D8B030D-6E8A-4147-A177-3AD203B41FA5}">
                      <a16:colId xmlns:a16="http://schemas.microsoft.com/office/drawing/2014/main" val="3642785374"/>
                    </a:ext>
                  </a:extLst>
                </a:gridCol>
                <a:gridCol w="1879764">
                  <a:extLst>
                    <a:ext uri="{9D8B030D-6E8A-4147-A177-3AD203B41FA5}">
                      <a16:colId xmlns:a16="http://schemas.microsoft.com/office/drawing/2014/main" val="403674937"/>
                    </a:ext>
                  </a:extLst>
                </a:gridCol>
              </a:tblGrid>
              <a:tr h="652688">
                <a:tc>
                  <a:txBody>
                    <a:bodyPr/>
                    <a:lstStyle/>
                    <a:p>
                      <a:pPr lvl="0" algn="l"/>
                      <a:r>
                        <a:rPr lang="en-MY" sz="1400" b="1">
                          <a:solidFill>
                            <a:schemeClr val="bg1"/>
                          </a:solidFill>
                        </a:rPr>
                        <a:t>Country</a:t>
                      </a:r>
                    </a:p>
                  </a:txBody>
                  <a:tcPr marT="91440" marB="9144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a:r>
                        <a:rPr lang="en-MY" sz="1400" b="1">
                          <a:solidFill>
                            <a:schemeClr val="bg1"/>
                          </a:solidFill>
                        </a:rPr>
                        <a:t>Actual Adoption 2023</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MY" sz="1400" b="1">
                          <a:solidFill>
                            <a:schemeClr val="bg1"/>
                          </a:solidFill>
                        </a:rPr>
                        <a:t>YTD Actual Adoption</a:t>
                      </a:r>
                    </a:p>
                    <a:p>
                      <a:pPr algn="ctr"/>
                      <a:r>
                        <a:rPr lang="en-MY" sz="1400" b="1">
                          <a:solidFill>
                            <a:schemeClr val="bg1"/>
                          </a:solidFill>
                        </a:rPr>
                        <a:t>2024 (sept)</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MY" sz="1400" b="1">
                          <a:solidFill>
                            <a:schemeClr val="bg1"/>
                          </a:solidFill>
                        </a:rPr>
                        <a:t>Target Adoption Ratio 2024</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MY" sz="1400" b="1">
                          <a:solidFill>
                            <a:schemeClr val="bg1"/>
                          </a:solidFill>
                        </a:rPr>
                        <a:t>Target Adoption Ratio 2025</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tc>
                  <a:txBody>
                    <a:bodyPr/>
                    <a:lstStyle/>
                    <a:p>
                      <a:pPr algn="ctr"/>
                      <a:r>
                        <a:rPr lang="en-MY" sz="1400" b="1">
                          <a:solidFill>
                            <a:schemeClr val="bg1"/>
                          </a:solidFill>
                        </a:rPr>
                        <a:t>Budget Adoption Ratio 2025</a:t>
                      </a:r>
                    </a:p>
                  </a:txBody>
                  <a:tcPr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82405947"/>
                  </a:ext>
                </a:extLst>
              </a:tr>
              <a:tr h="272695">
                <a:tc>
                  <a:txBody>
                    <a:bodyPr/>
                    <a:lstStyle/>
                    <a:p>
                      <a:pPr lvl="0" algn="l"/>
                      <a:r>
                        <a:rPr lang="en-MY" sz="1400">
                          <a:solidFill>
                            <a:schemeClr val="tx1"/>
                          </a:solidFill>
                        </a:rPr>
                        <a:t> UK</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31,9%</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31,6%</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57156360"/>
                  </a:ext>
                </a:extLst>
              </a:tr>
              <a:tr h="272695">
                <a:tc>
                  <a:txBody>
                    <a:bodyPr/>
                    <a:lstStyle/>
                    <a:p>
                      <a:pPr lvl="0" algn="l"/>
                      <a:r>
                        <a:rPr lang="en-MY" sz="1400">
                          <a:solidFill>
                            <a:schemeClr val="tx1"/>
                          </a:solidFill>
                        </a:rPr>
                        <a:t> Singapore</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28,5%</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37,5%</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54120226"/>
                  </a:ext>
                </a:extLst>
              </a:tr>
              <a:tr h="272695">
                <a:tc>
                  <a:txBody>
                    <a:bodyPr/>
                    <a:lstStyle/>
                    <a:p>
                      <a:pPr lvl="0" algn="l"/>
                      <a:r>
                        <a:rPr lang="en-MY" sz="1400">
                          <a:solidFill>
                            <a:schemeClr val="tx1"/>
                          </a:solidFill>
                        </a:rPr>
                        <a:t> US</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16,7%</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23,2%</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49930681"/>
                  </a:ext>
                </a:extLst>
              </a:tr>
              <a:tr h="272695">
                <a:tc>
                  <a:txBody>
                    <a:bodyPr/>
                    <a:lstStyle/>
                    <a:p>
                      <a:pPr lvl="0" algn="l"/>
                      <a:r>
                        <a:rPr lang="en-MY" sz="1400">
                          <a:solidFill>
                            <a:schemeClr val="tx1"/>
                          </a:solidFill>
                        </a:rPr>
                        <a:t> Germany</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8,4%</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4,3%</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78290598"/>
                  </a:ext>
                </a:extLst>
              </a:tr>
              <a:tr h="272695">
                <a:tc>
                  <a:txBody>
                    <a:bodyPr/>
                    <a:lstStyle/>
                    <a:p>
                      <a:pPr lvl="0" algn="l"/>
                      <a:r>
                        <a:rPr lang="en-MY" sz="1400">
                          <a:solidFill>
                            <a:schemeClr val="tx1"/>
                          </a:solidFill>
                        </a:rPr>
                        <a:t> Belux</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7,0%</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8,3%</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89190467"/>
                  </a:ext>
                </a:extLst>
              </a:tr>
              <a:tr h="272695">
                <a:tc>
                  <a:txBody>
                    <a:bodyPr/>
                    <a:lstStyle/>
                    <a:p>
                      <a:pPr lvl="0" algn="l"/>
                      <a:r>
                        <a:rPr lang="en-MY" sz="1400">
                          <a:solidFill>
                            <a:schemeClr val="tx1"/>
                          </a:solidFill>
                        </a:rPr>
                        <a:t> China</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14,7%</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12,2%</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3306983"/>
                  </a:ext>
                </a:extLst>
              </a:tr>
              <a:tr h="272695">
                <a:tc>
                  <a:txBody>
                    <a:bodyPr/>
                    <a:lstStyle/>
                    <a:p>
                      <a:pPr lvl="0" algn="l"/>
                      <a:r>
                        <a:rPr lang="en-MY" sz="1400">
                          <a:solidFill>
                            <a:schemeClr val="tx1"/>
                          </a:solidFill>
                        </a:rPr>
                        <a:t> France</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11,4%</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13,2%</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8034662"/>
                  </a:ext>
                </a:extLst>
              </a:tr>
              <a:tr h="272695">
                <a:tc>
                  <a:txBody>
                    <a:bodyPr/>
                    <a:lstStyle/>
                    <a:p>
                      <a:pPr lvl="0" algn="l"/>
                      <a:r>
                        <a:rPr lang="en-MY" sz="1400">
                          <a:solidFill>
                            <a:schemeClr val="tx1"/>
                          </a:solidFill>
                        </a:rPr>
                        <a:t> Netherlands</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4,6%</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a:solidFill>
                            <a:schemeClr val="tx1"/>
                          </a:solidFill>
                        </a:rPr>
                        <a:t>4,9%</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a:solidFill>
                            <a:schemeClr val="tx1"/>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60902586"/>
                  </a:ext>
                </a:extLst>
              </a:tr>
              <a:tr h="272695">
                <a:tc>
                  <a:txBody>
                    <a:bodyPr/>
                    <a:lstStyle/>
                    <a:p>
                      <a:pPr lvl="0" algn="l"/>
                      <a:r>
                        <a:rPr lang="en-MY" sz="1400" b="1">
                          <a:solidFill>
                            <a:schemeClr val="tx2"/>
                          </a:solidFill>
                        </a:rPr>
                        <a:t>Grand total </a:t>
                      </a:r>
                    </a:p>
                  </a:txBody>
                  <a:tcPr marT="109728" marB="10972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b="1">
                          <a:solidFill>
                            <a:schemeClr val="tx2"/>
                          </a:solidFill>
                        </a:rPr>
                        <a:t>12,4%</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MY" sz="1400" b="1">
                          <a:solidFill>
                            <a:schemeClr val="tx2"/>
                          </a:solidFill>
                        </a:rPr>
                        <a:t>14,5%</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b="1">
                          <a:solidFill>
                            <a:schemeClr val="tx2"/>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b="1">
                          <a:solidFill>
                            <a:schemeClr val="tx2"/>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MY" sz="1400" b="1">
                          <a:solidFill>
                            <a:schemeClr val="tx2"/>
                          </a:solidFill>
                        </a:rPr>
                        <a:t>TBC</a:t>
                      </a:r>
                    </a:p>
                  </a:txBody>
                  <a:tcPr marL="0" marR="0" marT="36000" marB="36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84797044"/>
                  </a:ext>
                </a:extLst>
              </a:tr>
            </a:tbl>
          </a:graphicData>
        </a:graphic>
      </p:graphicFrame>
      <p:sp>
        <p:nvSpPr>
          <p:cNvPr id="5" name="TextBox 4">
            <a:extLst>
              <a:ext uri="{FF2B5EF4-FFF2-40B4-BE49-F238E27FC236}">
                <a16:creationId xmlns:a16="http://schemas.microsoft.com/office/drawing/2014/main" id="{7AAC94BD-4535-DD5A-16D8-C6BC2DD022E0}"/>
              </a:ext>
            </a:extLst>
          </p:cNvPr>
          <p:cNvSpPr txBox="1"/>
          <p:nvPr/>
        </p:nvSpPr>
        <p:spPr>
          <a:xfrm>
            <a:off x="3051194" y="6268875"/>
            <a:ext cx="6089612"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50">
                <a:solidFill>
                  <a:schemeClr val="bg1">
                    <a:lumMod val="50000"/>
                  </a:schemeClr>
                </a:solidFill>
              </a:rPr>
              <a:t>(2023: i</a:t>
            </a:r>
            <a:r>
              <a:rPr lang="en-GB" sz="1050">
                <a:solidFill>
                  <a:schemeClr val="bg1">
                    <a:lumMod val="50000"/>
                  </a:schemeClr>
                </a:solidFill>
                <a:ea typeface="+mn-lt"/>
                <a:cs typeface="+mn-lt"/>
              </a:rPr>
              <a:t>ncluding the Indian resources working for US &amp; internal projects only for DI)</a:t>
            </a:r>
            <a:endParaRPr lang="en-US" sz="1050">
              <a:solidFill>
                <a:schemeClr val="bg1">
                  <a:lumMod val="50000"/>
                </a:schemeClr>
              </a:solidFill>
            </a:endParaRPr>
          </a:p>
        </p:txBody>
      </p:sp>
      <p:grpSp>
        <p:nvGrpSpPr>
          <p:cNvPr id="6" name="Group 5">
            <a:extLst>
              <a:ext uri="{FF2B5EF4-FFF2-40B4-BE49-F238E27FC236}">
                <a16:creationId xmlns:a16="http://schemas.microsoft.com/office/drawing/2014/main" id="{A0E165FA-8A31-DFB9-303F-FF6BEA58B2B4}"/>
              </a:ext>
            </a:extLst>
          </p:cNvPr>
          <p:cNvGrpSpPr/>
          <p:nvPr/>
        </p:nvGrpSpPr>
        <p:grpSpPr>
          <a:xfrm>
            <a:off x="433754" y="4405965"/>
            <a:ext cx="366059" cy="366059"/>
            <a:chOff x="6429110" y="4616179"/>
            <a:chExt cx="685362" cy="685362"/>
          </a:xfrm>
        </p:grpSpPr>
        <p:sp>
          <p:nvSpPr>
            <p:cNvPr id="7" name="Oval 6">
              <a:extLst>
                <a:ext uri="{FF2B5EF4-FFF2-40B4-BE49-F238E27FC236}">
                  <a16:creationId xmlns:a16="http://schemas.microsoft.com/office/drawing/2014/main" id="{17C9B503-4B1A-7537-7D2E-52039C384DDE}"/>
                </a:ext>
              </a:extLst>
            </p:cNvPr>
            <p:cNvSpPr/>
            <p:nvPr/>
          </p:nvSpPr>
          <p:spPr>
            <a:xfrm>
              <a:off x="642911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907BFD9-8F29-AC00-D97E-DB86134F589D}"/>
                </a:ext>
              </a:extLst>
            </p:cNvPr>
            <p:cNvGrpSpPr/>
            <p:nvPr/>
          </p:nvGrpSpPr>
          <p:grpSpPr>
            <a:xfrm>
              <a:off x="6501264" y="4688333"/>
              <a:ext cx="541054" cy="541054"/>
              <a:chOff x="6449483" y="4838012"/>
              <a:chExt cx="541054" cy="541054"/>
            </a:xfrm>
          </p:grpSpPr>
          <p:sp>
            <p:nvSpPr>
              <p:cNvPr id="9" name="Graphic 28">
                <a:extLst>
                  <a:ext uri="{FF2B5EF4-FFF2-40B4-BE49-F238E27FC236}">
                    <a16:creationId xmlns:a16="http://schemas.microsoft.com/office/drawing/2014/main" id="{DC3FA371-3228-6F75-B132-0FAA8BD537BA}"/>
                  </a:ext>
                </a:extLst>
              </p:cNvPr>
              <p:cNvSpPr/>
              <p:nvPr/>
            </p:nvSpPr>
            <p:spPr>
              <a:xfrm>
                <a:off x="6449483" y="4838012"/>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D80027"/>
              </a:solidFill>
              <a:ln w="1042" cap="flat">
                <a:noFill/>
                <a:prstDash val="solid"/>
                <a:miter/>
              </a:ln>
            </p:spPr>
            <p:txBody>
              <a:bodyPr rtlCol="0" anchor="ctr"/>
              <a:lstStyle/>
              <a:p>
                <a:endParaRPr lang="en-US"/>
              </a:p>
            </p:txBody>
          </p:sp>
          <p:grpSp>
            <p:nvGrpSpPr>
              <p:cNvPr id="10" name="Graphic 28">
                <a:extLst>
                  <a:ext uri="{FF2B5EF4-FFF2-40B4-BE49-F238E27FC236}">
                    <a16:creationId xmlns:a16="http://schemas.microsoft.com/office/drawing/2014/main" id="{F2CAD822-C521-5341-226D-91159AD405CB}"/>
                  </a:ext>
                </a:extLst>
              </p:cNvPr>
              <p:cNvGrpSpPr/>
              <p:nvPr/>
            </p:nvGrpSpPr>
            <p:grpSpPr>
              <a:xfrm>
                <a:off x="6498622" y="4959432"/>
                <a:ext cx="366585" cy="297579"/>
                <a:chOff x="6498622" y="4959432"/>
                <a:chExt cx="366585" cy="297579"/>
              </a:xfrm>
              <a:solidFill>
                <a:srgbClr val="FFDA44"/>
              </a:solidFill>
            </p:grpSpPr>
            <p:sp>
              <p:nvSpPr>
                <p:cNvPr id="11" name="Graphic 28">
                  <a:extLst>
                    <a:ext uri="{FF2B5EF4-FFF2-40B4-BE49-F238E27FC236}">
                      <a16:creationId xmlns:a16="http://schemas.microsoft.com/office/drawing/2014/main" id="{8B7D2CB0-3DC2-3E87-4188-BBDAFA91617A}"/>
                    </a:ext>
                  </a:extLst>
                </p:cNvPr>
                <p:cNvSpPr/>
                <p:nvPr/>
              </p:nvSpPr>
              <p:spPr>
                <a:xfrm>
                  <a:off x="6498622" y="5002653"/>
                  <a:ext cx="197822" cy="188206"/>
                </a:xfrm>
                <a:custGeom>
                  <a:avLst/>
                  <a:gdLst>
                    <a:gd name="connsiteX0" fmla="*/ 98911 w 197822"/>
                    <a:gd name="connsiteY0" fmla="*/ 0 h 188206"/>
                    <a:gd name="connsiteX1" fmla="*/ 122266 w 197822"/>
                    <a:gd name="connsiteY1" fmla="*/ 71859 h 188206"/>
                    <a:gd name="connsiteX2" fmla="*/ 197823 w 197822"/>
                    <a:gd name="connsiteY2" fmla="*/ 71859 h 188206"/>
                    <a:gd name="connsiteX3" fmla="*/ 136743 w 197822"/>
                    <a:gd name="connsiteY3" fmla="*/ 116348 h 188206"/>
                    <a:gd name="connsiteX4" fmla="*/ 160097 w 197822"/>
                    <a:gd name="connsiteY4" fmla="*/ 188206 h 188206"/>
                    <a:gd name="connsiteX5" fmla="*/ 98911 w 197822"/>
                    <a:gd name="connsiteY5" fmla="*/ 143823 h 188206"/>
                    <a:gd name="connsiteX6" fmla="*/ 37726 w 197822"/>
                    <a:gd name="connsiteY6" fmla="*/ 188206 h 188206"/>
                    <a:gd name="connsiteX7" fmla="*/ 61186 w 197822"/>
                    <a:gd name="connsiteY7" fmla="*/ 116348 h 188206"/>
                    <a:gd name="connsiteX8" fmla="*/ 0 w 197822"/>
                    <a:gd name="connsiteY8" fmla="*/ 71859 h 188206"/>
                    <a:gd name="connsiteX9" fmla="*/ 75557 w 197822"/>
                    <a:gd name="connsiteY9" fmla="*/ 71859 h 1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22" h="188206">
                      <a:moveTo>
                        <a:pt x="98911" y="0"/>
                      </a:moveTo>
                      <a:lnTo>
                        <a:pt x="122266" y="71859"/>
                      </a:lnTo>
                      <a:lnTo>
                        <a:pt x="197823" y="71859"/>
                      </a:lnTo>
                      <a:lnTo>
                        <a:pt x="136743" y="116348"/>
                      </a:lnTo>
                      <a:lnTo>
                        <a:pt x="160097" y="188206"/>
                      </a:lnTo>
                      <a:lnTo>
                        <a:pt x="98911" y="143823"/>
                      </a:lnTo>
                      <a:lnTo>
                        <a:pt x="37726" y="188206"/>
                      </a:lnTo>
                      <a:lnTo>
                        <a:pt x="61186" y="116348"/>
                      </a:lnTo>
                      <a:lnTo>
                        <a:pt x="0" y="71859"/>
                      </a:lnTo>
                      <a:lnTo>
                        <a:pt x="75557" y="71859"/>
                      </a:lnTo>
                      <a:close/>
                    </a:path>
                  </a:pathLst>
                </a:custGeom>
                <a:solidFill>
                  <a:srgbClr val="FFDA44"/>
                </a:solidFill>
                <a:ln w="1042" cap="flat">
                  <a:noFill/>
                  <a:prstDash val="solid"/>
                  <a:miter/>
                </a:ln>
              </p:spPr>
              <p:txBody>
                <a:bodyPr rtlCol="0" anchor="ctr"/>
                <a:lstStyle/>
                <a:p>
                  <a:endParaRPr lang="en-US"/>
                </a:p>
              </p:txBody>
            </p:sp>
            <p:sp>
              <p:nvSpPr>
                <p:cNvPr id="12" name="Graphic 28">
                  <a:extLst>
                    <a:ext uri="{FF2B5EF4-FFF2-40B4-BE49-F238E27FC236}">
                      <a16:creationId xmlns:a16="http://schemas.microsoft.com/office/drawing/2014/main" id="{EDB8C594-E502-B788-22F1-F787198BF407}"/>
                    </a:ext>
                  </a:extLst>
                </p:cNvPr>
                <p:cNvSpPr/>
                <p:nvPr/>
              </p:nvSpPr>
              <p:spPr>
                <a:xfrm>
                  <a:off x="6723392" y="5182934"/>
                  <a:ext cx="71753" cy="74077"/>
                </a:xfrm>
                <a:custGeom>
                  <a:avLst/>
                  <a:gdLst>
                    <a:gd name="connsiteX0" fmla="*/ 46814 w 71753"/>
                    <a:gd name="connsiteY0" fmla="*/ 74078 h 74077"/>
                    <a:gd name="connsiteX1" fmla="*/ 28955 w 71753"/>
                    <a:gd name="connsiteY1" fmla="*/ 52098 h 74077"/>
                    <a:gd name="connsiteX2" fmla="*/ 2536 w 71753"/>
                    <a:gd name="connsiteY2" fmla="*/ 62348 h 74077"/>
                    <a:gd name="connsiteX3" fmla="*/ 17859 w 71753"/>
                    <a:gd name="connsiteY3" fmla="*/ 38571 h 74077"/>
                    <a:gd name="connsiteX4" fmla="*/ 0 w 71753"/>
                    <a:gd name="connsiteY4" fmla="*/ 16485 h 74077"/>
                    <a:gd name="connsiteX5" fmla="*/ 27370 w 71753"/>
                    <a:gd name="connsiteY5" fmla="*/ 23777 h 74077"/>
                    <a:gd name="connsiteX6" fmla="*/ 42798 w 71753"/>
                    <a:gd name="connsiteY6" fmla="*/ 0 h 74077"/>
                    <a:gd name="connsiteX7" fmla="*/ 44278 w 71753"/>
                    <a:gd name="connsiteY7" fmla="*/ 28321 h 74077"/>
                    <a:gd name="connsiteX8" fmla="*/ 71753 w 71753"/>
                    <a:gd name="connsiteY8" fmla="*/ 35612 h 74077"/>
                    <a:gd name="connsiteX9" fmla="*/ 45229 w 71753"/>
                    <a:gd name="connsiteY9" fmla="*/ 45757 h 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53" h="74077">
                      <a:moveTo>
                        <a:pt x="46814" y="74078"/>
                      </a:moveTo>
                      <a:lnTo>
                        <a:pt x="28955" y="52098"/>
                      </a:lnTo>
                      <a:lnTo>
                        <a:pt x="2536" y="62348"/>
                      </a:lnTo>
                      <a:lnTo>
                        <a:pt x="17859" y="38571"/>
                      </a:lnTo>
                      <a:lnTo>
                        <a:pt x="0" y="16485"/>
                      </a:lnTo>
                      <a:lnTo>
                        <a:pt x="27370" y="23777"/>
                      </a:lnTo>
                      <a:lnTo>
                        <a:pt x="42798" y="0"/>
                      </a:lnTo>
                      <a:lnTo>
                        <a:pt x="44278" y="28321"/>
                      </a:lnTo>
                      <a:lnTo>
                        <a:pt x="71753" y="35612"/>
                      </a:lnTo>
                      <a:lnTo>
                        <a:pt x="45229" y="45757"/>
                      </a:lnTo>
                      <a:close/>
                    </a:path>
                  </a:pathLst>
                </a:custGeom>
                <a:solidFill>
                  <a:srgbClr val="FFDA44"/>
                </a:solidFill>
                <a:ln w="1042" cap="flat">
                  <a:noFill/>
                  <a:prstDash val="solid"/>
                  <a:miter/>
                </a:ln>
              </p:spPr>
              <p:txBody>
                <a:bodyPr rtlCol="0" anchor="ctr"/>
                <a:lstStyle/>
                <a:p>
                  <a:endParaRPr lang="en-US"/>
                </a:p>
              </p:txBody>
            </p:sp>
            <p:sp>
              <p:nvSpPr>
                <p:cNvPr id="13" name="Graphic 28">
                  <a:extLst>
                    <a:ext uri="{FF2B5EF4-FFF2-40B4-BE49-F238E27FC236}">
                      <a16:creationId xmlns:a16="http://schemas.microsoft.com/office/drawing/2014/main" id="{EF02C8C9-F4D8-0789-26BE-7AE4C68C1CB9}"/>
                    </a:ext>
                  </a:extLst>
                </p:cNvPr>
                <p:cNvSpPr/>
                <p:nvPr/>
              </p:nvSpPr>
              <p:spPr>
                <a:xfrm>
                  <a:off x="6791023" y="5121642"/>
                  <a:ext cx="74183" cy="70907"/>
                </a:xfrm>
                <a:custGeom>
                  <a:avLst/>
                  <a:gdLst>
                    <a:gd name="connsiteX0" fmla="*/ 14689 w 74183"/>
                    <a:gd name="connsiteY0" fmla="*/ 70908 h 70907"/>
                    <a:gd name="connsiteX1" fmla="*/ 23143 w 74183"/>
                    <a:gd name="connsiteY1" fmla="*/ 43855 h 70907"/>
                    <a:gd name="connsiteX2" fmla="*/ 0 w 74183"/>
                    <a:gd name="connsiteY2" fmla="*/ 27475 h 70907"/>
                    <a:gd name="connsiteX3" fmla="*/ 28321 w 74183"/>
                    <a:gd name="connsiteY3" fmla="*/ 27053 h 70907"/>
                    <a:gd name="connsiteX4" fmla="*/ 36669 w 74183"/>
                    <a:gd name="connsiteY4" fmla="*/ 0 h 70907"/>
                    <a:gd name="connsiteX5" fmla="*/ 45863 w 74183"/>
                    <a:gd name="connsiteY5" fmla="*/ 26841 h 70907"/>
                    <a:gd name="connsiteX6" fmla="*/ 74184 w 74183"/>
                    <a:gd name="connsiteY6" fmla="*/ 26524 h 70907"/>
                    <a:gd name="connsiteX7" fmla="*/ 51464 w 74183"/>
                    <a:gd name="connsiteY7" fmla="*/ 43432 h 70907"/>
                    <a:gd name="connsiteX8" fmla="*/ 60552 w 74183"/>
                    <a:gd name="connsiteY8" fmla="*/ 70274 h 70907"/>
                    <a:gd name="connsiteX9" fmla="*/ 37409 w 74183"/>
                    <a:gd name="connsiteY9" fmla="*/ 53894 h 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83" h="70907">
                      <a:moveTo>
                        <a:pt x="14689" y="70908"/>
                      </a:moveTo>
                      <a:lnTo>
                        <a:pt x="23143" y="43855"/>
                      </a:lnTo>
                      <a:lnTo>
                        <a:pt x="0" y="27475"/>
                      </a:lnTo>
                      <a:lnTo>
                        <a:pt x="28321" y="27053"/>
                      </a:lnTo>
                      <a:lnTo>
                        <a:pt x="36669" y="0"/>
                      </a:lnTo>
                      <a:lnTo>
                        <a:pt x="45863" y="26841"/>
                      </a:lnTo>
                      <a:lnTo>
                        <a:pt x="74184" y="26524"/>
                      </a:lnTo>
                      <a:lnTo>
                        <a:pt x="51464" y="43432"/>
                      </a:lnTo>
                      <a:lnTo>
                        <a:pt x="60552" y="70274"/>
                      </a:lnTo>
                      <a:lnTo>
                        <a:pt x="37409" y="53894"/>
                      </a:lnTo>
                      <a:close/>
                    </a:path>
                  </a:pathLst>
                </a:custGeom>
                <a:solidFill>
                  <a:srgbClr val="FFDA44"/>
                </a:solidFill>
                <a:ln w="1042" cap="flat">
                  <a:noFill/>
                  <a:prstDash val="solid"/>
                  <a:miter/>
                </a:ln>
              </p:spPr>
              <p:txBody>
                <a:bodyPr rtlCol="0" anchor="ctr"/>
                <a:lstStyle/>
                <a:p>
                  <a:endParaRPr lang="en-US"/>
                </a:p>
              </p:txBody>
            </p:sp>
            <p:sp>
              <p:nvSpPr>
                <p:cNvPr id="14" name="Graphic 28">
                  <a:extLst>
                    <a:ext uri="{FF2B5EF4-FFF2-40B4-BE49-F238E27FC236}">
                      <a16:creationId xmlns:a16="http://schemas.microsoft.com/office/drawing/2014/main" id="{71B49E24-CF4A-1B1D-82F0-B648C1D0143A}"/>
                    </a:ext>
                  </a:extLst>
                </p:cNvPr>
                <p:cNvSpPr/>
                <p:nvPr/>
              </p:nvSpPr>
              <p:spPr>
                <a:xfrm>
                  <a:off x="6787959" y="5030022"/>
                  <a:ext cx="73443" cy="73126"/>
                </a:xfrm>
                <a:custGeom>
                  <a:avLst/>
                  <a:gdLst>
                    <a:gd name="connsiteX0" fmla="*/ 65624 w 73443"/>
                    <a:gd name="connsiteY0" fmla="*/ 6552 h 73126"/>
                    <a:gd name="connsiteX1" fmla="*/ 53154 w 73443"/>
                    <a:gd name="connsiteY1" fmla="*/ 32019 h 73126"/>
                    <a:gd name="connsiteX2" fmla="*/ 73444 w 73443"/>
                    <a:gd name="connsiteY2" fmla="*/ 51781 h 73126"/>
                    <a:gd name="connsiteX3" fmla="*/ 45440 w 73443"/>
                    <a:gd name="connsiteY3" fmla="*/ 47765 h 73126"/>
                    <a:gd name="connsiteX4" fmla="*/ 32970 w 73443"/>
                    <a:gd name="connsiteY4" fmla="*/ 73127 h 73126"/>
                    <a:gd name="connsiteX5" fmla="*/ 28109 w 73443"/>
                    <a:gd name="connsiteY5" fmla="*/ 45229 h 73126"/>
                    <a:gd name="connsiteX6" fmla="*/ 0 w 73443"/>
                    <a:gd name="connsiteY6" fmla="*/ 41213 h 73126"/>
                    <a:gd name="connsiteX7" fmla="*/ 25151 w 73443"/>
                    <a:gd name="connsiteY7" fmla="*/ 28004 h 73126"/>
                    <a:gd name="connsiteX8" fmla="*/ 20290 w 73443"/>
                    <a:gd name="connsiteY8" fmla="*/ 0 h 73126"/>
                    <a:gd name="connsiteX9" fmla="*/ 40579 w 73443"/>
                    <a:gd name="connsiteY9" fmla="*/ 19761 h 7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43" h="73126">
                      <a:moveTo>
                        <a:pt x="65624" y="6552"/>
                      </a:moveTo>
                      <a:lnTo>
                        <a:pt x="53154" y="32019"/>
                      </a:lnTo>
                      <a:lnTo>
                        <a:pt x="73444" y="51781"/>
                      </a:lnTo>
                      <a:lnTo>
                        <a:pt x="45440" y="47765"/>
                      </a:lnTo>
                      <a:lnTo>
                        <a:pt x="32970" y="73127"/>
                      </a:lnTo>
                      <a:lnTo>
                        <a:pt x="28109" y="45229"/>
                      </a:lnTo>
                      <a:lnTo>
                        <a:pt x="0" y="41213"/>
                      </a:lnTo>
                      <a:lnTo>
                        <a:pt x="25151" y="28004"/>
                      </a:lnTo>
                      <a:lnTo>
                        <a:pt x="20290" y="0"/>
                      </a:lnTo>
                      <a:lnTo>
                        <a:pt x="40579" y="19761"/>
                      </a:lnTo>
                      <a:close/>
                    </a:path>
                  </a:pathLst>
                </a:custGeom>
                <a:solidFill>
                  <a:srgbClr val="FFDA44"/>
                </a:solidFill>
                <a:ln w="1042" cap="flat">
                  <a:noFill/>
                  <a:prstDash val="solid"/>
                  <a:miter/>
                </a:ln>
              </p:spPr>
              <p:txBody>
                <a:bodyPr rtlCol="0" anchor="ctr"/>
                <a:lstStyle/>
                <a:p>
                  <a:endParaRPr lang="en-US"/>
                </a:p>
              </p:txBody>
            </p:sp>
            <p:sp>
              <p:nvSpPr>
                <p:cNvPr id="15" name="Graphic 28">
                  <a:extLst>
                    <a:ext uri="{FF2B5EF4-FFF2-40B4-BE49-F238E27FC236}">
                      <a16:creationId xmlns:a16="http://schemas.microsoft.com/office/drawing/2014/main" id="{454553F4-BF3C-2E5B-474A-35229A7295D9}"/>
                    </a:ext>
                  </a:extLst>
                </p:cNvPr>
                <p:cNvSpPr/>
                <p:nvPr/>
              </p:nvSpPr>
              <p:spPr>
                <a:xfrm>
                  <a:off x="6723074" y="4959432"/>
                  <a:ext cx="72070" cy="73972"/>
                </a:xfrm>
                <a:custGeom>
                  <a:avLst/>
                  <a:gdLst>
                    <a:gd name="connsiteX0" fmla="*/ 47871 w 72070"/>
                    <a:gd name="connsiteY0" fmla="*/ 0 h 73972"/>
                    <a:gd name="connsiteX1" fmla="*/ 45757 w 72070"/>
                    <a:gd name="connsiteY1" fmla="*/ 28215 h 73972"/>
                    <a:gd name="connsiteX2" fmla="*/ 72070 w 72070"/>
                    <a:gd name="connsiteY2" fmla="*/ 38888 h 73972"/>
                    <a:gd name="connsiteX3" fmla="*/ 44489 w 72070"/>
                    <a:gd name="connsiteY3" fmla="*/ 45651 h 73972"/>
                    <a:gd name="connsiteX4" fmla="*/ 42481 w 72070"/>
                    <a:gd name="connsiteY4" fmla="*/ 73972 h 73972"/>
                    <a:gd name="connsiteX5" fmla="*/ 27581 w 72070"/>
                    <a:gd name="connsiteY5" fmla="*/ 49878 h 73972"/>
                    <a:gd name="connsiteX6" fmla="*/ 0 w 72070"/>
                    <a:gd name="connsiteY6" fmla="*/ 56642 h 73972"/>
                    <a:gd name="connsiteX7" fmla="*/ 18282 w 72070"/>
                    <a:gd name="connsiteY7" fmla="*/ 34978 h 73972"/>
                    <a:gd name="connsiteX8" fmla="*/ 3276 w 72070"/>
                    <a:gd name="connsiteY8" fmla="*/ 10990 h 73972"/>
                    <a:gd name="connsiteX9" fmla="*/ 29589 w 72070"/>
                    <a:gd name="connsiteY9" fmla="*/ 21663 h 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70" h="73972">
                      <a:moveTo>
                        <a:pt x="47871" y="0"/>
                      </a:moveTo>
                      <a:lnTo>
                        <a:pt x="45757" y="28215"/>
                      </a:lnTo>
                      <a:lnTo>
                        <a:pt x="72070" y="38888"/>
                      </a:lnTo>
                      <a:lnTo>
                        <a:pt x="44489" y="45651"/>
                      </a:lnTo>
                      <a:lnTo>
                        <a:pt x="42481" y="73972"/>
                      </a:lnTo>
                      <a:lnTo>
                        <a:pt x="27581" y="49878"/>
                      </a:lnTo>
                      <a:lnTo>
                        <a:pt x="0" y="56642"/>
                      </a:lnTo>
                      <a:lnTo>
                        <a:pt x="18282" y="34978"/>
                      </a:lnTo>
                      <a:lnTo>
                        <a:pt x="3276" y="10990"/>
                      </a:lnTo>
                      <a:lnTo>
                        <a:pt x="29589" y="21663"/>
                      </a:lnTo>
                      <a:close/>
                    </a:path>
                  </a:pathLst>
                </a:custGeom>
                <a:solidFill>
                  <a:srgbClr val="FFDA44"/>
                </a:solidFill>
                <a:ln w="1042" cap="flat">
                  <a:noFill/>
                  <a:prstDash val="solid"/>
                  <a:miter/>
                </a:ln>
              </p:spPr>
              <p:txBody>
                <a:bodyPr rtlCol="0" anchor="ctr"/>
                <a:lstStyle/>
                <a:p>
                  <a:endParaRPr lang="en-US"/>
                </a:p>
              </p:txBody>
            </p:sp>
          </p:grpSp>
        </p:grpSp>
      </p:grpSp>
      <p:grpSp>
        <p:nvGrpSpPr>
          <p:cNvPr id="16" name="Group 15">
            <a:extLst>
              <a:ext uri="{FF2B5EF4-FFF2-40B4-BE49-F238E27FC236}">
                <a16:creationId xmlns:a16="http://schemas.microsoft.com/office/drawing/2014/main" id="{4CD2E9C1-2ACB-6AEC-9C3A-9A2147ECF0B9}"/>
              </a:ext>
            </a:extLst>
          </p:cNvPr>
          <p:cNvGrpSpPr>
            <a:grpSpLocks noChangeAspect="1"/>
          </p:cNvGrpSpPr>
          <p:nvPr/>
        </p:nvGrpSpPr>
        <p:grpSpPr>
          <a:xfrm>
            <a:off x="433754" y="3992223"/>
            <a:ext cx="366288" cy="366288"/>
            <a:chOff x="7348029" y="5344428"/>
            <a:chExt cx="362921" cy="362921"/>
          </a:xfrm>
        </p:grpSpPr>
        <p:sp>
          <p:nvSpPr>
            <p:cNvPr id="17" name="Oval 16">
              <a:extLst>
                <a:ext uri="{FF2B5EF4-FFF2-40B4-BE49-F238E27FC236}">
                  <a16:creationId xmlns:a16="http://schemas.microsoft.com/office/drawing/2014/main" id="{D7D1DD81-F3E7-E7AF-0AEE-AC123196B5EA}"/>
                </a:ext>
              </a:extLst>
            </p:cNvPr>
            <p:cNvSpPr/>
            <p:nvPr/>
          </p:nvSpPr>
          <p:spPr>
            <a:xfrm>
              <a:off x="7348029" y="5344428"/>
              <a:ext cx="362921" cy="362921"/>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8" name="Group 17">
              <a:extLst>
                <a:ext uri="{FF2B5EF4-FFF2-40B4-BE49-F238E27FC236}">
                  <a16:creationId xmlns:a16="http://schemas.microsoft.com/office/drawing/2014/main" id="{0391E4C4-0F8B-8489-6D64-69C550243A73}"/>
                </a:ext>
              </a:extLst>
            </p:cNvPr>
            <p:cNvGrpSpPr>
              <a:grpSpLocks noChangeAspect="1"/>
            </p:cNvGrpSpPr>
            <p:nvPr/>
          </p:nvGrpSpPr>
          <p:grpSpPr>
            <a:xfrm>
              <a:off x="7386415" y="5382995"/>
              <a:ext cx="283464" cy="283464"/>
              <a:chOff x="2450774" y="1539511"/>
              <a:chExt cx="4876799" cy="4876800"/>
            </a:xfrm>
          </p:grpSpPr>
          <p:sp>
            <p:nvSpPr>
              <p:cNvPr id="19" name="Freeform 18">
                <a:extLst>
                  <a:ext uri="{FF2B5EF4-FFF2-40B4-BE49-F238E27FC236}">
                    <a16:creationId xmlns:a16="http://schemas.microsoft.com/office/drawing/2014/main" id="{0B56CCFA-ED28-7292-285A-BBE3E1B0DC9F}"/>
                  </a:ext>
                </a:extLst>
              </p:cNvPr>
              <p:cNvSpPr/>
              <p:nvPr/>
            </p:nvSpPr>
            <p:spPr>
              <a:xfrm>
                <a:off x="3829003" y="1539511"/>
                <a:ext cx="2120341" cy="4876800"/>
              </a:xfrm>
              <a:custGeom>
                <a:avLst/>
                <a:gdLst>
                  <a:gd name="connsiteX0" fmla="*/ 1908305 w 2120341"/>
                  <a:gd name="connsiteY0" fmla="*/ 151667 h 4876800"/>
                  <a:gd name="connsiteX1" fmla="*/ 1060171 w 2120341"/>
                  <a:gd name="connsiteY1" fmla="*/ 0 h 4876800"/>
                  <a:gd name="connsiteX2" fmla="*/ 212036 w 2120341"/>
                  <a:gd name="connsiteY2" fmla="*/ 151667 h 4876800"/>
                  <a:gd name="connsiteX3" fmla="*/ 0 w 2120341"/>
                  <a:gd name="connsiteY3" fmla="*/ 2438400 h 4876800"/>
                  <a:gd name="connsiteX4" fmla="*/ 212036 w 2120341"/>
                  <a:gd name="connsiteY4" fmla="*/ 4725134 h 4876800"/>
                  <a:gd name="connsiteX5" fmla="*/ 1060171 w 2120341"/>
                  <a:gd name="connsiteY5" fmla="*/ 4876800 h 4876800"/>
                  <a:gd name="connsiteX6" fmla="*/ 1908305 w 2120341"/>
                  <a:gd name="connsiteY6" fmla="*/ 4725134 h 4876800"/>
                  <a:gd name="connsiteX7" fmla="*/ 2120341 w 2120341"/>
                  <a:gd name="connsiteY7" fmla="*/ 2438400 h 4876800"/>
                  <a:gd name="connsiteX8" fmla="*/ 1908305 w 2120341"/>
                  <a:gd name="connsiteY8" fmla="*/ 15166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341" h="4876800">
                    <a:moveTo>
                      <a:pt x="1908305" y="151667"/>
                    </a:moveTo>
                    <a:cubicBezTo>
                      <a:pt x="1644148" y="53654"/>
                      <a:pt x="1358436" y="0"/>
                      <a:pt x="1060171" y="0"/>
                    </a:cubicBezTo>
                    <a:cubicBezTo>
                      <a:pt x="761905" y="0"/>
                      <a:pt x="476193" y="53654"/>
                      <a:pt x="212036" y="151667"/>
                    </a:cubicBezTo>
                    <a:lnTo>
                      <a:pt x="0" y="2438400"/>
                    </a:lnTo>
                    <a:lnTo>
                      <a:pt x="212036" y="4725134"/>
                    </a:lnTo>
                    <a:cubicBezTo>
                      <a:pt x="476193" y="4823156"/>
                      <a:pt x="761905" y="4876800"/>
                      <a:pt x="1060171" y="4876800"/>
                    </a:cubicBezTo>
                    <a:cubicBezTo>
                      <a:pt x="1358436" y="4876800"/>
                      <a:pt x="1644148" y="4823156"/>
                      <a:pt x="1908305" y="4725134"/>
                    </a:cubicBezTo>
                    <a:lnTo>
                      <a:pt x="2120341" y="2438400"/>
                    </a:lnTo>
                    <a:lnTo>
                      <a:pt x="1908305" y="151667"/>
                    </a:lnTo>
                    <a:close/>
                  </a:path>
                </a:pathLst>
              </a:custGeom>
              <a:solidFill>
                <a:srgbClr val="FFDA44"/>
              </a:solidFill>
              <a:ln w="9525" cap="flat">
                <a:noFill/>
                <a:prstDash val="solid"/>
                <a:miter/>
              </a:ln>
            </p:spPr>
            <p:txBody>
              <a:bodyPr rIns="91440" rtlCol="0" anchor="ctr"/>
              <a:lstStyle/>
              <a:p>
                <a:endParaRPr lang="en-US"/>
              </a:p>
            </p:txBody>
          </p:sp>
          <p:sp>
            <p:nvSpPr>
              <p:cNvPr id="20" name="Freeform 19">
                <a:extLst>
                  <a:ext uri="{FF2B5EF4-FFF2-40B4-BE49-F238E27FC236}">
                    <a16:creationId xmlns:a16="http://schemas.microsoft.com/office/drawing/2014/main" id="{FE86EBF8-FB34-7F09-1EF5-1A0AFA2AE883}"/>
                  </a:ext>
                </a:extLst>
              </p:cNvPr>
              <p:cNvSpPr/>
              <p:nvPr/>
            </p:nvSpPr>
            <p:spPr>
              <a:xfrm>
                <a:off x="5737308" y="1691187"/>
                <a:ext cx="1590265" cy="4573476"/>
              </a:xfrm>
              <a:custGeom>
                <a:avLst/>
                <a:gdLst>
                  <a:gd name="connsiteX0" fmla="*/ 1590265 w 1590265"/>
                  <a:gd name="connsiteY0" fmla="*/ 2286724 h 4573476"/>
                  <a:gd name="connsiteX1" fmla="*/ 0 w 1590265"/>
                  <a:gd name="connsiteY1" fmla="*/ 0 h 4573476"/>
                  <a:gd name="connsiteX2" fmla="*/ 0 w 1590265"/>
                  <a:gd name="connsiteY2" fmla="*/ 4573477 h 4573476"/>
                  <a:gd name="connsiteX3" fmla="*/ 1590265 w 1590265"/>
                  <a:gd name="connsiteY3" fmla="*/ 228672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24"/>
                    </a:moveTo>
                    <a:cubicBezTo>
                      <a:pt x="1590265" y="1238307"/>
                      <a:pt x="928545" y="344519"/>
                      <a:pt x="0" y="0"/>
                    </a:cubicBezTo>
                    <a:lnTo>
                      <a:pt x="0" y="4573477"/>
                    </a:lnTo>
                    <a:cubicBezTo>
                      <a:pt x="928545" y="4228929"/>
                      <a:pt x="1590265" y="3335160"/>
                      <a:pt x="1590265" y="2286724"/>
                    </a:cubicBezTo>
                    <a:close/>
                  </a:path>
                </a:pathLst>
              </a:custGeom>
              <a:solidFill>
                <a:srgbClr val="D80027"/>
              </a:solidFill>
              <a:ln w="9525" cap="flat">
                <a:noFill/>
                <a:prstDash val="solid"/>
                <a:miter/>
              </a:ln>
            </p:spPr>
            <p:txBody>
              <a:bodyPr rIns="91440" rtlCol="0" anchor="ctr"/>
              <a:lstStyle/>
              <a:p>
                <a:endParaRPr lang="en-US"/>
              </a:p>
            </p:txBody>
          </p:sp>
          <p:sp>
            <p:nvSpPr>
              <p:cNvPr id="21" name="Freeform 20">
                <a:extLst>
                  <a:ext uri="{FF2B5EF4-FFF2-40B4-BE49-F238E27FC236}">
                    <a16:creationId xmlns:a16="http://schemas.microsoft.com/office/drawing/2014/main" id="{523718AA-6593-29A2-5CF7-C3E05A51B708}"/>
                  </a:ext>
                </a:extLst>
              </p:cNvPr>
              <p:cNvSpPr/>
              <p:nvPr/>
            </p:nvSpPr>
            <p:spPr>
              <a:xfrm>
                <a:off x="2450774" y="1691187"/>
                <a:ext cx="1590265" cy="4573466"/>
              </a:xfrm>
              <a:custGeom>
                <a:avLst/>
                <a:gdLst>
                  <a:gd name="connsiteX0" fmla="*/ 0 w 1590265"/>
                  <a:gd name="connsiteY0" fmla="*/ 2286724 h 4573466"/>
                  <a:gd name="connsiteX1" fmla="*/ 1590265 w 1590265"/>
                  <a:gd name="connsiteY1" fmla="*/ 4573467 h 4573466"/>
                  <a:gd name="connsiteX2" fmla="*/ 1590265 w 1590265"/>
                  <a:gd name="connsiteY2" fmla="*/ 0 h 4573466"/>
                  <a:gd name="connsiteX3" fmla="*/ 0 w 1590265"/>
                  <a:gd name="connsiteY3" fmla="*/ 228672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24"/>
                    </a:moveTo>
                    <a:cubicBezTo>
                      <a:pt x="0" y="3335160"/>
                      <a:pt x="661721" y="4228929"/>
                      <a:pt x="1590265" y="4573467"/>
                    </a:cubicBezTo>
                    <a:lnTo>
                      <a:pt x="1590265" y="0"/>
                    </a:lnTo>
                    <a:cubicBezTo>
                      <a:pt x="661721" y="344519"/>
                      <a:pt x="0" y="1238307"/>
                      <a:pt x="0" y="2286724"/>
                    </a:cubicBezTo>
                    <a:close/>
                  </a:path>
                </a:pathLst>
              </a:custGeom>
              <a:solidFill>
                <a:srgbClr val="000000"/>
              </a:solidFill>
              <a:ln w="9525" cap="flat">
                <a:noFill/>
                <a:prstDash val="solid"/>
                <a:miter/>
              </a:ln>
            </p:spPr>
            <p:txBody>
              <a:bodyPr rIns="91440" rtlCol="0" anchor="ctr"/>
              <a:lstStyle/>
              <a:p>
                <a:endParaRPr lang="en-US"/>
              </a:p>
            </p:txBody>
          </p:sp>
        </p:grpSp>
      </p:grpSp>
      <p:grpSp>
        <p:nvGrpSpPr>
          <p:cNvPr id="22" name="Group 21">
            <a:extLst>
              <a:ext uri="{FF2B5EF4-FFF2-40B4-BE49-F238E27FC236}">
                <a16:creationId xmlns:a16="http://schemas.microsoft.com/office/drawing/2014/main" id="{555E372D-EE27-E288-BDDF-05E5A30AB229}"/>
              </a:ext>
            </a:extLst>
          </p:cNvPr>
          <p:cNvGrpSpPr/>
          <p:nvPr/>
        </p:nvGrpSpPr>
        <p:grpSpPr>
          <a:xfrm>
            <a:off x="433754" y="4838737"/>
            <a:ext cx="366288" cy="366288"/>
            <a:chOff x="7455535" y="6238171"/>
            <a:chExt cx="438912" cy="438912"/>
          </a:xfrm>
        </p:grpSpPr>
        <p:sp>
          <p:nvSpPr>
            <p:cNvPr id="23" name="Oval 22">
              <a:extLst>
                <a:ext uri="{FF2B5EF4-FFF2-40B4-BE49-F238E27FC236}">
                  <a16:creationId xmlns:a16="http://schemas.microsoft.com/office/drawing/2014/main" id="{0EBC3DCC-E2A1-2FB2-4D67-A683AAB00F9A}"/>
                </a:ext>
              </a:extLst>
            </p:cNvPr>
            <p:cNvSpPr/>
            <p:nvPr/>
          </p:nvSpPr>
          <p:spPr>
            <a:xfrm>
              <a:off x="745553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24" name="Group 23">
              <a:extLst>
                <a:ext uri="{FF2B5EF4-FFF2-40B4-BE49-F238E27FC236}">
                  <a16:creationId xmlns:a16="http://schemas.microsoft.com/office/drawing/2014/main" id="{BC5AD3CD-267F-4AB2-E49F-5B45AEF03D2A}"/>
                </a:ext>
              </a:extLst>
            </p:cNvPr>
            <p:cNvGrpSpPr>
              <a:grpSpLocks noChangeAspect="1"/>
            </p:cNvGrpSpPr>
            <p:nvPr/>
          </p:nvGrpSpPr>
          <p:grpSpPr>
            <a:xfrm>
              <a:off x="7506449" y="6289303"/>
              <a:ext cx="338328" cy="338328"/>
              <a:chOff x="3657600" y="990600"/>
              <a:chExt cx="4876800" cy="4876800"/>
            </a:xfrm>
          </p:grpSpPr>
          <p:sp>
            <p:nvSpPr>
              <p:cNvPr id="25" name="Freeform 24">
                <a:extLst>
                  <a:ext uri="{FF2B5EF4-FFF2-40B4-BE49-F238E27FC236}">
                    <a16:creationId xmlns:a16="http://schemas.microsoft.com/office/drawing/2014/main" id="{8C0B89F1-7766-176C-365A-42523CD05A98}"/>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F7EB328-9A25-2C18-61C1-306CE38B2421}"/>
                  </a:ext>
                </a:extLst>
              </p:cNvPr>
              <p:cNvSpPr/>
              <p:nvPr/>
            </p:nvSpPr>
            <p:spPr>
              <a:xfrm>
                <a:off x="6944134" y="1142266"/>
                <a:ext cx="1590265" cy="4573476"/>
              </a:xfrm>
              <a:custGeom>
                <a:avLst/>
                <a:gdLst>
                  <a:gd name="connsiteX0" fmla="*/ 1590265 w 1590265"/>
                  <a:gd name="connsiteY0" fmla="*/ 2286734 h 4573476"/>
                  <a:gd name="connsiteX1" fmla="*/ 0 w 1590265"/>
                  <a:gd name="connsiteY1" fmla="*/ 0 h 4573476"/>
                  <a:gd name="connsiteX2" fmla="*/ 0 w 1590265"/>
                  <a:gd name="connsiteY2" fmla="*/ 4573477 h 4573476"/>
                  <a:gd name="connsiteX3" fmla="*/ 1590265 w 1590265"/>
                  <a:gd name="connsiteY3" fmla="*/ 228673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34"/>
                    </a:moveTo>
                    <a:cubicBezTo>
                      <a:pt x="1590265" y="1238307"/>
                      <a:pt x="928545" y="344529"/>
                      <a:pt x="0" y="0"/>
                    </a:cubicBezTo>
                    <a:lnTo>
                      <a:pt x="0" y="4573477"/>
                    </a:lnTo>
                    <a:cubicBezTo>
                      <a:pt x="928545" y="4228938"/>
                      <a:pt x="1590265" y="3335160"/>
                      <a:pt x="1590265" y="2286734"/>
                    </a:cubicBezTo>
                    <a:close/>
                  </a:path>
                </a:pathLst>
              </a:custGeom>
              <a:solidFill>
                <a:srgbClr val="D80027"/>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A5F2EA1D-ED3A-37AF-BC23-C3F5309DED60}"/>
                  </a:ext>
                </a:extLst>
              </p:cNvPr>
              <p:cNvSpPr/>
              <p:nvPr/>
            </p:nvSpPr>
            <p:spPr>
              <a:xfrm>
                <a:off x="3657600" y="1142266"/>
                <a:ext cx="1590265" cy="4573466"/>
              </a:xfrm>
              <a:custGeom>
                <a:avLst/>
                <a:gdLst>
                  <a:gd name="connsiteX0" fmla="*/ 0 w 1590265"/>
                  <a:gd name="connsiteY0" fmla="*/ 2286734 h 4573466"/>
                  <a:gd name="connsiteX1" fmla="*/ 1590265 w 1590265"/>
                  <a:gd name="connsiteY1" fmla="*/ 4573467 h 4573466"/>
                  <a:gd name="connsiteX2" fmla="*/ 1590265 w 1590265"/>
                  <a:gd name="connsiteY2" fmla="*/ 0 h 4573466"/>
                  <a:gd name="connsiteX3" fmla="*/ 0 w 1590265"/>
                  <a:gd name="connsiteY3" fmla="*/ 228673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34"/>
                    </a:moveTo>
                    <a:cubicBezTo>
                      <a:pt x="0" y="3335160"/>
                      <a:pt x="661730" y="4228938"/>
                      <a:pt x="1590265" y="4573467"/>
                    </a:cubicBezTo>
                    <a:lnTo>
                      <a:pt x="1590265" y="0"/>
                    </a:lnTo>
                    <a:cubicBezTo>
                      <a:pt x="661730" y="344529"/>
                      <a:pt x="0" y="1238307"/>
                      <a:pt x="0" y="2286734"/>
                    </a:cubicBezTo>
                    <a:close/>
                  </a:path>
                </a:pathLst>
              </a:custGeom>
              <a:solidFill>
                <a:srgbClr val="0052B4"/>
              </a:solidFill>
              <a:ln w="9525" cap="flat">
                <a:noFill/>
                <a:prstDash val="solid"/>
                <a:miter/>
              </a:ln>
            </p:spPr>
            <p:txBody>
              <a:bodyPr rtlCol="0" anchor="ctr"/>
              <a:lstStyle/>
              <a:p>
                <a:endParaRPr lang="en-US"/>
              </a:p>
            </p:txBody>
          </p:sp>
        </p:grpSp>
      </p:grpSp>
      <p:grpSp>
        <p:nvGrpSpPr>
          <p:cNvPr id="29" name="Group 28">
            <a:extLst>
              <a:ext uri="{FF2B5EF4-FFF2-40B4-BE49-F238E27FC236}">
                <a16:creationId xmlns:a16="http://schemas.microsoft.com/office/drawing/2014/main" id="{859D93DD-03E1-7F2D-C6F7-90508C2DA4C1}"/>
              </a:ext>
            </a:extLst>
          </p:cNvPr>
          <p:cNvGrpSpPr/>
          <p:nvPr/>
        </p:nvGrpSpPr>
        <p:grpSpPr>
          <a:xfrm>
            <a:off x="433754" y="5265503"/>
            <a:ext cx="366288" cy="366288"/>
            <a:chOff x="8174863" y="6238171"/>
            <a:chExt cx="438912" cy="438912"/>
          </a:xfrm>
        </p:grpSpPr>
        <p:sp>
          <p:nvSpPr>
            <p:cNvPr id="30" name="Oval 29">
              <a:extLst>
                <a:ext uri="{FF2B5EF4-FFF2-40B4-BE49-F238E27FC236}">
                  <a16:creationId xmlns:a16="http://schemas.microsoft.com/office/drawing/2014/main" id="{AEA43B49-B215-F266-C4B0-FCE4596AC213}"/>
                </a:ext>
              </a:extLst>
            </p:cNvPr>
            <p:cNvSpPr/>
            <p:nvPr/>
          </p:nvSpPr>
          <p:spPr>
            <a:xfrm>
              <a:off x="817486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31" name="Group 30">
              <a:extLst>
                <a:ext uri="{FF2B5EF4-FFF2-40B4-BE49-F238E27FC236}">
                  <a16:creationId xmlns:a16="http://schemas.microsoft.com/office/drawing/2014/main" id="{1BDF8BA4-F98C-014C-B0E4-4C8056C177D2}"/>
                </a:ext>
              </a:extLst>
            </p:cNvPr>
            <p:cNvGrpSpPr>
              <a:grpSpLocks noChangeAspect="1"/>
            </p:cNvGrpSpPr>
            <p:nvPr/>
          </p:nvGrpSpPr>
          <p:grpSpPr>
            <a:xfrm>
              <a:off x="8225778" y="6289303"/>
              <a:ext cx="338327" cy="338328"/>
              <a:chOff x="3841759" y="1174750"/>
              <a:chExt cx="4505447" cy="4505456"/>
            </a:xfrm>
          </p:grpSpPr>
          <p:sp>
            <p:nvSpPr>
              <p:cNvPr id="32" name="Freeform 31">
                <a:extLst>
                  <a:ext uri="{FF2B5EF4-FFF2-40B4-BE49-F238E27FC236}">
                    <a16:creationId xmlns:a16="http://schemas.microsoft.com/office/drawing/2014/main" id="{67A9D508-13D4-4A97-2A90-AB8EA0AFDD84}"/>
                  </a:ext>
                </a:extLst>
              </p:cNvPr>
              <p:cNvSpPr/>
              <p:nvPr/>
            </p:nvSpPr>
            <p:spPr>
              <a:xfrm>
                <a:off x="3841940" y="1174940"/>
                <a:ext cx="4505266" cy="4505266"/>
              </a:xfrm>
              <a:custGeom>
                <a:avLst/>
                <a:gdLst>
                  <a:gd name="connsiteX0" fmla="*/ 4505266 w 4505266"/>
                  <a:gd name="connsiteY0" fmla="*/ 2252633 h 4505266"/>
                  <a:gd name="connsiteX1" fmla="*/ 2252633 w 4505266"/>
                  <a:gd name="connsiteY1" fmla="*/ 4505266 h 4505266"/>
                  <a:gd name="connsiteX2" fmla="*/ 0 w 4505266"/>
                  <a:gd name="connsiteY2" fmla="*/ 2252633 h 4505266"/>
                  <a:gd name="connsiteX3" fmla="*/ 2252633 w 4505266"/>
                  <a:gd name="connsiteY3" fmla="*/ 0 h 4505266"/>
                  <a:gd name="connsiteX4" fmla="*/ 4505266 w 4505266"/>
                  <a:gd name="connsiteY4" fmla="*/ 2252633 h 45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266" h="4505266">
                    <a:moveTo>
                      <a:pt x="4505266" y="2252633"/>
                    </a:moveTo>
                    <a:cubicBezTo>
                      <a:pt x="4505266" y="3496728"/>
                      <a:pt x="3496728" y="4505266"/>
                      <a:pt x="2252633" y="4505266"/>
                    </a:cubicBezTo>
                    <a:cubicBezTo>
                      <a:pt x="1008538" y="4505266"/>
                      <a:pt x="0" y="3496728"/>
                      <a:pt x="0" y="2252633"/>
                    </a:cubicBezTo>
                    <a:cubicBezTo>
                      <a:pt x="0" y="1008538"/>
                      <a:pt x="1008538" y="0"/>
                      <a:pt x="2252633" y="0"/>
                    </a:cubicBezTo>
                    <a:cubicBezTo>
                      <a:pt x="3496728" y="0"/>
                      <a:pt x="4505266" y="1008538"/>
                      <a:pt x="4505266" y="2252633"/>
                    </a:cubicBezTo>
                    <a:close/>
                  </a:path>
                </a:pathLst>
              </a:custGeom>
              <a:solidFill>
                <a:srgbClr val="FFFFFF"/>
              </a:solidFill>
              <a:ln w="950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56E3B43C-853B-BC20-6244-3E0541C9D836}"/>
                  </a:ext>
                </a:extLst>
              </p:cNvPr>
              <p:cNvSpPr/>
              <p:nvPr/>
            </p:nvSpPr>
            <p:spPr>
              <a:xfrm>
                <a:off x="6830476" y="2676413"/>
                <a:ext cx="1516672" cy="1493274"/>
              </a:xfrm>
              <a:custGeom>
                <a:avLst/>
                <a:gdLst>
                  <a:gd name="connsiteX0" fmla="*/ 1387943 w 1516672"/>
                  <a:gd name="connsiteY0" fmla="*/ 0 h 1493274"/>
                  <a:gd name="connsiteX1" fmla="*/ 0 w 1516672"/>
                  <a:gd name="connsiteY1" fmla="*/ 0 h 1493274"/>
                  <a:gd name="connsiteX2" fmla="*/ 1141 w 1516672"/>
                  <a:gd name="connsiteY2" fmla="*/ 1493274 h 1493274"/>
                  <a:gd name="connsiteX3" fmla="*/ 1390939 w 1516672"/>
                  <a:gd name="connsiteY3" fmla="*/ 1493274 h 1493274"/>
                  <a:gd name="connsiteX4" fmla="*/ 1516673 w 1516672"/>
                  <a:gd name="connsiteY4" fmla="*/ 751084 h 1493274"/>
                  <a:gd name="connsiteX5" fmla="*/ 1387943 w 1516672"/>
                  <a:gd name="connsiteY5" fmla="*/ 0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672" h="1493274">
                    <a:moveTo>
                      <a:pt x="1387943" y="0"/>
                    </a:moveTo>
                    <a:lnTo>
                      <a:pt x="0" y="0"/>
                    </a:lnTo>
                    <a:cubicBezTo>
                      <a:pt x="60256" y="481221"/>
                      <a:pt x="60646" y="1011454"/>
                      <a:pt x="1141" y="1493274"/>
                    </a:cubicBezTo>
                    <a:lnTo>
                      <a:pt x="1390939" y="1493274"/>
                    </a:lnTo>
                    <a:cubicBezTo>
                      <a:pt x="1472035" y="1260792"/>
                      <a:pt x="1516673" y="1011207"/>
                      <a:pt x="1516673" y="751084"/>
                    </a:cubicBezTo>
                    <a:cubicBezTo>
                      <a:pt x="1516711" y="487622"/>
                      <a:pt x="1471036" y="234937"/>
                      <a:pt x="1387943" y="0"/>
                    </a:cubicBezTo>
                    <a:close/>
                  </a:path>
                </a:pathLst>
              </a:custGeom>
              <a:solidFill>
                <a:srgbClr val="EFECEC"/>
              </a:solidFill>
              <a:ln w="950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AA0C0AE9-541B-34FA-6249-B11E96F4686B}"/>
                  </a:ext>
                </a:extLst>
              </p:cNvPr>
              <p:cNvSpPr/>
              <p:nvPr/>
            </p:nvSpPr>
            <p:spPr>
              <a:xfrm>
                <a:off x="6296742" y="1184033"/>
                <a:ext cx="1921686" cy="1492380"/>
              </a:xfrm>
              <a:custGeom>
                <a:avLst/>
                <a:gdLst>
                  <a:gd name="connsiteX0" fmla="*/ 533734 w 1921686"/>
                  <a:gd name="connsiteY0" fmla="*/ 1492380 h 1492380"/>
                  <a:gd name="connsiteX1" fmla="*/ 1921686 w 1921686"/>
                  <a:gd name="connsiteY1" fmla="*/ 1492380 h 1492380"/>
                  <a:gd name="connsiteX2" fmla="*/ 1920973 w 1921686"/>
                  <a:gd name="connsiteY2" fmla="*/ 1490421 h 1492380"/>
                  <a:gd name="connsiteX3" fmla="*/ 0 w 1921686"/>
                  <a:gd name="connsiteY3" fmla="*/ 0 h 1492380"/>
                  <a:gd name="connsiteX4" fmla="*/ 533734 w 1921686"/>
                  <a:gd name="connsiteY4" fmla="*/ 1492380 h 1492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86" h="1492380">
                    <a:moveTo>
                      <a:pt x="533734" y="1492380"/>
                    </a:moveTo>
                    <a:lnTo>
                      <a:pt x="1921686" y="1492380"/>
                    </a:lnTo>
                    <a:cubicBezTo>
                      <a:pt x="1921439" y="1491667"/>
                      <a:pt x="1921220" y="1491068"/>
                      <a:pt x="1920973" y="1490421"/>
                    </a:cubicBezTo>
                    <a:cubicBezTo>
                      <a:pt x="1632648" y="677493"/>
                      <a:pt x="891057" y="79393"/>
                      <a:pt x="0" y="0"/>
                    </a:cubicBezTo>
                    <a:cubicBezTo>
                      <a:pt x="344824" y="189015"/>
                      <a:pt x="445514" y="787865"/>
                      <a:pt x="533734" y="1492380"/>
                    </a:cubicBezTo>
                    <a:close/>
                  </a:path>
                </a:pathLst>
              </a:custGeom>
              <a:solidFill>
                <a:srgbClr val="E63026"/>
              </a:solidFill>
              <a:ln w="950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A92EEF8-28D2-8683-AC13-200EB9D42307}"/>
                  </a:ext>
                </a:extLst>
              </p:cNvPr>
              <p:cNvSpPr/>
              <p:nvPr/>
            </p:nvSpPr>
            <p:spPr>
              <a:xfrm>
                <a:off x="6296780" y="4169687"/>
                <a:ext cx="1924653" cy="1501206"/>
              </a:xfrm>
              <a:custGeom>
                <a:avLst/>
                <a:gdLst>
                  <a:gd name="connsiteX0" fmla="*/ 0 w 1924653"/>
                  <a:gd name="connsiteY0" fmla="*/ 1501207 h 1501206"/>
                  <a:gd name="connsiteX1" fmla="*/ 1922485 w 1924653"/>
                  <a:gd name="connsiteY1" fmla="*/ 6401 h 1501206"/>
                  <a:gd name="connsiteX2" fmla="*/ 1924654 w 1924653"/>
                  <a:gd name="connsiteY2" fmla="*/ 0 h 1501206"/>
                  <a:gd name="connsiteX3" fmla="*/ 534818 w 1924653"/>
                  <a:gd name="connsiteY3" fmla="*/ 0 h 1501206"/>
                  <a:gd name="connsiteX4" fmla="*/ 0 w 1924653"/>
                  <a:gd name="connsiteY4" fmla="*/ 1501207 h 150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653" h="1501206">
                    <a:moveTo>
                      <a:pt x="0" y="1501207"/>
                    </a:moveTo>
                    <a:cubicBezTo>
                      <a:pt x="892645" y="1421671"/>
                      <a:pt x="1635302" y="821508"/>
                      <a:pt x="1922485" y="6401"/>
                    </a:cubicBezTo>
                    <a:cubicBezTo>
                      <a:pt x="1923237" y="4232"/>
                      <a:pt x="1923874" y="2102"/>
                      <a:pt x="1924654" y="0"/>
                    </a:cubicBezTo>
                    <a:lnTo>
                      <a:pt x="534818" y="0"/>
                    </a:lnTo>
                    <a:cubicBezTo>
                      <a:pt x="447369" y="708329"/>
                      <a:pt x="346232" y="1311403"/>
                      <a:pt x="0" y="1501207"/>
                    </a:cubicBezTo>
                    <a:close/>
                  </a:path>
                </a:pathLst>
              </a:custGeom>
              <a:solidFill>
                <a:srgbClr val="2B479D"/>
              </a:solidFill>
              <a:ln w="950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CE8DDF4A-DE8F-C81E-4464-D927E29A8C05}"/>
                  </a:ext>
                </a:extLst>
              </p:cNvPr>
              <p:cNvSpPr/>
              <p:nvPr/>
            </p:nvSpPr>
            <p:spPr>
              <a:xfrm>
                <a:off x="3841759" y="2676413"/>
                <a:ext cx="3150184" cy="1493274"/>
              </a:xfrm>
              <a:custGeom>
                <a:avLst/>
                <a:gdLst>
                  <a:gd name="connsiteX0" fmla="*/ 0 w 3150184"/>
                  <a:gd name="connsiteY0" fmla="*/ 751084 h 1493274"/>
                  <a:gd name="connsiteX1" fmla="*/ 125734 w 3150184"/>
                  <a:gd name="connsiteY1" fmla="*/ 1493274 h 1493274"/>
                  <a:gd name="connsiteX2" fmla="*/ 3105843 w 3150184"/>
                  <a:gd name="connsiteY2" fmla="*/ 1493274 h 1493274"/>
                  <a:gd name="connsiteX3" fmla="*/ 3104702 w 3150184"/>
                  <a:gd name="connsiteY3" fmla="*/ 0 h 1493274"/>
                  <a:gd name="connsiteX4" fmla="*/ 128721 w 3150184"/>
                  <a:gd name="connsiteY4" fmla="*/ 0 h 1493274"/>
                  <a:gd name="connsiteX5" fmla="*/ 0 w 3150184"/>
                  <a:gd name="connsiteY5" fmla="*/ 751084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0184" h="1493274">
                    <a:moveTo>
                      <a:pt x="0" y="751084"/>
                    </a:moveTo>
                    <a:cubicBezTo>
                      <a:pt x="0" y="1011207"/>
                      <a:pt x="44638" y="1260792"/>
                      <a:pt x="125734" y="1493274"/>
                    </a:cubicBezTo>
                    <a:lnTo>
                      <a:pt x="3105843" y="1493274"/>
                    </a:lnTo>
                    <a:cubicBezTo>
                      <a:pt x="3165348" y="1011416"/>
                      <a:pt x="3164957" y="481221"/>
                      <a:pt x="3104702" y="0"/>
                    </a:cubicBezTo>
                    <a:lnTo>
                      <a:pt x="128721" y="0"/>
                    </a:lnTo>
                    <a:cubicBezTo>
                      <a:pt x="45627" y="234937"/>
                      <a:pt x="0" y="487622"/>
                      <a:pt x="0" y="751084"/>
                    </a:cubicBezTo>
                    <a:close/>
                  </a:path>
                </a:pathLst>
              </a:custGeom>
              <a:solidFill>
                <a:srgbClr val="EFEFEF"/>
              </a:solidFill>
              <a:ln w="950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F9374F0-57E7-4F3B-8CCC-520EEBCB6163}"/>
                  </a:ext>
                </a:extLst>
              </p:cNvPr>
              <p:cNvSpPr/>
              <p:nvPr/>
            </p:nvSpPr>
            <p:spPr>
              <a:xfrm>
                <a:off x="3970432" y="1174750"/>
                <a:ext cx="2976018" cy="1501672"/>
              </a:xfrm>
              <a:custGeom>
                <a:avLst/>
                <a:gdLst>
                  <a:gd name="connsiteX0" fmla="*/ 713 w 2976018"/>
                  <a:gd name="connsiteY0" fmla="*/ 1499714 h 1501672"/>
                  <a:gd name="connsiteX1" fmla="*/ 0 w 2976018"/>
                  <a:gd name="connsiteY1" fmla="*/ 1501673 h 1501672"/>
                  <a:gd name="connsiteX2" fmla="*/ 2976019 w 2976018"/>
                  <a:gd name="connsiteY2" fmla="*/ 1501673 h 1501672"/>
                  <a:gd name="connsiteX3" fmla="*/ 2326348 w 2976018"/>
                  <a:gd name="connsiteY3" fmla="*/ 9293 h 1501672"/>
                  <a:gd name="connsiteX4" fmla="*/ 2123998 w 2976018"/>
                  <a:gd name="connsiteY4" fmla="*/ 0 h 1501672"/>
                  <a:gd name="connsiteX5" fmla="*/ 713 w 2976018"/>
                  <a:gd name="connsiteY5" fmla="*/ 1499714 h 150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018" h="1501672">
                    <a:moveTo>
                      <a:pt x="713" y="1499714"/>
                    </a:moveTo>
                    <a:cubicBezTo>
                      <a:pt x="466" y="1500351"/>
                      <a:pt x="247" y="1500960"/>
                      <a:pt x="0" y="1501673"/>
                    </a:cubicBezTo>
                    <a:lnTo>
                      <a:pt x="2976019" y="1501673"/>
                    </a:lnTo>
                    <a:cubicBezTo>
                      <a:pt x="2887809" y="797148"/>
                      <a:pt x="2671115" y="198307"/>
                      <a:pt x="2326348" y="9293"/>
                    </a:cubicBezTo>
                    <a:cubicBezTo>
                      <a:pt x="2259662" y="3377"/>
                      <a:pt x="2192215" y="0"/>
                      <a:pt x="2123998" y="0"/>
                    </a:cubicBezTo>
                    <a:cubicBezTo>
                      <a:pt x="1144037" y="0"/>
                      <a:pt x="310611" y="625911"/>
                      <a:pt x="713" y="1499714"/>
                    </a:cubicBezTo>
                    <a:close/>
                  </a:path>
                </a:pathLst>
              </a:custGeom>
              <a:solidFill>
                <a:srgbClr val="E73B36"/>
              </a:solidFill>
              <a:ln w="950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D6A5F64F-1C5A-5251-5514-73202D95C64F}"/>
                  </a:ext>
                </a:extLst>
              </p:cNvPr>
              <p:cNvSpPr/>
              <p:nvPr/>
            </p:nvSpPr>
            <p:spPr>
              <a:xfrm>
                <a:off x="3967493" y="4169687"/>
                <a:ext cx="2980108" cy="1510518"/>
              </a:xfrm>
              <a:custGeom>
                <a:avLst/>
                <a:gdLst>
                  <a:gd name="connsiteX0" fmla="*/ 2980109 w 2980108"/>
                  <a:gd name="connsiteY0" fmla="*/ 0 h 1510518"/>
                  <a:gd name="connsiteX1" fmla="*/ 0 w 2980108"/>
                  <a:gd name="connsiteY1" fmla="*/ 0 h 1510518"/>
                  <a:gd name="connsiteX2" fmla="*/ 2169 w 2980108"/>
                  <a:gd name="connsiteY2" fmla="*/ 6401 h 1510518"/>
                  <a:gd name="connsiteX3" fmla="*/ 2126937 w 2980108"/>
                  <a:gd name="connsiteY3" fmla="*/ 1510519 h 1510518"/>
                  <a:gd name="connsiteX4" fmla="*/ 2329287 w 2980108"/>
                  <a:gd name="connsiteY4" fmla="*/ 1501197 h 1510518"/>
                  <a:gd name="connsiteX5" fmla="*/ 2980109 w 2980108"/>
                  <a:gd name="connsiteY5" fmla="*/ 0 h 15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0108" h="1510518">
                    <a:moveTo>
                      <a:pt x="2980109" y="0"/>
                    </a:moveTo>
                    <a:lnTo>
                      <a:pt x="0" y="0"/>
                    </a:lnTo>
                    <a:cubicBezTo>
                      <a:pt x="751" y="2102"/>
                      <a:pt x="1427" y="4232"/>
                      <a:pt x="2169" y="6401"/>
                    </a:cubicBezTo>
                    <a:cubicBezTo>
                      <a:pt x="310839" y="882439"/>
                      <a:pt x="1145359" y="1510519"/>
                      <a:pt x="2126937" y="1510519"/>
                    </a:cubicBezTo>
                    <a:cubicBezTo>
                      <a:pt x="2195164" y="1510519"/>
                      <a:pt x="2262601" y="1507171"/>
                      <a:pt x="2329287" y="1501197"/>
                    </a:cubicBezTo>
                    <a:cubicBezTo>
                      <a:pt x="2675519" y="1311403"/>
                      <a:pt x="2892640" y="708329"/>
                      <a:pt x="2980109" y="0"/>
                    </a:cubicBezTo>
                    <a:close/>
                  </a:path>
                </a:pathLst>
              </a:custGeom>
              <a:solidFill>
                <a:srgbClr val="3757A6"/>
              </a:solidFill>
              <a:ln w="9505" cap="flat">
                <a:noFill/>
                <a:prstDash val="solid"/>
                <a:miter/>
              </a:ln>
            </p:spPr>
            <p:txBody>
              <a:bodyPr rtlCol="0" anchor="ctr"/>
              <a:lstStyle/>
              <a:p>
                <a:endParaRPr lang="en-US"/>
              </a:p>
            </p:txBody>
          </p:sp>
        </p:grpSp>
      </p:grpSp>
      <p:grpSp>
        <p:nvGrpSpPr>
          <p:cNvPr id="39" name="Group 38">
            <a:extLst>
              <a:ext uri="{FF2B5EF4-FFF2-40B4-BE49-F238E27FC236}">
                <a16:creationId xmlns:a16="http://schemas.microsoft.com/office/drawing/2014/main" id="{3625F417-E5AA-B243-66A5-75C15C171F0F}"/>
              </a:ext>
            </a:extLst>
          </p:cNvPr>
          <p:cNvGrpSpPr/>
          <p:nvPr/>
        </p:nvGrpSpPr>
        <p:grpSpPr>
          <a:xfrm>
            <a:off x="433754" y="3553081"/>
            <a:ext cx="366288" cy="366288"/>
            <a:chOff x="9040495" y="6238171"/>
            <a:chExt cx="438912" cy="438912"/>
          </a:xfrm>
        </p:grpSpPr>
        <p:sp>
          <p:nvSpPr>
            <p:cNvPr id="40" name="Oval 39">
              <a:extLst>
                <a:ext uri="{FF2B5EF4-FFF2-40B4-BE49-F238E27FC236}">
                  <a16:creationId xmlns:a16="http://schemas.microsoft.com/office/drawing/2014/main" id="{D6DE3AFC-A082-E045-881A-1625B90473A4}"/>
                </a:ext>
              </a:extLst>
            </p:cNvPr>
            <p:cNvSpPr/>
            <p:nvPr/>
          </p:nvSpPr>
          <p:spPr>
            <a:xfrm>
              <a:off x="904049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41" name="Group 40">
              <a:extLst>
                <a:ext uri="{FF2B5EF4-FFF2-40B4-BE49-F238E27FC236}">
                  <a16:creationId xmlns:a16="http://schemas.microsoft.com/office/drawing/2014/main" id="{A8A2B253-C286-5773-3DE9-24C7AC616DC1}"/>
                </a:ext>
              </a:extLst>
            </p:cNvPr>
            <p:cNvGrpSpPr>
              <a:grpSpLocks noChangeAspect="1"/>
            </p:cNvGrpSpPr>
            <p:nvPr/>
          </p:nvGrpSpPr>
          <p:grpSpPr>
            <a:xfrm>
              <a:off x="9091409" y="6289303"/>
              <a:ext cx="338328" cy="338328"/>
              <a:chOff x="3657600" y="990600"/>
              <a:chExt cx="4876800" cy="4876799"/>
            </a:xfrm>
          </p:grpSpPr>
          <p:sp>
            <p:nvSpPr>
              <p:cNvPr id="42" name="Freeform 41">
                <a:extLst>
                  <a:ext uri="{FF2B5EF4-FFF2-40B4-BE49-F238E27FC236}">
                    <a16:creationId xmlns:a16="http://schemas.microsoft.com/office/drawing/2014/main" id="{48992258-D54D-3112-4BA5-4EAE04B4E3FC}"/>
                  </a:ext>
                </a:extLst>
              </p:cNvPr>
              <p:cNvSpPr/>
              <p:nvPr/>
            </p:nvSpPr>
            <p:spPr>
              <a:xfrm>
                <a:off x="3809266" y="4065107"/>
                <a:ext cx="4573466" cy="1802292"/>
              </a:xfrm>
              <a:custGeom>
                <a:avLst/>
                <a:gdLst>
                  <a:gd name="connsiteX0" fmla="*/ 0 w 4573466"/>
                  <a:gd name="connsiteY0" fmla="*/ 212027 h 1802292"/>
                  <a:gd name="connsiteX1" fmla="*/ 2286734 w 4573466"/>
                  <a:gd name="connsiteY1" fmla="*/ 1802292 h 1802292"/>
                  <a:gd name="connsiteX2" fmla="*/ 4573467 w 4573466"/>
                  <a:gd name="connsiteY2" fmla="*/ 212027 h 1802292"/>
                  <a:gd name="connsiteX3" fmla="*/ 2286734 w 4573466"/>
                  <a:gd name="connsiteY3" fmla="*/ 0 h 1802292"/>
                  <a:gd name="connsiteX4" fmla="*/ 0 w 4573466"/>
                  <a:gd name="connsiteY4" fmla="*/ 212027 h 180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2">
                    <a:moveTo>
                      <a:pt x="0" y="212027"/>
                    </a:moveTo>
                    <a:cubicBezTo>
                      <a:pt x="344529" y="1140562"/>
                      <a:pt x="1238307" y="1802292"/>
                      <a:pt x="2286734" y="1802292"/>
                    </a:cubicBezTo>
                    <a:cubicBezTo>
                      <a:pt x="3335160" y="1802292"/>
                      <a:pt x="4228938" y="1140562"/>
                      <a:pt x="4573467" y="212027"/>
                    </a:cubicBezTo>
                    <a:lnTo>
                      <a:pt x="2286734" y="0"/>
                    </a:lnTo>
                    <a:lnTo>
                      <a:pt x="0" y="212027"/>
                    </a:lnTo>
                    <a:close/>
                  </a:path>
                </a:pathLst>
              </a:custGeom>
              <a:solidFill>
                <a:srgbClr val="FFDA44"/>
              </a:solidFill>
              <a:ln w="9525"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98D96DF2-C1EB-5D70-17F8-EDAC1AE002EF}"/>
                  </a:ext>
                </a:extLst>
              </p:cNvPr>
              <p:cNvSpPr/>
              <p:nvPr/>
            </p:nvSpPr>
            <p:spPr>
              <a:xfrm>
                <a:off x="3809266" y="990600"/>
                <a:ext cx="4573466" cy="1802291"/>
              </a:xfrm>
              <a:custGeom>
                <a:avLst/>
                <a:gdLst>
                  <a:gd name="connsiteX0" fmla="*/ 2286734 w 4573466"/>
                  <a:gd name="connsiteY0" fmla="*/ 0 h 1802291"/>
                  <a:gd name="connsiteX1" fmla="*/ 0 w 4573466"/>
                  <a:gd name="connsiteY1" fmla="*/ 1590265 h 1802291"/>
                  <a:gd name="connsiteX2" fmla="*/ 2286734 w 4573466"/>
                  <a:gd name="connsiteY2" fmla="*/ 1802292 h 1802291"/>
                  <a:gd name="connsiteX3" fmla="*/ 4573467 w 4573466"/>
                  <a:gd name="connsiteY3" fmla="*/ 1590256 h 1802291"/>
                  <a:gd name="connsiteX4" fmla="*/ 2286734 w 4573466"/>
                  <a:gd name="connsiteY4" fmla="*/ 0 h 180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1">
                    <a:moveTo>
                      <a:pt x="2286734" y="0"/>
                    </a:moveTo>
                    <a:cubicBezTo>
                      <a:pt x="1238307" y="0"/>
                      <a:pt x="344529" y="661721"/>
                      <a:pt x="0" y="1590265"/>
                    </a:cubicBezTo>
                    <a:lnTo>
                      <a:pt x="2286734" y="1802292"/>
                    </a:lnTo>
                    <a:lnTo>
                      <a:pt x="4573467" y="1590256"/>
                    </a:lnTo>
                    <a:cubicBezTo>
                      <a:pt x="4228938" y="661721"/>
                      <a:pt x="3335160" y="0"/>
                      <a:pt x="2286734" y="0"/>
                    </a:cubicBezTo>
                    <a:close/>
                  </a:path>
                </a:pathLst>
              </a:custGeom>
              <a:solidFill>
                <a:srgbClr val="000000"/>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7396EED-51FE-9E54-F827-778756E98C07}"/>
                  </a:ext>
                </a:extLst>
              </p:cNvPr>
              <p:cNvSpPr/>
              <p:nvPr/>
            </p:nvSpPr>
            <p:spPr>
              <a:xfrm>
                <a:off x="3657600" y="2580865"/>
                <a:ext cx="4876800" cy="1696269"/>
              </a:xfrm>
              <a:custGeom>
                <a:avLst/>
                <a:gdLst>
                  <a:gd name="connsiteX0" fmla="*/ 151667 w 4876800"/>
                  <a:gd name="connsiteY0" fmla="*/ 0 h 1696269"/>
                  <a:gd name="connsiteX1" fmla="*/ 0 w 4876800"/>
                  <a:gd name="connsiteY1" fmla="*/ 848135 h 1696269"/>
                  <a:gd name="connsiteX2" fmla="*/ 151667 w 4876800"/>
                  <a:gd name="connsiteY2" fmla="*/ 1696269 h 1696269"/>
                  <a:gd name="connsiteX3" fmla="*/ 4725143 w 4876800"/>
                  <a:gd name="connsiteY3" fmla="*/ 1696269 h 1696269"/>
                  <a:gd name="connsiteX4" fmla="*/ 4876800 w 4876800"/>
                  <a:gd name="connsiteY4" fmla="*/ 848135 h 1696269"/>
                  <a:gd name="connsiteX5" fmla="*/ 4725134 w 4876800"/>
                  <a:gd name="connsiteY5" fmla="*/ 0 h 1696269"/>
                  <a:gd name="connsiteX6" fmla="*/ 151667 w 4876800"/>
                  <a:gd name="connsiteY6" fmla="*/ 0 h 169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1696269">
                    <a:moveTo>
                      <a:pt x="151667" y="0"/>
                    </a:moveTo>
                    <a:cubicBezTo>
                      <a:pt x="53654" y="264157"/>
                      <a:pt x="0" y="549869"/>
                      <a:pt x="0" y="848135"/>
                    </a:cubicBezTo>
                    <a:cubicBezTo>
                      <a:pt x="0" y="1146400"/>
                      <a:pt x="53654" y="1432112"/>
                      <a:pt x="151667" y="1696269"/>
                    </a:cubicBezTo>
                    <a:lnTo>
                      <a:pt x="4725143" y="1696269"/>
                    </a:lnTo>
                    <a:cubicBezTo>
                      <a:pt x="4823156" y="1432112"/>
                      <a:pt x="4876800" y="1146400"/>
                      <a:pt x="4876800" y="848135"/>
                    </a:cubicBezTo>
                    <a:cubicBezTo>
                      <a:pt x="4876800" y="549869"/>
                      <a:pt x="4823156" y="264157"/>
                      <a:pt x="4725134" y="0"/>
                    </a:cubicBezTo>
                    <a:lnTo>
                      <a:pt x="151667" y="0"/>
                    </a:lnTo>
                    <a:close/>
                  </a:path>
                </a:pathLst>
              </a:custGeom>
              <a:solidFill>
                <a:srgbClr val="D80027"/>
              </a:solidFill>
              <a:ln w="9525" cap="flat">
                <a:noFill/>
                <a:prstDash val="solid"/>
                <a:miter/>
              </a:ln>
            </p:spPr>
            <p:txBody>
              <a:bodyPr rtlCol="0" anchor="ctr"/>
              <a:lstStyle/>
              <a:p>
                <a:endParaRPr lang="en-US"/>
              </a:p>
            </p:txBody>
          </p:sp>
        </p:grpSp>
      </p:grpSp>
      <p:grpSp>
        <p:nvGrpSpPr>
          <p:cNvPr id="45" name="Group 44">
            <a:extLst>
              <a:ext uri="{FF2B5EF4-FFF2-40B4-BE49-F238E27FC236}">
                <a16:creationId xmlns:a16="http://schemas.microsoft.com/office/drawing/2014/main" id="{54FE9696-537E-E5C5-3EC8-58F6C1486F69}"/>
              </a:ext>
            </a:extLst>
          </p:cNvPr>
          <p:cNvGrpSpPr/>
          <p:nvPr/>
        </p:nvGrpSpPr>
        <p:grpSpPr>
          <a:xfrm>
            <a:off x="433754" y="2671688"/>
            <a:ext cx="366288" cy="366288"/>
            <a:chOff x="9881743" y="6238171"/>
            <a:chExt cx="438912" cy="438912"/>
          </a:xfrm>
        </p:grpSpPr>
        <p:sp>
          <p:nvSpPr>
            <p:cNvPr id="46" name="Oval 45">
              <a:extLst>
                <a:ext uri="{FF2B5EF4-FFF2-40B4-BE49-F238E27FC236}">
                  <a16:creationId xmlns:a16="http://schemas.microsoft.com/office/drawing/2014/main" id="{24A306E6-7F7C-0203-2CA8-B61654AD09D8}"/>
                </a:ext>
              </a:extLst>
            </p:cNvPr>
            <p:cNvSpPr/>
            <p:nvPr/>
          </p:nvSpPr>
          <p:spPr>
            <a:xfrm>
              <a:off x="988174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47" name="Group 46">
              <a:extLst>
                <a:ext uri="{FF2B5EF4-FFF2-40B4-BE49-F238E27FC236}">
                  <a16:creationId xmlns:a16="http://schemas.microsoft.com/office/drawing/2014/main" id="{C8529E6B-9D08-373B-4410-9F9366866231}"/>
                </a:ext>
              </a:extLst>
            </p:cNvPr>
            <p:cNvGrpSpPr>
              <a:grpSpLocks noChangeAspect="1"/>
            </p:cNvGrpSpPr>
            <p:nvPr/>
          </p:nvGrpSpPr>
          <p:grpSpPr>
            <a:xfrm>
              <a:off x="9932657" y="6289303"/>
              <a:ext cx="338328" cy="338328"/>
              <a:chOff x="3657600" y="990600"/>
              <a:chExt cx="4876800" cy="4876800"/>
            </a:xfrm>
          </p:grpSpPr>
          <p:sp>
            <p:nvSpPr>
              <p:cNvPr id="48" name="Freeform 47">
                <a:extLst>
                  <a:ext uri="{FF2B5EF4-FFF2-40B4-BE49-F238E27FC236}">
                    <a16:creationId xmlns:a16="http://schemas.microsoft.com/office/drawing/2014/main" id="{4849B8FB-4335-3DDC-6127-BC26DF4019DB}"/>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5B19DE4-DF38-2DF4-D515-38276888A2DB}"/>
                  </a:ext>
                </a:extLst>
              </p:cNvPr>
              <p:cNvSpPr/>
              <p:nvPr/>
            </p:nvSpPr>
            <p:spPr>
              <a:xfrm>
                <a:off x="3657600" y="990600"/>
                <a:ext cx="4876800" cy="2438409"/>
              </a:xfrm>
              <a:custGeom>
                <a:avLst/>
                <a:gdLst>
                  <a:gd name="connsiteX0" fmla="*/ 0 w 4876800"/>
                  <a:gd name="connsiteY0" fmla="*/ 2438410 h 2438409"/>
                  <a:gd name="connsiteX1" fmla="*/ 2438400 w 4876800"/>
                  <a:gd name="connsiteY1" fmla="*/ 0 h 2438409"/>
                  <a:gd name="connsiteX2" fmla="*/ 4876800 w 4876800"/>
                  <a:gd name="connsiteY2" fmla="*/ 2438410 h 2438409"/>
                </a:gdLst>
                <a:ahLst/>
                <a:cxnLst>
                  <a:cxn ang="0">
                    <a:pos x="connsiteX0" y="connsiteY0"/>
                  </a:cxn>
                  <a:cxn ang="0">
                    <a:pos x="connsiteX1" y="connsiteY1"/>
                  </a:cxn>
                  <a:cxn ang="0">
                    <a:pos x="connsiteX2" y="connsiteY2"/>
                  </a:cxn>
                </a:cxnLst>
                <a:rect l="l" t="t" r="r" b="b"/>
                <a:pathLst>
                  <a:path w="4876800" h="2438409">
                    <a:moveTo>
                      <a:pt x="0" y="2438410"/>
                    </a:moveTo>
                    <a:cubicBezTo>
                      <a:pt x="0" y="1091717"/>
                      <a:pt x="1091717" y="0"/>
                      <a:pt x="2438400" y="0"/>
                    </a:cubicBezTo>
                    <a:cubicBezTo>
                      <a:pt x="3785083" y="0"/>
                      <a:pt x="4876800" y="1091717"/>
                      <a:pt x="4876800" y="2438410"/>
                    </a:cubicBezTo>
                  </a:path>
                </a:pathLst>
              </a:custGeom>
              <a:solidFill>
                <a:srgbClr val="D80027"/>
              </a:solidFill>
              <a:ln w="9525" cap="flat">
                <a:noFill/>
                <a:prstDash val="solid"/>
                <a:miter/>
              </a:ln>
            </p:spPr>
            <p:txBody>
              <a:bodyPr rtlCol="0" anchor="ctr"/>
              <a:lstStyle/>
              <a:p>
                <a:endParaRPr lang="en-US"/>
              </a:p>
            </p:txBody>
          </p:sp>
          <p:grpSp>
            <p:nvGrpSpPr>
              <p:cNvPr id="50" name="Graphic 162">
                <a:extLst>
                  <a:ext uri="{FF2B5EF4-FFF2-40B4-BE49-F238E27FC236}">
                    <a16:creationId xmlns:a16="http://schemas.microsoft.com/office/drawing/2014/main" id="{CB165FB8-AB02-C395-2677-724769A44A84}"/>
                  </a:ext>
                </a:extLst>
              </p:cNvPr>
              <p:cNvGrpSpPr/>
              <p:nvPr/>
            </p:nvGrpSpPr>
            <p:grpSpPr>
              <a:xfrm>
                <a:off x="4823783" y="1520685"/>
                <a:ext cx="1908324" cy="1484242"/>
                <a:chOff x="4823783" y="1520685"/>
                <a:chExt cx="1908324" cy="1484242"/>
              </a:xfrm>
              <a:solidFill>
                <a:srgbClr val="F0F0F0"/>
              </a:solidFill>
            </p:grpSpPr>
            <p:sp>
              <p:nvSpPr>
                <p:cNvPr id="51" name="Freeform 50">
                  <a:extLst>
                    <a:ext uri="{FF2B5EF4-FFF2-40B4-BE49-F238E27FC236}">
                      <a16:creationId xmlns:a16="http://schemas.microsoft.com/office/drawing/2014/main" id="{95EE4C7E-3F3F-BB2A-EF8E-9C85CE59667F}"/>
                    </a:ext>
                  </a:extLst>
                </p:cNvPr>
                <p:cNvSpPr/>
                <p:nvPr/>
              </p:nvSpPr>
              <p:spPr>
                <a:xfrm>
                  <a:off x="4823783" y="1520685"/>
                  <a:ext cx="901150" cy="1484242"/>
                </a:xfrm>
                <a:custGeom>
                  <a:avLst/>
                  <a:gdLst>
                    <a:gd name="connsiteX0" fmla="*/ 318059 w 901150"/>
                    <a:gd name="connsiteY0" fmla="*/ 742112 h 1484242"/>
                    <a:gd name="connsiteX1" fmla="*/ 901151 w 901150"/>
                    <a:gd name="connsiteY1" fmla="*/ 17250 h 1484242"/>
                    <a:gd name="connsiteX2" fmla="*/ 742121 w 901150"/>
                    <a:gd name="connsiteY2" fmla="*/ 0 h 1484242"/>
                    <a:gd name="connsiteX3" fmla="*/ 0 w 901150"/>
                    <a:gd name="connsiteY3" fmla="*/ 742121 h 1484242"/>
                    <a:gd name="connsiteX4" fmla="*/ 742121 w 901150"/>
                    <a:gd name="connsiteY4" fmla="*/ 1484243 h 1484242"/>
                    <a:gd name="connsiteX5" fmla="*/ 901151 w 901150"/>
                    <a:gd name="connsiteY5" fmla="*/ 1466983 h 1484242"/>
                    <a:gd name="connsiteX6" fmla="*/ 318059 w 901150"/>
                    <a:gd name="connsiteY6" fmla="*/ 742112 h 148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150" h="1484242">
                      <a:moveTo>
                        <a:pt x="318059" y="742112"/>
                      </a:moveTo>
                      <a:cubicBezTo>
                        <a:pt x="318059" y="386848"/>
                        <a:pt x="567738" y="90068"/>
                        <a:pt x="901151" y="17250"/>
                      </a:cubicBezTo>
                      <a:cubicBezTo>
                        <a:pt x="849906" y="6067"/>
                        <a:pt x="796747" y="0"/>
                        <a:pt x="742121" y="0"/>
                      </a:cubicBezTo>
                      <a:cubicBezTo>
                        <a:pt x="332251" y="0"/>
                        <a:pt x="0" y="332251"/>
                        <a:pt x="0" y="742121"/>
                      </a:cubicBezTo>
                      <a:cubicBezTo>
                        <a:pt x="0" y="1151992"/>
                        <a:pt x="332251" y="1484243"/>
                        <a:pt x="742121" y="1484243"/>
                      </a:cubicBezTo>
                      <a:cubicBezTo>
                        <a:pt x="796728" y="1484243"/>
                        <a:pt x="849897" y="1478175"/>
                        <a:pt x="901151" y="1466983"/>
                      </a:cubicBezTo>
                      <a:cubicBezTo>
                        <a:pt x="567738" y="1394165"/>
                        <a:pt x="318059" y="1097385"/>
                        <a:pt x="318059" y="742112"/>
                      </a:cubicBezTo>
                      <a:close/>
                    </a:path>
                  </a:pathLst>
                </a:custGeom>
                <a:solidFill>
                  <a:srgbClr val="F0F0F0"/>
                </a:solid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672504B4-C5B4-5B97-8A9A-67200B089E15}"/>
                    </a:ext>
                  </a:extLst>
                </p:cNvPr>
                <p:cNvSpPr/>
                <p:nvPr/>
              </p:nvSpPr>
              <p:spPr>
                <a:xfrm>
                  <a:off x="5873057" y="1573691"/>
                  <a:ext cx="445894" cy="424062"/>
                </a:xfrm>
                <a:custGeom>
                  <a:avLst/>
                  <a:gdLst>
                    <a:gd name="connsiteX0" fmla="*/ 222942 w 445894"/>
                    <a:gd name="connsiteY0" fmla="*/ 0 h 424062"/>
                    <a:gd name="connsiteX1" fmla="*/ 275577 w 445894"/>
                    <a:gd name="connsiteY1" fmla="*/ 161973 h 424062"/>
                    <a:gd name="connsiteX2" fmla="*/ 445894 w 445894"/>
                    <a:gd name="connsiteY2" fmla="*/ 161973 h 424062"/>
                    <a:gd name="connsiteX3" fmla="*/ 308096 w 445894"/>
                    <a:gd name="connsiteY3" fmla="*/ 262090 h 424062"/>
                    <a:gd name="connsiteX4" fmla="*/ 360731 w 445894"/>
                    <a:gd name="connsiteY4" fmla="*/ 424063 h 424062"/>
                    <a:gd name="connsiteX5" fmla="*/ 222942 w 445894"/>
                    <a:gd name="connsiteY5" fmla="*/ 323964 h 424062"/>
                    <a:gd name="connsiteX6" fmla="*/ 85154 w 445894"/>
                    <a:gd name="connsiteY6" fmla="*/ 424063 h 424062"/>
                    <a:gd name="connsiteX7" fmla="*/ 137789 w 445894"/>
                    <a:gd name="connsiteY7" fmla="*/ 262090 h 424062"/>
                    <a:gd name="connsiteX8" fmla="*/ 0 w 445894"/>
                    <a:gd name="connsiteY8" fmla="*/ 161973 h 424062"/>
                    <a:gd name="connsiteX9" fmla="*/ 170307 w 445894"/>
                    <a:gd name="connsiteY9" fmla="*/ 161973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94" h="424062">
                      <a:moveTo>
                        <a:pt x="222942" y="0"/>
                      </a:moveTo>
                      <a:lnTo>
                        <a:pt x="275577" y="161973"/>
                      </a:lnTo>
                      <a:lnTo>
                        <a:pt x="445894" y="161973"/>
                      </a:lnTo>
                      <a:lnTo>
                        <a:pt x="308096" y="262090"/>
                      </a:lnTo>
                      <a:lnTo>
                        <a:pt x="360731" y="424063"/>
                      </a:lnTo>
                      <a:lnTo>
                        <a:pt x="222942" y="323964"/>
                      </a:lnTo>
                      <a:lnTo>
                        <a:pt x="85154" y="424063"/>
                      </a:lnTo>
                      <a:lnTo>
                        <a:pt x="137789" y="262090"/>
                      </a:lnTo>
                      <a:lnTo>
                        <a:pt x="0" y="161973"/>
                      </a:lnTo>
                      <a:lnTo>
                        <a:pt x="170307" y="161973"/>
                      </a:lnTo>
                      <a:close/>
                    </a:path>
                  </a:pathLst>
                </a:custGeom>
                <a:solidFill>
                  <a:srgbClr val="F0F0F0"/>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F964548-1945-B63B-0B89-9E20204829C6}"/>
                    </a:ext>
                  </a:extLst>
                </p:cNvPr>
                <p:cNvSpPr/>
                <p:nvPr/>
              </p:nvSpPr>
              <p:spPr>
                <a:xfrm>
                  <a:off x="5459891" y="1891741"/>
                  <a:ext cx="445903" cy="424062"/>
                </a:xfrm>
                <a:custGeom>
                  <a:avLst/>
                  <a:gdLst>
                    <a:gd name="connsiteX0" fmla="*/ 222961 w 445903"/>
                    <a:gd name="connsiteY0" fmla="*/ 0 h 424062"/>
                    <a:gd name="connsiteX1" fmla="*/ 275587 w 445903"/>
                    <a:gd name="connsiteY1" fmla="*/ 161982 h 424062"/>
                    <a:gd name="connsiteX2" fmla="*/ 445903 w 445903"/>
                    <a:gd name="connsiteY2" fmla="*/ 161982 h 424062"/>
                    <a:gd name="connsiteX3" fmla="*/ 308115 w 445903"/>
                    <a:gd name="connsiteY3" fmla="*/ 262090 h 424062"/>
                    <a:gd name="connsiteX4" fmla="*/ 360750 w 445903"/>
                    <a:gd name="connsiteY4" fmla="*/ 424063 h 424062"/>
                    <a:gd name="connsiteX5" fmla="*/ 222961 w 445903"/>
                    <a:gd name="connsiteY5" fmla="*/ 323964 h 424062"/>
                    <a:gd name="connsiteX6" fmla="*/ 85154 w 445903"/>
                    <a:gd name="connsiteY6" fmla="*/ 424063 h 424062"/>
                    <a:gd name="connsiteX7" fmla="*/ 137798 w 445903"/>
                    <a:gd name="connsiteY7" fmla="*/ 262090 h 424062"/>
                    <a:gd name="connsiteX8" fmla="*/ 0 w 445903"/>
                    <a:gd name="connsiteY8" fmla="*/ 161982 h 424062"/>
                    <a:gd name="connsiteX9" fmla="*/ 170317 w 44590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903" h="424062">
                      <a:moveTo>
                        <a:pt x="222961" y="0"/>
                      </a:moveTo>
                      <a:lnTo>
                        <a:pt x="275587" y="161982"/>
                      </a:lnTo>
                      <a:lnTo>
                        <a:pt x="445903" y="161982"/>
                      </a:lnTo>
                      <a:lnTo>
                        <a:pt x="308115" y="262090"/>
                      </a:lnTo>
                      <a:lnTo>
                        <a:pt x="360750" y="424063"/>
                      </a:lnTo>
                      <a:lnTo>
                        <a:pt x="222961" y="323964"/>
                      </a:lnTo>
                      <a:lnTo>
                        <a:pt x="85154" y="424063"/>
                      </a:lnTo>
                      <a:lnTo>
                        <a:pt x="137798" y="262090"/>
                      </a:lnTo>
                      <a:lnTo>
                        <a:pt x="0" y="161982"/>
                      </a:lnTo>
                      <a:lnTo>
                        <a:pt x="170317" y="161982"/>
                      </a:lnTo>
                      <a:close/>
                    </a:path>
                  </a:pathLst>
                </a:custGeom>
                <a:solidFill>
                  <a:srgbClr val="F0F0F0"/>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D977DFE-C1B4-BDCB-331F-803525267FAC}"/>
                    </a:ext>
                  </a:extLst>
                </p:cNvPr>
                <p:cNvSpPr/>
                <p:nvPr/>
              </p:nvSpPr>
              <p:spPr>
                <a:xfrm>
                  <a:off x="6286214" y="1891741"/>
                  <a:ext cx="445893" cy="424062"/>
                </a:xfrm>
                <a:custGeom>
                  <a:avLst/>
                  <a:gdLst>
                    <a:gd name="connsiteX0" fmla="*/ 222942 w 445893"/>
                    <a:gd name="connsiteY0" fmla="*/ 0 h 424062"/>
                    <a:gd name="connsiteX1" fmla="*/ 275587 w 445893"/>
                    <a:gd name="connsiteY1" fmla="*/ 161982 h 424062"/>
                    <a:gd name="connsiteX2" fmla="*/ 445894 w 445893"/>
                    <a:gd name="connsiteY2" fmla="*/ 161982 h 424062"/>
                    <a:gd name="connsiteX3" fmla="*/ 308096 w 445893"/>
                    <a:gd name="connsiteY3" fmla="*/ 262090 h 424062"/>
                    <a:gd name="connsiteX4" fmla="*/ 360740 w 445893"/>
                    <a:gd name="connsiteY4" fmla="*/ 424063 h 424062"/>
                    <a:gd name="connsiteX5" fmla="*/ 222942 w 445893"/>
                    <a:gd name="connsiteY5" fmla="*/ 323964 h 424062"/>
                    <a:gd name="connsiteX6" fmla="*/ 85154 w 445893"/>
                    <a:gd name="connsiteY6" fmla="*/ 424063 h 424062"/>
                    <a:gd name="connsiteX7" fmla="*/ 137789 w 445893"/>
                    <a:gd name="connsiteY7" fmla="*/ 262090 h 424062"/>
                    <a:gd name="connsiteX8" fmla="*/ 0 w 445893"/>
                    <a:gd name="connsiteY8" fmla="*/ 161982 h 424062"/>
                    <a:gd name="connsiteX9" fmla="*/ 170307 w 44589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93" h="424062">
                      <a:moveTo>
                        <a:pt x="222942" y="0"/>
                      </a:moveTo>
                      <a:lnTo>
                        <a:pt x="275587" y="161982"/>
                      </a:lnTo>
                      <a:lnTo>
                        <a:pt x="445894" y="161982"/>
                      </a:lnTo>
                      <a:lnTo>
                        <a:pt x="308096" y="262090"/>
                      </a:lnTo>
                      <a:lnTo>
                        <a:pt x="360740" y="424063"/>
                      </a:lnTo>
                      <a:lnTo>
                        <a:pt x="222942" y="323964"/>
                      </a:lnTo>
                      <a:lnTo>
                        <a:pt x="85154" y="424063"/>
                      </a:lnTo>
                      <a:lnTo>
                        <a:pt x="137789" y="262090"/>
                      </a:lnTo>
                      <a:lnTo>
                        <a:pt x="0" y="161982"/>
                      </a:lnTo>
                      <a:lnTo>
                        <a:pt x="170307" y="161982"/>
                      </a:lnTo>
                      <a:close/>
                    </a:path>
                  </a:pathLst>
                </a:custGeom>
                <a:solidFill>
                  <a:srgbClr val="F0F0F0"/>
                </a:solidFill>
                <a:ln w="9525"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F025412D-5746-75EE-15D2-32D21717A275}"/>
                    </a:ext>
                  </a:extLst>
                </p:cNvPr>
                <p:cNvSpPr/>
                <p:nvPr/>
              </p:nvSpPr>
              <p:spPr>
                <a:xfrm>
                  <a:off x="6127194" y="2368819"/>
                  <a:ext cx="445884" cy="424062"/>
                </a:xfrm>
                <a:custGeom>
                  <a:avLst/>
                  <a:gdLst>
                    <a:gd name="connsiteX0" fmla="*/ 222942 w 445884"/>
                    <a:gd name="connsiteY0" fmla="*/ 0 h 424062"/>
                    <a:gd name="connsiteX1" fmla="*/ 275577 w 445884"/>
                    <a:gd name="connsiteY1" fmla="*/ 161982 h 424062"/>
                    <a:gd name="connsiteX2" fmla="*/ 445884 w 445884"/>
                    <a:gd name="connsiteY2" fmla="*/ 161982 h 424062"/>
                    <a:gd name="connsiteX3" fmla="*/ 308096 w 445884"/>
                    <a:gd name="connsiteY3" fmla="*/ 262090 h 424062"/>
                    <a:gd name="connsiteX4" fmla="*/ 360731 w 445884"/>
                    <a:gd name="connsiteY4" fmla="*/ 424063 h 424062"/>
                    <a:gd name="connsiteX5" fmla="*/ 222942 w 445884"/>
                    <a:gd name="connsiteY5" fmla="*/ 323964 h 424062"/>
                    <a:gd name="connsiteX6" fmla="*/ 85154 w 445884"/>
                    <a:gd name="connsiteY6" fmla="*/ 424063 h 424062"/>
                    <a:gd name="connsiteX7" fmla="*/ 137789 w 445884"/>
                    <a:gd name="connsiteY7" fmla="*/ 262090 h 424062"/>
                    <a:gd name="connsiteX8" fmla="*/ 0 w 445884"/>
                    <a:gd name="connsiteY8" fmla="*/ 161982 h 424062"/>
                    <a:gd name="connsiteX9" fmla="*/ 170297 w 445884"/>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84" h="424062">
                      <a:moveTo>
                        <a:pt x="222942" y="0"/>
                      </a:moveTo>
                      <a:lnTo>
                        <a:pt x="275577" y="161982"/>
                      </a:lnTo>
                      <a:lnTo>
                        <a:pt x="445884" y="161982"/>
                      </a:lnTo>
                      <a:lnTo>
                        <a:pt x="308096" y="262090"/>
                      </a:lnTo>
                      <a:lnTo>
                        <a:pt x="360731" y="424063"/>
                      </a:lnTo>
                      <a:lnTo>
                        <a:pt x="222942" y="323964"/>
                      </a:lnTo>
                      <a:lnTo>
                        <a:pt x="85154" y="424063"/>
                      </a:lnTo>
                      <a:lnTo>
                        <a:pt x="137789" y="262090"/>
                      </a:lnTo>
                      <a:lnTo>
                        <a:pt x="0" y="161982"/>
                      </a:lnTo>
                      <a:lnTo>
                        <a:pt x="170297" y="161982"/>
                      </a:lnTo>
                      <a:close/>
                    </a:path>
                  </a:pathLst>
                </a:custGeom>
                <a:solidFill>
                  <a:srgbClr val="F0F0F0"/>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7CF1616-74F3-37B8-6A7E-38E5E2B4C9FA}"/>
                    </a:ext>
                  </a:extLst>
                </p:cNvPr>
                <p:cNvSpPr/>
                <p:nvPr/>
              </p:nvSpPr>
              <p:spPr>
                <a:xfrm>
                  <a:off x="5618921" y="2368819"/>
                  <a:ext cx="445903" cy="424062"/>
                </a:xfrm>
                <a:custGeom>
                  <a:avLst/>
                  <a:gdLst>
                    <a:gd name="connsiteX0" fmla="*/ 222952 w 445903"/>
                    <a:gd name="connsiteY0" fmla="*/ 0 h 424062"/>
                    <a:gd name="connsiteX1" fmla="*/ 275577 w 445903"/>
                    <a:gd name="connsiteY1" fmla="*/ 161982 h 424062"/>
                    <a:gd name="connsiteX2" fmla="*/ 445903 w 445903"/>
                    <a:gd name="connsiteY2" fmla="*/ 161982 h 424062"/>
                    <a:gd name="connsiteX3" fmla="*/ 308105 w 445903"/>
                    <a:gd name="connsiteY3" fmla="*/ 262090 h 424062"/>
                    <a:gd name="connsiteX4" fmla="*/ 360750 w 445903"/>
                    <a:gd name="connsiteY4" fmla="*/ 424063 h 424062"/>
                    <a:gd name="connsiteX5" fmla="*/ 222952 w 445903"/>
                    <a:gd name="connsiteY5" fmla="*/ 323964 h 424062"/>
                    <a:gd name="connsiteX6" fmla="*/ 85154 w 445903"/>
                    <a:gd name="connsiteY6" fmla="*/ 424063 h 424062"/>
                    <a:gd name="connsiteX7" fmla="*/ 137789 w 445903"/>
                    <a:gd name="connsiteY7" fmla="*/ 262090 h 424062"/>
                    <a:gd name="connsiteX8" fmla="*/ 0 w 445903"/>
                    <a:gd name="connsiteY8" fmla="*/ 161982 h 424062"/>
                    <a:gd name="connsiteX9" fmla="*/ 170317 w 44590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903" h="424062">
                      <a:moveTo>
                        <a:pt x="222952" y="0"/>
                      </a:moveTo>
                      <a:lnTo>
                        <a:pt x="275577" y="161982"/>
                      </a:lnTo>
                      <a:lnTo>
                        <a:pt x="445903" y="161982"/>
                      </a:lnTo>
                      <a:lnTo>
                        <a:pt x="308105" y="262090"/>
                      </a:lnTo>
                      <a:lnTo>
                        <a:pt x="360750" y="424063"/>
                      </a:lnTo>
                      <a:lnTo>
                        <a:pt x="222952" y="323964"/>
                      </a:lnTo>
                      <a:lnTo>
                        <a:pt x="85154" y="424063"/>
                      </a:lnTo>
                      <a:lnTo>
                        <a:pt x="137789" y="262090"/>
                      </a:lnTo>
                      <a:lnTo>
                        <a:pt x="0" y="161982"/>
                      </a:lnTo>
                      <a:lnTo>
                        <a:pt x="170317" y="161982"/>
                      </a:lnTo>
                      <a:close/>
                    </a:path>
                  </a:pathLst>
                </a:custGeom>
                <a:solidFill>
                  <a:srgbClr val="F0F0F0"/>
                </a:solidFill>
                <a:ln w="9525" cap="flat">
                  <a:noFill/>
                  <a:prstDash val="solid"/>
                  <a:miter/>
                </a:ln>
              </p:spPr>
              <p:txBody>
                <a:bodyPr rtlCol="0" anchor="ctr"/>
                <a:lstStyle/>
                <a:p>
                  <a:endParaRPr lang="en-US"/>
                </a:p>
              </p:txBody>
            </p:sp>
          </p:grpSp>
        </p:grpSp>
      </p:grpSp>
      <p:grpSp>
        <p:nvGrpSpPr>
          <p:cNvPr id="57" name="Group 56">
            <a:extLst>
              <a:ext uri="{FF2B5EF4-FFF2-40B4-BE49-F238E27FC236}">
                <a16:creationId xmlns:a16="http://schemas.microsoft.com/office/drawing/2014/main" id="{B9968C48-97A8-82E2-7D60-23F8FB816733}"/>
              </a:ext>
            </a:extLst>
          </p:cNvPr>
          <p:cNvGrpSpPr/>
          <p:nvPr/>
        </p:nvGrpSpPr>
        <p:grpSpPr>
          <a:xfrm>
            <a:off x="433754" y="3084322"/>
            <a:ext cx="366288" cy="366288"/>
            <a:chOff x="10588879" y="6238171"/>
            <a:chExt cx="438912" cy="438912"/>
          </a:xfrm>
        </p:grpSpPr>
        <p:sp>
          <p:nvSpPr>
            <p:cNvPr id="58" name="Oval 57">
              <a:extLst>
                <a:ext uri="{FF2B5EF4-FFF2-40B4-BE49-F238E27FC236}">
                  <a16:creationId xmlns:a16="http://schemas.microsoft.com/office/drawing/2014/main" id="{93D60CB9-1641-B269-3E4D-FEDC6A149184}"/>
                </a:ext>
              </a:extLst>
            </p:cNvPr>
            <p:cNvSpPr/>
            <p:nvPr/>
          </p:nvSpPr>
          <p:spPr>
            <a:xfrm>
              <a:off x="10588879"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59" name="Group 58">
              <a:extLst>
                <a:ext uri="{FF2B5EF4-FFF2-40B4-BE49-F238E27FC236}">
                  <a16:creationId xmlns:a16="http://schemas.microsoft.com/office/drawing/2014/main" id="{D8CB0F9F-C0B9-2808-F42B-A70C9F98B9AF}"/>
                </a:ext>
              </a:extLst>
            </p:cNvPr>
            <p:cNvGrpSpPr>
              <a:grpSpLocks noChangeAspect="1"/>
            </p:cNvGrpSpPr>
            <p:nvPr/>
          </p:nvGrpSpPr>
          <p:grpSpPr>
            <a:xfrm>
              <a:off x="10639793" y="6289303"/>
              <a:ext cx="338328" cy="338328"/>
              <a:chOff x="3657600" y="990600"/>
              <a:chExt cx="4876800" cy="4876800"/>
            </a:xfrm>
          </p:grpSpPr>
          <p:sp>
            <p:nvSpPr>
              <p:cNvPr id="60" name="Freeform 59">
                <a:extLst>
                  <a:ext uri="{FF2B5EF4-FFF2-40B4-BE49-F238E27FC236}">
                    <a16:creationId xmlns:a16="http://schemas.microsoft.com/office/drawing/2014/main" id="{F0FD5340-F3E9-BD88-D2A7-49E06816879B}"/>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61" name="Graphic 188">
                <a:extLst>
                  <a:ext uri="{FF2B5EF4-FFF2-40B4-BE49-F238E27FC236}">
                    <a16:creationId xmlns:a16="http://schemas.microsoft.com/office/drawing/2014/main" id="{B6CFB404-F3C4-3D82-FC66-6404059982E9}"/>
                  </a:ext>
                </a:extLst>
              </p:cNvPr>
              <p:cNvGrpSpPr/>
              <p:nvPr/>
            </p:nvGrpSpPr>
            <p:grpSpPr>
              <a:xfrm>
                <a:off x="3741600" y="1520685"/>
                <a:ext cx="4792799" cy="4346714"/>
                <a:chOff x="3741600" y="1520685"/>
                <a:chExt cx="4792799" cy="4346714"/>
              </a:xfrm>
              <a:solidFill>
                <a:srgbClr val="D80027"/>
              </a:solidFill>
            </p:grpSpPr>
            <p:sp>
              <p:nvSpPr>
                <p:cNvPr id="63" name="Freeform 62">
                  <a:extLst>
                    <a:ext uri="{FF2B5EF4-FFF2-40B4-BE49-F238E27FC236}">
                      <a16:creationId xmlns:a16="http://schemas.microsoft.com/office/drawing/2014/main" id="{40B34EC1-F0ED-B1F6-18F1-38D72257DA2B}"/>
                    </a:ext>
                  </a:extLst>
                </p:cNvPr>
                <p:cNvSpPr/>
                <p:nvPr/>
              </p:nvSpPr>
              <p:spPr>
                <a:xfrm>
                  <a:off x="5989986" y="2792891"/>
                  <a:ext cx="2544413" cy="636108"/>
                </a:xfrm>
                <a:custGeom>
                  <a:avLst/>
                  <a:gdLst>
                    <a:gd name="connsiteX0" fmla="*/ 0 w 2544413"/>
                    <a:gd name="connsiteY0" fmla="*/ 636108 h 636108"/>
                    <a:gd name="connsiteX1" fmla="*/ 2544413 w 2544413"/>
                    <a:gd name="connsiteY1" fmla="*/ 636108 h 636108"/>
                    <a:gd name="connsiteX2" fmla="*/ 2460412 w 2544413"/>
                    <a:gd name="connsiteY2" fmla="*/ 0 h 636108"/>
                    <a:gd name="connsiteX3" fmla="*/ 0 w 2544413"/>
                    <a:gd name="connsiteY3" fmla="*/ 0 h 636108"/>
                    <a:gd name="connsiteX4" fmla="*/ 0 w 2544413"/>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413" h="636108">
                      <a:moveTo>
                        <a:pt x="0" y="636108"/>
                      </a:moveTo>
                      <a:lnTo>
                        <a:pt x="2544413" y="636108"/>
                      </a:lnTo>
                      <a:cubicBezTo>
                        <a:pt x="2544413" y="416023"/>
                        <a:pt x="2515077" y="202816"/>
                        <a:pt x="2460412"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01F9B56-BD53-F041-2501-CE7AF53B0E79}"/>
                    </a:ext>
                  </a:extLst>
                </p:cNvPr>
                <p:cNvSpPr/>
                <p:nvPr/>
              </p:nvSpPr>
              <p:spPr>
                <a:xfrm>
                  <a:off x="5989986" y="1520685"/>
                  <a:ext cx="2186520" cy="636108"/>
                </a:xfrm>
                <a:custGeom>
                  <a:avLst/>
                  <a:gdLst>
                    <a:gd name="connsiteX0" fmla="*/ 0 w 2186520"/>
                    <a:gd name="connsiteY0" fmla="*/ 636108 h 636108"/>
                    <a:gd name="connsiteX1" fmla="*/ 2186521 w 2186520"/>
                    <a:gd name="connsiteY1" fmla="*/ 636108 h 636108"/>
                    <a:gd name="connsiteX2" fmla="*/ 1623879 w 2186520"/>
                    <a:gd name="connsiteY2" fmla="*/ 0 h 636108"/>
                    <a:gd name="connsiteX3" fmla="*/ 0 w 2186520"/>
                    <a:gd name="connsiteY3" fmla="*/ 0 h 636108"/>
                    <a:gd name="connsiteX4" fmla="*/ 0 w 2186520"/>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520" h="636108">
                      <a:moveTo>
                        <a:pt x="0" y="636108"/>
                      </a:moveTo>
                      <a:lnTo>
                        <a:pt x="2186521" y="636108"/>
                      </a:lnTo>
                      <a:cubicBezTo>
                        <a:pt x="2037255" y="392535"/>
                        <a:pt x="1846402" y="177241"/>
                        <a:pt x="1623879"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CCE665-00F2-1B0C-39A8-B0C5CA76A914}"/>
                    </a:ext>
                  </a:extLst>
                </p:cNvPr>
                <p:cNvSpPr/>
                <p:nvPr/>
              </p:nvSpPr>
              <p:spPr>
                <a:xfrm>
                  <a:off x="4578134" y="5337314"/>
                  <a:ext cx="3035731" cy="530085"/>
                </a:xfrm>
                <a:custGeom>
                  <a:avLst/>
                  <a:gdLst>
                    <a:gd name="connsiteX0" fmla="*/ 1517866 w 3035731"/>
                    <a:gd name="connsiteY0" fmla="*/ 530085 h 530085"/>
                    <a:gd name="connsiteX1" fmla="*/ 3035732 w 3035731"/>
                    <a:gd name="connsiteY1" fmla="*/ 0 h 530085"/>
                    <a:gd name="connsiteX2" fmla="*/ 0 w 3035731"/>
                    <a:gd name="connsiteY2" fmla="*/ 0 h 530085"/>
                    <a:gd name="connsiteX3" fmla="*/ 1517866 w 3035731"/>
                    <a:gd name="connsiteY3" fmla="*/ 530085 h 530085"/>
                  </a:gdLst>
                  <a:ahLst/>
                  <a:cxnLst>
                    <a:cxn ang="0">
                      <a:pos x="connsiteX0" y="connsiteY0"/>
                    </a:cxn>
                    <a:cxn ang="0">
                      <a:pos x="connsiteX1" y="connsiteY1"/>
                    </a:cxn>
                    <a:cxn ang="0">
                      <a:pos x="connsiteX2" y="connsiteY2"/>
                    </a:cxn>
                    <a:cxn ang="0">
                      <a:pos x="connsiteX3" y="connsiteY3"/>
                    </a:cxn>
                  </a:cxnLst>
                  <a:rect l="l" t="t" r="r" b="b"/>
                  <a:pathLst>
                    <a:path w="3035731" h="530085">
                      <a:moveTo>
                        <a:pt x="1517866" y="530085"/>
                      </a:moveTo>
                      <a:cubicBezTo>
                        <a:pt x="2091738" y="530085"/>
                        <a:pt x="2619204" y="331737"/>
                        <a:pt x="3035732" y="0"/>
                      </a:cubicBezTo>
                      <a:lnTo>
                        <a:pt x="0" y="0"/>
                      </a:lnTo>
                      <a:cubicBezTo>
                        <a:pt x="416528" y="331737"/>
                        <a:pt x="943994" y="530085"/>
                        <a:pt x="1517866" y="530085"/>
                      </a:cubicBezTo>
                      <a:close/>
                    </a:path>
                  </a:pathLst>
                </a:custGeom>
                <a:solidFill>
                  <a:srgbClr val="D80027"/>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F6EA5C1-DB20-B121-0EAD-A3BB86D0605C}"/>
                    </a:ext>
                  </a:extLst>
                </p:cNvPr>
                <p:cNvSpPr/>
                <p:nvPr/>
              </p:nvSpPr>
              <p:spPr>
                <a:xfrm>
                  <a:off x="3741600" y="4065098"/>
                  <a:ext cx="4708798" cy="636107"/>
                </a:xfrm>
                <a:custGeom>
                  <a:avLst/>
                  <a:gdLst>
                    <a:gd name="connsiteX0" fmla="*/ 273891 w 4708798"/>
                    <a:gd name="connsiteY0" fmla="*/ 636108 h 636107"/>
                    <a:gd name="connsiteX1" fmla="*/ 4434907 w 4708798"/>
                    <a:gd name="connsiteY1" fmla="*/ 636108 h 636107"/>
                    <a:gd name="connsiteX2" fmla="*/ 4708798 w 4708798"/>
                    <a:gd name="connsiteY2" fmla="*/ 0 h 636107"/>
                    <a:gd name="connsiteX3" fmla="*/ 0 w 4708798"/>
                    <a:gd name="connsiteY3" fmla="*/ 0 h 636107"/>
                    <a:gd name="connsiteX4" fmla="*/ 273891 w 4708798"/>
                    <a:gd name="connsiteY4" fmla="*/ 636108 h 63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8798" h="636107">
                      <a:moveTo>
                        <a:pt x="273891" y="636108"/>
                      </a:moveTo>
                      <a:lnTo>
                        <a:pt x="4434907" y="636108"/>
                      </a:lnTo>
                      <a:cubicBezTo>
                        <a:pt x="4554741" y="440569"/>
                        <a:pt x="4647676" y="226828"/>
                        <a:pt x="4708798" y="0"/>
                      </a:cubicBezTo>
                      <a:lnTo>
                        <a:pt x="0" y="0"/>
                      </a:lnTo>
                      <a:cubicBezTo>
                        <a:pt x="61122" y="226828"/>
                        <a:pt x="154057" y="440569"/>
                        <a:pt x="273891" y="636108"/>
                      </a:cubicBezTo>
                      <a:close/>
                    </a:path>
                  </a:pathLst>
                </a:custGeom>
                <a:solidFill>
                  <a:srgbClr val="D80027"/>
                </a:solidFill>
                <a:ln w="9525" cap="flat">
                  <a:noFill/>
                  <a:prstDash val="solid"/>
                  <a:miter/>
                </a:ln>
              </p:spPr>
              <p:txBody>
                <a:bodyPr rtlCol="0" anchor="ctr"/>
                <a:lstStyle/>
                <a:p>
                  <a:endParaRPr lang="en-US"/>
                </a:p>
              </p:txBody>
            </p:sp>
          </p:grpSp>
          <p:sp>
            <p:nvSpPr>
              <p:cNvPr id="62" name="Freeform 61">
                <a:extLst>
                  <a:ext uri="{FF2B5EF4-FFF2-40B4-BE49-F238E27FC236}">
                    <a16:creationId xmlns:a16="http://schemas.microsoft.com/office/drawing/2014/main" id="{30B24D35-1C25-B007-8F11-C0F92589004B}"/>
                  </a:ext>
                </a:extLst>
              </p:cNvPr>
              <p:cNvSpPr/>
              <p:nvPr/>
            </p:nvSpPr>
            <p:spPr>
              <a:xfrm>
                <a:off x="3657600" y="990600"/>
                <a:ext cx="2438400" cy="2438400"/>
              </a:xfrm>
              <a:custGeom>
                <a:avLst/>
                <a:gdLst>
                  <a:gd name="connsiteX0" fmla="*/ 1129513 w 2438400"/>
                  <a:gd name="connsiteY0" fmla="*/ 380790 h 2438400"/>
                  <a:gd name="connsiteX1" fmla="*/ 1351721 w 2438400"/>
                  <a:gd name="connsiteY1" fmla="*/ 380790 h 2438400"/>
                  <a:gd name="connsiteX2" fmla="*/ 1145029 w 2438400"/>
                  <a:gd name="connsiteY2" fmla="*/ 530952 h 2438400"/>
                  <a:gd name="connsiteX3" fmla="*/ 1223982 w 2438400"/>
                  <a:gd name="connsiteY3" fmla="*/ 773925 h 2438400"/>
                  <a:gd name="connsiteX4" fmla="*/ 1017299 w 2438400"/>
                  <a:gd name="connsiteY4" fmla="*/ 623764 h 2438400"/>
                  <a:gd name="connsiteX5" fmla="*/ 810616 w 2438400"/>
                  <a:gd name="connsiteY5" fmla="*/ 773925 h 2438400"/>
                  <a:gd name="connsiteX6" fmla="*/ 878815 w 2438400"/>
                  <a:gd name="connsiteY6" fmla="*/ 564023 h 2438400"/>
                  <a:gd name="connsiteX7" fmla="*/ 405879 w 2438400"/>
                  <a:gd name="connsiteY7" fmla="*/ 1091108 h 2438400"/>
                  <a:gd name="connsiteX8" fmla="*/ 477079 w 2438400"/>
                  <a:gd name="connsiteY8" fmla="*/ 1091108 h 2438400"/>
                  <a:gd name="connsiteX9" fmla="*/ 345510 w 2438400"/>
                  <a:gd name="connsiteY9" fmla="*/ 1186691 h 2438400"/>
                  <a:gd name="connsiteX10" fmla="*/ 286512 w 2438400"/>
                  <a:gd name="connsiteY10" fmla="*/ 1290876 h 2438400"/>
                  <a:gd name="connsiteX11" fmla="*/ 349339 w 2438400"/>
                  <a:gd name="connsiteY11" fmla="*/ 1484243 h 2438400"/>
                  <a:gd name="connsiteX12" fmla="*/ 232124 w 2438400"/>
                  <a:gd name="connsiteY12" fmla="*/ 1399080 h 2438400"/>
                  <a:gd name="connsiteX13" fmla="*/ 152381 w 2438400"/>
                  <a:gd name="connsiteY13" fmla="*/ 1588370 h 2438400"/>
                  <a:gd name="connsiteX14" fmla="*/ 221599 w 2438400"/>
                  <a:gd name="connsiteY14" fmla="*/ 1801425 h 2438400"/>
                  <a:gd name="connsiteX15" fmla="*/ 477079 w 2438400"/>
                  <a:gd name="connsiteY15" fmla="*/ 1801425 h 2438400"/>
                  <a:gd name="connsiteX16" fmla="*/ 270386 w 2438400"/>
                  <a:gd name="connsiteY16" fmla="*/ 1951587 h 2438400"/>
                  <a:gd name="connsiteX17" fmla="*/ 349339 w 2438400"/>
                  <a:gd name="connsiteY17" fmla="*/ 2194560 h 2438400"/>
                  <a:gd name="connsiteX18" fmla="*/ 142656 w 2438400"/>
                  <a:gd name="connsiteY18" fmla="*/ 2044398 h 2438400"/>
                  <a:gd name="connsiteX19" fmla="*/ 18850 w 2438400"/>
                  <a:gd name="connsiteY19" fmla="*/ 2134353 h 2438400"/>
                  <a:gd name="connsiteX20" fmla="*/ 0 w 2438400"/>
                  <a:gd name="connsiteY20" fmla="*/ 2438400 h 2438400"/>
                  <a:gd name="connsiteX21" fmla="*/ 2438400 w 2438400"/>
                  <a:gd name="connsiteY21" fmla="*/ 2438400 h 2438400"/>
                  <a:gd name="connsiteX22" fmla="*/ 2438400 w 2438400"/>
                  <a:gd name="connsiteY22" fmla="*/ 0 h 2438400"/>
                  <a:gd name="connsiteX23" fmla="*/ 1129513 w 2438400"/>
                  <a:gd name="connsiteY23" fmla="*/ 380790 h 2438400"/>
                  <a:gd name="connsiteX24" fmla="*/ 1223982 w 2438400"/>
                  <a:gd name="connsiteY24" fmla="*/ 2194560 h 2438400"/>
                  <a:gd name="connsiteX25" fmla="*/ 1017299 w 2438400"/>
                  <a:gd name="connsiteY25" fmla="*/ 2044398 h 2438400"/>
                  <a:gd name="connsiteX26" fmla="*/ 810616 w 2438400"/>
                  <a:gd name="connsiteY26" fmla="*/ 2194560 h 2438400"/>
                  <a:gd name="connsiteX27" fmla="*/ 889568 w 2438400"/>
                  <a:gd name="connsiteY27" fmla="*/ 1951587 h 2438400"/>
                  <a:gd name="connsiteX28" fmla="*/ 682876 w 2438400"/>
                  <a:gd name="connsiteY28" fmla="*/ 1801425 h 2438400"/>
                  <a:gd name="connsiteX29" fmla="*/ 938355 w 2438400"/>
                  <a:gd name="connsiteY29" fmla="*/ 1801425 h 2438400"/>
                  <a:gd name="connsiteX30" fmla="*/ 1017299 w 2438400"/>
                  <a:gd name="connsiteY30" fmla="*/ 1558452 h 2438400"/>
                  <a:gd name="connsiteX31" fmla="*/ 1096242 w 2438400"/>
                  <a:gd name="connsiteY31" fmla="*/ 1801425 h 2438400"/>
                  <a:gd name="connsiteX32" fmla="*/ 1351721 w 2438400"/>
                  <a:gd name="connsiteY32" fmla="*/ 1801425 h 2438400"/>
                  <a:gd name="connsiteX33" fmla="*/ 1145029 w 2438400"/>
                  <a:gd name="connsiteY33" fmla="*/ 1951587 h 2438400"/>
                  <a:gd name="connsiteX34" fmla="*/ 1223982 w 2438400"/>
                  <a:gd name="connsiteY34" fmla="*/ 2194560 h 2438400"/>
                  <a:gd name="connsiteX35" fmla="*/ 1145029 w 2438400"/>
                  <a:gd name="connsiteY35" fmla="*/ 1241270 h 2438400"/>
                  <a:gd name="connsiteX36" fmla="*/ 1223982 w 2438400"/>
                  <a:gd name="connsiteY36" fmla="*/ 1484243 h 2438400"/>
                  <a:gd name="connsiteX37" fmla="*/ 1017299 w 2438400"/>
                  <a:gd name="connsiteY37" fmla="*/ 1334081 h 2438400"/>
                  <a:gd name="connsiteX38" fmla="*/ 810616 w 2438400"/>
                  <a:gd name="connsiteY38" fmla="*/ 1484243 h 2438400"/>
                  <a:gd name="connsiteX39" fmla="*/ 889568 w 2438400"/>
                  <a:gd name="connsiteY39" fmla="*/ 1241270 h 2438400"/>
                  <a:gd name="connsiteX40" fmla="*/ 682876 w 2438400"/>
                  <a:gd name="connsiteY40" fmla="*/ 1091108 h 2438400"/>
                  <a:gd name="connsiteX41" fmla="*/ 938355 w 2438400"/>
                  <a:gd name="connsiteY41" fmla="*/ 1091108 h 2438400"/>
                  <a:gd name="connsiteX42" fmla="*/ 1017299 w 2438400"/>
                  <a:gd name="connsiteY42" fmla="*/ 848135 h 2438400"/>
                  <a:gd name="connsiteX43" fmla="*/ 1096242 w 2438400"/>
                  <a:gd name="connsiteY43" fmla="*/ 1091108 h 2438400"/>
                  <a:gd name="connsiteX44" fmla="*/ 1351721 w 2438400"/>
                  <a:gd name="connsiteY44" fmla="*/ 1091108 h 2438400"/>
                  <a:gd name="connsiteX45" fmla="*/ 1145029 w 2438400"/>
                  <a:gd name="connsiteY45" fmla="*/ 1241270 h 2438400"/>
                  <a:gd name="connsiteX46" fmla="*/ 2098624 w 2438400"/>
                  <a:gd name="connsiteY46" fmla="*/ 2194560 h 2438400"/>
                  <a:gd name="connsiteX47" fmla="*/ 1891941 w 2438400"/>
                  <a:gd name="connsiteY47" fmla="*/ 2044398 h 2438400"/>
                  <a:gd name="connsiteX48" fmla="*/ 1685258 w 2438400"/>
                  <a:gd name="connsiteY48" fmla="*/ 2194560 h 2438400"/>
                  <a:gd name="connsiteX49" fmla="*/ 1764211 w 2438400"/>
                  <a:gd name="connsiteY49" fmla="*/ 1951587 h 2438400"/>
                  <a:gd name="connsiteX50" fmla="*/ 1557519 w 2438400"/>
                  <a:gd name="connsiteY50" fmla="*/ 1801425 h 2438400"/>
                  <a:gd name="connsiteX51" fmla="*/ 1812998 w 2438400"/>
                  <a:gd name="connsiteY51" fmla="*/ 1801425 h 2438400"/>
                  <a:gd name="connsiteX52" fmla="*/ 1891941 w 2438400"/>
                  <a:gd name="connsiteY52" fmla="*/ 1558452 h 2438400"/>
                  <a:gd name="connsiteX53" fmla="*/ 1970885 w 2438400"/>
                  <a:gd name="connsiteY53" fmla="*/ 1801425 h 2438400"/>
                  <a:gd name="connsiteX54" fmla="*/ 2226364 w 2438400"/>
                  <a:gd name="connsiteY54" fmla="*/ 1801425 h 2438400"/>
                  <a:gd name="connsiteX55" fmla="*/ 2019672 w 2438400"/>
                  <a:gd name="connsiteY55" fmla="*/ 1951587 h 2438400"/>
                  <a:gd name="connsiteX56" fmla="*/ 2098624 w 2438400"/>
                  <a:gd name="connsiteY56" fmla="*/ 2194560 h 2438400"/>
                  <a:gd name="connsiteX57" fmla="*/ 2019672 w 2438400"/>
                  <a:gd name="connsiteY57" fmla="*/ 1241270 h 2438400"/>
                  <a:gd name="connsiteX58" fmla="*/ 2098624 w 2438400"/>
                  <a:gd name="connsiteY58" fmla="*/ 1484243 h 2438400"/>
                  <a:gd name="connsiteX59" fmla="*/ 1891941 w 2438400"/>
                  <a:gd name="connsiteY59" fmla="*/ 1334081 h 2438400"/>
                  <a:gd name="connsiteX60" fmla="*/ 1685258 w 2438400"/>
                  <a:gd name="connsiteY60" fmla="*/ 1484243 h 2438400"/>
                  <a:gd name="connsiteX61" fmla="*/ 1764211 w 2438400"/>
                  <a:gd name="connsiteY61" fmla="*/ 1241270 h 2438400"/>
                  <a:gd name="connsiteX62" fmla="*/ 1557519 w 2438400"/>
                  <a:gd name="connsiteY62" fmla="*/ 1091108 h 2438400"/>
                  <a:gd name="connsiteX63" fmla="*/ 1812998 w 2438400"/>
                  <a:gd name="connsiteY63" fmla="*/ 1091108 h 2438400"/>
                  <a:gd name="connsiteX64" fmla="*/ 1891941 w 2438400"/>
                  <a:gd name="connsiteY64" fmla="*/ 848135 h 2438400"/>
                  <a:gd name="connsiteX65" fmla="*/ 1970885 w 2438400"/>
                  <a:gd name="connsiteY65" fmla="*/ 1091108 h 2438400"/>
                  <a:gd name="connsiteX66" fmla="*/ 2226364 w 2438400"/>
                  <a:gd name="connsiteY66" fmla="*/ 1091108 h 2438400"/>
                  <a:gd name="connsiteX67" fmla="*/ 2019672 w 2438400"/>
                  <a:gd name="connsiteY67" fmla="*/ 1241270 h 2438400"/>
                  <a:gd name="connsiteX68" fmla="*/ 2019672 w 2438400"/>
                  <a:gd name="connsiteY68" fmla="*/ 530952 h 2438400"/>
                  <a:gd name="connsiteX69" fmla="*/ 2098624 w 2438400"/>
                  <a:gd name="connsiteY69" fmla="*/ 773925 h 2438400"/>
                  <a:gd name="connsiteX70" fmla="*/ 1891941 w 2438400"/>
                  <a:gd name="connsiteY70" fmla="*/ 623764 h 2438400"/>
                  <a:gd name="connsiteX71" fmla="*/ 1685258 w 2438400"/>
                  <a:gd name="connsiteY71" fmla="*/ 773925 h 2438400"/>
                  <a:gd name="connsiteX72" fmla="*/ 1764211 w 2438400"/>
                  <a:gd name="connsiteY72" fmla="*/ 530952 h 2438400"/>
                  <a:gd name="connsiteX73" fmla="*/ 1557519 w 2438400"/>
                  <a:gd name="connsiteY73" fmla="*/ 380790 h 2438400"/>
                  <a:gd name="connsiteX74" fmla="*/ 1812998 w 2438400"/>
                  <a:gd name="connsiteY74" fmla="*/ 380790 h 2438400"/>
                  <a:gd name="connsiteX75" fmla="*/ 1891941 w 2438400"/>
                  <a:gd name="connsiteY75" fmla="*/ 137817 h 2438400"/>
                  <a:gd name="connsiteX76" fmla="*/ 1970885 w 2438400"/>
                  <a:gd name="connsiteY76" fmla="*/ 380790 h 2438400"/>
                  <a:gd name="connsiteX77" fmla="*/ 2226364 w 2438400"/>
                  <a:gd name="connsiteY77" fmla="*/ 380790 h 2438400"/>
                  <a:gd name="connsiteX78" fmla="*/ 2019672 w 2438400"/>
                  <a:gd name="connsiteY78" fmla="*/ 53095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438400" h="2438400">
                    <a:moveTo>
                      <a:pt x="1129513" y="380790"/>
                    </a:moveTo>
                    <a:lnTo>
                      <a:pt x="1351721" y="380790"/>
                    </a:lnTo>
                    <a:lnTo>
                      <a:pt x="1145029" y="530952"/>
                    </a:lnTo>
                    <a:lnTo>
                      <a:pt x="1223982" y="773925"/>
                    </a:lnTo>
                    <a:lnTo>
                      <a:pt x="1017299" y="623764"/>
                    </a:lnTo>
                    <a:lnTo>
                      <a:pt x="810616" y="773925"/>
                    </a:lnTo>
                    <a:lnTo>
                      <a:pt x="878815" y="564023"/>
                    </a:lnTo>
                    <a:cubicBezTo>
                      <a:pt x="696830" y="715613"/>
                      <a:pt x="537324" y="893216"/>
                      <a:pt x="405879" y="1091108"/>
                    </a:cubicBezTo>
                    <a:lnTo>
                      <a:pt x="477079" y="1091108"/>
                    </a:lnTo>
                    <a:lnTo>
                      <a:pt x="345510" y="1186691"/>
                    </a:lnTo>
                    <a:cubicBezTo>
                      <a:pt x="325012" y="1220886"/>
                      <a:pt x="305352" y="1255624"/>
                      <a:pt x="286512" y="1290876"/>
                    </a:cubicBezTo>
                    <a:lnTo>
                      <a:pt x="349339" y="1484243"/>
                    </a:lnTo>
                    <a:lnTo>
                      <a:pt x="232124" y="1399080"/>
                    </a:lnTo>
                    <a:cubicBezTo>
                      <a:pt x="202987" y="1460811"/>
                      <a:pt x="176336" y="1523933"/>
                      <a:pt x="152381" y="1588370"/>
                    </a:cubicBezTo>
                    <a:lnTo>
                      <a:pt x="221599" y="1801425"/>
                    </a:lnTo>
                    <a:lnTo>
                      <a:pt x="477079" y="1801425"/>
                    </a:lnTo>
                    <a:lnTo>
                      <a:pt x="270386" y="1951587"/>
                    </a:lnTo>
                    <a:lnTo>
                      <a:pt x="349339" y="2194560"/>
                    </a:lnTo>
                    <a:lnTo>
                      <a:pt x="142656" y="2044398"/>
                    </a:lnTo>
                    <a:lnTo>
                      <a:pt x="18850" y="2134353"/>
                    </a:lnTo>
                    <a:cubicBezTo>
                      <a:pt x="6458" y="2233965"/>
                      <a:pt x="0" y="2335425"/>
                      <a:pt x="0" y="2438400"/>
                    </a:cubicBezTo>
                    <a:lnTo>
                      <a:pt x="2438400" y="2438400"/>
                    </a:lnTo>
                    <a:cubicBezTo>
                      <a:pt x="2438400" y="1091717"/>
                      <a:pt x="2438400" y="932955"/>
                      <a:pt x="2438400" y="0"/>
                    </a:cubicBezTo>
                    <a:cubicBezTo>
                      <a:pt x="1956702" y="0"/>
                      <a:pt x="1507665" y="139732"/>
                      <a:pt x="1129513" y="380790"/>
                    </a:cubicBezTo>
                    <a:close/>
                    <a:moveTo>
                      <a:pt x="1223982" y="2194560"/>
                    </a:moveTo>
                    <a:lnTo>
                      <a:pt x="1017299" y="2044398"/>
                    </a:lnTo>
                    <a:lnTo>
                      <a:pt x="810616" y="2194560"/>
                    </a:lnTo>
                    <a:lnTo>
                      <a:pt x="889568" y="1951587"/>
                    </a:lnTo>
                    <a:lnTo>
                      <a:pt x="682876" y="1801425"/>
                    </a:lnTo>
                    <a:lnTo>
                      <a:pt x="938355" y="1801425"/>
                    </a:lnTo>
                    <a:lnTo>
                      <a:pt x="1017299" y="1558452"/>
                    </a:lnTo>
                    <a:lnTo>
                      <a:pt x="1096242" y="1801425"/>
                    </a:lnTo>
                    <a:lnTo>
                      <a:pt x="1351721" y="1801425"/>
                    </a:lnTo>
                    <a:lnTo>
                      <a:pt x="1145029" y="1951587"/>
                    </a:lnTo>
                    <a:lnTo>
                      <a:pt x="1223982" y="2194560"/>
                    </a:lnTo>
                    <a:close/>
                    <a:moveTo>
                      <a:pt x="1145029" y="1241270"/>
                    </a:moveTo>
                    <a:lnTo>
                      <a:pt x="1223982" y="1484243"/>
                    </a:lnTo>
                    <a:lnTo>
                      <a:pt x="1017299" y="1334081"/>
                    </a:lnTo>
                    <a:lnTo>
                      <a:pt x="810616" y="1484243"/>
                    </a:lnTo>
                    <a:lnTo>
                      <a:pt x="889568" y="1241270"/>
                    </a:lnTo>
                    <a:lnTo>
                      <a:pt x="682876" y="1091108"/>
                    </a:lnTo>
                    <a:lnTo>
                      <a:pt x="938355" y="1091108"/>
                    </a:lnTo>
                    <a:lnTo>
                      <a:pt x="1017299" y="848135"/>
                    </a:lnTo>
                    <a:lnTo>
                      <a:pt x="1096242" y="1091108"/>
                    </a:lnTo>
                    <a:lnTo>
                      <a:pt x="1351721" y="1091108"/>
                    </a:lnTo>
                    <a:lnTo>
                      <a:pt x="1145029" y="1241270"/>
                    </a:lnTo>
                    <a:close/>
                    <a:moveTo>
                      <a:pt x="2098624" y="2194560"/>
                    </a:moveTo>
                    <a:lnTo>
                      <a:pt x="1891941" y="2044398"/>
                    </a:lnTo>
                    <a:lnTo>
                      <a:pt x="1685258" y="2194560"/>
                    </a:lnTo>
                    <a:lnTo>
                      <a:pt x="1764211" y="1951587"/>
                    </a:lnTo>
                    <a:lnTo>
                      <a:pt x="1557519" y="1801425"/>
                    </a:lnTo>
                    <a:lnTo>
                      <a:pt x="1812998" y="1801425"/>
                    </a:lnTo>
                    <a:lnTo>
                      <a:pt x="1891941" y="1558452"/>
                    </a:lnTo>
                    <a:lnTo>
                      <a:pt x="1970885" y="1801425"/>
                    </a:lnTo>
                    <a:lnTo>
                      <a:pt x="2226364" y="1801425"/>
                    </a:lnTo>
                    <a:lnTo>
                      <a:pt x="2019672" y="1951587"/>
                    </a:lnTo>
                    <a:lnTo>
                      <a:pt x="2098624" y="2194560"/>
                    </a:lnTo>
                    <a:close/>
                    <a:moveTo>
                      <a:pt x="2019672" y="1241270"/>
                    </a:moveTo>
                    <a:lnTo>
                      <a:pt x="2098624" y="1484243"/>
                    </a:lnTo>
                    <a:lnTo>
                      <a:pt x="1891941" y="1334081"/>
                    </a:lnTo>
                    <a:lnTo>
                      <a:pt x="1685258" y="1484243"/>
                    </a:lnTo>
                    <a:lnTo>
                      <a:pt x="1764211" y="1241270"/>
                    </a:lnTo>
                    <a:lnTo>
                      <a:pt x="1557519" y="1091108"/>
                    </a:lnTo>
                    <a:lnTo>
                      <a:pt x="1812998" y="1091108"/>
                    </a:lnTo>
                    <a:lnTo>
                      <a:pt x="1891941" y="848135"/>
                    </a:lnTo>
                    <a:lnTo>
                      <a:pt x="1970885" y="1091108"/>
                    </a:lnTo>
                    <a:lnTo>
                      <a:pt x="2226364" y="1091108"/>
                    </a:lnTo>
                    <a:lnTo>
                      <a:pt x="2019672" y="1241270"/>
                    </a:lnTo>
                    <a:close/>
                    <a:moveTo>
                      <a:pt x="2019672" y="530952"/>
                    </a:moveTo>
                    <a:lnTo>
                      <a:pt x="2098624" y="773925"/>
                    </a:lnTo>
                    <a:lnTo>
                      <a:pt x="1891941" y="623764"/>
                    </a:lnTo>
                    <a:lnTo>
                      <a:pt x="1685258" y="773925"/>
                    </a:lnTo>
                    <a:lnTo>
                      <a:pt x="1764211" y="530952"/>
                    </a:lnTo>
                    <a:lnTo>
                      <a:pt x="1557519" y="380790"/>
                    </a:lnTo>
                    <a:lnTo>
                      <a:pt x="1812998" y="380790"/>
                    </a:lnTo>
                    <a:lnTo>
                      <a:pt x="1891941" y="137817"/>
                    </a:lnTo>
                    <a:lnTo>
                      <a:pt x="1970885" y="380790"/>
                    </a:lnTo>
                    <a:lnTo>
                      <a:pt x="2226364" y="380790"/>
                    </a:lnTo>
                    <a:lnTo>
                      <a:pt x="2019672" y="530952"/>
                    </a:lnTo>
                    <a:close/>
                  </a:path>
                </a:pathLst>
              </a:custGeom>
              <a:solidFill>
                <a:srgbClr val="0052B4"/>
              </a:solidFill>
              <a:ln w="9525" cap="flat">
                <a:noFill/>
                <a:prstDash val="solid"/>
                <a:miter/>
              </a:ln>
            </p:spPr>
            <p:txBody>
              <a:bodyPr rtlCol="0" anchor="ctr"/>
              <a:lstStyle/>
              <a:p>
                <a:endParaRPr lang="en-US"/>
              </a:p>
            </p:txBody>
          </p:sp>
        </p:grpSp>
      </p:grpSp>
      <p:grpSp>
        <p:nvGrpSpPr>
          <p:cNvPr id="67" name="Group 66">
            <a:extLst>
              <a:ext uri="{FF2B5EF4-FFF2-40B4-BE49-F238E27FC236}">
                <a16:creationId xmlns:a16="http://schemas.microsoft.com/office/drawing/2014/main" id="{A4579933-A3C2-AE03-41F0-A74F5EFB3AB8}"/>
              </a:ext>
            </a:extLst>
          </p:cNvPr>
          <p:cNvGrpSpPr/>
          <p:nvPr/>
        </p:nvGrpSpPr>
        <p:grpSpPr>
          <a:xfrm>
            <a:off x="433754" y="2232444"/>
            <a:ext cx="366288" cy="366288"/>
            <a:chOff x="11235055" y="6238171"/>
            <a:chExt cx="438912" cy="438912"/>
          </a:xfrm>
        </p:grpSpPr>
        <p:sp>
          <p:nvSpPr>
            <p:cNvPr id="68" name="Oval 67">
              <a:extLst>
                <a:ext uri="{FF2B5EF4-FFF2-40B4-BE49-F238E27FC236}">
                  <a16:creationId xmlns:a16="http://schemas.microsoft.com/office/drawing/2014/main" id="{DC9928A2-826F-4619-1353-AFC1303BD3C6}"/>
                </a:ext>
              </a:extLst>
            </p:cNvPr>
            <p:cNvSpPr/>
            <p:nvPr/>
          </p:nvSpPr>
          <p:spPr>
            <a:xfrm>
              <a:off x="1123505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69" name="Group 68">
              <a:extLst>
                <a:ext uri="{FF2B5EF4-FFF2-40B4-BE49-F238E27FC236}">
                  <a16:creationId xmlns:a16="http://schemas.microsoft.com/office/drawing/2014/main" id="{D16C42C9-C1E0-A9E4-6A55-CA83DD2D282F}"/>
                </a:ext>
              </a:extLst>
            </p:cNvPr>
            <p:cNvGrpSpPr>
              <a:grpSpLocks noChangeAspect="1"/>
            </p:cNvGrpSpPr>
            <p:nvPr/>
          </p:nvGrpSpPr>
          <p:grpSpPr>
            <a:xfrm>
              <a:off x="11285969" y="6289303"/>
              <a:ext cx="338328" cy="338328"/>
              <a:chOff x="3657600" y="990600"/>
              <a:chExt cx="4876800" cy="4876800"/>
            </a:xfrm>
          </p:grpSpPr>
          <p:sp>
            <p:nvSpPr>
              <p:cNvPr id="70" name="Freeform 69">
                <a:extLst>
                  <a:ext uri="{FF2B5EF4-FFF2-40B4-BE49-F238E27FC236}">
                    <a16:creationId xmlns:a16="http://schemas.microsoft.com/office/drawing/2014/main" id="{F96B3CCD-4C3D-013B-875C-C23A5BC4115B}"/>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71" name="Graphic 210">
                <a:extLst>
                  <a:ext uri="{FF2B5EF4-FFF2-40B4-BE49-F238E27FC236}">
                    <a16:creationId xmlns:a16="http://schemas.microsoft.com/office/drawing/2014/main" id="{6DD548FB-574A-4B5A-F657-3B40C0B54924}"/>
                  </a:ext>
                </a:extLst>
              </p:cNvPr>
              <p:cNvGrpSpPr/>
              <p:nvPr/>
            </p:nvGrpSpPr>
            <p:grpSpPr>
              <a:xfrm>
                <a:off x="3741600" y="1074600"/>
                <a:ext cx="4708798" cy="4708798"/>
                <a:chOff x="3741600" y="1074600"/>
                <a:chExt cx="4708798" cy="4708798"/>
              </a:xfrm>
              <a:solidFill>
                <a:srgbClr val="0052B4"/>
              </a:solidFill>
            </p:grpSpPr>
            <p:sp>
              <p:nvSpPr>
                <p:cNvPr id="78" name="Freeform 77">
                  <a:extLst>
                    <a:ext uri="{FF2B5EF4-FFF2-40B4-BE49-F238E27FC236}">
                      <a16:creationId xmlns:a16="http://schemas.microsoft.com/office/drawing/2014/main" id="{F6652BD0-E2C6-3B77-AA23-77B87FB6BA2C}"/>
                    </a:ext>
                  </a:extLst>
                </p:cNvPr>
                <p:cNvSpPr/>
                <p:nvPr/>
              </p:nvSpPr>
              <p:spPr>
                <a:xfrm>
                  <a:off x="3741600" y="1944452"/>
                  <a:ext cx="1268520" cy="848458"/>
                </a:xfrm>
                <a:custGeom>
                  <a:avLst/>
                  <a:gdLst>
                    <a:gd name="connsiteX0" fmla="*/ 420062 w 1268520"/>
                    <a:gd name="connsiteY0" fmla="*/ 0 h 848458"/>
                    <a:gd name="connsiteX1" fmla="*/ 0 w 1268520"/>
                    <a:gd name="connsiteY1" fmla="*/ 848458 h 848458"/>
                    <a:gd name="connsiteX2" fmla="*/ 1268520 w 1268520"/>
                    <a:gd name="connsiteY2" fmla="*/ 848458 h 848458"/>
                    <a:gd name="connsiteX3" fmla="*/ 420062 w 1268520"/>
                    <a:gd name="connsiteY3" fmla="*/ 0 h 848458"/>
                  </a:gdLst>
                  <a:ahLst/>
                  <a:cxnLst>
                    <a:cxn ang="0">
                      <a:pos x="connsiteX0" y="connsiteY0"/>
                    </a:cxn>
                    <a:cxn ang="0">
                      <a:pos x="connsiteX1" y="connsiteY1"/>
                    </a:cxn>
                    <a:cxn ang="0">
                      <a:pos x="connsiteX2" y="connsiteY2"/>
                    </a:cxn>
                    <a:cxn ang="0">
                      <a:pos x="connsiteX3" y="connsiteY3"/>
                    </a:cxn>
                  </a:cxnLst>
                  <a:rect l="l" t="t" r="r" b="b"/>
                  <a:pathLst>
                    <a:path w="1268520" h="848458">
                      <a:moveTo>
                        <a:pt x="420062" y="0"/>
                      </a:moveTo>
                      <a:cubicBezTo>
                        <a:pt x="228524" y="249203"/>
                        <a:pt x="84096" y="536429"/>
                        <a:pt x="0" y="848458"/>
                      </a:cubicBezTo>
                      <a:lnTo>
                        <a:pt x="1268520" y="848458"/>
                      </a:lnTo>
                      <a:lnTo>
                        <a:pt x="420062" y="0"/>
                      </a:lnTo>
                      <a:close/>
                    </a:path>
                  </a:pathLst>
                </a:custGeom>
                <a:solidFill>
                  <a:srgbClr val="0052B4"/>
                </a:solidFill>
                <a:ln w="9525"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49DD9C16-9D82-7CB4-F064-A5B704DA7121}"/>
                    </a:ext>
                  </a:extLst>
                </p:cNvPr>
                <p:cNvSpPr/>
                <p:nvPr/>
              </p:nvSpPr>
              <p:spPr>
                <a:xfrm>
                  <a:off x="7181897" y="1944462"/>
                  <a:ext cx="1268501" cy="848448"/>
                </a:xfrm>
                <a:custGeom>
                  <a:avLst/>
                  <a:gdLst>
                    <a:gd name="connsiteX0" fmla="*/ 1268501 w 1268501"/>
                    <a:gd name="connsiteY0" fmla="*/ 848449 h 848448"/>
                    <a:gd name="connsiteX1" fmla="*/ 848439 w 1268501"/>
                    <a:gd name="connsiteY1" fmla="*/ 0 h 848448"/>
                    <a:gd name="connsiteX2" fmla="*/ 0 w 1268501"/>
                    <a:gd name="connsiteY2" fmla="*/ 848449 h 848448"/>
                    <a:gd name="connsiteX3" fmla="*/ 1268501 w 1268501"/>
                    <a:gd name="connsiteY3" fmla="*/ 848449 h 848448"/>
                  </a:gdLst>
                  <a:ahLst/>
                  <a:cxnLst>
                    <a:cxn ang="0">
                      <a:pos x="connsiteX0" y="connsiteY0"/>
                    </a:cxn>
                    <a:cxn ang="0">
                      <a:pos x="connsiteX1" y="connsiteY1"/>
                    </a:cxn>
                    <a:cxn ang="0">
                      <a:pos x="connsiteX2" y="connsiteY2"/>
                    </a:cxn>
                    <a:cxn ang="0">
                      <a:pos x="connsiteX3" y="connsiteY3"/>
                    </a:cxn>
                  </a:cxnLst>
                  <a:rect l="l" t="t" r="r" b="b"/>
                  <a:pathLst>
                    <a:path w="1268501" h="848448">
                      <a:moveTo>
                        <a:pt x="1268501" y="848449"/>
                      </a:moveTo>
                      <a:cubicBezTo>
                        <a:pt x="1184405" y="536429"/>
                        <a:pt x="1039968" y="249203"/>
                        <a:pt x="848439" y="0"/>
                      </a:cubicBezTo>
                      <a:lnTo>
                        <a:pt x="0" y="848449"/>
                      </a:lnTo>
                      <a:lnTo>
                        <a:pt x="1268501" y="848449"/>
                      </a:lnTo>
                      <a:close/>
                    </a:path>
                  </a:pathLst>
                </a:custGeom>
                <a:solidFill>
                  <a:srgbClr val="0052B4"/>
                </a:solid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9484CD8A-D2D4-4DFA-6359-898A453F1F6B}"/>
                    </a:ext>
                  </a:extLst>
                </p:cNvPr>
                <p:cNvSpPr/>
                <p:nvPr/>
              </p:nvSpPr>
              <p:spPr>
                <a:xfrm>
                  <a:off x="3741600" y="4065117"/>
                  <a:ext cx="1268491" cy="848439"/>
                </a:xfrm>
                <a:custGeom>
                  <a:avLst/>
                  <a:gdLst>
                    <a:gd name="connsiteX0" fmla="*/ 0 w 1268491"/>
                    <a:gd name="connsiteY0" fmla="*/ 0 h 848439"/>
                    <a:gd name="connsiteX1" fmla="*/ 420062 w 1268491"/>
                    <a:gd name="connsiteY1" fmla="*/ 848440 h 848439"/>
                    <a:gd name="connsiteX2" fmla="*/ 1268492 w 1268491"/>
                    <a:gd name="connsiteY2" fmla="*/ 0 h 848439"/>
                    <a:gd name="connsiteX3" fmla="*/ 0 w 1268491"/>
                    <a:gd name="connsiteY3" fmla="*/ 0 h 848439"/>
                    <a:gd name="connsiteX4" fmla="*/ 0 w 1268491"/>
                    <a:gd name="connsiteY4" fmla="*/ 0 h 84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1" h="848439">
                      <a:moveTo>
                        <a:pt x="0" y="0"/>
                      </a:moveTo>
                      <a:cubicBezTo>
                        <a:pt x="84106" y="312020"/>
                        <a:pt x="228533" y="599246"/>
                        <a:pt x="420062" y="848440"/>
                      </a:cubicBezTo>
                      <a:lnTo>
                        <a:pt x="1268492" y="0"/>
                      </a:lnTo>
                      <a:lnTo>
                        <a:pt x="0" y="0"/>
                      </a:lnTo>
                      <a:lnTo>
                        <a:pt x="0" y="0"/>
                      </a:lnTo>
                      <a:close/>
                    </a:path>
                  </a:pathLst>
                </a:custGeom>
                <a:solidFill>
                  <a:srgbClr val="0052B4"/>
                </a:solidFill>
                <a:ln w="9525"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0C4C7572-54E3-AC2A-57BD-0A19FE708346}"/>
                    </a:ext>
                  </a:extLst>
                </p:cNvPr>
                <p:cNvSpPr/>
                <p:nvPr/>
              </p:nvSpPr>
              <p:spPr>
                <a:xfrm>
                  <a:off x="6732098" y="1074600"/>
                  <a:ext cx="848448" cy="1268510"/>
                </a:xfrm>
                <a:custGeom>
                  <a:avLst/>
                  <a:gdLst>
                    <a:gd name="connsiteX0" fmla="*/ 848449 w 848448"/>
                    <a:gd name="connsiteY0" fmla="*/ 420072 h 1268510"/>
                    <a:gd name="connsiteX1" fmla="*/ 0 w 848448"/>
                    <a:gd name="connsiteY1" fmla="*/ 0 h 1268510"/>
                    <a:gd name="connsiteX2" fmla="*/ 0 w 848448"/>
                    <a:gd name="connsiteY2" fmla="*/ 1268511 h 1268510"/>
                    <a:gd name="connsiteX3" fmla="*/ 848449 w 848448"/>
                    <a:gd name="connsiteY3" fmla="*/ 420072 h 1268510"/>
                  </a:gdLst>
                  <a:ahLst/>
                  <a:cxnLst>
                    <a:cxn ang="0">
                      <a:pos x="connsiteX0" y="connsiteY0"/>
                    </a:cxn>
                    <a:cxn ang="0">
                      <a:pos x="connsiteX1" y="connsiteY1"/>
                    </a:cxn>
                    <a:cxn ang="0">
                      <a:pos x="connsiteX2" y="connsiteY2"/>
                    </a:cxn>
                    <a:cxn ang="0">
                      <a:pos x="connsiteX3" y="connsiteY3"/>
                    </a:cxn>
                  </a:cxnLst>
                  <a:rect l="l" t="t" r="r" b="b"/>
                  <a:pathLst>
                    <a:path w="848448" h="1268510">
                      <a:moveTo>
                        <a:pt x="848449" y="420072"/>
                      </a:moveTo>
                      <a:cubicBezTo>
                        <a:pt x="599246" y="228533"/>
                        <a:pt x="312029" y="84106"/>
                        <a:pt x="0" y="0"/>
                      </a:cubicBezTo>
                      <a:lnTo>
                        <a:pt x="0" y="1268511"/>
                      </a:lnTo>
                      <a:lnTo>
                        <a:pt x="848449" y="420072"/>
                      </a:lnTo>
                      <a:close/>
                    </a:path>
                  </a:pathLst>
                </a:custGeom>
                <a:solidFill>
                  <a:srgbClr val="0052B4"/>
                </a:solidFill>
                <a:ln w="9525"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56561FB-1F60-348A-4100-F00E68CE8A64}"/>
                    </a:ext>
                  </a:extLst>
                </p:cNvPr>
                <p:cNvSpPr/>
                <p:nvPr/>
              </p:nvSpPr>
              <p:spPr>
                <a:xfrm>
                  <a:off x="4611452" y="4514897"/>
                  <a:ext cx="848448" cy="1268501"/>
                </a:xfrm>
                <a:custGeom>
                  <a:avLst/>
                  <a:gdLst>
                    <a:gd name="connsiteX0" fmla="*/ 0 w 848448"/>
                    <a:gd name="connsiteY0" fmla="*/ 848430 h 1268501"/>
                    <a:gd name="connsiteX1" fmla="*/ 848449 w 848448"/>
                    <a:gd name="connsiteY1" fmla="*/ 1268501 h 1268501"/>
                    <a:gd name="connsiteX2" fmla="*/ 848449 w 848448"/>
                    <a:gd name="connsiteY2" fmla="*/ 0 h 1268501"/>
                    <a:gd name="connsiteX3" fmla="*/ 0 w 848448"/>
                    <a:gd name="connsiteY3" fmla="*/ 848430 h 1268501"/>
                  </a:gdLst>
                  <a:ahLst/>
                  <a:cxnLst>
                    <a:cxn ang="0">
                      <a:pos x="connsiteX0" y="connsiteY0"/>
                    </a:cxn>
                    <a:cxn ang="0">
                      <a:pos x="connsiteX1" y="connsiteY1"/>
                    </a:cxn>
                    <a:cxn ang="0">
                      <a:pos x="connsiteX2" y="connsiteY2"/>
                    </a:cxn>
                    <a:cxn ang="0">
                      <a:pos x="connsiteX3" y="connsiteY3"/>
                    </a:cxn>
                  </a:cxnLst>
                  <a:rect l="l" t="t" r="r" b="b"/>
                  <a:pathLst>
                    <a:path w="848448" h="1268501">
                      <a:moveTo>
                        <a:pt x="0" y="848430"/>
                      </a:moveTo>
                      <a:cubicBezTo>
                        <a:pt x="249203" y="1039968"/>
                        <a:pt x="536429" y="1184396"/>
                        <a:pt x="848449" y="1268501"/>
                      </a:cubicBezTo>
                      <a:lnTo>
                        <a:pt x="848449" y="0"/>
                      </a:lnTo>
                      <a:lnTo>
                        <a:pt x="0" y="848430"/>
                      </a:lnTo>
                      <a:close/>
                    </a:path>
                  </a:pathLst>
                </a:custGeom>
                <a:solidFill>
                  <a:srgbClr val="0052B4"/>
                </a:solidFill>
                <a:ln w="952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C512C620-3B1E-4B30-DA03-847129B325CA}"/>
                    </a:ext>
                  </a:extLst>
                </p:cNvPr>
                <p:cNvSpPr/>
                <p:nvPr/>
              </p:nvSpPr>
              <p:spPr>
                <a:xfrm>
                  <a:off x="4611452" y="1074600"/>
                  <a:ext cx="848439" cy="1268501"/>
                </a:xfrm>
                <a:custGeom>
                  <a:avLst/>
                  <a:gdLst>
                    <a:gd name="connsiteX0" fmla="*/ 848439 w 848439"/>
                    <a:gd name="connsiteY0" fmla="*/ 0 h 1268501"/>
                    <a:gd name="connsiteX1" fmla="*/ 0 w 848439"/>
                    <a:gd name="connsiteY1" fmla="*/ 420062 h 1268501"/>
                    <a:gd name="connsiteX2" fmla="*/ 848439 w 848439"/>
                    <a:gd name="connsiteY2" fmla="*/ 1268501 h 1268501"/>
                    <a:gd name="connsiteX3" fmla="*/ 848439 w 848439"/>
                    <a:gd name="connsiteY3" fmla="*/ 0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848439" y="0"/>
                      </a:moveTo>
                      <a:cubicBezTo>
                        <a:pt x="536419" y="84106"/>
                        <a:pt x="249193" y="228533"/>
                        <a:pt x="0" y="420062"/>
                      </a:cubicBezTo>
                      <a:lnTo>
                        <a:pt x="848439" y="1268501"/>
                      </a:lnTo>
                      <a:lnTo>
                        <a:pt x="848439" y="0"/>
                      </a:lnTo>
                      <a:close/>
                    </a:path>
                  </a:pathLst>
                </a:custGeom>
                <a:solidFill>
                  <a:srgbClr val="0052B4"/>
                </a:solidFill>
                <a:ln w="952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12517E72-8969-D5DC-AB3D-AE7F3BE74C38}"/>
                    </a:ext>
                  </a:extLst>
                </p:cNvPr>
                <p:cNvSpPr/>
                <p:nvPr/>
              </p:nvSpPr>
              <p:spPr>
                <a:xfrm>
                  <a:off x="6732107" y="4514897"/>
                  <a:ext cx="848439" cy="1268501"/>
                </a:xfrm>
                <a:custGeom>
                  <a:avLst/>
                  <a:gdLst>
                    <a:gd name="connsiteX0" fmla="*/ 0 w 848439"/>
                    <a:gd name="connsiteY0" fmla="*/ 1268501 h 1268501"/>
                    <a:gd name="connsiteX1" fmla="*/ 848440 w 848439"/>
                    <a:gd name="connsiteY1" fmla="*/ 848439 h 1268501"/>
                    <a:gd name="connsiteX2" fmla="*/ 0 w 848439"/>
                    <a:gd name="connsiteY2" fmla="*/ 0 h 1268501"/>
                    <a:gd name="connsiteX3" fmla="*/ 0 w 848439"/>
                    <a:gd name="connsiteY3" fmla="*/ 1268501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0" y="1268501"/>
                      </a:moveTo>
                      <a:cubicBezTo>
                        <a:pt x="312020" y="1184396"/>
                        <a:pt x="599247" y="1039968"/>
                        <a:pt x="848440" y="848439"/>
                      </a:cubicBezTo>
                      <a:lnTo>
                        <a:pt x="0" y="0"/>
                      </a:lnTo>
                      <a:lnTo>
                        <a:pt x="0" y="1268501"/>
                      </a:lnTo>
                      <a:close/>
                    </a:path>
                  </a:pathLst>
                </a:custGeom>
                <a:solidFill>
                  <a:srgbClr val="0052B4"/>
                </a:solidFill>
                <a:ln w="952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09554CFA-D5C6-0B84-5E80-64ABC16EEAD5}"/>
                    </a:ext>
                  </a:extLst>
                </p:cNvPr>
                <p:cNvSpPr/>
                <p:nvPr/>
              </p:nvSpPr>
              <p:spPr>
                <a:xfrm>
                  <a:off x="7181897" y="4065117"/>
                  <a:ext cx="1268501" cy="848448"/>
                </a:xfrm>
                <a:custGeom>
                  <a:avLst/>
                  <a:gdLst>
                    <a:gd name="connsiteX0" fmla="*/ 0 w 1268501"/>
                    <a:gd name="connsiteY0" fmla="*/ 0 h 848448"/>
                    <a:gd name="connsiteX1" fmla="*/ 848439 w 1268501"/>
                    <a:gd name="connsiteY1" fmla="*/ 848449 h 848448"/>
                    <a:gd name="connsiteX2" fmla="*/ 1268501 w 1268501"/>
                    <a:gd name="connsiteY2" fmla="*/ 0 h 848448"/>
                    <a:gd name="connsiteX3" fmla="*/ 0 w 1268501"/>
                    <a:gd name="connsiteY3" fmla="*/ 0 h 848448"/>
                  </a:gdLst>
                  <a:ahLst/>
                  <a:cxnLst>
                    <a:cxn ang="0">
                      <a:pos x="connsiteX0" y="connsiteY0"/>
                    </a:cxn>
                    <a:cxn ang="0">
                      <a:pos x="connsiteX1" y="connsiteY1"/>
                    </a:cxn>
                    <a:cxn ang="0">
                      <a:pos x="connsiteX2" y="connsiteY2"/>
                    </a:cxn>
                    <a:cxn ang="0">
                      <a:pos x="connsiteX3" y="connsiteY3"/>
                    </a:cxn>
                  </a:cxnLst>
                  <a:rect l="l" t="t" r="r" b="b"/>
                  <a:pathLst>
                    <a:path w="1268501" h="848448">
                      <a:moveTo>
                        <a:pt x="0" y="0"/>
                      </a:moveTo>
                      <a:lnTo>
                        <a:pt x="848439" y="848449"/>
                      </a:lnTo>
                      <a:cubicBezTo>
                        <a:pt x="1039968" y="599256"/>
                        <a:pt x="1184405" y="312020"/>
                        <a:pt x="1268501" y="0"/>
                      </a:cubicBezTo>
                      <a:lnTo>
                        <a:pt x="0" y="0"/>
                      </a:lnTo>
                      <a:close/>
                    </a:path>
                  </a:pathLst>
                </a:custGeom>
                <a:solidFill>
                  <a:srgbClr val="0052B4"/>
                </a:solidFill>
                <a:ln w="9525" cap="flat">
                  <a:noFill/>
                  <a:prstDash val="solid"/>
                  <a:miter/>
                </a:ln>
              </p:spPr>
              <p:txBody>
                <a:bodyPr rtlCol="0" anchor="ctr"/>
                <a:lstStyle/>
                <a:p>
                  <a:endParaRPr lang="en-US"/>
                </a:p>
              </p:txBody>
            </p:sp>
          </p:grpSp>
          <p:grpSp>
            <p:nvGrpSpPr>
              <p:cNvPr id="72" name="Graphic 210">
                <a:extLst>
                  <a:ext uri="{FF2B5EF4-FFF2-40B4-BE49-F238E27FC236}">
                    <a16:creationId xmlns:a16="http://schemas.microsoft.com/office/drawing/2014/main" id="{90F1130D-D583-19DC-5DAA-6999EFE8F04C}"/>
                  </a:ext>
                </a:extLst>
              </p:cNvPr>
              <p:cNvGrpSpPr/>
              <p:nvPr/>
            </p:nvGrpSpPr>
            <p:grpSpPr>
              <a:xfrm>
                <a:off x="3657600" y="990600"/>
                <a:ext cx="4876800" cy="4876800"/>
                <a:chOff x="3657600" y="990600"/>
                <a:chExt cx="4876800" cy="4876800"/>
              </a:xfrm>
              <a:solidFill>
                <a:srgbClr val="D80027"/>
              </a:solidFill>
            </p:grpSpPr>
            <p:sp>
              <p:nvSpPr>
                <p:cNvPr id="73" name="Freeform 72">
                  <a:extLst>
                    <a:ext uri="{FF2B5EF4-FFF2-40B4-BE49-F238E27FC236}">
                      <a16:creationId xmlns:a16="http://schemas.microsoft.com/office/drawing/2014/main" id="{9221C796-340D-3D11-1121-3C74D53CBBBD}"/>
                    </a:ext>
                  </a:extLst>
                </p:cNvPr>
                <p:cNvSpPr/>
                <p:nvPr/>
              </p:nvSpPr>
              <p:spPr>
                <a:xfrm>
                  <a:off x="3657600" y="990600"/>
                  <a:ext cx="4876800" cy="4876800"/>
                </a:xfrm>
                <a:custGeom>
                  <a:avLst/>
                  <a:gdLst>
                    <a:gd name="connsiteX0" fmla="*/ 4856160 w 4876800"/>
                    <a:gd name="connsiteY0" fmla="*/ 2120351 h 4876800"/>
                    <a:gd name="connsiteX1" fmla="*/ 2756469 w 4876800"/>
                    <a:gd name="connsiteY1" fmla="*/ 2120351 h 4876800"/>
                    <a:gd name="connsiteX2" fmla="*/ 2756459 w 4876800"/>
                    <a:gd name="connsiteY2" fmla="*/ 2120351 h 4876800"/>
                    <a:gd name="connsiteX3" fmla="*/ 2756459 w 4876800"/>
                    <a:gd name="connsiteY3" fmla="*/ 20641 h 4876800"/>
                    <a:gd name="connsiteX4" fmla="*/ 2438400 w 4876800"/>
                    <a:gd name="connsiteY4" fmla="*/ 0 h 4876800"/>
                    <a:gd name="connsiteX5" fmla="*/ 2120351 w 4876800"/>
                    <a:gd name="connsiteY5" fmla="*/ 20641 h 4876800"/>
                    <a:gd name="connsiteX6" fmla="*/ 2120351 w 4876800"/>
                    <a:gd name="connsiteY6" fmla="*/ 2120332 h 4876800"/>
                    <a:gd name="connsiteX7" fmla="*/ 2120351 w 4876800"/>
                    <a:gd name="connsiteY7" fmla="*/ 2120341 h 4876800"/>
                    <a:gd name="connsiteX8" fmla="*/ 20641 w 4876800"/>
                    <a:gd name="connsiteY8" fmla="*/ 2120341 h 4876800"/>
                    <a:gd name="connsiteX9" fmla="*/ 0 w 4876800"/>
                    <a:gd name="connsiteY9" fmla="*/ 2438400 h 4876800"/>
                    <a:gd name="connsiteX10" fmla="*/ 20641 w 4876800"/>
                    <a:gd name="connsiteY10" fmla="*/ 2756449 h 4876800"/>
                    <a:gd name="connsiteX11" fmla="*/ 2120332 w 4876800"/>
                    <a:gd name="connsiteY11" fmla="*/ 2756449 h 4876800"/>
                    <a:gd name="connsiteX12" fmla="*/ 2120341 w 4876800"/>
                    <a:gd name="connsiteY12" fmla="*/ 2756449 h 4876800"/>
                    <a:gd name="connsiteX13" fmla="*/ 2120341 w 4876800"/>
                    <a:gd name="connsiteY13" fmla="*/ 4856160 h 4876800"/>
                    <a:gd name="connsiteX14" fmla="*/ 2438400 w 4876800"/>
                    <a:gd name="connsiteY14" fmla="*/ 4876800 h 4876800"/>
                    <a:gd name="connsiteX15" fmla="*/ 2756449 w 4876800"/>
                    <a:gd name="connsiteY15" fmla="*/ 4856160 h 4876800"/>
                    <a:gd name="connsiteX16" fmla="*/ 2756449 w 4876800"/>
                    <a:gd name="connsiteY16" fmla="*/ 2756469 h 4876800"/>
                    <a:gd name="connsiteX17" fmla="*/ 2756449 w 4876800"/>
                    <a:gd name="connsiteY17" fmla="*/ 2756459 h 4876800"/>
                    <a:gd name="connsiteX18" fmla="*/ 4856160 w 4876800"/>
                    <a:gd name="connsiteY18" fmla="*/ 2756459 h 4876800"/>
                    <a:gd name="connsiteX19" fmla="*/ 4876800 w 4876800"/>
                    <a:gd name="connsiteY19" fmla="*/ 2438400 h 4876800"/>
                    <a:gd name="connsiteX20" fmla="*/ 4856160 w 4876800"/>
                    <a:gd name="connsiteY20" fmla="*/ 212035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4876800">
                      <a:moveTo>
                        <a:pt x="4856160" y="2120351"/>
                      </a:moveTo>
                      <a:lnTo>
                        <a:pt x="2756469" y="2120351"/>
                      </a:lnTo>
                      <a:lnTo>
                        <a:pt x="2756459" y="2120351"/>
                      </a:lnTo>
                      <a:lnTo>
                        <a:pt x="2756459" y="20641"/>
                      </a:lnTo>
                      <a:cubicBezTo>
                        <a:pt x="2652341" y="7087"/>
                        <a:pt x="2546194" y="0"/>
                        <a:pt x="2438400" y="0"/>
                      </a:cubicBezTo>
                      <a:cubicBezTo>
                        <a:pt x="2330587" y="0"/>
                        <a:pt x="2224459" y="7087"/>
                        <a:pt x="2120351" y="20641"/>
                      </a:cubicBezTo>
                      <a:lnTo>
                        <a:pt x="2120351" y="2120332"/>
                      </a:lnTo>
                      <a:lnTo>
                        <a:pt x="2120351" y="2120341"/>
                      </a:lnTo>
                      <a:lnTo>
                        <a:pt x="20641" y="2120341"/>
                      </a:lnTo>
                      <a:cubicBezTo>
                        <a:pt x="7087" y="2224459"/>
                        <a:pt x="0" y="2330606"/>
                        <a:pt x="0" y="2438400"/>
                      </a:cubicBezTo>
                      <a:cubicBezTo>
                        <a:pt x="0" y="2546214"/>
                        <a:pt x="7087" y="2652341"/>
                        <a:pt x="20641" y="2756449"/>
                      </a:cubicBezTo>
                      <a:lnTo>
                        <a:pt x="2120332" y="2756449"/>
                      </a:lnTo>
                      <a:lnTo>
                        <a:pt x="2120341" y="2756449"/>
                      </a:lnTo>
                      <a:lnTo>
                        <a:pt x="2120341" y="4856160"/>
                      </a:lnTo>
                      <a:cubicBezTo>
                        <a:pt x="2224459" y="4869714"/>
                        <a:pt x="2330587" y="4876800"/>
                        <a:pt x="2438400" y="4876800"/>
                      </a:cubicBezTo>
                      <a:cubicBezTo>
                        <a:pt x="2546194" y="4876800"/>
                        <a:pt x="2652341" y="4869723"/>
                        <a:pt x="2756449" y="4856160"/>
                      </a:cubicBezTo>
                      <a:lnTo>
                        <a:pt x="2756449" y="2756469"/>
                      </a:lnTo>
                      <a:lnTo>
                        <a:pt x="2756449" y="2756459"/>
                      </a:lnTo>
                      <a:lnTo>
                        <a:pt x="4856160" y="2756459"/>
                      </a:lnTo>
                      <a:cubicBezTo>
                        <a:pt x="4869714" y="2652341"/>
                        <a:pt x="4876800" y="2546214"/>
                        <a:pt x="4876800" y="2438400"/>
                      </a:cubicBezTo>
                      <a:cubicBezTo>
                        <a:pt x="4876800" y="2330606"/>
                        <a:pt x="4869714" y="2224459"/>
                        <a:pt x="4856160" y="2120351"/>
                      </a:cubicBezTo>
                      <a:close/>
                    </a:path>
                  </a:pathLst>
                </a:custGeom>
                <a:solidFill>
                  <a:srgbClr val="D80027"/>
                </a:solid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F35738D-D11F-1281-3114-69428B5E2AF7}"/>
                    </a:ext>
                  </a:extLst>
                </p:cNvPr>
                <p:cNvSpPr/>
                <p:nvPr/>
              </p:nvSpPr>
              <p:spPr>
                <a:xfrm>
                  <a:off x="6732107" y="4065107"/>
                  <a:ext cx="1231430" cy="1088107"/>
                </a:xfrm>
                <a:custGeom>
                  <a:avLst/>
                  <a:gdLst>
                    <a:gd name="connsiteX0" fmla="*/ 0 w 1231430"/>
                    <a:gd name="connsiteY0" fmla="*/ 10 h 1088107"/>
                    <a:gd name="connsiteX1" fmla="*/ 0 w 1231430"/>
                    <a:gd name="connsiteY1" fmla="*/ 10 h 1088107"/>
                    <a:gd name="connsiteX2" fmla="*/ 1088098 w 1231430"/>
                    <a:gd name="connsiteY2" fmla="*/ 1088107 h 1088107"/>
                    <a:gd name="connsiteX3" fmla="*/ 1231430 w 1231430"/>
                    <a:gd name="connsiteY3" fmla="*/ 931564 h 1088107"/>
                    <a:gd name="connsiteX4" fmla="*/ 299866 w 1231430"/>
                    <a:gd name="connsiteY4" fmla="*/ 0 h 1088107"/>
                    <a:gd name="connsiteX5" fmla="*/ 0 w 1231430"/>
                    <a:gd name="connsiteY5" fmla="*/ 0 h 1088107"/>
                    <a:gd name="connsiteX6" fmla="*/ 0 w 1231430"/>
                    <a:gd name="connsiteY6" fmla="*/ 10 h 108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430" h="1088107">
                      <a:moveTo>
                        <a:pt x="0" y="10"/>
                      </a:moveTo>
                      <a:lnTo>
                        <a:pt x="0" y="10"/>
                      </a:lnTo>
                      <a:lnTo>
                        <a:pt x="1088098" y="1088107"/>
                      </a:lnTo>
                      <a:cubicBezTo>
                        <a:pt x="1138143" y="1038082"/>
                        <a:pt x="1185882" y="985781"/>
                        <a:pt x="1231430" y="931564"/>
                      </a:cubicBezTo>
                      <a:lnTo>
                        <a:pt x="299866" y="0"/>
                      </a:lnTo>
                      <a:lnTo>
                        <a:pt x="0" y="0"/>
                      </a:lnTo>
                      <a:lnTo>
                        <a:pt x="0" y="10"/>
                      </a:lnTo>
                      <a:close/>
                    </a:path>
                  </a:pathLst>
                </a:custGeom>
                <a:solidFill>
                  <a:srgbClr val="D80027"/>
                </a:solid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280173D-A4D0-388C-21ED-18A708AFC934}"/>
                    </a:ext>
                  </a:extLst>
                </p:cNvPr>
                <p:cNvSpPr/>
                <p:nvPr/>
              </p:nvSpPr>
              <p:spPr>
                <a:xfrm>
                  <a:off x="4371784" y="4065117"/>
                  <a:ext cx="1088107" cy="1231420"/>
                </a:xfrm>
                <a:custGeom>
                  <a:avLst/>
                  <a:gdLst>
                    <a:gd name="connsiteX0" fmla="*/ 1088107 w 1088107"/>
                    <a:gd name="connsiteY0" fmla="*/ 0 h 1231420"/>
                    <a:gd name="connsiteX1" fmla="*/ 1088088 w 1088107"/>
                    <a:gd name="connsiteY1" fmla="*/ 0 h 1231420"/>
                    <a:gd name="connsiteX2" fmla="*/ 0 w 1088107"/>
                    <a:gd name="connsiteY2" fmla="*/ 1088089 h 1231420"/>
                    <a:gd name="connsiteX3" fmla="*/ 156543 w 1088107"/>
                    <a:gd name="connsiteY3" fmla="*/ 1231421 h 1231420"/>
                    <a:gd name="connsiteX4" fmla="*/ 1088107 w 1088107"/>
                    <a:gd name="connsiteY4" fmla="*/ 299838 h 1231420"/>
                    <a:gd name="connsiteX5" fmla="*/ 1088107 w 1088107"/>
                    <a:gd name="connsiteY5" fmla="*/ 0 h 123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20">
                      <a:moveTo>
                        <a:pt x="1088107" y="0"/>
                      </a:moveTo>
                      <a:lnTo>
                        <a:pt x="1088088" y="0"/>
                      </a:lnTo>
                      <a:lnTo>
                        <a:pt x="0" y="1088089"/>
                      </a:lnTo>
                      <a:cubicBezTo>
                        <a:pt x="50025" y="1138133"/>
                        <a:pt x="102327" y="1185872"/>
                        <a:pt x="156543" y="1231421"/>
                      </a:cubicBezTo>
                      <a:lnTo>
                        <a:pt x="1088107" y="299838"/>
                      </a:lnTo>
                      <a:lnTo>
                        <a:pt x="1088107" y="0"/>
                      </a:lnTo>
                      <a:close/>
                    </a:path>
                  </a:pathLst>
                </a:custGeom>
                <a:solidFill>
                  <a:srgbClr val="D80027"/>
                </a:solid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C660F90-ECBA-5308-DB98-43447B1AA300}"/>
                    </a:ext>
                  </a:extLst>
                </p:cNvPr>
                <p:cNvSpPr/>
                <p:nvPr/>
              </p:nvSpPr>
              <p:spPr>
                <a:xfrm>
                  <a:off x="4228461" y="1704784"/>
                  <a:ext cx="1231430" cy="1088126"/>
                </a:xfrm>
                <a:custGeom>
                  <a:avLst/>
                  <a:gdLst>
                    <a:gd name="connsiteX0" fmla="*/ 1231430 w 1231430"/>
                    <a:gd name="connsiteY0" fmla="*/ 1088126 h 1088126"/>
                    <a:gd name="connsiteX1" fmla="*/ 1231430 w 1231430"/>
                    <a:gd name="connsiteY1" fmla="*/ 1088107 h 1088126"/>
                    <a:gd name="connsiteX2" fmla="*/ 143332 w 1231430"/>
                    <a:gd name="connsiteY2" fmla="*/ 0 h 1088126"/>
                    <a:gd name="connsiteX3" fmla="*/ 0 w 1231430"/>
                    <a:gd name="connsiteY3" fmla="*/ 156543 h 1088126"/>
                    <a:gd name="connsiteX4" fmla="*/ 931574 w 1231430"/>
                    <a:gd name="connsiteY4" fmla="*/ 1088117 h 1088126"/>
                    <a:gd name="connsiteX5" fmla="*/ 1231430 w 1231430"/>
                    <a:gd name="connsiteY5" fmla="*/ 1088117 h 10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430" h="1088126">
                      <a:moveTo>
                        <a:pt x="1231430" y="1088126"/>
                      </a:moveTo>
                      <a:lnTo>
                        <a:pt x="1231430" y="1088107"/>
                      </a:lnTo>
                      <a:lnTo>
                        <a:pt x="143332" y="0"/>
                      </a:lnTo>
                      <a:cubicBezTo>
                        <a:pt x="93288" y="50025"/>
                        <a:pt x="45549" y="102327"/>
                        <a:pt x="0" y="156543"/>
                      </a:cubicBezTo>
                      <a:lnTo>
                        <a:pt x="931574" y="1088117"/>
                      </a:lnTo>
                      <a:lnTo>
                        <a:pt x="1231430" y="1088117"/>
                      </a:lnTo>
                      <a:close/>
                    </a:path>
                  </a:pathLst>
                </a:custGeom>
                <a:solidFill>
                  <a:srgbClr val="D80027"/>
                </a:solidFill>
                <a:ln w="9525"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A500897E-6955-327B-A646-8D32A0761E4F}"/>
                    </a:ext>
                  </a:extLst>
                </p:cNvPr>
                <p:cNvSpPr/>
                <p:nvPr/>
              </p:nvSpPr>
              <p:spPr>
                <a:xfrm>
                  <a:off x="6732107" y="1561471"/>
                  <a:ext cx="1088107" cy="1231439"/>
                </a:xfrm>
                <a:custGeom>
                  <a:avLst/>
                  <a:gdLst>
                    <a:gd name="connsiteX0" fmla="*/ 0 w 1088107"/>
                    <a:gd name="connsiteY0" fmla="*/ 1231440 h 1231439"/>
                    <a:gd name="connsiteX1" fmla="*/ 0 w 1088107"/>
                    <a:gd name="connsiteY1" fmla="*/ 1231440 h 1231439"/>
                    <a:gd name="connsiteX2" fmla="*/ 1088107 w 1088107"/>
                    <a:gd name="connsiteY2" fmla="*/ 143323 h 1231439"/>
                    <a:gd name="connsiteX3" fmla="*/ 931564 w 1088107"/>
                    <a:gd name="connsiteY3" fmla="*/ 0 h 1231439"/>
                    <a:gd name="connsiteX4" fmla="*/ 0 w 1088107"/>
                    <a:gd name="connsiteY4" fmla="*/ 931574 h 1231439"/>
                    <a:gd name="connsiteX5" fmla="*/ 0 w 1088107"/>
                    <a:gd name="connsiteY5" fmla="*/ 1231440 h 123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39">
                      <a:moveTo>
                        <a:pt x="0" y="1231440"/>
                      </a:moveTo>
                      <a:lnTo>
                        <a:pt x="0" y="1231440"/>
                      </a:lnTo>
                      <a:lnTo>
                        <a:pt x="1088107" y="143323"/>
                      </a:lnTo>
                      <a:cubicBezTo>
                        <a:pt x="1038082" y="93278"/>
                        <a:pt x="985781" y="45539"/>
                        <a:pt x="931564" y="0"/>
                      </a:cubicBezTo>
                      <a:lnTo>
                        <a:pt x="0" y="931574"/>
                      </a:lnTo>
                      <a:lnTo>
                        <a:pt x="0" y="1231440"/>
                      </a:lnTo>
                      <a:close/>
                    </a:path>
                  </a:pathLst>
                </a:custGeom>
                <a:solidFill>
                  <a:srgbClr val="D80027"/>
                </a:solid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80964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B4DEB52-FEEB-DA34-6AD9-ACF1F0F683F6}"/>
              </a:ext>
            </a:extLst>
          </p:cNvPr>
          <p:cNvGrpSpPr/>
          <p:nvPr/>
        </p:nvGrpSpPr>
        <p:grpSpPr>
          <a:xfrm>
            <a:off x="7164436" y="1448633"/>
            <a:ext cx="914118" cy="5278737"/>
            <a:chOff x="5281817" y="2825052"/>
            <a:chExt cx="914818" cy="3674103"/>
          </a:xfrm>
        </p:grpSpPr>
        <p:sp>
          <p:nvSpPr>
            <p:cNvPr id="14" name="Oval 13">
              <a:extLst>
                <a:ext uri="{FF2B5EF4-FFF2-40B4-BE49-F238E27FC236}">
                  <a16:creationId xmlns:a16="http://schemas.microsoft.com/office/drawing/2014/main" id="{8D74E70F-2C57-D9BE-2C27-1048104166BB}"/>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E133661-39E9-5E59-6156-2C8E42849FFA}"/>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E335A7DE-DF89-8312-E539-59E47B905FF6}"/>
              </a:ext>
            </a:extLst>
          </p:cNvPr>
          <p:cNvGrpSpPr/>
          <p:nvPr/>
        </p:nvGrpSpPr>
        <p:grpSpPr>
          <a:xfrm>
            <a:off x="3197655" y="1448633"/>
            <a:ext cx="914118" cy="5278737"/>
            <a:chOff x="5281817" y="2825052"/>
            <a:chExt cx="914818" cy="3674103"/>
          </a:xfrm>
        </p:grpSpPr>
        <p:sp>
          <p:nvSpPr>
            <p:cNvPr id="11" name="Oval 10">
              <a:extLst>
                <a:ext uri="{FF2B5EF4-FFF2-40B4-BE49-F238E27FC236}">
                  <a16:creationId xmlns:a16="http://schemas.microsoft.com/office/drawing/2014/main" id="{B31E11BF-AD13-5FDC-6067-19604C45E238}"/>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717A5B-32E0-0CB6-CE56-E88F7C957A98}"/>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1677BB84-7B3A-63FC-F982-48571DA2ACC6}"/>
              </a:ext>
            </a:extLst>
          </p:cNvPr>
          <p:cNvSpPr>
            <a:spLocks noGrp="1"/>
          </p:cNvSpPr>
          <p:nvPr>
            <p:ph type="ctrTitle"/>
          </p:nvPr>
        </p:nvSpPr>
        <p:spPr/>
        <p:txBody>
          <a:bodyPr/>
          <a:lstStyle/>
          <a:p>
            <a:r>
              <a:rPr lang="en-US"/>
              <a:t>3 GDC offering models - essence</a:t>
            </a:r>
          </a:p>
        </p:txBody>
      </p:sp>
      <p:sp>
        <p:nvSpPr>
          <p:cNvPr id="5" name="Rectangle 4">
            <a:extLst>
              <a:ext uri="{FF2B5EF4-FFF2-40B4-BE49-F238E27FC236}">
                <a16:creationId xmlns:a16="http://schemas.microsoft.com/office/drawing/2014/main" id="{90A9E0DA-E979-8217-F25C-9944E61BB6CD}"/>
              </a:ext>
            </a:extLst>
          </p:cNvPr>
          <p:cNvSpPr/>
          <p:nvPr/>
        </p:nvSpPr>
        <p:spPr>
          <a:xfrm>
            <a:off x="433754" y="1801847"/>
            <a:ext cx="3389256" cy="404474"/>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500" b="1" i="0" u="none" strike="noStrike" kern="1200" cap="none" spc="0" normalizeH="0" baseline="0" noProof="0">
                <a:ln>
                  <a:noFill/>
                </a:ln>
                <a:solidFill>
                  <a:schemeClr val="bg1"/>
                </a:solidFill>
                <a:effectLst/>
                <a:uLnTx/>
                <a:uFillTx/>
                <a:latin typeface="Century Gothic" panose="020F0302020204030204"/>
                <a:ea typeface="+mn-ea"/>
                <a:cs typeface="+mn-cs"/>
              </a:rPr>
              <a:t>GDC Pool </a:t>
            </a:r>
            <a:r>
              <a:rPr kumimoji="0" lang="en-US" sz="1500" b="0" i="0" u="none" strike="noStrike" kern="1200" cap="none" spc="0" normalizeH="0" baseline="0" noProof="0">
                <a:ln>
                  <a:noFill/>
                </a:ln>
                <a:solidFill>
                  <a:schemeClr val="bg1"/>
                </a:solidFill>
                <a:effectLst/>
                <a:uLnTx/>
                <a:uFillTx/>
                <a:latin typeface="Century Gothic" panose="020F0302020204030204"/>
                <a:ea typeface="+mn-ea"/>
                <a:cs typeface="+mn-cs"/>
              </a:rPr>
              <a:t>(default)</a:t>
            </a:r>
          </a:p>
        </p:txBody>
      </p:sp>
      <p:sp>
        <p:nvSpPr>
          <p:cNvPr id="6" name="Rectangle 5">
            <a:extLst>
              <a:ext uri="{FF2B5EF4-FFF2-40B4-BE49-F238E27FC236}">
                <a16:creationId xmlns:a16="http://schemas.microsoft.com/office/drawing/2014/main" id="{D690D054-840F-D92C-1AD9-D58BA4936D25}"/>
              </a:ext>
            </a:extLst>
          </p:cNvPr>
          <p:cNvSpPr/>
          <p:nvPr/>
        </p:nvSpPr>
        <p:spPr>
          <a:xfrm>
            <a:off x="4400535" y="1801847"/>
            <a:ext cx="3389256" cy="404474"/>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500" b="1" i="0" u="none" strike="noStrike" kern="1200" cap="none" spc="0" normalizeH="0" baseline="0" noProof="0">
                <a:ln>
                  <a:noFill/>
                </a:ln>
                <a:solidFill>
                  <a:schemeClr val="bg1"/>
                </a:solidFill>
                <a:effectLst/>
                <a:uLnTx/>
                <a:uFillTx/>
                <a:latin typeface="Century Gothic" panose="020F0302020204030204"/>
                <a:ea typeface="+mn-ea"/>
                <a:cs typeface="+mn-cs"/>
              </a:rPr>
              <a:t>Team Extension</a:t>
            </a:r>
          </a:p>
        </p:txBody>
      </p:sp>
      <p:sp>
        <p:nvSpPr>
          <p:cNvPr id="7" name="Rectangle 6">
            <a:extLst>
              <a:ext uri="{FF2B5EF4-FFF2-40B4-BE49-F238E27FC236}">
                <a16:creationId xmlns:a16="http://schemas.microsoft.com/office/drawing/2014/main" id="{A6A50D42-566E-C3BC-A196-A3D4534D1467}"/>
              </a:ext>
            </a:extLst>
          </p:cNvPr>
          <p:cNvSpPr/>
          <p:nvPr/>
        </p:nvSpPr>
        <p:spPr>
          <a:xfrm>
            <a:off x="8367316" y="1801847"/>
            <a:ext cx="3389256" cy="404474"/>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500" b="1" i="0" u="none" strike="noStrike" kern="1200" cap="none" spc="0" normalizeH="0" baseline="0" noProof="0">
                <a:ln>
                  <a:noFill/>
                </a:ln>
                <a:solidFill>
                  <a:schemeClr val="bg1"/>
                </a:solidFill>
                <a:effectLst/>
                <a:uLnTx/>
                <a:uFillTx/>
                <a:latin typeface="Century Gothic" panose="020F0302020204030204"/>
                <a:ea typeface="+mn-ea"/>
                <a:cs typeface="+mn-cs"/>
              </a:rPr>
              <a:t>Packaged Services</a:t>
            </a:r>
          </a:p>
        </p:txBody>
      </p:sp>
      <p:sp>
        <p:nvSpPr>
          <p:cNvPr id="17" name="Rectangle 16">
            <a:extLst>
              <a:ext uri="{FF2B5EF4-FFF2-40B4-BE49-F238E27FC236}">
                <a16:creationId xmlns:a16="http://schemas.microsoft.com/office/drawing/2014/main" id="{50A0164B-9BFF-10E5-AA2C-5A71995AD210}"/>
              </a:ext>
            </a:extLst>
          </p:cNvPr>
          <p:cNvSpPr/>
          <p:nvPr/>
        </p:nvSpPr>
        <p:spPr>
          <a:xfrm>
            <a:off x="433754" y="2259718"/>
            <a:ext cx="3389256" cy="40632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250" b="1" i="0" u="none" strike="noStrike" kern="1200" cap="none" spc="0" normalizeH="0" baseline="0" noProof="0">
                <a:ln>
                  <a:noFill/>
                </a:ln>
                <a:solidFill>
                  <a:srgbClr val="3C3C3C"/>
                </a:solidFill>
                <a:effectLst/>
                <a:uLnTx/>
                <a:uFillTx/>
                <a:ea typeface="+mn-ea"/>
                <a:cs typeface="+mn-cs"/>
              </a:rPr>
              <a:t>GDC capacity on demand</a:t>
            </a: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GB" sz="1250" b="0" i="0" u="none" strike="noStrike" kern="1200" cap="none" spc="0" normalizeH="0" baseline="0" noProof="0">
                <a:ln>
                  <a:noFill/>
                </a:ln>
                <a:solidFill>
                  <a:srgbClr val="3C3C3C"/>
                </a:solidFill>
                <a:effectLst/>
                <a:uLnTx/>
                <a:uFillTx/>
                <a:ea typeface="+mn-ea"/>
                <a:cs typeface="+mn-cs"/>
              </a:rPr>
              <a:t>Selling entities requesting resources for local projects</a:t>
            </a: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GB" sz="1250" b="0" i="0" u="none" strike="noStrike" kern="1200" cap="none" spc="0" normalizeH="0" baseline="0" noProof="0">
                <a:ln>
                  <a:noFill/>
                </a:ln>
                <a:solidFill>
                  <a:srgbClr val="3C3C3C"/>
                </a:solidFill>
                <a:effectLst/>
                <a:uLnTx/>
                <a:uFillTx/>
                <a:ea typeface="+mn-ea"/>
                <a:cs typeface="+mn-cs"/>
              </a:rPr>
              <a:t>PM is responsible to steer both local and GDC resource and is backed up by a GDC SPOC</a:t>
            </a:r>
            <a:endParaRPr lang="en-US" sz="1250"/>
          </a:p>
        </p:txBody>
      </p:sp>
      <p:sp>
        <p:nvSpPr>
          <p:cNvPr id="18" name="Rectangle 17">
            <a:extLst>
              <a:ext uri="{FF2B5EF4-FFF2-40B4-BE49-F238E27FC236}">
                <a16:creationId xmlns:a16="http://schemas.microsoft.com/office/drawing/2014/main" id="{98D85D24-9358-59E9-DFDE-5535A31B39A7}"/>
              </a:ext>
            </a:extLst>
          </p:cNvPr>
          <p:cNvSpPr/>
          <p:nvPr/>
        </p:nvSpPr>
        <p:spPr>
          <a:xfrm>
            <a:off x="4400535" y="2259718"/>
            <a:ext cx="3389256" cy="40632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50" b="1" i="0" u="none" strike="noStrike" kern="1200" cap="none" spc="0" normalizeH="0" baseline="0" noProof="0">
                <a:ln>
                  <a:noFill/>
                </a:ln>
                <a:solidFill>
                  <a:srgbClr val="3C3C3C"/>
                </a:solidFill>
                <a:effectLst/>
                <a:uLnTx/>
                <a:uFillTx/>
                <a:latin typeface="Century Gothic" panose="020F0302020204030204"/>
                <a:ea typeface="+mn-ea"/>
                <a:cs typeface="+mn-cs"/>
              </a:rPr>
              <a:t>Selling entity’s requesting named resource as extension of its local team</a:t>
            </a:r>
            <a:endParaRPr lang="en-US" sz="1250" b="1">
              <a:solidFill>
                <a:srgbClr val="3C3C3C"/>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i="0" u="none" strike="noStrike" kern="1200" cap="none" spc="0" normalizeH="0" baseline="0" noProof="0">
                <a:ln>
                  <a:noFill/>
                </a:ln>
                <a:solidFill>
                  <a:srgbClr val="3C3C3C"/>
                </a:solidFill>
                <a:effectLst/>
                <a:uLnTx/>
                <a:uFillTx/>
                <a:latin typeface="Century Gothic" panose="020F0302020204030204"/>
                <a:ea typeface="+mn-ea"/>
                <a:cs typeface="+mn-cs"/>
              </a:rPr>
              <a:t>A selling entity is fully responsible for a GDC resource:</a:t>
            </a: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1250" b="0" i="0" u="none" strike="noStrike" kern="1200" cap="none" spc="0" normalizeH="0" baseline="0" noProof="0">
                <a:ln>
                  <a:noFill/>
                </a:ln>
                <a:solidFill>
                  <a:srgbClr val="3C3C3C"/>
                </a:solidFill>
                <a:effectLst/>
                <a:uLnTx/>
                <a:uFillTx/>
                <a:latin typeface="Century Gothic" panose="020F0302020204030204"/>
                <a:ea typeface="+mn-ea"/>
                <a:cs typeface="+mn-cs"/>
              </a:rPr>
              <a:t>Scheduling &amp; utilization (incl. financial risk)</a:t>
            </a: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1250" b="0" i="0" u="none" strike="noStrike" kern="1200" cap="none" spc="0" normalizeH="0" baseline="0" noProof="0">
                <a:ln>
                  <a:noFill/>
                </a:ln>
                <a:solidFill>
                  <a:srgbClr val="3C3C3C"/>
                </a:solidFill>
                <a:effectLst/>
                <a:uLnTx/>
                <a:uFillTx/>
                <a:latin typeface="Century Gothic" panose="020F0302020204030204"/>
                <a:ea typeface="+mn-ea"/>
                <a:cs typeface="+mn-cs"/>
              </a:rPr>
              <a:t>Recruitment involvement </a:t>
            </a: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1250" b="0" i="0" u="none" strike="noStrike" kern="1200" cap="none" spc="0" normalizeH="0" baseline="0" noProof="0">
                <a:ln>
                  <a:noFill/>
                </a:ln>
                <a:solidFill>
                  <a:srgbClr val="3C3C3C"/>
                </a:solidFill>
                <a:effectLst/>
                <a:uLnTx/>
                <a:uFillTx/>
                <a:latin typeface="Century Gothic" panose="020F0302020204030204"/>
                <a:ea typeface="+mn-ea"/>
                <a:cs typeface="+mn-cs"/>
              </a:rPr>
              <a:t>Termination compensation (if needed)</a:t>
            </a: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1250" b="0" i="0" u="none" strike="noStrike" kern="1200" cap="none" spc="0" normalizeH="0" baseline="0" noProof="0">
                <a:ln>
                  <a:noFill/>
                </a:ln>
                <a:solidFill>
                  <a:srgbClr val="3C3C3C"/>
                </a:solidFill>
                <a:effectLst/>
                <a:uLnTx/>
                <a:uFillTx/>
                <a:latin typeface="Century Gothic" panose="020F0302020204030204"/>
                <a:ea typeface="+mn-ea"/>
                <a:cs typeface="+mn-cs"/>
              </a:rPr>
              <a:t>Training (incl. related costs)</a:t>
            </a:r>
          </a:p>
          <a:p>
            <a:pPr marR="0" lvl="0" algn="l" defTabSz="914400" rtl="0" eaLnBrk="1" fontAlgn="auto" latinLnBrk="0" hangingPunct="1">
              <a:lnSpc>
                <a:spcPct val="100000"/>
              </a:lnSpc>
              <a:spcBef>
                <a:spcPts val="600"/>
              </a:spcBef>
              <a:spcAft>
                <a:spcPts val="600"/>
              </a:spcAft>
              <a:buClrTx/>
              <a:buSzTx/>
              <a:tabLst/>
              <a:defRPr/>
            </a:pPr>
            <a:r>
              <a:rPr lang="en-US" sz="1250">
                <a:solidFill>
                  <a:srgbClr val="3C3C3C"/>
                </a:solidFill>
                <a:latin typeface="Century Gothic" panose="020F0302020204030204"/>
              </a:rPr>
              <a:t>Hosting entity is fully responsible for:</a:t>
            </a: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250">
                <a:solidFill>
                  <a:srgbClr val="3C3C3C"/>
                </a:solidFill>
                <a:latin typeface="Century Gothic" panose="020F0302020204030204"/>
              </a:rPr>
              <a:t>Compensation and benefits </a:t>
            </a: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250">
                <a:solidFill>
                  <a:srgbClr val="3C3C3C"/>
                </a:solidFill>
                <a:latin typeface="Century Gothic" panose="020F0302020204030204"/>
              </a:rPr>
              <a:t>Performance process (considering the performance review from the SE)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solidFill>
                  <a:srgbClr val="3C3C3C"/>
                </a:solidFill>
                <a:effectLst/>
                <a:uLnTx/>
                <a:uFillTx/>
                <a:latin typeface="Century Gothic" panose="020F0302020204030204"/>
                <a:ea typeface="+mn-ea"/>
                <a:cs typeface="+mn-cs"/>
              </a:rPr>
              <a:t>The contract period is indefinite. </a:t>
            </a:r>
            <a:br>
              <a:rPr lang="en-US" sz="1250">
                <a:solidFill>
                  <a:srgbClr val="3C3C3C"/>
                </a:solidFill>
                <a:latin typeface="Century Gothic" panose="020F0302020204030204"/>
              </a:rPr>
            </a:br>
            <a:r>
              <a:rPr lang="en-US" sz="1250">
                <a:solidFill>
                  <a:srgbClr val="3C3C3C"/>
                </a:solidFill>
                <a:latin typeface="Century Gothic" panose="020F0302020204030204"/>
              </a:rPr>
              <a:t>In case a selling entity wants to lay off a person</a:t>
            </a:r>
            <a:r>
              <a:rPr kumimoji="0" lang="en-US" sz="1250" b="0" i="0" u="none" strike="noStrike" kern="1200" cap="none" spc="0" normalizeH="0" baseline="0" noProof="0">
                <a:ln>
                  <a:noFill/>
                </a:ln>
                <a:solidFill>
                  <a:srgbClr val="3C3C3C"/>
                </a:solidFill>
                <a:effectLst/>
                <a:uLnTx/>
                <a:uFillTx/>
                <a:latin typeface="Century Gothic" panose="020F0302020204030204"/>
                <a:ea typeface="+mn-ea"/>
                <a:cs typeface="+mn-cs"/>
              </a:rPr>
              <a:t>, they need to bear the financial consequences. However, GDC can check to reassign the resource to the pool or another entity’s extended GDC team. </a:t>
            </a:r>
          </a:p>
          <a:p>
            <a:pPr algn="ctr"/>
            <a:endParaRPr lang="en-US" sz="1250"/>
          </a:p>
        </p:txBody>
      </p:sp>
      <p:sp>
        <p:nvSpPr>
          <p:cNvPr id="19" name="Rectangle 18">
            <a:extLst>
              <a:ext uri="{FF2B5EF4-FFF2-40B4-BE49-F238E27FC236}">
                <a16:creationId xmlns:a16="http://schemas.microsoft.com/office/drawing/2014/main" id="{EB2CE189-5091-1BC1-632F-12207F3BCF4B}"/>
              </a:ext>
            </a:extLst>
          </p:cNvPr>
          <p:cNvSpPr/>
          <p:nvPr/>
        </p:nvSpPr>
        <p:spPr>
          <a:xfrm>
            <a:off x="8367316" y="2259718"/>
            <a:ext cx="3389256" cy="406321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50" b="1" i="0" u="none" strike="noStrike" kern="1200" cap="none" spc="0" normalizeH="0" baseline="0" noProof="0">
                <a:ln>
                  <a:noFill/>
                </a:ln>
                <a:solidFill>
                  <a:srgbClr val="3C3C3C"/>
                </a:solidFill>
                <a:effectLst/>
                <a:uLnTx/>
                <a:uFillTx/>
                <a:latin typeface="Century Gothic" panose="020F0302020204030204"/>
                <a:ea typeface="+mn-ea"/>
                <a:cs typeface="+mn-cs"/>
              </a:rPr>
              <a:t>The hosting entity is fully in charge of delivery of a subproject</a:t>
            </a:r>
            <a:endParaRPr kumimoji="0" lang="en-US" sz="1250" b="1" i="0" u="sng" strike="noStrike" kern="1200" cap="none" spc="0" normalizeH="0" baseline="0" noProof="0">
              <a:ln>
                <a:noFill/>
              </a:ln>
              <a:solidFill>
                <a:srgbClr val="3C3C3C"/>
              </a:solidFill>
              <a:effectLst/>
              <a:uLnTx/>
              <a:uFillTx/>
              <a:latin typeface="Century Gothic" panose="020F0302020204030204"/>
              <a:ea typeface="+mn-ea"/>
              <a:cs typeface="+mn-cs"/>
            </a:endParaRP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1250" b="0" i="0" u="none" strike="noStrike" kern="1200" cap="none" spc="0" normalizeH="0" baseline="0" noProof="0">
                <a:ln>
                  <a:noFill/>
                </a:ln>
                <a:solidFill>
                  <a:srgbClr val="3C3C3C"/>
                </a:solidFill>
                <a:effectLst/>
                <a:uLnTx/>
                <a:uFillTx/>
                <a:latin typeface="Century Gothic" panose="020F0302020204030204"/>
                <a:ea typeface="+mn-ea"/>
                <a:cs typeface="+mn-cs"/>
              </a:rPr>
              <a:t>SOW, defining scope and budget</a:t>
            </a: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250">
                <a:solidFill>
                  <a:srgbClr val="3C3C3C"/>
                </a:solidFill>
                <a:latin typeface="Century Gothic" panose="020F0302020204030204"/>
              </a:rPr>
              <a:t>Small SOW volume, specific offerings</a:t>
            </a:r>
            <a:endParaRPr kumimoji="0" lang="en-US" sz="1250" b="0" i="0" u="none" strike="noStrike" kern="1200" cap="none" spc="0" normalizeH="0" baseline="0" noProof="0">
              <a:ln>
                <a:noFill/>
              </a:ln>
              <a:solidFill>
                <a:srgbClr val="3C3C3C"/>
              </a:solidFill>
              <a:effectLst/>
              <a:uLnTx/>
              <a:uFillTx/>
              <a:latin typeface="Century Gothic" panose="020F0302020204030204"/>
              <a:ea typeface="+mn-ea"/>
              <a:cs typeface="+mn-cs"/>
            </a:endParaRP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1250" b="0" i="0" u="none" strike="noStrike" kern="1200" cap="none" spc="0" normalizeH="0" baseline="0" noProof="0">
                <a:ln>
                  <a:noFill/>
                </a:ln>
                <a:solidFill>
                  <a:srgbClr val="3C3C3C"/>
                </a:solidFill>
                <a:effectLst/>
                <a:uLnTx/>
                <a:uFillTx/>
                <a:latin typeface="Century Gothic" panose="020F0302020204030204"/>
                <a:ea typeface="+mn-ea"/>
                <a:cs typeface="+mn-cs"/>
              </a:rPr>
              <a:t>A GDC PM on this subproject is also booking time</a:t>
            </a: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250">
                <a:solidFill>
                  <a:srgbClr val="3C3C3C"/>
                </a:solidFill>
                <a:latin typeface="Century Gothic" panose="020F0302020204030204"/>
              </a:rPr>
              <a:t>No commercial risk on GDC’s side.</a:t>
            </a:r>
          </a:p>
          <a:p>
            <a:pPr marL="182880" marR="0" lvl="0" indent="-18288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lang="en-US" sz="1250">
                <a:solidFill>
                  <a:srgbClr val="3C3C3C"/>
                </a:solidFill>
                <a:latin typeface="Century Gothic" panose="020F0302020204030204"/>
              </a:rPr>
              <a:t>Proactive follow-up by GDC on actuals vs. budget (PMO) </a:t>
            </a:r>
            <a:endParaRPr kumimoji="0" lang="en-GB" sz="1250" b="1" i="0" u="sng" strike="noStrike" kern="1200" cap="none" spc="0" normalizeH="0" baseline="0" noProof="0">
              <a:ln>
                <a:noFill/>
              </a:ln>
              <a:solidFill>
                <a:srgbClr val="3C3C3C"/>
              </a:solidFill>
              <a:effectLst/>
              <a:uLnTx/>
              <a:uFillTx/>
              <a:latin typeface="Century Gothic" panose="020F0302020204030204"/>
              <a:ea typeface="+mn-ea"/>
              <a:cs typeface="+mn-cs"/>
            </a:endParaRPr>
          </a:p>
          <a:p>
            <a:pPr algn="ctr"/>
            <a:endParaRPr lang="en-US" sz="1250"/>
          </a:p>
        </p:txBody>
      </p:sp>
      <p:grpSp>
        <p:nvGrpSpPr>
          <p:cNvPr id="36" name="Graphic 21">
            <a:extLst>
              <a:ext uri="{FF2B5EF4-FFF2-40B4-BE49-F238E27FC236}">
                <a16:creationId xmlns:a16="http://schemas.microsoft.com/office/drawing/2014/main" id="{F05D5922-E028-7EEC-C613-7C836A75F78D}"/>
              </a:ext>
            </a:extLst>
          </p:cNvPr>
          <p:cNvGrpSpPr/>
          <p:nvPr/>
        </p:nvGrpSpPr>
        <p:grpSpPr>
          <a:xfrm>
            <a:off x="1834406" y="1127308"/>
            <a:ext cx="587952" cy="520752"/>
            <a:chOff x="1880399" y="1052846"/>
            <a:chExt cx="495964" cy="439278"/>
          </a:xfrm>
        </p:grpSpPr>
        <p:sp>
          <p:nvSpPr>
            <p:cNvPr id="37" name="Freeform 36">
              <a:extLst>
                <a:ext uri="{FF2B5EF4-FFF2-40B4-BE49-F238E27FC236}">
                  <a16:creationId xmlns:a16="http://schemas.microsoft.com/office/drawing/2014/main" id="{120BEA06-442F-E650-A124-F7F380D0AF16}"/>
                </a:ext>
              </a:extLst>
            </p:cNvPr>
            <p:cNvSpPr/>
            <p:nvPr/>
          </p:nvSpPr>
          <p:spPr>
            <a:xfrm>
              <a:off x="2050663" y="1052846"/>
              <a:ext cx="152718" cy="152717"/>
            </a:xfrm>
            <a:custGeom>
              <a:avLst/>
              <a:gdLst>
                <a:gd name="connsiteX0" fmla="*/ 76241 w 152718"/>
                <a:gd name="connsiteY0" fmla="*/ 152718 h 152717"/>
                <a:gd name="connsiteX1" fmla="*/ 0 w 152718"/>
                <a:gd name="connsiteY1" fmla="*/ 76241 h 152717"/>
                <a:gd name="connsiteX2" fmla="*/ 76477 w 152718"/>
                <a:gd name="connsiteY2" fmla="*/ 0 h 152717"/>
                <a:gd name="connsiteX3" fmla="*/ 152718 w 152718"/>
                <a:gd name="connsiteY3" fmla="*/ 76388 h 152717"/>
                <a:gd name="connsiteX4" fmla="*/ 76241 w 152718"/>
                <a:gd name="connsiteY4" fmla="*/ 152718 h 152717"/>
                <a:gd name="connsiteX5" fmla="*/ 76241 w 152718"/>
                <a:gd name="connsiteY5" fmla="*/ 47292 h 152717"/>
                <a:gd name="connsiteX6" fmla="*/ 47263 w 152718"/>
                <a:gd name="connsiteY6" fmla="*/ 76506 h 152717"/>
                <a:gd name="connsiteX7" fmla="*/ 76477 w 152718"/>
                <a:gd name="connsiteY7" fmla="*/ 105484 h 152717"/>
                <a:gd name="connsiteX8" fmla="*/ 105455 w 152718"/>
                <a:gd name="connsiteY8" fmla="*/ 76388 h 152717"/>
                <a:gd name="connsiteX9" fmla="*/ 76300 w 152718"/>
                <a:gd name="connsiteY9" fmla="*/ 47292 h 152717"/>
                <a:gd name="connsiteX10" fmla="*/ 76241 w 152718"/>
                <a:gd name="connsiteY10" fmla="*/ 47292 h 15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718" h="152717">
                  <a:moveTo>
                    <a:pt x="76241" y="152718"/>
                  </a:moveTo>
                  <a:cubicBezTo>
                    <a:pt x="34069" y="152652"/>
                    <a:pt x="-65" y="118413"/>
                    <a:pt x="0" y="76241"/>
                  </a:cubicBezTo>
                  <a:cubicBezTo>
                    <a:pt x="65" y="34069"/>
                    <a:pt x="34306" y="-65"/>
                    <a:pt x="76477" y="0"/>
                  </a:cubicBezTo>
                  <a:cubicBezTo>
                    <a:pt x="118615" y="65"/>
                    <a:pt x="152736" y="34251"/>
                    <a:pt x="152718" y="76388"/>
                  </a:cubicBezTo>
                  <a:cubicBezTo>
                    <a:pt x="152668" y="118581"/>
                    <a:pt x="118435" y="152751"/>
                    <a:pt x="76241" y="152718"/>
                  </a:cubicBezTo>
                  <a:close/>
                  <a:moveTo>
                    <a:pt x="76241" y="47292"/>
                  </a:moveTo>
                  <a:cubicBezTo>
                    <a:pt x="60172" y="47357"/>
                    <a:pt x="47198" y="60437"/>
                    <a:pt x="47263" y="76506"/>
                  </a:cubicBezTo>
                  <a:cubicBezTo>
                    <a:pt x="47328" y="92576"/>
                    <a:pt x="60408" y="105549"/>
                    <a:pt x="76477" y="105484"/>
                  </a:cubicBezTo>
                  <a:cubicBezTo>
                    <a:pt x="92500" y="105419"/>
                    <a:pt x="105455" y="92412"/>
                    <a:pt x="105455" y="76388"/>
                  </a:cubicBezTo>
                  <a:cubicBezTo>
                    <a:pt x="105439" y="60303"/>
                    <a:pt x="92386" y="47276"/>
                    <a:pt x="76300" y="47292"/>
                  </a:cubicBezTo>
                  <a:cubicBezTo>
                    <a:pt x="76280" y="47292"/>
                    <a:pt x="76261" y="47292"/>
                    <a:pt x="76241" y="47292"/>
                  </a:cubicBezTo>
                  <a:close/>
                </a:path>
              </a:pathLst>
            </a:custGeom>
            <a:solidFill>
              <a:srgbClr val="C42828"/>
            </a:solidFill>
            <a:ln w="2939"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25F7D2F-2304-436E-8DF2-1421BF11CE44}"/>
                </a:ext>
              </a:extLst>
            </p:cNvPr>
            <p:cNvSpPr/>
            <p:nvPr/>
          </p:nvSpPr>
          <p:spPr>
            <a:xfrm>
              <a:off x="1998526" y="1192242"/>
              <a:ext cx="256991" cy="187574"/>
            </a:xfrm>
            <a:custGeom>
              <a:avLst/>
              <a:gdLst>
                <a:gd name="connsiteX0" fmla="*/ 233360 w 256991"/>
                <a:gd name="connsiteY0" fmla="*/ 187574 h 187574"/>
                <a:gd name="connsiteX1" fmla="*/ 209729 w 256991"/>
                <a:gd name="connsiteY1" fmla="*/ 163943 h 187574"/>
                <a:gd name="connsiteX2" fmla="*/ 209729 w 256991"/>
                <a:gd name="connsiteY2" fmla="*/ 128496 h 187574"/>
                <a:gd name="connsiteX3" fmla="*/ 128496 w 256991"/>
                <a:gd name="connsiteY3" fmla="*/ 47263 h 187574"/>
                <a:gd name="connsiteX4" fmla="*/ 47263 w 256991"/>
                <a:gd name="connsiteY4" fmla="*/ 128496 h 187574"/>
                <a:gd name="connsiteX5" fmla="*/ 47263 w 256991"/>
                <a:gd name="connsiteY5" fmla="*/ 163943 h 187574"/>
                <a:gd name="connsiteX6" fmla="*/ 23631 w 256991"/>
                <a:gd name="connsiteY6" fmla="*/ 187574 h 187574"/>
                <a:gd name="connsiteX7" fmla="*/ 0 w 256991"/>
                <a:gd name="connsiteY7" fmla="*/ 163943 h 187574"/>
                <a:gd name="connsiteX8" fmla="*/ 0 w 256991"/>
                <a:gd name="connsiteY8" fmla="*/ 128496 h 187574"/>
                <a:gd name="connsiteX9" fmla="*/ 128496 w 256991"/>
                <a:gd name="connsiteY9" fmla="*/ 0 h 187574"/>
                <a:gd name="connsiteX10" fmla="*/ 256992 w 256991"/>
                <a:gd name="connsiteY10" fmla="*/ 128496 h 187574"/>
                <a:gd name="connsiteX11" fmla="*/ 256992 w 256991"/>
                <a:gd name="connsiteY11" fmla="*/ 163943 h 187574"/>
                <a:gd name="connsiteX12" fmla="*/ 233360 w 256991"/>
                <a:gd name="connsiteY12" fmla="*/ 187574 h 18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991" h="187574">
                  <a:moveTo>
                    <a:pt x="233360" y="187574"/>
                  </a:moveTo>
                  <a:cubicBezTo>
                    <a:pt x="220310" y="187574"/>
                    <a:pt x="209729" y="176993"/>
                    <a:pt x="209729" y="163943"/>
                  </a:cubicBezTo>
                  <a:lnTo>
                    <a:pt x="209729" y="128496"/>
                  </a:lnTo>
                  <a:cubicBezTo>
                    <a:pt x="209729" y="83632"/>
                    <a:pt x="173360" y="47263"/>
                    <a:pt x="128496" y="47263"/>
                  </a:cubicBezTo>
                  <a:cubicBezTo>
                    <a:pt x="83632" y="47263"/>
                    <a:pt x="47263" y="83632"/>
                    <a:pt x="47263" y="128496"/>
                  </a:cubicBezTo>
                  <a:lnTo>
                    <a:pt x="47263" y="163943"/>
                  </a:lnTo>
                  <a:cubicBezTo>
                    <a:pt x="47263" y="176993"/>
                    <a:pt x="36683" y="187574"/>
                    <a:pt x="23631" y="187574"/>
                  </a:cubicBezTo>
                  <a:cubicBezTo>
                    <a:pt x="10580" y="187574"/>
                    <a:pt x="0" y="176993"/>
                    <a:pt x="0" y="163943"/>
                  </a:cubicBezTo>
                  <a:lnTo>
                    <a:pt x="0" y="128496"/>
                  </a:lnTo>
                  <a:cubicBezTo>
                    <a:pt x="0" y="57529"/>
                    <a:pt x="57529" y="0"/>
                    <a:pt x="128496" y="0"/>
                  </a:cubicBezTo>
                  <a:cubicBezTo>
                    <a:pt x="199461" y="0"/>
                    <a:pt x="256992" y="57529"/>
                    <a:pt x="256992" y="128496"/>
                  </a:cubicBezTo>
                  <a:lnTo>
                    <a:pt x="256992" y="163943"/>
                  </a:lnTo>
                  <a:cubicBezTo>
                    <a:pt x="256992" y="176993"/>
                    <a:pt x="246411" y="187574"/>
                    <a:pt x="233360" y="187574"/>
                  </a:cubicBezTo>
                  <a:close/>
                </a:path>
              </a:pathLst>
            </a:custGeom>
            <a:solidFill>
              <a:srgbClr val="EF463C"/>
            </a:solidFill>
            <a:ln w="2939"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226C5104-078C-E766-D199-14CB25410D46}"/>
                </a:ext>
              </a:extLst>
            </p:cNvPr>
            <p:cNvSpPr/>
            <p:nvPr/>
          </p:nvSpPr>
          <p:spPr>
            <a:xfrm>
              <a:off x="1919273" y="1214042"/>
              <a:ext cx="131922" cy="131922"/>
            </a:xfrm>
            <a:custGeom>
              <a:avLst/>
              <a:gdLst>
                <a:gd name="connsiteX0" fmla="*/ 65991 w 131922"/>
                <a:gd name="connsiteY0" fmla="*/ 131922 h 131922"/>
                <a:gd name="connsiteX1" fmla="*/ 0 w 131922"/>
                <a:gd name="connsiteY1" fmla="*/ 65991 h 131922"/>
                <a:gd name="connsiteX2" fmla="*/ 65932 w 131922"/>
                <a:gd name="connsiteY2" fmla="*/ 0 h 131922"/>
                <a:gd name="connsiteX3" fmla="*/ 131922 w 131922"/>
                <a:gd name="connsiteY3" fmla="*/ 65932 h 131922"/>
                <a:gd name="connsiteX4" fmla="*/ 131922 w 131922"/>
                <a:gd name="connsiteY4" fmla="*/ 65991 h 131922"/>
                <a:gd name="connsiteX5" fmla="*/ 65991 w 131922"/>
                <a:gd name="connsiteY5" fmla="*/ 131922 h 131922"/>
                <a:gd name="connsiteX6" fmla="*/ 65991 w 131922"/>
                <a:gd name="connsiteY6" fmla="*/ 47292 h 131922"/>
                <a:gd name="connsiteX7" fmla="*/ 47263 w 131922"/>
                <a:gd name="connsiteY7" fmla="*/ 65961 h 131922"/>
                <a:gd name="connsiteX8" fmla="*/ 65932 w 131922"/>
                <a:gd name="connsiteY8" fmla="*/ 84689 h 131922"/>
                <a:gd name="connsiteX9" fmla="*/ 84660 w 131922"/>
                <a:gd name="connsiteY9" fmla="*/ 66020 h 131922"/>
                <a:gd name="connsiteX10" fmla="*/ 84660 w 131922"/>
                <a:gd name="connsiteY10" fmla="*/ 65991 h 131922"/>
                <a:gd name="connsiteX11" fmla="*/ 65991 w 131922"/>
                <a:gd name="connsiteY11" fmla="*/ 47292 h 13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922" h="131922">
                  <a:moveTo>
                    <a:pt x="65991" y="131922"/>
                  </a:moveTo>
                  <a:cubicBezTo>
                    <a:pt x="29561" y="131940"/>
                    <a:pt x="16" y="102421"/>
                    <a:pt x="0" y="65991"/>
                  </a:cubicBezTo>
                  <a:cubicBezTo>
                    <a:pt x="-16" y="29561"/>
                    <a:pt x="29502" y="16"/>
                    <a:pt x="65932" y="0"/>
                  </a:cubicBezTo>
                  <a:cubicBezTo>
                    <a:pt x="102361" y="-16"/>
                    <a:pt x="131906" y="29502"/>
                    <a:pt x="131922" y="65932"/>
                  </a:cubicBezTo>
                  <a:cubicBezTo>
                    <a:pt x="131922" y="65951"/>
                    <a:pt x="131922" y="65971"/>
                    <a:pt x="131922" y="65991"/>
                  </a:cubicBezTo>
                  <a:cubicBezTo>
                    <a:pt x="131890" y="102389"/>
                    <a:pt x="102390" y="131890"/>
                    <a:pt x="65991" y="131922"/>
                  </a:cubicBezTo>
                  <a:close/>
                  <a:moveTo>
                    <a:pt x="65991" y="47292"/>
                  </a:moveTo>
                  <a:cubicBezTo>
                    <a:pt x="55664" y="47276"/>
                    <a:pt x="47279" y="55634"/>
                    <a:pt x="47263" y="65961"/>
                  </a:cubicBezTo>
                  <a:cubicBezTo>
                    <a:pt x="47247" y="76288"/>
                    <a:pt x="55605" y="84673"/>
                    <a:pt x="65932" y="84689"/>
                  </a:cubicBezTo>
                  <a:cubicBezTo>
                    <a:pt x="76259" y="84705"/>
                    <a:pt x="84643" y="76347"/>
                    <a:pt x="84660" y="66020"/>
                  </a:cubicBezTo>
                  <a:cubicBezTo>
                    <a:pt x="84660" y="66011"/>
                    <a:pt x="84660" y="66000"/>
                    <a:pt x="84660" y="65991"/>
                  </a:cubicBezTo>
                  <a:cubicBezTo>
                    <a:pt x="84643" y="55682"/>
                    <a:pt x="76299" y="47325"/>
                    <a:pt x="65991" y="47292"/>
                  </a:cubicBezTo>
                  <a:close/>
                </a:path>
              </a:pathLst>
            </a:custGeom>
            <a:solidFill>
              <a:srgbClr val="C42828"/>
            </a:solidFill>
            <a:ln w="2939"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E7F223E2-5A24-D329-A2B5-4CF00E099C47}"/>
                </a:ext>
              </a:extLst>
            </p:cNvPr>
            <p:cNvSpPr/>
            <p:nvPr/>
          </p:nvSpPr>
          <p:spPr>
            <a:xfrm>
              <a:off x="1880399" y="1332169"/>
              <a:ext cx="215636" cy="159955"/>
            </a:xfrm>
            <a:custGeom>
              <a:avLst/>
              <a:gdLst>
                <a:gd name="connsiteX0" fmla="*/ 192005 w 215636"/>
                <a:gd name="connsiteY0" fmla="*/ 159955 h 159955"/>
                <a:gd name="connsiteX1" fmla="*/ 168374 w 215636"/>
                <a:gd name="connsiteY1" fmla="*/ 136324 h 159955"/>
                <a:gd name="connsiteX2" fmla="*/ 168374 w 215636"/>
                <a:gd name="connsiteY2" fmla="*/ 107818 h 159955"/>
                <a:gd name="connsiteX3" fmla="*/ 107818 w 215636"/>
                <a:gd name="connsiteY3" fmla="*/ 47263 h 159955"/>
                <a:gd name="connsiteX4" fmla="*/ 47263 w 215636"/>
                <a:gd name="connsiteY4" fmla="*/ 107818 h 159955"/>
                <a:gd name="connsiteX5" fmla="*/ 47263 w 215636"/>
                <a:gd name="connsiteY5" fmla="*/ 136324 h 159955"/>
                <a:gd name="connsiteX6" fmla="*/ 23631 w 215636"/>
                <a:gd name="connsiteY6" fmla="*/ 159955 h 159955"/>
                <a:gd name="connsiteX7" fmla="*/ 0 w 215636"/>
                <a:gd name="connsiteY7" fmla="*/ 136324 h 159955"/>
                <a:gd name="connsiteX8" fmla="*/ 0 w 215636"/>
                <a:gd name="connsiteY8" fmla="*/ 107818 h 159955"/>
                <a:gd name="connsiteX9" fmla="*/ 107818 w 215636"/>
                <a:gd name="connsiteY9" fmla="*/ 0 h 159955"/>
                <a:gd name="connsiteX10" fmla="*/ 215637 w 215636"/>
                <a:gd name="connsiteY10" fmla="*/ 107818 h 159955"/>
                <a:gd name="connsiteX11" fmla="*/ 215637 w 215636"/>
                <a:gd name="connsiteY11" fmla="*/ 136324 h 159955"/>
                <a:gd name="connsiteX12" fmla="*/ 192005 w 215636"/>
                <a:gd name="connsiteY12" fmla="*/ 159955 h 15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636" h="159955">
                  <a:moveTo>
                    <a:pt x="192005" y="159955"/>
                  </a:moveTo>
                  <a:cubicBezTo>
                    <a:pt x="178954" y="159955"/>
                    <a:pt x="168374" y="149374"/>
                    <a:pt x="168374" y="136324"/>
                  </a:cubicBezTo>
                  <a:lnTo>
                    <a:pt x="168374" y="107818"/>
                  </a:lnTo>
                  <a:cubicBezTo>
                    <a:pt x="168374" y="74374"/>
                    <a:pt x="141262" y="47263"/>
                    <a:pt x="107818" y="47263"/>
                  </a:cubicBezTo>
                  <a:cubicBezTo>
                    <a:pt x="74375" y="47263"/>
                    <a:pt x="47263" y="74374"/>
                    <a:pt x="47263" y="107818"/>
                  </a:cubicBezTo>
                  <a:lnTo>
                    <a:pt x="47263" y="136324"/>
                  </a:lnTo>
                  <a:cubicBezTo>
                    <a:pt x="47263" y="149374"/>
                    <a:pt x="36683" y="159955"/>
                    <a:pt x="23631" y="159955"/>
                  </a:cubicBezTo>
                  <a:cubicBezTo>
                    <a:pt x="10580" y="159955"/>
                    <a:pt x="0" y="149374"/>
                    <a:pt x="0" y="136324"/>
                  </a:cubicBezTo>
                  <a:lnTo>
                    <a:pt x="0" y="107818"/>
                  </a:lnTo>
                  <a:cubicBezTo>
                    <a:pt x="0" y="48273"/>
                    <a:pt x="48272" y="0"/>
                    <a:pt x="107818" y="0"/>
                  </a:cubicBezTo>
                  <a:cubicBezTo>
                    <a:pt x="167365" y="0"/>
                    <a:pt x="215637" y="48273"/>
                    <a:pt x="215637" y="107818"/>
                  </a:cubicBezTo>
                  <a:lnTo>
                    <a:pt x="215637" y="136324"/>
                  </a:lnTo>
                  <a:cubicBezTo>
                    <a:pt x="215637" y="149374"/>
                    <a:pt x="205057" y="159955"/>
                    <a:pt x="192005" y="159955"/>
                  </a:cubicBezTo>
                  <a:close/>
                </a:path>
              </a:pathLst>
            </a:custGeom>
            <a:solidFill>
              <a:srgbClr val="EF463C"/>
            </a:solidFill>
            <a:ln w="2939"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F04E41BF-922C-5AD2-69C7-23151FDBE39D}"/>
                </a:ext>
              </a:extLst>
            </p:cNvPr>
            <p:cNvSpPr/>
            <p:nvPr/>
          </p:nvSpPr>
          <p:spPr>
            <a:xfrm>
              <a:off x="2202583" y="1213983"/>
              <a:ext cx="131922" cy="131922"/>
            </a:xfrm>
            <a:custGeom>
              <a:avLst/>
              <a:gdLst>
                <a:gd name="connsiteX0" fmla="*/ 66109 w 131922"/>
                <a:gd name="connsiteY0" fmla="*/ 131922 h 131922"/>
                <a:gd name="connsiteX1" fmla="*/ 0 w 131922"/>
                <a:gd name="connsiteY1" fmla="*/ 66109 h 131922"/>
                <a:gd name="connsiteX2" fmla="*/ 65814 w 131922"/>
                <a:gd name="connsiteY2" fmla="*/ 0 h 131922"/>
                <a:gd name="connsiteX3" fmla="*/ 131922 w 131922"/>
                <a:gd name="connsiteY3" fmla="*/ 65814 h 131922"/>
                <a:gd name="connsiteX4" fmla="*/ 131922 w 131922"/>
                <a:gd name="connsiteY4" fmla="*/ 65902 h 131922"/>
                <a:gd name="connsiteX5" fmla="*/ 66109 w 131922"/>
                <a:gd name="connsiteY5" fmla="*/ 131922 h 131922"/>
                <a:gd name="connsiteX6" fmla="*/ 66109 w 131922"/>
                <a:gd name="connsiteY6" fmla="*/ 47292 h 131922"/>
                <a:gd name="connsiteX7" fmla="*/ 47263 w 131922"/>
                <a:gd name="connsiteY7" fmla="*/ 65843 h 131922"/>
                <a:gd name="connsiteX8" fmla="*/ 65814 w 131922"/>
                <a:gd name="connsiteY8" fmla="*/ 84688 h 131922"/>
                <a:gd name="connsiteX9" fmla="*/ 84660 w 131922"/>
                <a:gd name="connsiteY9" fmla="*/ 66137 h 131922"/>
                <a:gd name="connsiteX10" fmla="*/ 84660 w 131922"/>
                <a:gd name="connsiteY10" fmla="*/ 65902 h 131922"/>
                <a:gd name="connsiteX11" fmla="*/ 66109 w 131922"/>
                <a:gd name="connsiteY11" fmla="*/ 47292 h 13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922" h="131922">
                  <a:moveTo>
                    <a:pt x="66109" y="131922"/>
                  </a:moveTo>
                  <a:cubicBezTo>
                    <a:pt x="29681" y="132005"/>
                    <a:pt x="83" y="102539"/>
                    <a:pt x="0" y="66109"/>
                  </a:cubicBezTo>
                  <a:cubicBezTo>
                    <a:pt x="-83" y="29680"/>
                    <a:pt x="29386" y="82"/>
                    <a:pt x="65814" y="0"/>
                  </a:cubicBezTo>
                  <a:cubicBezTo>
                    <a:pt x="102244" y="-81"/>
                    <a:pt x="131840" y="29384"/>
                    <a:pt x="131922" y="65814"/>
                  </a:cubicBezTo>
                  <a:cubicBezTo>
                    <a:pt x="131922" y="65843"/>
                    <a:pt x="131922" y="65872"/>
                    <a:pt x="131922" y="65902"/>
                  </a:cubicBezTo>
                  <a:cubicBezTo>
                    <a:pt x="131922" y="102283"/>
                    <a:pt x="102490" y="131807"/>
                    <a:pt x="66109" y="131922"/>
                  </a:cubicBezTo>
                  <a:close/>
                  <a:moveTo>
                    <a:pt x="66109" y="47292"/>
                  </a:moveTo>
                  <a:cubicBezTo>
                    <a:pt x="55782" y="47211"/>
                    <a:pt x="47346" y="55516"/>
                    <a:pt x="47263" y="65843"/>
                  </a:cubicBezTo>
                  <a:cubicBezTo>
                    <a:pt x="47183" y="76169"/>
                    <a:pt x="55487" y="84606"/>
                    <a:pt x="65814" y="84688"/>
                  </a:cubicBezTo>
                  <a:cubicBezTo>
                    <a:pt x="76141" y="84769"/>
                    <a:pt x="84577" y="76464"/>
                    <a:pt x="84660" y="66137"/>
                  </a:cubicBezTo>
                  <a:cubicBezTo>
                    <a:pt x="84660" y="66059"/>
                    <a:pt x="84660" y="65981"/>
                    <a:pt x="84660" y="65902"/>
                  </a:cubicBezTo>
                  <a:cubicBezTo>
                    <a:pt x="84612" y="55667"/>
                    <a:pt x="76344" y="47373"/>
                    <a:pt x="66109" y="47292"/>
                  </a:cubicBezTo>
                  <a:close/>
                </a:path>
              </a:pathLst>
            </a:custGeom>
            <a:solidFill>
              <a:srgbClr val="C42828"/>
            </a:solidFill>
            <a:ln w="2939"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95663A5A-9830-226A-5ABF-D43C2FEE5CE1}"/>
                </a:ext>
              </a:extLst>
            </p:cNvPr>
            <p:cNvSpPr/>
            <p:nvPr/>
          </p:nvSpPr>
          <p:spPr>
            <a:xfrm>
              <a:off x="2160726" y="1332081"/>
              <a:ext cx="215636" cy="159984"/>
            </a:xfrm>
            <a:custGeom>
              <a:avLst/>
              <a:gdLst>
                <a:gd name="connsiteX0" fmla="*/ 192005 w 215636"/>
                <a:gd name="connsiteY0" fmla="*/ 159985 h 159984"/>
                <a:gd name="connsiteX1" fmla="*/ 168374 w 215636"/>
                <a:gd name="connsiteY1" fmla="*/ 136353 h 159984"/>
                <a:gd name="connsiteX2" fmla="*/ 168374 w 215636"/>
                <a:gd name="connsiteY2" fmla="*/ 107818 h 159984"/>
                <a:gd name="connsiteX3" fmla="*/ 107818 w 215636"/>
                <a:gd name="connsiteY3" fmla="*/ 47263 h 159984"/>
                <a:gd name="connsiteX4" fmla="*/ 47263 w 215636"/>
                <a:gd name="connsiteY4" fmla="*/ 107818 h 159984"/>
                <a:gd name="connsiteX5" fmla="*/ 47263 w 215636"/>
                <a:gd name="connsiteY5" fmla="*/ 136353 h 159984"/>
                <a:gd name="connsiteX6" fmla="*/ 23631 w 215636"/>
                <a:gd name="connsiteY6" fmla="*/ 159985 h 159984"/>
                <a:gd name="connsiteX7" fmla="*/ 0 w 215636"/>
                <a:gd name="connsiteY7" fmla="*/ 136353 h 159984"/>
                <a:gd name="connsiteX8" fmla="*/ 0 w 215636"/>
                <a:gd name="connsiteY8" fmla="*/ 107818 h 159984"/>
                <a:gd name="connsiteX9" fmla="*/ 107818 w 215636"/>
                <a:gd name="connsiteY9" fmla="*/ 0 h 159984"/>
                <a:gd name="connsiteX10" fmla="*/ 215637 w 215636"/>
                <a:gd name="connsiteY10" fmla="*/ 107818 h 159984"/>
                <a:gd name="connsiteX11" fmla="*/ 215637 w 215636"/>
                <a:gd name="connsiteY11" fmla="*/ 136353 h 159984"/>
                <a:gd name="connsiteX12" fmla="*/ 192005 w 215636"/>
                <a:gd name="connsiteY12" fmla="*/ 159985 h 159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636" h="159984">
                  <a:moveTo>
                    <a:pt x="192005" y="159985"/>
                  </a:moveTo>
                  <a:cubicBezTo>
                    <a:pt x="178955" y="159985"/>
                    <a:pt x="168374" y="149404"/>
                    <a:pt x="168374" y="136353"/>
                  </a:cubicBezTo>
                  <a:lnTo>
                    <a:pt x="168374" y="107818"/>
                  </a:lnTo>
                  <a:cubicBezTo>
                    <a:pt x="168374" y="74374"/>
                    <a:pt x="141263" y="47263"/>
                    <a:pt x="107818" y="47263"/>
                  </a:cubicBezTo>
                  <a:cubicBezTo>
                    <a:pt x="74374" y="47263"/>
                    <a:pt x="47263" y="74374"/>
                    <a:pt x="47263" y="107818"/>
                  </a:cubicBezTo>
                  <a:lnTo>
                    <a:pt x="47263" y="136353"/>
                  </a:lnTo>
                  <a:cubicBezTo>
                    <a:pt x="47263" y="149404"/>
                    <a:pt x="36682" y="159985"/>
                    <a:pt x="23631" y="159985"/>
                  </a:cubicBezTo>
                  <a:cubicBezTo>
                    <a:pt x="10581" y="159985"/>
                    <a:pt x="0" y="149404"/>
                    <a:pt x="0" y="136353"/>
                  </a:cubicBezTo>
                  <a:lnTo>
                    <a:pt x="0" y="107818"/>
                  </a:lnTo>
                  <a:cubicBezTo>
                    <a:pt x="0" y="48273"/>
                    <a:pt x="48273" y="0"/>
                    <a:pt x="107818" y="0"/>
                  </a:cubicBezTo>
                  <a:cubicBezTo>
                    <a:pt x="167364" y="0"/>
                    <a:pt x="215637" y="48273"/>
                    <a:pt x="215637" y="107818"/>
                  </a:cubicBezTo>
                  <a:lnTo>
                    <a:pt x="215637" y="136353"/>
                  </a:lnTo>
                  <a:cubicBezTo>
                    <a:pt x="215637" y="149404"/>
                    <a:pt x="205056" y="159985"/>
                    <a:pt x="192005" y="159985"/>
                  </a:cubicBezTo>
                  <a:close/>
                </a:path>
              </a:pathLst>
            </a:custGeom>
            <a:solidFill>
              <a:srgbClr val="EF463C"/>
            </a:solidFill>
            <a:ln w="2939" cap="flat">
              <a:noFill/>
              <a:prstDash val="solid"/>
              <a:miter/>
            </a:ln>
          </p:spPr>
          <p:txBody>
            <a:bodyPr rtlCol="0" anchor="ctr"/>
            <a:lstStyle/>
            <a:p>
              <a:endParaRPr lang="en-US"/>
            </a:p>
          </p:txBody>
        </p:sp>
      </p:grpSp>
      <p:grpSp>
        <p:nvGrpSpPr>
          <p:cNvPr id="43" name="Graphic 23">
            <a:extLst>
              <a:ext uri="{FF2B5EF4-FFF2-40B4-BE49-F238E27FC236}">
                <a16:creationId xmlns:a16="http://schemas.microsoft.com/office/drawing/2014/main" id="{5341267D-DD10-1EA6-6E96-2A80CDE2E458}"/>
              </a:ext>
            </a:extLst>
          </p:cNvPr>
          <p:cNvGrpSpPr/>
          <p:nvPr/>
        </p:nvGrpSpPr>
        <p:grpSpPr>
          <a:xfrm>
            <a:off x="9762085" y="1084217"/>
            <a:ext cx="599719" cy="591608"/>
            <a:chOff x="9808564" y="1020841"/>
            <a:chExt cx="505890" cy="499048"/>
          </a:xfrm>
        </p:grpSpPr>
        <p:grpSp>
          <p:nvGrpSpPr>
            <p:cNvPr id="44" name="Graphic 23">
              <a:extLst>
                <a:ext uri="{FF2B5EF4-FFF2-40B4-BE49-F238E27FC236}">
                  <a16:creationId xmlns:a16="http://schemas.microsoft.com/office/drawing/2014/main" id="{A1E42CB4-BA2F-9E37-147C-6CC1DCC79A89}"/>
                </a:ext>
              </a:extLst>
            </p:cNvPr>
            <p:cNvGrpSpPr/>
            <p:nvPr/>
          </p:nvGrpSpPr>
          <p:grpSpPr>
            <a:xfrm>
              <a:off x="9808564" y="1277334"/>
              <a:ext cx="505890" cy="242554"/>
              <a:chOff x="9808564" y="1277334"/>
              <a:chExt cx="505890" cy="242554"/>
            </a:xfrm>
          </p:grpSpPr>
          <p:sp>
            <p:nvSpPr>
              <p:cNvPr id="45" name="Freeform 44">
                <a:extLst>
                  <a:ext uri="{FF2B5EF4-FFF2-40B4-BE49-F238E27FC236}">
                    <a16:creationId xmlns:a16="http://schemas.microsoft.com/office/drawing/2014/main" id="{1DB43AC6-BC54-4A65-E57D-14A023AFB4CE}"/>
                  </a:ext>
                </a:extLst>
              </p:cNvPr>
              <p:cNvSpPr/>
              <p:nvPr/>
            </p:nvSpPr>
            <p:spPr>
              <a:xfrm>
                <a:off x="9808564" y="1277334"/>
                <a:ext cx="505890" cy="242469"/>
              </a:xfrm>
              <a:custGeom>
                <a:avLst/>
                <a:gdLst>
                  <a:gd name="connsiteX0" fmla="*/ 24363 w 505890"/>
                  <a:gd name="connsiteY0" fmla="*/ 242466 h 242469"/>
                  <a:gd name="connsiteX1" fmla="*/ 536 w 505890"/>
                  <a:gd name="connsiteY1" fmla="*/ 218639 h 242469"/>
                  <a:gd name="connsiteX2" fmla="*/ 0 w 505890"/>
                  <a:gd name="connsiteY2" fmla="*/ 44020 h 242469"/>
                  <a:gd name="connsiteX3" fmla="*/ 23618 w 505890"/>
                  <a:gd name="connsiteY3" fmla="*/ 20193 h 242469"/>
                  <a:gd name="connsiteX4" fmla="*/ 112074 w 505890"/>
                  <a:gd name="connsiteY4" fmla="*/ 19359 h 242469"/>
                  <a:gd name="connsiteX5" fmla="*/ 129557 w 505890"/>
                  <a:gd name="connsiteY5" fmla="*/ 22337 h 242469"/>
                  <a:gd name="connsiteX6" fmla="*/ 143406 w 505890"/>
                  <a:gd name="connsiteY6" fmla="*/ 14802 h 242469"/>
                  <a:gd name="connsiteX7" fmla="*/ 145104 w 505890"/>
                  <a:gd name="connsiteY7" fmla="*/ 13968 h 242469"/>
                  <a:gd name="connsiteX8" fmla="*/ 199578 w 505890"/>
                  <a:gd name="connsiteY8" fmla="*/ 298 h 242469"/>
                  <a:gd name="connsiteX9" fmla="*/ 200977 w 505890"/>
                  <a:gd name="connsiteY9" fmla="*/ 298 h 242469"/>
                  <a:gd name="connsiteX10" fmla="*/ 299083 w 505890"/>
                  <a:gd name="connsiteY10" fmla="*/ 0 h 242469"/>
                  <a:gd name="connsiteX11" fmla="*/ 351353 w 505890"/>
                  <a:gd name="connsiteY11" fmla="*/ 42471 h 242469"/>
                  <a:gd name="connsiteX12" fmla="*/ 413898 w 505890"/>
                  <a:gd name="connsiteY12" fmla="*/ 19002 h 242469"/>
                  <a:gd name="connsiteX13" fmla="*/ 456190 w 505890"/>
                  <a:gd name="connsiteY13" fmla="*/ 7893 h 242469"/>
                  <a:gd name="connsiteX14" fmla="*/ 496546 w 505890"/>
                  <a:gd name="connsiteY14" fmla="*/ 29277 h 242469"/>
                  <a:gd name="connsiteX15" fmla="*/ 503694 w 505890"/>
                  <a:gd name="connsiteY15" fmla="*/ 72880 h 242469"/>
                  <a:gd name="connsiteX16" fmla="*/ 477843 w 505890"/>
                  <a:gd name="connsiteY16" fmla="*/ 108917 h 242469"/>
                  <a:gd name="connsiteX17" fmla="*/ 474477 w 505890"/>
                  <a:gd name="connsiteY17" fmla="*/ 111211 h 242469"/>
                  <a:gd name="connsiteX18" fmla="*/ 401508 w 505890"/>
                  <a:gd name="connsiteY18" fmla="*/ 151329 h 242469"/>
                  <a:gd name="connsiteX19" fmla="*/ 347898 w 505890"/>
                  <a:gd name="connsiteY19" fmla="*/ 180159 h 242469"/>
                  <a:gd name="connsiteX20" fmla="*/ 308048 w 505890"/>
                  <a:gd name="connsiteY20" fmla="*/ 192072 h 242469"/>
                  <a:gd name="connsiteX21" fmla="*/ 307393 w 505890"/>
                  <a:gd name="connsiteY21" fmla="*/ 192072 h 242469"/>
                  <a:gd name="connsiteX22" fmla="*/ 306172 w 505890"/>
                  <a:gd name="connsiteY22" fmla="*/ 192072 h 242469"/>
                  <a:gd name="connsiteX23" fmla="*/ 192996 w 505890"/>
                  <a:gd name="connsiteY23" fmla="*/ 194276 h 242469"/>
                  <a:gd name="connsiteX24" fmla="*/ 192668 w 505890"/>
                  <a:gd name="connsiteY24" fmla="*/ 194276 h 242469"/>
                  <a:gd name="connsiteX25" fmla="*/ 171552 w 505890"/>
                  <a:gd name="connsiteY25" fmla="*/ 201156 h 242469"/>
                  <a:gd name="connsiteX26" fmla="*/ 167203 w 505890"/>
                  <a:gd name="connsiteY26" fmla="*/ 209227 h 242469"/>
                  <a:gd name="connsiteX27" fmla="*/ 144359 w 505890"/>
                  <a:gd name="connsiteY27" fmla="*/ 223285 h 242469"/>
                  <a:gd name="connsiteX28" fmla="*/ 28205 w 505890"/>
                  <a:gd name="connsiteY28" fmla="*/ 242227 h 242469"/>
                  <a:gd name="connsiteX29" fmla="*/ 24363 w 505890"/>
                  <a:gd name="connsiteY29" fmla="*/ 242466 h 242469"/>
                  <a:gd name="connsiteX30" fmla="*/ 47743 w 505890"/>
                  <a:gd name="connsiteY30" fmla="*/ 67638 h 242469"/>
                  <a:gd name="connsiteX31" fmla="*/ 48100 w 505890"/>
                  <a:gd name="connsiteY31" fmla="*/ 190643 h 242469"/>
                  <a:gd name="connsiteX32" fmla="*/ 127860 w 505890"/>
                  <a:gd name="connsiteY32" fmla="*/ 177657 h 242469"/>
                  <a:gd name="connsiteX33" fmla="*/ 135276 w 505890"/>
                  <a:gd name="connsiteY33" fmla="*/ 168067 h 242469"/>
                  <a:gd name="connsiteX34" fmla="*/ 192340 w 505890"/>
                  <a:gd name="connsiteY34" fmla="*/ 146563 h 242469"/>
                  <a:gd name="connsiteX35" fmla="*/ 304802 w 505890"/>
                  <a:gd name="connsiteY35" fmla="*/ 144359 h 242469"/>
                  <a:gd name="connsiteX36" fmla="*/ 322970 w 505890"/>
                  <a:gd name="connsiteY36" fmla="*/ 139594 h 242469"/>
                  <a:gd name="connsiteX37" fmla="*/ 324667 w 505890"/>
                  <a:gd name="connsiteY37" fmla="*/ 138581 h 242469"/>
                  <a:gd name="connsiteX38" fmla="*/ 379230 w 505890"/>
                  <a:gd name="connsiteY38" fmla="*/ 109185 h 242469"/>
                  <a:gd name="connsiteX39" fmla="*/ 379856 w 505890"/>
                  <a:gd name="connsiteY39" fmla="*/ 108858 h 242469"/>
                  <a:gd name="connsiteX40" fmla="*/ 449459 w 505890"/>
                  <a:gd name="connsiteY40" fmla="*/ 70557 h 242469"/>
                  <a:gd name="connsiteX41" fmla="*/ 458007 w 505890"/>
                  <a:gd name="connsiteY41" fmla="*/ 59447 h 242469"/>
                  <a:gd name="connsiteX42" fmla="*/ 458007 w 505890"/>
                  <a:gd name="connsiteY42" fmla="*/ 57273 h 242469"/>
                  <a:gd name="connsiteX43" fmla="*/ 452884 w 505890"/>
                  <a:gd name="connsiteY43" fmla="*/ 55397 h 242469"/>
                  <a:gd name="connsiteX44" fmla="*/ 452884 w 505890"/>
                  <a:gd name="connsiteY44" fmla="*/ 55397 h 242469"/>
                  <a:gd name="connsiteX45" fmla="*/ 437665 w 505890"/>
                  <a:gd name="connsiteY45" fmla="*/ 60281 h 242469"/>
                  <a:gd name="connsiteX46" fmla="*/ 433168 w 505890"/>
                  <a:gd name="connsiteY46" fmla="*/ 62575 h 242469"/>
                  <a:gd name="connsiteX47" fmla="*/ 298667 w 505890"/>
                  <a:gd name="connsiteY47" fmla="*/ 108083 h 242469"/>
                  <a:gd name="connsiteX48" fmla="*/ 261140 w 505890"/>
                  <a:gd name="connsiteY48" fmla="*/ 105582 h 242469"/>
                  <a:gd name="connsiteX49" fmla="*/ 238884 w 505890"/>
                  <a:gd name="connsiteY49" fmla="*/ 80281 h 242469"/>
                  <a:gd name="connsiteX50" fmla="*/ 258489 w 505890"/>
                  <a:gd name="connsiteY50" fmla="*/ 58345 h 242469"/>
                  <a:gd name="connsiteX51" fmla="*/ 297713 w 505890"/>
                  <a:gd name="connsiteY51" fmla="*/ 51257 h 242469"/>
                  <a:gd name="connsiteX52" fmla="*/ 304028 w 505890"/>
                  <a:gd name="connsiteY52" fmla="*/ 48845 h 242469"/>
                  <a:gd name="connsiteX53" fmla="*/ 298964 w 505890"/>
                  <a:gd name="connsiteY53" fmla="*/ 47594 h 242469"/>
                  <a:gd name="connsiteX54" fmla="*/ 201573 w 505890"/>
                  <a:gd name="connsiteY54" fmla="*/ 47891 h 242469"/>
                  <a:gd name="connsiteX55" fmla="*/ 165357 w 505890"/>
                  <a:gd name="connsiteY55" fmla="*/ 57065 h 242469"/>
                  <a:gd name="connsiteX56" fmla="*/ 137450 w 505890"/>
                  <a:gd name="connsiteY56" fmla="*/ 72284 h 242469"/>
                  <a:gd name="connsiteX57" fmla="*/ 116601 w 505890"/>
                  <a:gd name="connsiteY57" fmla="*/ 73237 h 242469"/>
                  <a:gd name="connsiteX58" fmla="*/ 108113 w 505890"/>
                  <a:gd name="connsiteY58" fmla="*/ 67072 h 242469"/>
                  <a:gd name="connsiteX59" fmla="*/ 136824 w 505890"/>
                  <a:gd name="connsiteY59" fmla="*/ 176198 h 242469"/>
                  <a:gd name="connsiteX60" fmla="*/ 136824 w 505890"/>
                  <a:gd name="connsiteY60" fmla="*/ 176198 h 242469"/>
                  <a:gd name="connsiteX61" fmla="*/ 462891 w 505890"/>
                  <a:gd name="connsiteY61" fmla="*/ 90303 h 242469"/>
                  <a:gd name="connsiteX62" fmla="*/ 462891 w 505890"/>
                  <a:gd name="connsiteY62" fmla="*/ 90303 h 242469"/>
                  <a:gd name="connsiteX63" fmla="*/ 103050 w 505890"/>
                  <a:gd name="connsiteY63" fmla="*/ 57541 h 242469"/>
                  <a:gd name="connsiteX64" fmla="*/ 103050 w 505890"/>
                  <a:gd name="connsiteY64" fmla="*/ 57541 h 24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5890" h="242469">
                    <a:moveTo>
                      <a:pt x="24363" y="242466"/>
                    </a:moveTo>
                    <a:cubicBezTo>
                      <a:pt x="11204" y="242466"/>
                      <a:pt x="536" y="231797"/>
                      <a:pt x="536" y="218639"/>
                    </a:cubicBezTo>
                    <a:lnTo>
                      <a:pt x="0" y="44020"/>
                    </a:lnTo>
                    <a:cubicBezTo>
                      <a:pt x="-1" y="30942"/>
                      <a:pt x="10541" y="20307"/>
                      <a:pt x="23618" y="20193"/>
                    </a:cubicBezTo>
                    <a:lnTo>
                      <a:pt x="112074" y="19359"/>
                    </a:lnTo>
                    <a:cubicBezTo>
                      <a:pt x="118061" y="18834"/>
                      <a:pt x="124082" y="19860"/>
                      <a:pt x="129557" y="22337"/>
                    </a:cubicBezTo>
                    <a:lnTo>
                      <a:pt x="143406" y="14802"/>
                    </a:lnTo>
                    <a:cubicBezTo>
                      <a:pt x="143954" y="14489"/>
                      <a:pt x="144521" y="14210"/>
                      <a:pt x="145104" y="13968"/>
                    </a:cubicBezTo>
                    <a:cubicBezTo>
                      <a:pt x="162169" y="5826"/>
                      <a:pt x="180690" y="1178"/>
                      <a:pt x="199578" y="298"/>
                    </a:cubicBezTo>
                    <a:lnTo>
                      <a:pt x="200977" y="298"/>
                    </a:lnTo>
                    <a:lnTo>
                      <a:pt x="299083" y="0"/>
                    </a:lnTo>
                    <a:cubicBezTo>
                      <a:pt x="330058" y="298"/>
                      <a:pt x="348375" y="21146"/>
                      <a:pt x="351353" y="42471"/>
                    </a:cubicBezTo>
                    <a:cubicBezTo>
                      <a:pt x="370682" y="35412"/>
                      <a:pt x="392841" y="27073"/>
                      <a:pt x="413898" y="19002"/>
                    </a:cubicBezTo>
                    <a:cubicBezTo>
                      <a:pt x="426496" y="10986"/>
                      <a:pt x="441281" y="7103"/>
                      <a:pt x="456190" y="7893"/>
                    </a:cubicBezTo>
                    <a:cubicBezTo>
                      <a:pt x="472142" y="8701"/>
                      <a:pt x="486921" y="16531"/>
                      <a:pt x="496546" y="29277"/>
                    </a:cubicBezTo>
                    <a:cubicBezTo>
                      <a:pt x="505618" y="41893"/>
                      <a:pt x="508263" y="58027"/>
                      <a:pt x="503694" y="72880"/>
                    </a:cubicBezTo>
                    <a:cubicBezTo>
                      <a:pt x="499823" y="86103"/>
                      <a:pt x="491126" y="98225"/>
                      <a:pt x="477843" y="108917"/>
                    </a:cubicBezTo>
                    <a:cubicBezTo>
                      <a:pt x="476794" y="109787"/>
                      <a:pt x="475668" y="110552"/>
                      <a:pt x="474477" y="111211"/>
                    </a:cubicBezTo>
                    <a:cubicBezTo>
                      <a:pt x="467865" y="114874"/>
                      <a:pt x="410503" y="146742"/>
                      <a:pt x="401508" y="151329"/>
                    </a:cubicBezTo>
                    <a:lnTo>
                      <a:pt x="347898" y="180159"/>
                    </a:lnTo>
                    <a:cubicBezTo>
                      <a:pt x="333692" y="189094"/>
                      <a:pt x="321093" y="190881"/>
                      <a:pt x="308048" y="192072"/>
                    </a:cubicBezTo>
                    <a:lnTo>
                      <a:pt x="307393" y="192072"/>
                    </a:lnTo>
                    <a:lnTo>
                      <a:pt x="306172" y="192072"/>
                    </a:lnTo>
                    <a:lnTo>
                      <a:pt x="192996" y="194276"/>
                    </a:lnTo>
                    <a:lnTo>
                      <a:pt x="192668" y="194276"/>
                    </a:lnTo>
                    <a:cubicBezTo>
                      <a:pt x="185189" y="194890"/>
                      <a:pt x="177957" y="197246"/>
                      <a:pt x="171552" y="201156"/>
                    </a:cubicBezTo>
                    <a:cubicBezTo>
                      <a:pt x="170459" y="204024"/>
                      <a:pt x="168997" y="206738"/>
                      <a:pt x="167203" y="209227"/>
                    </a:cubicBezTo>
                    <a:cubicBezTo>
                      <a:pt x="161797" y="216804"/>
                      <a:pt x="153559" y="221873"/>
                      <a:pt x="144359" y="223285"/>
                    </a:cubicBezTo>
                    <a:lnTo>
                      <a:pt x="28205" y="242227"/>
                    </a:lnTo>
                    <a:cubicBezTo>
                      <a:pt x="26933" y="242409"/>
                      <a:pt x="25648" y="242489"/>
                      <a:pt x="24363" y="242466"/>
                    </a:cubicBezTo>
                    <a:close/>
                    <a:moveTo>
                      <a:pt x="47743" y="67638"/>
                    </a:moveTo>
                    <a:lnTo>
                      <a:pt x="48100" y="190643"/>
                    </a:lnTo>
                    <a:lnTo>
                      <a:pt x="127860" y="177657"/>
                    </a:lnTo>
                    <a:cubicBezTo>
                      <a:pt x="129463" y="173875"/>
                      <a:pt x="132018" y="170572"/>
                      <a:pt x="135276" y="168067"/>
                    </a:cubicBezTo>
                    <a:cubicBezTo>
                      <a:pt x="138045" y="165893"/>
                      <a:pt x="163272" y="146802"/>
                      <a:pt x="192340" y="146563"/>
                    </a:cubicBezTo>
                    <a:lnTo>
                      <a:pt x="304802" y="144359"/>
                    </a:lnTo>
                    <a:cubicBezTo>
                      <a:pt x="314303" y="143555"/>
                      <a:pt x="318145" y="142751"/>
                      <a:pt x="322970" y="139594"/>
                    </a:cubicBezTo>
                    <a:lnTo>
                      <a:pt x="324667" y="138581"/>
                    </a:lnTo>
                    <a:lnTo>
                      <a:pt x="379230" y="109185"/>
                    </a:lnTo>
                    <a:lnTo>
                      <a:pt x="379856" y="108858"/>
                    </a:lnTo>
                    <a:cubicBezTo>
                      <a:pt x="384770" y="106416"/>
                      <a:pt x="424322" y="84525"/>
                      <a:pt x="449459" y="70557"/>
                    </a:cubicBezTo>
                    <a:cubicBezTo>
                      <a:pt x="453301" y="67736"/>
                      <a:pt x="456265" y="63885"/>
                      <a:pt x="458007" y="59447"/>
                    </a:cubicBezTo>
                    <a:cubicBezTo>
                      <a:pt x="458007" y="58941"/>
                      <a:pt x="458454" y="57780"/>
                      <a:pt x="458007" y="57273"/>
                    </a:cubicBezTo>
                    <a:cubicBezTo>
                      <a:pt x="456601" y="56019"/>
                      <a:pt x="454769" y="55349"/>
                      <a:pt x="452884" y="55397"/>
                    </a:cubicBezTo>
                    <a:lnTo>
                      <a:pt x="452884" y="55397"/>
                    </a:lnTo>
                    <a:cubicBezTo>
                      <a:pt x="447416" y="55340"/>
                      <a:pt x="442079" y="57053"/>
                      <a:pt x="437665" y="60281"/>
                    </a:cubicBezTo>
                    <a:cubicBezTo>
                      <a:pt x="436256" y="61211"/>
                      <a:pt x="434746" y="61979"/>
                      <a:pt x="433168" y="62575"/>
                    </a:cubicBezTo>
                    <a:cubicBezTo>
                      <a:pt x="312486" y="109007"/>
                      <a:pt x="304504" y="108441"/>
                      <a:pt x="298667" y="108083"/>
                    </a:cubicBezTo>
                    <a:lnTo>
                      <a:pt x="261140" y="105582"/>
                    </a:lnTo>
                    <a:cubicBezTo>
                      <a:pt x="248008" y="104742"/>
                      <a:pt x="238043" y="93412"/>
                      <a:pt x="238884" y="80281"/>
                    </a:cubicBezTo>
                    <a:cubicBezTo>
                      <a:pt x="239585" y="69326"/>
                      <a:pt x="247681" y="60269"/>
                      <a:pt x="258489" y="58345"/>
                    </a:cubicBezTo>
                    <a:lnTo>
                      <a:pt x="297713" y="51257"/>
                    </a:lnTo>
                    <a:cubicBezTo>
                      <a:pt x="300007" y="51078"/>
                      <a:pt x="302199" y="50241"/>
                      <a:pt x="304028" y="48845"/>
                    </a:cubicBezTo>
                    <a:cubicBezTo>
                      <a:pt x="302532" y="47862"/>
                      <a:pt x="300745" y="47421"/>
                      <a:pt x="298964" y="47594"/>
                    </a:cubicBezTo>
                    <a:lnTo>
                      <a:pt x="201573" y="47891"/>
                    </a:lnTo>
                    <a:cubicBezTo>
                      <a:pt x="189005" y="48472"/>
                      <a:pt x="176686" y="51594"/>
                      <a:pt x="165357" y="57065"/>
                    </a:cubicBezTo>
                    <a:lnTo>
                      <a:pt x="137450" y="72284"/>
                    </a:lnTo>
                    <a:cubicBezTo>
                      <a:pt x="131017" y="75789"/>
                      <a:pt x="123328" y="76141"/>
                      <a:pt x="116601" y="73237"/>
                    </a:cubicBezTo>
                    <a:cubicBezTo>
                      <a:pt x="113338" y="71858"/>
                      <a:pt x="110433" y="69749"/>
                      <a:pt x="108113" y="67072"/>
                    </a:cubicBezTo>
                    <a:close/>
                    <a:moveTo>
                      <a:pt x="136824" y="176198"/>
                    </a:moveTo>
                    <a:lnTo>
                      <a:pt x="136824" y="176198"/>
                    </a:lnTo>
                    <a:close/>
                    <a:moveTo>
                      <a:pt x="462891" y="90303"/>
                    </a:moveTo>
                    <a:lnTo>
                      <a:pt x="462891" y="90303"/>
                    </a:lnTo>
                    <a:close/>
                    <a:moveTo>
                      <a:pt x="103050" y="57541"/>
                    </a:moveTo>
                    <a:lnTo>
                      <a:pt x="103050" y="57541"/>
                    </a:lnTo>
                    <a:close/>
                  </a:path>
                </a:pathLst>
              </a:custGeom>
              <a:solidFill>
                <a:srgbClr val="C42828"/>
              </a:solidFill>
              <a:ln w="293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A0D825D5-7A32-A18A-5EB9-66CC9B7729B9}"/>
                  </a:ext>
                </a:extLst>
              </p:cNvPr>
              <p:cNvSpPr/>
              <p:nvPr/>
            </p:nvSpPr>
            <p:spPr>
              <a:xfrm>
                <a:off x="9912361" y="1304976"/>
                <a:ext cx="65544" cy="194948"/>
              </a:xfrm>
              <a:custGeom>
                <a:avLst/>
                <a:gdLst>
                  <a:gd name="connsiteX0" fmla="*/ 41664 w 65544"/>
                  <a:gd name="connsiteY0" fmla="*/ 194929 h 194948"/>
                  <a:gd name="connsiteX1" fmla="*/ 18046 w 65544"/>
                  <a:gd name="connsiteY1" fmla="*/ 174081 h 194948"/>
                  <a:gd name="connsiteX2" fmla="*/ 176 w 65544"/>
                  <a:gd name="connsiteY2" fmla="*/ 26713 h 194948"/>
                  <a:gd name="connsiteX3" fmla="*/ 20965 w 65544"/>
                  <a:gd name="connsiteY3" fmla="*/ 176 h 194948"/>
                  <a:gd name="connsiteX4" fmla="*/ 47502 w 65544"/>
                  <a:gd name="connsiteY4" fmla="*/ 20965 h 194948"/>
                  <a:gd name="connsiteX5" fmla="*/ 65372 w 65544"/>
                  <a:gd name="connsiteY5" fmla="*/ 168362 h 194948"/>
                  <a:gd name="connsiteX6" fmla="*/ 44562 w 65544"/>
                  <a:gd name="connsiteY6" fmla="*/ 194864 h 194948"/>
                  <a:gd name="connsiteX7" fmla="*/ 44524 w 65544"/>
                  <a:gd name="connsiteY7" fmla="*/ 194870 h 194948"/>
                  <a:gd name="connsiteX8" fmla="*/ 41664 w 65544"/>
                  <a:gd name="connsiteY8" fmla="*/ 194929 h 194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44" h="194948">
                    <a:moveTo>
                      <a:pt x="41664" y="194929"/>
                    </a:moveTo>
                    <a:cubicBezTo>
                      <a:pt x="29665" y="194917"/>
                      <a:pt x="19546" y="185985"/>
                      <a:pt x="18046" y="174081"/>
                    </a:cubicBezTo>
                    <a:lnTo>
                      <a:pt x="176" y="26713"/>
                    </a:lnTo>
                    <a:cubicBezTo>
                      <a:pt x="-1411" y="13644"/>
                      <a:pt x="7896" y="1764"/>
                      <a:pt x="20965" y="176"/>
                    </a:cubicBezTo>
                    <a:cubicBezTo>
                      <a:pt x="34034" y="-1411"/>
                      <a:pt x="45914" y="7896"/>
                      <a:pt x="47502" y="20965"/>
                    </a:cubicBezTo>
                    <a:lnTo>
                      <a:pt x="65372" y="168362"/>
                    </a:lnTo>
                    <a:cubicBezTo>
                      <a:pt x="66944" y="181428"/>
                      <a:pt x="57627" y="193294"/>
                      <a:pt x="44562" y="194864"/>
                    </a:cubicBezTo>
                    <a:cubicBezTo>
                      <a:pt x="44550" y="194867"/>
                      <a:pt x="44536" y="194867"/>
                      <a:pt x="44524" y="194870"/>
                    </a:cubicBezTo>
                    <a:cubicBezTo>
                      <a:pt x="43573" y="194947"/>
                      <a:pt x="42618" y="194968"/>
                      <a:pt x="41664" y="194929"/>
                    </a:cubicBezTo>
                    <a:close/>
                  </a:path>
                </a:pathLst>
              </a:custGeom>
              <a:solidFill>
                <a:srgbClr val="EF463C"/>
              </a:solidFill>
              <a:ln w="293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B84A98C-262A-6024-BB28-FA216464E681}"/>
                  </a:ext>
                </a:extLst>
              </p:cNvPr>
              <p:cNvSpPr/>
              <p:nvPr/>
            </p:nvSpPr>
            <p:spPr>
              <a:xfrm>
                <a:off x="9809814" y="1296740"/>
                <a:ext cx="164373" cy="223149"/>
              </a:xfrm>
              <a:custGeom>
                <a:avLst/>
                <a:gdLst>
                  <a:gd name="connsiteX0" fmla="*/ 24244 w 164373"/>
                  <a:gd name="connsiteY0" fmla="*/ 223149 h 223149"/>
                  <a:gd name="connsiteX1" fmla="*/ 417 w 164373"/>
                  <a:gd name="connsiteY1" fmla="*/ 199323 h 223149"/>
                  <a:gd name="connsiteX2" fmla="*/ 0 w 164373"/>
                  <a:gd name="connsiteY2" fmla="*/ 24793 h 223149"/>
                  <a:gd name="connsiteX3" fmla="*/ 23618 w 164373"/>
                  <a:gd name="connsiteY3" fmla="*/ 966 h 223149"/>
                  <a:gd name="connsiteX4" fmla="*/ 112074 w 164373"/>
                  <a:gd name="connsiteY4" fmla="*/ 132 h 223149"/>
                  <a:gd name="connsiteX5" fmla="*/ 148916 w 164373"/>
                  <a:gd name="connsiteY5" fmla="*/ 25895 h 223149"/>
                  <a:gd name="connsiteX6" fmla="*/ 132088 w 164373"/>
                  <a:gd name="connsiteY6" fmla="*/ 55088 h 223149"/>
                  <a:gd name="connsiteX7" fmla="*/ 107964 w 164373"/>
                  <a:gd name="connsiteY7" fmla="*/ 47756 h 223149"/>
                  <a:gd name="connsiteX8" fmla="*/ 47653 w 164373"/>
                  <a:gd name="connsiteY8" fmla="*/ 48322 h 223149"/>
                  <a:gd name="connsiteX9" fmla="*/ 48011 w 164373"/>
                  <a:gd name="connsiteY9" fmla="*/ 171297 h 223149"/>
                  <a:gd name="connsiteX10" fmla="*/ 136705 w 164373"/>
                  <a:gd name="connsiteY10" fmla="*/ 156792 h 223149"/>
                  <a:gd name="connsiteX11" fmla="*/ 164061 w 164373"/>
                  <a:gd name="connsiteY11" fmla="*/ 176494 h 223149"/>
                  <a:gd name="connsiteX12" fmla="*/ 144359 w 164373"/>
                  <a:gd name="connsiteY12" fmla="*/ 203850 h 223149"/>
                  <a:gd name="connsiteX13" fmla="*/ 28205 w 164373"/>
                  <a:gd name="connsiteY13" fmla="*/ 222762 h 223149"/>
                  <a:gd name="connsiteX14" fmla="*/ 24244 w 164373"/>
                  <a:gd name="connsiteY14" fmla="*/ 223149 h 223149"/>
                  <a:gd name="connsiteX15" fmla="*/ 102901 w 164373"/>
                  <a:gd name="connsiteY15" fmla="*/ 38136 h 223149"/>
                  <a:gd name="connsiteX16" fmla="*/ 102901 w 164373"/>
                  <a:gd name="connsiteY16" fmla="*/ 38136 h 22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373" h="223149">
                    <a:moveTo>
                      <a:pt x="24244" y="223149"/>
                    </a:moveTo>
                    <a:cubicBezTo>
                      <a:pt x="11084" y="223149"/>
                      <a:pt x="417" y="212481"/>
                      <a:pt x="417" y="199323"/>
                    </a:cubicBezTo>
                    <a:lnTo>
                      <a:pt x="0" y="24793"/>
                    </a:lnTo>
                    <a:cubicBezTo>
                      <a:pt x="-1" y="11715"/>
                      <a:pt x="10541" y="1081"/>
                      <a:pt x="23618" y="966"/>
                    </a:cubicBezTo>
                    <a:lnTo>
                      <a:pt x="112074" y="132"/>
                    </a:lnTo>
                    <a:cubicBezTo>
                      <a:pt x="128973" y="-1334"/>
                      <a:pt x="144494" y="9519"/>
                      <a:pt x="148916" y="25895"/>
                    </a:cubicBezTo>
                    <a:cubicBezTo>
                      <a:pt x="152331" y="38603"/>
                      <a:pt x="144797" y="51672"/>
                      <a:pt x="132088" y="55088"/>
                    </a:cubicBezTo>
                    <a:cubicBezTo>
                      <a:pt x="123307" y="57447"/>
                      <a:pt x="113948" y="54603"/>
                      <a:pt x="107964" y="47756"/>
                    </a:cubicBezTo>
                    <a:lnTo>
                      <a:pt x="47653" y="48322"/>
                    </a:lnTo>
                    <a:lnTo>
                      <a:pt x="48011" y="171297"/>
                    </a:lnTo>
                    <a:lnTo>
                      <a:pt x="136705" y="156792"/>
                    </a:lnTo>
                    <a:cubicBezTo>
                      <a:pt x="149700" y="154678"/>
                      <a:pt x="161947" y="163500"/>
                      <a:pt x="164061" y="176494"/>
                    </a:cubicBezTo>
                    <a:cubicBezTo>
                      <a:pt x="166175" y="189488"/>
                      <a:pt x="157354" y="201735"/>
                      <a:pt x="144359" y="203850"/>
                    </a:cubicBezTo>
                    <a:lnTo>
                      <a:pt x="28205" y="222762"/>
                    </a:lnTo>
                    <a:cubicBezTo>
                      <a:pt x="26898" y="223004"/>
                      <a:pt x="25573" y="223135"/>
                      <a:pt x="24244" y="223149"/>
                    </a:cubicBezTo>
                    <a:close/>
                    <a:moveTo>
                      <a:pt x="102901" y="38136"/>
                    </a:moveTo>
                    <a:lnTo>
                      <a:pt x="102901" y="38136"/>
                    </a:lnTo>
                    <a:close/>
                  </a:path>
                </a:pathLst>
              </a:custGeom>
              <a:solidFill>
                <a:srgbClr val="EF463C"/>
              </a:solidFill>
              <a:ln w="2939" cap="flat">
                <a:noFill/>
                <a:prstDash val="solid"/>
                <a:miter/>
              </a:ln>
            </p:spPr>
            <p:txBody>
              <a:bodyPr rtlCol="0" anchor="ctr"/>
              <a:lstStyle/>
              <a:p>
                <a:endParaRPr lang="en-US"/>
              </a:p>
            </p:txBody>
          </p:sp>
        </p:grpSp>
        <p:grpSp>
          <p:nvGrpSpPr>
            <p:cNvPr id="48" name="Graphic 23">
              <a:extLst>
                <a:ext uri="{FF2B5EF4-FFF2-40B4-BE49-F238E27FC236}">
                  <a16:creationId xmlns:a16="http://schemas.microsoft.com/office/drawing/2014/main" id="{31372182-D84F-C429-25DB-A0C839125A30}"/>
                </a:ext>
              </a:extLst>
            </p:cNvPr>
            <p:cNvGrpSpPr/>
            <p:nvPr/>
          </p:nvGrpSpPr>
          <p:grpSpPr>
            <a:xfrm>
              <a:off x="10023795" y="1020841"/>
              <a:ext cx="242150" cy="244312"/>
              <a:chOff x="10023795" y="1020841"/>
              <a:chExt cx="242150" cy="244312"/>
            </a:xfrm>
            <a:solidFill>
              <a:srgbClr val="C42828"/>
            </a:solidFill>
          </p:grpSpPr>
          <p:sp>
            <p:nvSpPr>
              <p:cNvPr id="49" name="Freeform 48">
                <a:extLst>
                  <a:ext uri="{FF2B5EF4-FFF2-40B4-BE49-F238E27FC236}">
                    <a16:creationId xmlns:a16="http://schemas.microsoft.com/office/drawing/2014/main" id="{3FE10220-521E-09BA-C03D-2D30CE104C27}"/>
                  </a:ext>
                </a:extLst>
              </p:cNvPr>
              <p:cNvSpPr/>
              <p:nvPr/>
            </p:nvSpPr>
            <p:spPr>
              <a:xfrm>
                <a:off x="10052918" y="1049535"/>
                <a:ext cx="78612" cy="77513"/>
              </a:xfrm>
              <a:custGeom>
                <a:avLst/>
                <a:gdLst>
                  <a:gd name="connsiteX0" fmla="*/ 54729 w 78612"/>
                  <a:gd name="connsiteY0" fmla="*/ 77513 h 77513"/>
                  <a:gd name="connsiteX1" fmla="*/ 38140 w 78612"/>
                  <a:gd name="connsiteY1" fmla="*/ 70782 h 77513"/>
                  <a:gd name="connsiteX2" fmla="*/ 7284 w 78612"/>
                  <a:gd name="connsiteY2" fmla="*/ 40999 h 77513"/>
                  <a:gd name="connsiteX3" fmla="*/ 6688 w 78612"/>
                  <a:gd name="connsiteY3" fmla="*/ 7284 h 77513"/>
                  <a:gd name="connsiteX4" fmla="*/ 40403 w 78612"/>
                  <a:gd name="connsiteY4" fmla="*/ 6688 h 77513"/>
                  <a:gd name="connsiteX5" fmla="*/ 71259 w 78612"/>
                  <a:gd name="connsiteY5" fmla="*/ 36472 h 77513"/>
                  <a:gd name="connsiteX6" fmla="*/ 72000 w 78612"/>
                  <a:gd name="connsiteY6" fmla="*/ 70160 h 77513"/>
                  <a:gd name="connsiteX7" fmla="*/ 54729 w 78612"/>
                  <a:gd name="connsiteY7" fmla="*/ 77513 h 7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612" h="77513">
                    <a:moveTo>
                      <a:pt x="54729" y="77513"/>
                    </a:moveTo>
                    <a:cubicBezTo>
                      <a:pt x="48534" y="77511"/>
                      <a:pt x="42584" y="75097"/>
                      <a:pt x="38140" y="70782"/>
                    </a:cubicBezTo>
                    <a:lnTo>
                      <a:pt x="7284" y="40999"/>
                    </a:lnTo>
                    <a:cubicBezTo>
                      <a:pt x="-2191" y="31853"/>
                      <a:pt x="-2457" y="16759"/>
                      <a:pt x="6688" y="7284"/>
                    </a:cubicBezTo>
                    <a:cubicBezTo>
                      <a:pt x="15834" y="-2191"/>
                      <a:pt x="30928" y="-2457"/>
                      <a:pt x="40403" y="6688"/>
                    </a:cubicBezTo>
                    <a:lnTo>
                      <a:pt x="71259" y="36472"/>
                    </a:lnTo>
                    <a:cubicBezTo>
                      <a:pt x="80765" y="45570"/>
                      <a:pt x="81099" y="60652"/>
                      <a:pt x="72000" y="70160"/>
                    </a:cubicBezTo>
                    <a:cubicBezTo>
                      <a:pt x="67491" y="74871"/>
                      <a:pt x="61248" y="77529"/>
                      <a:pt x="54729" y="77513"/>
                    </a:cubicBezTo>
                    <a:close/>
                  </a:path>
                </a:pathLst>
              </a:custGeom>
              <a:solidFill>
                <a:srgbClr val="C42828"/>
              </a:solidFill>
              <a:ln w="293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AF849465-622A-DA7A-DF6E-AC37029A7991}"/>
                  </a:ext>
                </a:extLst>
              </p:cNvPr>
              <p:cNvSpPr/>
              <p:nvPr/>
            </p:nvSpPr>
            <p:spPr>
              <a:xfrm>
                <a:off x="10122208" y="1020841"/>
                <a:ext cx="48344" cy="90809"/>
              </a:xfrm>
              <a:custGeom>
                <a:avLst/>
                <a:gdLst>
                  <a:gd name="connsiteX0" fmla="*/ 23829 w 48344"/>
                  <a:gd name="connsiteY0" fmla="*/ 90809 h 90809"/>
                  <a:gd name="connsiteX1" fmla="*/ 23472 w 48344"/>
                  <a:gd name="connsiteY1" fmla="*/ 90809 h 90809"/>
                  <a:gd name="connsiteX2" fmla="*/ 3 w 48344"/>
                  <a:gd name="connsiteY2" fmla="*/ 66631 h 90809"/>
                  <a:gd name="connsiteX3" fmla="*/ 3 w 48344"/>
                  <a:gd name="connsiteY3" fmla="*/ 66625 h 90809"/>
                  <a:gd name="connsiteX4" fmla="*/ 688 w 48344"/>
                  <a:gd name="connsiteY4" fmla="*/ 23469 h 90809"/>
                  <a:gd name="connsiteX5" fmla="*/ 24514 w 48344"/>
                  <a:gd name="connsiteY5" fmla="*/ 0 h 90809"/>
                  <a:gd name="connsiteX6" fmla="*/ 24902 w 48344"/>
                  <a:gd name="connsiteY6" fmla="*/ 0 h 90809"/>
                  <a:gd name="connsiteX7" fmla="*/ 48341 w 48344"/>
                  <a:gd name="connsiteY7" fmla="*/ 24208 h 90809"/>
                  <a:gd name="connsiteX8" fmla="*/ 48341 w 48344"/>
                  <a:gd name="connsiteY8" fmla="*/ 24214 h 90809"/>
                  <a:gd name="connsiteX9" fmla="*/ 47686 w 48344"/>
                  <a:gd name="connsiteY9" fmla="*/ 67340 h 90809"/>
                  <a:gd name="connsiteX10" fmla="*/ 23829 w 48344"/>
                  <a:gd name="connsiteY10" fmla="*/ 90809 h 9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344" h="90809">
                    <a:moveTo>
                      <a:pt x="23829" y="90809"/>
                    </a:moveTo>
                    <a:lnTo>
                      <a:pt x="23472" y="90809"/>
                    </a:lnTo>
                    <a:cubicBezTo>
                      <a:pt x="10314" y="90613"/>
                      <a:pt x="-194" y="79788"/>
                      <a:pt x="3" y="66631"/>
                    </a:cubicBezTo>
                    <a:cubicBezTo>
                      <a:pt x="3" y="66629"/>
                      <a:pt x="3" y="66627"/>
                      <a:pt x="3" y="66625"/>
                    </a:cubicBezTo>
                    <a:lnTo>
                      <a:pt x="688" y="23469"/>
                    </a:lnTo>
                    <a:cubicBezTo>
                      <a:pt x="884" y="10450"/>
                      <a:pt x="11493" y="-1"/>
                      <a:pt x="24514" y="0"/>
                    </a:cubicBezTo>
                    <a:lnTo>
                      <a:pt x="24902" y="0"/>
                    </a:lnTo>
                    <a:cubicBezTo>
                      <a:pt x="38060" y="212"/>
                      <a:pt x="48552" y="11050"/>
                      <a:pt x="48341" y="24208"/>
                    </a:cubicBezTo>
                    <a:cubicBezTo>
                      <a:pt x="48341" y="24210"/>
                      <a:pt x="48341" y="24212"/>
                      <a:pt x="48341" y="24214"/>
                    </a:cubicBezTo>
                    <a:lnTo>
                      <a:pt x="47686" y="67340"/>
                    </a:lnTo>
                    <a:cubicBezTo>
                      <a:pt x="47489" y="80371"/>
                      <a:pt x="36862" y="90827"/>
                      <a:pt x="23829" y="90809"/>
                    </a:cubicBezTo>
                    <a:close/>
                  </a:path>
                </a:pathLst>
              </a:custGeom>
              <a:solidFill>
                <a:srgbClr val="C42828"/>
              </a:solidFill>
              <a:ln w="293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D89D040-8980-7F4D-75DB-52C32C6AA25D}"/>
                  </a:ext>
                </a:extLst>
              </p:cNvPr>
              <p:cNvSpPr/>
              <p:nvPr/>
            </p:nvSpPr>
            <p:spPr>
              <a:xfrm>
                <a:off x="10165787" y="1055755"/>
                <a:ext cx="71930" cy="69298"/>
              </a:xfrm>
              <a:custGeom>
                <a:avLst/>
                <a:gdLst>
                  <a:gd name="connsiteX0" fmla="*/ 23973 w 71930"/>
                  <a:gd name="connsiteY0" fmla="*/ 69298 h 69298"/>
                  <a:gd name="connsiteX1" fmla="*/ 0 w 71930"/>
                  <a:gd name="connsiteY1" fmla="*/ 45616 h 69298"/>
                  <a:gd name="connsiteX2" fmla="*/ 8069 w 71930"/>
                  <a:gd name="connsiteY2" fmla="*/ 27601 h 69298"/>
                  <a:gd name="connsiteX3" fmla="*/ 32074 w 71930"/>
                  <a:gd name="connsiteY3" fmla="*/ 6098 h 69298"/>
                  <a:gd name="connsiteX4" fmla="*/ 65833 w 71930"/>
                  <a:gd name="connsiteY4" fmla="*/ 7959 h 69298"/>
                  <a:gd name="connsiteX5" fmla="*/ 63972 w 71930"/>
                  <a:gd name="connsiteY5" fmla="*/ 41718 h 69298"/>
                  <a:gd name="connsiteX6" fmla="*/ 39996 w 71930"/>
                  <a:gd name="connsiteY6" fmla="*/ 63222 h 69298"/>
                  <a:gd name="connsiteX7" fmla="*/ 23973 w 71930"/>
                  <a:gd name="connsiteY7" fmla="*/ 69298 h 6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930" h="69298">
                    <a:moveTo>
                      <a:pt x="23973" y="69298"/>
                    </a:moveTo>
                    <a:cubicBezTo>
                      <a:pt x="10815" y="69378"/>
                      <a:pt x="81" y="58775"/>
                      <a:pt x="0" y="45616"/>
                    </a:cubicBezTo>
                    <a:cubicBezTo>
                      <a:pt x="-41" y="38728"/>
                      <a:pt x="2901" y="32158"/>
                      <a:pt x="8069" y="27601"/>
                    </a:cubicBezTo>
                    <a:lnTo>
                      <a:pt x="32074" y="6098"/>
                    </a:lnTo>
                    <a:cubicBezTo>
                      <a:pt x="41911" y="-2711"/>
                      <a:pt x="57026" y="-1877"/>
                      <a:pt x="65833" y="7959"/>
                    </a:cubicBezTo>
                    <a:cubicBezTo>
                      <a:pt x="74640" y="17796"/>
                      <a:pt x="73809" y="32910"/>
                      <a:pt x="63972" y="41718"/>
                    </a:cubicBezTo>
                    <a:lnTo>
                      <a:pt x="39996" y="63222"/>
                    </a:lnTo>
                    <a:cubicBezTo>
                      <a:pt x="35594" y="67164"/>
                      <a:pt x="29882" y="69330"/>
                      <a:pt x="23973" y="69298"/>
                    </a:cubicBezTo>
                    <a:close/>
                  </a:path>
                </a:pathLst>
              </a:custGeom>
              <a:solidFill>
                <a:srgbClr val="C42828"/>
              </a:solidFill>
              <a:ln w="2939"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7A60513-49CF-9B38-ABFD-6D361EFD58AC}"/>
                  </a:ext>
                </a:extLst>
              </p:cNvPr>
              <p:cNvSpPr/>
              <p:nvPr/>
            </p:nvSpPr>
            <p:spPr>
              <a:xfrm>
                <a:off x="10179662" y="1119483"/>
                <a:ext cx="86283" cy="48160"/>
              </a:xfrm>
              <a:custGeom>
                <a:avLst/>
                <a:gdLst>
                  <a:gd name="connsiteX0" fmla="*/ 62337 w 86283"/>
                  <a:gd name="connsiteY0" fmla="*/ 48130 h 48160"/>
                  <a:gd name="connsiteX1" fmla="*/ 62009 w 86283"/>
                  <a:gd name="connsiteY1" fmla="*/ 48130 h 48160"/>
                  <a:gd name="connsiteX2" fmla="*/ 23678 w 86283"/>
                  <a:gd name="connsiteY2" fmla="*/ 47654 h 48160"/>
                  <a:gd name="connsiteX3" fmla="*/ 0 w 86283"/>
                  <a:gd name="connsiteY3" fmla="*/ 23678 h 48160"/>
                  <a:gd name="connsiteX4" fmla="*/ 23976 w 86283"/>
                  <a:gd name="connsiteY4" fmla="*/ 0 h 48160"/>
                  <a:gd name="connsiteX5" fmla="*/ 24274 w 86283"/>
                  <a:gd name="connsiteY5" fmla="*/ 0 h 48160"/>
                  <a:gd name="connsiteX6" fmla="*/ 62605 w 86283"/>
                  <a:gd name="connsiteY6" fmla="*/ 507 h 48160"/>
                  <a:gd name="connsiteX7" fmla="*/ 86283 w 86283"/>
                  <a:gd name="connsiteY7" fmla="*/ 24482 h 48160"/>
                  <a:gd name="connsiteX8" fmla="*/ 62307 w 86283"/>
                  <a:gd name="connsiteY8" fmla="*/ 48160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83" h="48160">
                    <a:moveTo>
                      <a:pt x="62337" y="48130"/>
                    </a:moveTo>
                    <a:lnTo>
                      <a:pt x="62009" y="48130"/>
                    </a:lnTo>
                    <a:lnTo>
                      <a:pt x="23678" y="47654"/>
                    </a:lnTo>
                    <a:cubicBezTo>
                      <a:pt x="10520" y="47571"/>
                      <a:pt x="-83" y="36837"/>
                      <a:pt x="0" y="23678"/>
                    </a:cubicBezTo>
                    <a:cubicBezTo>
                      <a:pt x="84" y="10519"/>
                      <a:pt x="10818" y="-82"/>
                      <a:pt x="23976" y="0"/>
                    </a:cubicBezTo>
                    <a:lnTo>
                      <a:pt x="24274" y="0"/>
                    </a:lnTo>
                    <a:lnTo>
                      <a:pt x="62605" y="507"/>
                    </a:lnTo>
                    <a:cubicBezTo>
                      <a:pt x="75763" y="589"/>
                      <a:pt x="86366" y="11323"/>
                      <a:pt x="86283" y="24482"/>
                    </a:cubicBezTo>
                    <a:cubicBezTo>
                      <a:pt x="86199" y="37641"/>
                      <a:pt x="75465" y="48242"/>
                      <a:pt x="62307" y="48160"/>
                    </a:cubicBezTo>
                    <a:close/>
                  </a:path>
                </a:pathLst>
              </a:custGeom>
              <a:solidFill>
                <a:srgbClr val="C42828"/>
              </a:solidFill>
              <a:ln w="2939"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534479-646F-5227-ED55-3F63BFC3EEEF}"/>
                  </a:ext>
                </a:extLst>
              </p:cNvPr>
              <p:cNvSpPr/>
              <p:nvPr/>
            </p:nvSpPr>
            <p:spPr>
              <a:xfrm>
                <a:off x="10162696" y="1167551"/>
                <a:ext cx="70636" cy="71542"/>
              </a:xfrm>
              <a:custGeom>
                <a:avLst/>
                <a:gdLst>
                  <a:gd name="connsiteX0" fmla="*/ 46959 w 70636"/>
                  <a:gd name="connsiteY0" fmla="*/ 71542 h 71542"/>
                  <a:gd name="connsiteX1" fmla="*/ 29804 w 70636"/>
                  <a:gd name="connsiteY1" fmla="*/ 64275 h 71542"/>
                  <a:gd name="connsiteX2" fmla="*/ 7705 w 70636"/>
                  <a:gd name="connsiteY2" fmla="*/ 41372 h 71542"/>
                  <a:gd name="connsiteX3" fmla="*/ 6281 w 70636"/>
                  <a:gd name="connsiteY3" fmla="*/ 7706 h 71542"/>
                  <a:gd name="connsiteX4" fmla="*/ 39948 w 70636"/>
                  <a:gd name="connsiteY4" fmla="*/ 6282 h 71542"/>
                  <a:gd name="connsiteX5" fmla="*/ 41985 w 70636"/>
                  <a:gd name="connsiteY5" fmla="*/ 8402 h 71542"/>
                  <a:gd name="connsiteX6" fmla="*/ 64084 w 70636"/>
                  <a:gd name="connsiteY6" fmla="*/ 31305 h 71542"/>
                  <a:gd name="connsiteX7" fmla="*/ 63221 w 70636"/>
                  <a:gd name="connsiteY7" fmla="*/ 64990 h 71542"/>
                  <a:gd name="connsiteX8" fmla="*/ 46959 w 70636"/>
                  <a:gd name="connsiteY8" fmla="*/ 71542 h 7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36" h="71542">
                    <a:moveTo>
                      <a:pt x="46959" y="71542"/>
                    </a:moveTo>
                    <a:cubicBezTo>
                      <a:pt x="40490" y="71549"/>
                      <a:pt x="34298" y="68925"/>
                      <a:pt x="29804" y="64275"/>
                    </a:cubicBezTo>
                    <a:lnTo>
                      <a:pt x="7705" y="41372"/>
                    </a:lnTo>
                    <a:cubicBezTo>
                      <a:pt x="-1984" y="32468"/>
                      <a:pt x="-2621" y="17395"/>
                      <a:pt x="6281" y="7706"/>
                    </a:cubicBezTo>
                    <a:cubicBezTo>
                      <a:pt x="15183" y="-1984"/>
                      <a:pt x="30257" y="-2622"/>
                      <a:pt x="39948" y="6282"/>
                    </a:cubicBezTo>
                    <a:cubicBezTo>
                      <a:pt x="40669" y="6946"/>
                      <a:pt x="41351" y="7654"/>
                      <a:pt x="41985" y="8402"/>
                    </a:cubicBezTo>
                    <a:lnTo>
                      <a:pt x="64084" y="31305"/>
                    </a:lnTo>
                    <a:cubicBezTo>
                      <a:pt x="73147" y="40845"/>
                      <a:pt x="72760" y="55926"/>
                      <a:pt x="63221" y="64990"/>
                    </a:cubicBezTo>
                    <a:cubicBezTo>
                      <a:pt x="58831" y="69161"/>
                      <a:pt x="53017" y="71504"/>
                      <a:pt x="46959" y="71542"/>
                    </a:cubicBezTo>
                    <a:close/>
                  </a:path>
                </a:pathLst>
              </a:custGeom>
              <a:solidFill>
                <a:srgbClr val="C42828"/>
              </a:solidFill>
              <a:ln w="2939"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71CAAE95-00C8-F399-C18A-3B575931A89D}"/>
                  </a:ext>
                </a:extLst>
              </p:cNvPr>
              <p:cNvSpPr/>
              <p:nvPr/>
            </p:nvSpPr>
            <p:spPr>
              <a:xfrm>
                <a:off x="10120454" y="1180360"/>
                <a:ext cx="47653" cy="84792"/>
              </a:xfrm>
              <a:custGeom>
                <a:avLst/>
                <a:gdLst>
                  <a:gd name="connsiteX0" fmla="*/ 23827 w 47653"/>
                  <a:gd name="connsiteY0" fmla="*/ 84793 h 84792"/>
                  <a:gd name="connsiteX1" fmla="*/ 0 w 47653"/>
                  <a:gd name="connsiteY1" fmla="*/ 60966 h 84792"/>
                  <a:gd name="connsiteX2" fmla="*/ 0 w 47653"/>
                  <a:gd name="connsiteY2" fmla="*/ 23827 h 84792"/>
                  <a:gd name="connsiteX3" fmla="*/ 23827 w 47653"/>
                  <a:gd name="connsiteY3" fmla="*/ 0 h 84792"/>
                  <a:gd name="connsiteX4" fmla="*/ 23827 w 47653"/>
                  <a:gd name="connsiteY4" fmla="*/ 0 h 84792"/>
                  <a:gd name="connsiteX5" fmla="*/ 47653 w 47653"/>
                  <a:gd name="connsiteY5" fmla="*/ 23827 h 84792"/>
                  <a:gd name="connsiteX6" fmla="*/ 47653 w 47653"/>
                  <a:gd name="connsiteY6" fmla="*/ 60937 h 84792"/>
                  <a:gd name="connsiteX7" fmla="*/ 23827 w 47653"/>
                  <a:gd name="connsiteY7" fmla="*/ 84763 h 84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53" h="84792">
                    <a:moveTo>
                      <a:pt x="23827" y="84793"/>
                    </a:moveTo>
                    <a:cubicBezTo>
                      <a:pt x="10668" y="84793"/>
                      <a:pt x="0" y="74125"/>
                      <a:pt x="0" y="60966"/>
                    </a:cubicBezTo>
                    <a:lnTo>
                      <a:pt x="0" y="23827"/>
                    </a:lnTo>
                    <a:cubicBezTo>
                      <a:pt x="0" y="10667"/>
                      <a:pt x="10668" y="0"/>
                      <a:pt x="23827" y="0"/>
                    </a:cubicBezTo>
                    <a:lnTo>
                      <a:pt x="23827" y="0"/>
                    </a:lnTo>
                    <a:cubicBezTo>
                      <a:pt x="36985" y="0"/>
                      <a:pt x="47653" y="10667"/>
                      <a:pt x="47653" y="23827"/>
                    </a:cubicBezTo>
                    <a:lnTo>
                      <a:pt x="47653" y="60937"/>
                    </a:lnTo>
                    <a:cubicBezTo>
                      <a:pt x="47653" y="74096"/>
                      <a:pt x="36985" y="84763"/>
                      <a:pt x="23827" y="84763"/>
                    </a:cubicBezTo>
                    <a:close/>
                  </a:path>
                </a:pathLst>
              </a:custGeom>
              <a:solidFill>
                <a:srgbClr val="C42828"/>
              </a:solidFill>
              <a:ln w="2939"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E40C565A-B6E2-3FBE-199D-3CA5B26B1410}"/>
                  </a:ext>
                </a:extLst>
              </p:cNvPr>
              <p:cNvSpPr/>
              <p:nvPr/>
            </p:nvSpPr>
            <p:spPr>
              <a:xfrm>
                <a:off x="10054761" y="1158853"/>
                <a:ext cx="73067" cy="73568"/>
              </a:xfrm>
              <a:custGeom>
                <a:avLst/>
                <a:gdLst>
                  <a:gd name="connsiteX0" fmla="*/ 23847 w 73067"/>
                  <a:gd name="connsiteY0" fmla="*/ 73569 h 73568"/>
                  <a:gd name="connsiteX1" fmla="*/ 0 w 73067"/>
                  <a:gd name="connsiteY1" fmla="*/ 49763 h 73568"/>
                  <a:gd name="connsiteX2" fmla="*/ 6811 w 73067"/>
                  <a:gd name="connsiteY2" fmla="*/ 33063 h 73568"/>
                  <a:gd name="connsiteX3" fmla="*/ 32216 w 73067"/>
                  <a:gd name="connsiteY3" fmla="*/ 7152 h 73568"/>
                  <a:gd name="connsiteX4" fmla="*/ 65916 w 73067"/>
                  <a:gd name="connsiteY4" fmla="*/ 6809 h 73568"/>
                  <a:gd name="connsiteX5" fmla="*/ 66259 w 73067"/>
                  <a:gd name="connsiteY5" fmla="*/ 40509 h 73568"/>
                  <a:gd name="connsiteX6" fmla="*/ 40973 w 73067"/>
                  <a:gd name="connsiteY6" fmla="*/ 66421 h 73568"/>
                  <a:gd name="connsiteX7" fmla="*/ 23847 w 73067"/>
                  <a:gd name="connsiteY7" fmla="*/ 73569 h 7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067" h="73568">
                    <a:moveTo>
                      <a:pt x="23847" y="73569"/>
                    </a:moveTo>
                    <a:cubicBezTo>
                      <a:pt x="10688" y="73580"/>
                      <a:pt x="11" y="62921"/>
                      <a:pt x="0" y="49763"/>
                    </a:cubicBezTo>
                    <a:cubicBezTo>
                      <a:pt x="-5" y="43519"/>
                      <a:pt x="2440" y="37522"/>
                      <a:pt x="6811" y="33063"/>
                    </a:cubicBezTo>
                    <a:lnTo>
                      <a:pt x="32216" y="7152"/>
                    </a:lnTo>
                    <a:cubicBezTo>
                      <a:pt x="41428" y="-2249"/>
                      <a:pt x="56516" y="-2402"/>
                      <a:pt x="65916" y="6809"/>
                    </a:cubicBezTo>
                    <a:cubicBezTo>
                      <a:pt x="75316" y="16021"/>
                      <a:pt x="75470" y="31109"/>
                      <a:pt x="66259" y="40509"/>
                    </a:cubicBezTo>
                    <a:lnTo>
                      <a:pt x="40973" y="66421"/>
                    </a:lnTo>
                    <a:cubicBezTo>
                      <a:pt x="36465" y="71020"/>
                      <a:pt x="30287" y="73598"/>
                      <a:pt x="23847" y="73569"/>
                    </a:cubicBezTo>
                    <a:close/>
                  </a:path>
                </a:pathLst>
              </a:custGeom>
              <a:solidFill>
                <a:srgbClr val="C42828"/>
              </a:solidFill>
              <a:ln w="2939"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AADB0A27-5FBF-4090-EF7E-32B845186A79}"/>
                  </a:ext>
                </a:extLst>
              </p:cNvPr>
              <p:cNvSpPr/>
              <p:nvPr/>
            </p:nvSpPr>
            <p:spPr>
              <a:xfrm>
                <a:off x="10023795" y="1116121"/>
                <a:ext cx="88296" cy="49563"/>
              </a:xfrm>
              <a:custGeom>
                <a:avLst/>
                <a:gdLst>
                  <a:gd name="connsiteX0" fmla="*/ 63897 w 88296"/>
                  <a:gd name="connsiteY0" fmla="*/ 49556 h 49563"/>
                  <a:gd name="connsiteX1" fmla="*/ 62765 w 88296"/>
                  <a:gd name="connsiteY1" fmla="*/ 49556 h 49563"/>
                  <a:gd name="connsiteX2" fmla="*/ 22736 w 88296"/>
                  <a:gd name="connsiteY2" fmla="*/ 47680 h 49563"/>
                  <a:gd name="connsiteX3" fmla="*/ 27 w 88296"/>
                  <a:gd name="connsiteY3" fmla="*/ 22736 h 49563"/>
                  <a:gd name="connsiteX4" fmla="*/ 24970 w 88296"/>
                  <a:gd name="connsiteY4" fmla="*/ 27 h 49563"/>
                  <a:gd name="connsiteX5" fmla="*/ 65029 w 88296"/>
                  <a:gd name="connsiteY5" fmla="*/ 1903 h 49563"/>
                  <a:gd name="connsiteX6" fmla="*/ 88289 w 88296"/>
                  <a:gd name="connsiteY6" fmla="*/ 26295 h 49563"/>
                  <a:gd name="connsiteX7" fmla="*/ 63897 w 88296"/>
                  <a:gd name="connsiteY7" fmla="*/ 49556 h 4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296" h="49563">
                    <a:moveTo>
                      <a:pt x="63897" y="49556"/>
                    </a:moveTo>
                    <a:lnTo>
                      <a:pt x="62765" y="49556"/>
                    </a:lnTo>
                    <a:lnTo>
                      <a:pt x="22736" y="47680"/>
                    </a:lnTo>
                    <a:cubicBezTo>
                      <a:pt x="9577" y="47063"/>
                      <a:pt x="-590" y="35896"/>
                      <a:pt x="27" y="22736"/>
                    </a:cubicBezTo>
                    <a:cubicBezTo>
                      <a:pt x="643" y="9577"/>
                      <a:pt x="11811" y="-590"/>
                      <a:pt x="24970" y="27"/>
                    </a:cubicBezTo>
                    <a:lnTo>
                      <a:pt x="65029" y="1903"/>
                    </a:lnTo>
                    <a:cubicBezTo>
                      <a:pt x="78187" y="2215"/>
                      <a:pt x="88602" y="13136"/>
                      <a:pt x="88289" y="26295"/>
                    </a:cubicBezTo>
                    <a:cubicBezTo>
                      <a:pt x="87977" y="39455"/>
                      <a:pt x="77055" y="49869"/>
                      <a:pt x="63897" y="49556"/>
                    </a:cubicBezTo>
                    <a:close/>
                  </a:path>
                </a:pathLst>
              </a:custGeom>
              <a:solidFill>
                <a:srgbClr val="C42828"/>
              </a:solidFill>
              <a:ln w="2939"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485EBB2-5163-1931-DFFF-57A7A765497F}"/>
                  </a:ext>
                </a:extLst>
              </p:cNvPr>
              <p:cNvSpPr/>
              <p:nvPr/>
            </p:nvSpPr>
            <p:spPr>
              <a:xfrm>
                <a:off x="10066648" y="1063997"/>
                <a:ext cx="160830" cy="160829"/>
              </a:xfrm>
              <a:custGeom>
                <a:avLst/>
                <a:gdLst>
                  <a:gd name="connsiteX0" fmla="*/ 80104 w 160830"/>
                  <a:gd name="connsiteY0" fmla="*/ 160829 h 160829"/>
                  <a:gd name="connsiteX1" fmla="*/ 1 w 160830"/>
                  <a:gd name="connsiteY1" fmla="*/ 80104 h 160829"/>
                  <a:gd name="connsiteX2" fmla="*/ 80727 w 160830"/>
                  <a:gd name="connsiteY2" fmla="*/ 1 h 160829"/>
                  <a:gd name="connsiteX3" fmla="*/ 138420 w 160830"/>
                  <a:gd name="connsiteY3" fmla="*/ 24720 h 160829"/>
                  <a:gd name="connsiteX4" fmla="*/ 138420 w 160830"/>
                  <a:gd name="connsiteY4" fmla="*/ 24720 h 160829"/>
                  <a:gd name="connsiteX5" fmla="*/ 136112 w 160830"/>
                  <a:gd name="connsiteY5" fmla="*/ 138420 h 160829"/>
                  <a:gd name="connsiteX6" fmla="*/ 80104 w 160830"/>
                  <a:gd name="connsiteY6" fmla="*/ 160829 h 160829"/>
                  <a:gd name="connsiteX7" fmla="*/ 80104 w 160830"/>
                  <a:gd name="connsiteY7" fmla="*/ 47414 h 160829"/>
                  <a:gd name="connsiteX8" fmla="*/ 47429 w 160830"/>
                  <a:gd name="connsiteY8" fmla="*/ 80261 h 160829"/>
                  <a:gd name="connsiteX9" fmla="*/ 80274 w 160830"/>
                  <a:gd name="connsiteY9" fmla="*/ 112937 h 160829"/>
                  <a:gd name="connsiteX10" fmla="*/ 112952 w 160830"/>
                  <a:gd name="connsiteY10" fmla="*/ 80091 h 160829"/>
                  <a:gd name="connsiteX11" fmla="*/ 103931 w 160830"/>
                  <a:gd name="connsiteY11" fmla="*/ 57600 h 160829"/>
                  <a:gd name="connsiteX12" fmla="*/ 80074 w 160830"/>
                  <a:gd name="connsiteY12" fmla="*/ 47414 h 16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0830" h="160829">
                    <a:moveTo>
                      <a:pt x="80104" y="160829"/>
                    </a:moveTo>
                    <a:cubicBezTo>
                      <a:pt x="35691" y="160657"/>
                      <a:pt x="-171" y="124516"/>
                      <a:pt x="1" y="80104"/>
                    </a:cubicBezTo>
                    <a:cubicBezTo>
                      <a:pt x="172" y="35693"/>
                      <a:pt x="36314" y="-171"/>
                      <a:pt x="80727" y="1"/>
                    </a:cubicBezTo>
                    <a:cubicBezTo>
                      <a:pt x="102510" y="85"/>
                      <a:pt x="123332" y="9005"/>
                      <a:pt x="138420" y="24720"/>
                    </a:cubicBezTo>
                    <a:lnTo>
                      <a:pt x="138420" y="24720"/>
                    </a:lnTo>
                    <a:cubicBezTo>
                      <a:pt x="169180" y="56755"/>
                      <a:pt x="168146" y="107660"/>
                      <a:pt x="136112" y="138420"/>
                    </a:cubicBezTo>
                    <a:cubicBezTo>
                      <a:pt x="121056" y="152874"/>
                      <a:pt x="100973" y="160910"/>
                      <a:pt x="80104" y="160829"/>
                    </a:cubicBezTo>
                    <a:close/>
                    <a:moveTo>
                      <a:pt x="80104" y="47414"/>
                    </a:moveTo>
                    <a:cubicBezTo>
                      <a:pt x="62011" y="47461"/>
                      <a:pt x="47381" y="62167"/>
                      <a:pt x="47429" y="80261"/>
                    </a:cubicBezTo>
                    <a:cubicBezTo>
                      <a:pt x="47474" y="98354"/>
                      <a:pt x="62181" y="112984"/>
                      <a:pt x="80274" y="112937"/>
                    </a:cubicBezTo>
                    <a:cubicBezTo>
                      <a:pt x="98367" y="112890"/>
                      <a:pt x="112997" y="98184"/>
                      <a:pt x="112952" y="80091"/>
                    </a:cubicBezTo>
                    <a:cubicBezTo>
                      <a:pt x="112928" y="71717"/>
                      <a:pt x="109703" y="63669"/>
                      <a:pt x="103931" y="57600"/>
                    </a:cubicBezTo>
                    <a:cubicBezTo>
                      <a:pt x="97718" y="51067"/>
                      <a:pt x="89090" y="47383"/>
                      <a:pt x="80074" y="47414"/>
                    </a:cubicBezTo>
                    <a:close/>
                  </a:path>
                </a:pathLst>
              </a:custGeom>
              <a:solidFill>
                <a:srgbClr val="C42828"/>
              </a:solidFill>
              <a:ln w="2939" cap="flat">
                <a:noFill/>
                <a:prstDash val="solid"/>
                <a:miter/>
              </a:ln>
            </p:spPr>
            <p:txBody>
              <a:bodyPr rtlCol="0" anchor="ctr"/>
              <a:lstStyle/>
              <a:p>
                <a:endParaRPr lang="en-US"/>
              </a:p>
            </p:txBody>
          </p:sp>
        </p:grpSp>
      </p:grpSp>
      <p:grpSp>
        <p:nvGrpSpPr>
          <p:cNvPr id="35" name="Group 34">
            <a:extLst>
              <a:ext uri="{FF2B5EF4-FFF2-40B4-BE49-F238E27FC236}">
                <a16:creationId xmlns:a16="http://schemas.microsoft.com/office/drawing/2014/main" id="{DC9A6883-E525-9308-A536-BFF03D23B062}"/>
              </a:ext>
            </a:extLst>
          </p:cNvPr>
          <p:cNvGrpSpPr/>
          <p:nvPr/>
        </p:nvGrpSpPr>
        <p:grpSpPr>
          <a:xfrm>
            <a:off x="5805784" y="1082476"/>
            <a:ext cx="578759" cy="595501"/>
            <a:chOff x="5851058" y="1019709"/>
            <a:chExt cx="488209" cy="502332"/>
          </a:xfrm>
        </p:grpSpPr>
        <p:grpSp>
          <p:nvGrpSpPr>
            <p:cNvPr id="28" name="Graphic 25">
              <a:extLst>
                <a:ext uri="{FF2B5EF4-FFF2-40B4-BE49-F238E27FC236}">
                  <a16:creationId xmlns:a16="http://schemas.microsoft.com/office/drawing/2014/main" id="{5F7E4AB3-ED2F-30B5-0933-986BB9BADD3D}"/>
                </a:ext>
              </a:extLst>
            </p:cNvPr>
            <p:cNvGrpSpPr/>
            <p:nvPr/>
          </p:nvGrpSpPr>
          <p:grpSpPr>
            <a:xfrm>
              <a:off x="5982659" y="1019709"/>
              <a:ext cx="356608" cy="502332"/>
              <a:chOff x="5982659" y="1019709"/>
              <a:chExt cx="356608" cy="502332"/>
            </a:xfrm>
          </p:grpSpPr>
          <p:sp>
            <p:nvSpPr>
              <p:cNvPr id="29" name="Freeform 28">
                <a:extLst>
                  <a:ext uri="{FF2B5EF4-FFF2-40B4-BE49-F238E27FC236}">
                    <a16:creationId xmlns:a16="http://schemas.microsoft.com/office/drawing/2014/main" id="{CB71AD73-35A1-AAF3-4EE0-B54E33DB9C5C}"/>
                  </a:ext>
                </a:extLst>
              </p:cNvPr>
              <p:cNvSpPr/>
              <p:nvPr/>
            </p:nvSpPr>
            <p:spPr>
              <a:xfrm rot="-3604199">
                <a:off x="6099255" y="1251661"/>
                <a:ext cx="47653" cy="207917"/>
              </a:xfrm>
              <a:custGeom>
                <a:avLst/>
                <a:gdLst>
                  <a:gd name="connsiteX0" fmla="*/ 0 w 47653"/>
                  <a:gd name="connsiteY0" fmla="*/ 0 h 207917"/>
                  <a:gd name="connsiteX1" fmla="*/ 47653 w 47653"/>
                  <a:gd name="connsiteY1" fmla="*/ 0 h 207917"/>
                  <a:gd name="connsiteX2" fmla="*/ 47653 w 47653"/>
                  <a:gd name="connsiteY2" fmla="*/ 207917 h 207917"/>
                  <a:gd name="connsiteX3" fmla="*/ 0 w 47653"/>
                  <a:gd name="connsiteY3" fmla="*/ 207917 h 207917"/>
                </a:gdLst>
                <a:ahLst/>
                <a:cxnLst>
                  <a:cxn ang="0">
                    <a:pos x="connsiteX0" y="connsiteY0"/>
                  </a:cxn>
                  <a:cxn ang="0">
                    <a:pos x="connsiteX1" y="connsiteY1"/>
                  </a:cxn>
                  <a:cxn ang="0">
                    <a:pos x="connsiteX2" y="connsiteY2"/>
                  </a:cxn>
                  <a:cxn ang="0">
                    <a:pos x="connsiteX3" y="connsiteY3"/>
                  </a:cxn>
                </a:cxnLst>
                <a:rect l="l" t="t" r="r" b="b"/>
                <a:pathLst>
                  <a:path w="47653" h="207917">
                    <a:moveTo>
                      <a:pt x="0" y="0"/>
                    </a:moveTo>
                    <a:lnTo>
                      <a:pt x="47653" y="0"/>
                    </a:lnTo>
                    <a:lnTo>
                      <a:pt x="47653" y="207917"/>
                    </a:lnTo>
                    <a:lnTo>
                      <a:pt x="0" y="207917"/>
                    </a:lnTo>
                    <a:close/>
                  </a:path>
                </a:pathLst>
              </a:custGeom>
              <a:solidFill>
                <a:srgbClr val="EF463C"/>
              </a:solidFill>
              <a:ln w="293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22847FF-36E8-F7E2-095C-157EE777DFDD}"/>
                  </a:ext>
                </a:extLst>
              </p:cNvPr>
              <p:cNvSpPr/>
              <p:nvPr/>
            </p:nvSpPr>
            <p:spPr>
              <a:xfrm rot="-1772399">
                <a:off x="5978221" y="1167233"/>
                <a:ext cx="249017" cy="47653"/>
              </a:xfrm>
              <a:custGeom>
                <a:avLst/>
                <a:gdLst>
                  <a:gd name="connsiteX0" fmla="*/ 0 w 249017"/>
                  <a:gd name="connsiteY0" fmla="*/ 0 h 47653"/>
                  <a:gd name="connsiteX1" fmla="*/ 249018 w 249017"/>
                  <a:gd name="connsiteY1" fmla="*/ 0 h 47653"/>
                  <a:gd name="connsiteX2" fmla="*/ 249018 w 249017"/>
                  <a:gd name="connsiteY2" fmla="*/ 47653 h 47653"/>
                  <a:gd name="connsiteX3" fmla="*/ 0 w 249017"/>
                  <a:gd name="connsiteY3" fmla="*/ 47653 h 47653"/>
                </a:gdLst>
                <a:ahLst/>
                <a:cxnLst>
                  <a:cxn ang="0">
                    <a:pos x="connsiteX0" y="connsiteY0"/>
                  </a:cxn>
                  <a:cxn ang="0">
                    <a:pos x="connsiteX1" y="connsiteY1"/>
                  </a:cxn>
                  <a:cxn ang="0">
                    <a:pos x="connsiteX2" y="connsiteY2"/>
                  </a:cxn>
                  <a:cxn ang="0">
                    <a:pos x="connsiteX3" y="connsiteY3"/>
                  </a:cxn>
                </a:cxnLst>
                <a:rect l="l" t="t" r="r" b="b"/>
                <a:pathLst>
                  <a:path w="249017" h="47653">
                    <a:moveTo>
                      <a:pt x="0" y="0"/>
                    </a:moveTo>
                    <a:lnTo>
                      <a:pt x="249018" y="0"/>
                    </a:lnTo>
                    <a:lnTo>
                      <a:pt x="249018" y="47653"/>
                    </a:lnTo>
                    <a:lnTo>
                      <a:pt x="0" y="47653"/>
                    </a:lnTo>
                    <a:close/>
                  </a:path>
                </a:pathLst>
              </a:custGeom>
              <a:solidFill>
                <a:srgbClr val="EF463C"/>
              </a:solidFill>
              <a:ln w="293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049E824F-6F56-2049-B575-A6E65F616652}"/>
                  </a:ext>
                </a:extLst>
              </p:cNvPr>
              <p:cNvSpPr/>
              <p:nvPr/>
            </p:nvSpPr>
            <p:spPr>
              <a:xfrm>
                <a:off x="6179864" y="1019709"/>
                <a:ext cx="159402" cy="160531"/>
              </a:xfrm>
              <a:custGeom>
                <a:avLst/>
                <a:gdLst>
                  <a:gd name="connsiteX0" fmla="*/ 79701 w 159402"/>
                  <a:gd name="connsiteY0" fmla="*/ 160532 h 160531"/>
                  <a:gd name="connsiteX1" fmla="*/ 1 w 159402"/>
                  <a:gd name="connsiteY1" fmla="*/ 79700 h 160531"/>
                  <a:gd name="connsiteX2" fmla="*/ 79701 w 159402"/>
                  <a:gd name="connsiteY2" fmla="*/ 0 h 160531"/>
                  <a:gd name="connsiteX3" fmla="*/ 159401 w 159402"/>
                  <a:gd name="connsiteY3" fmla="*/ 79700 h 160531"/>
                  <a:gd name="connsiteX4" fmla="*/ 79701 w 159402"/>
                  <a:gd name="connsiteY4" fmla="*/ 160532 h 160531"/>
                  <a:gd name="connsiteX5" fmla="*/ 79701 w 159402"/>
                  <a:gd name="connsiteY5" fmla="*/ 46551 h 160531"/>
                  <a:gd name="connsiteX6" fmla="*/ 47654 w 159402"/>
                  <a:gd name="connsiteY6" fmla="*/ 79700 h 160531"/>
                  <a:gd name="connsiteX7" fmla="*/ 78319 w 159402"/>
                  <a:gd name="connsiteY7" fmla="*/ 113129 h 160531"/>
                  <a:gd name="connsiteX8" fmla="*/ 111748 w 159402"/>
                  <a:gd name="connsiteY8" fmla="*/ 82464 h 160531"/>
                  <a:gd name="connsiteX9" fmla="*/ 111748 w 159402"/>
                  <a:gd name="connsiteY9" fmla="*/ 79700 h 160531"/>
                  <a:gd name="connsiteX10" fmla="*/ 79701 w 159402"/>
                  <a:gd name="connsiteY10" fmla="*/ 46641 h 16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402" h="160531">
                    <a:moveTo>
                      <a:pt x="79701" y="160532"/>
                    </a:moveTo>
                    <a:cubicBezTo>
                      <a:pt x="35404" y="160139"/>
                      <a:pt x="-231" y="123997"/>
                      <a:pt x="1" y="79700"/>
                    </a:cubicBezTo>
                    <a:cubicBezTo>
                      <a:pt x="1" y="35683"/>
                      <a:pt x="35684" y="0"/>
                      <a:pt x="79701" y="0"/>
                    </a:cubicBezTo>
                    <a:cubicBezTo>
                      <a:pt x="123718" y="0"/>
                      <a:pt x="159401" y="35683"/>
                      <a:pt x="159401" y="79700"/>
                    </a:cubicBezTo>
                    <a:cubicBezTo>
                      <a:pt x="159633" y="123997"/>
                      <a:pt x="123998" y="160139"/>
                      <a:pt x="79701" y="160532"/>
                    </a:cubicBezTo>
                    <a:close/>
                    <a:moveTo>
                      <a:pt x="79701" y="46551"/>
                    </a:moveTo>
                    <a:cubicBezTo>
                      <a:pt x="61736" y="46942"/>
                      <a:pt x="47437" y="61731"/>
                      <a:pt x="47654" y="79700"/>
                    </a:cubicBezTo>
                    <a:cubicBezTo>
                      <a:pt x="46892" y="97399"/>
                      <a:pt x="60619" y="112365"/>
                      <a:pt x="78319" y="113129"/>
                    </a:cubicBezTo>
                    <a:cubicBezTo>
                      <a:pt x="96019" y="113892"/>
                      <a:pt x="110985" y="100163"/>
                      <a:pt x="111748" y="82464"/>
                    </a:cubicBezTo>
                    <a:cubicBezTo>
                      <a:pt x="111787" y="81543"/>
                      <a:pt x="111787" y="80621"/>
                      <a:pt x="111748" y="79700"/>
                    </a:cubicBezTo>
                    <a:cubicBezTo>
                      <a:pt x="111915" y="61766"/>
                      <a:pt x="97631" y="47031"/>
                      <a:pt x="79701" y="46641"/>
                    </a:cubicBezTo>
                    <a:close/>
                  </a:path>
                </a:pathLst>
              </a:custGeom>
              <a:solidFill>
                <a:srgbClr val="C42828"/>
              </a:solidFill>
              <a:ln w="2939"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09FCBDD-6462-6672-FDD5-9E08A01981F5}"/>
                  </a:ext>
                </a:extLst>
              </p:cNvPr>
              <p:cNvSpPr/>
              <p:nvPr/>
            </p:nvSpPr>
            <p:spPr>
              <a:xfrm>
                <a:off x="6177603" y="1360377"/>
                <a:ext cx="161663" cy="161664"/>
              </a:xfrm>
              <a:custGeom>
                <a:avLst/>
                <a:gdLst>
                  <a:gd name="connsiteX0" fmla="*/ 81963 w 161663"/>
                  <a:gd name="connsiteY0" fmla="*/ 161657 h 161664"/>
                  <a:gd name="connsiteX1" fmla="*/ 8 w 161663"/>
                  <a:gd name="connsiteY1" fmla="*/ 81966 h 161664"/>
                  <a:gd name="connsiteX2" fmla="*/ 79699 w 161663"/>
                  <a:gd name="connsiteY2" fmla="*/ 8 h 161664"/>
                  <a:gd name="connsiteX3" fmla="*/ 161654 w 161663"/>
                  <a:gd name="connsiteY3" fmla="*/ 79702 h 161664"/>
                  <a:gd name="connsiteX4" fmla="*/ 161663 w 161663"/>
                  <a:gd name="connsiteY4" fmla="*/ 80855 h 161664"/>
                  <a:gd name="connsiteX5" fmla="*/ 81963 w 161663"/>
                  <a:gd name="connsiteY5" fmla="*/ 161657 h 161664"/>
                  <a:gd name="connsiteX6" fmla="*/ 81963 w 161663"/>
                  <a:gd name="connsiteY6" fmla="*/ 47676 h 161664"/>
                  <a:gd name="connsiteX7" fmla="*/ 47670 w 161663"/>
                  <a:gd name="connsiteY7" fmla="*/ 79705 h 161664"/>
                  <a:gd name="connsiteX8" fmla="*/ 79699 w 161663"/>
                  <a:gd name="connsiteY8" fmla="*/ 113995 h 161664"/>
                  <a:gd name="connsiteX9" fmla="*/ 113992 w 161663"/>
                  <a:gd name="connsiteY9" fmla="*/ 81969 h 161664"/>
                  <a:gd name="connsiteX10" fmla="*/ 114010 w 161663"/>
                  <a:gd name="connsiteY10" fmla="*/ 80855 h 161664"/>
                  <a:gd name="connsiteX11" fmla="*/ 81963 w 161663"/>
                  <a:gd name="connsiteY11" fmla="*/ 47766 h 16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663" h="161664">
                    <a:moveTo>
                      <a:pt x="81963" y="161657"/>
                    </a:moveTo>
                    <a:cubicBezTo>
                      <a:pt x="37324" y="162282"/>
                      <a:pt x="634" y="126602"/>
                      <a:pt x="8" y="81966"/>
                    </a:cubicBezTo>
                    <a:cubicBezTo>
                      <a:pt x="-617" y="37327"/>
                      <a:pt x="35060" y="634"/>
                      <a:pt x="79699" y="8"/>
                    </a:cubicBezTo>
                    <a:cubicBezTo>
                      <a:pt x="124338" y="-617"/>
                      <a:pt x="161028" y="35063"/>
                      <a:pt x="161654" y="79702"/>
                    </a:cubicBezTo>
                    <a:cubicBezTo>
                      <a:pt x="161660" y="80086"/>
                      <a:pt x="161663" y="80471"/>
                      <a:pt x="161663" y="80855"/>
                    </a:cubicBezTo>
                    <a:cubicBezTo>
                      <a:pt x="161877" y="125139"/>
                      <a:pt x="126247" y="161264"/>
                      <a:pt x="81963" y="161657"/>
                    </a:cubicBezTo>
                    <a:close/>
                    <a:moveTo>
                      <a:pt x="81963" y="47676"/>
                    </a:moveTo>
                    <a:cubicBezTo>
                      <a:pt x="63649" y="47051"/>
                      <a:pt x="48296" y="61391"/>
                      <a:pt x="47670" y="79705"/>
                    </a:cubicBezTo>
                    <a:cubicBezTo>
                      <a:pt x="47048" y="98016"/>
                      <a:pt x="61385" y="113369"/>
                      <a:pt x="79699" y="113995"/>
                    </a:cubicBezTo>
                    <a:cubicBezTo>
                      <a:pt x="98013" y="114620"/>
                      <a:pt x="113366" y="100279"/>
                      <a:pt x="113992" y="81969"/>
                    </a:cubicBezTo>
                    <a:cubicBezTo>
                      <a:pt x="114004" y="81596"/>
                      <a:pt x="114010" y="81227"/>
                      <a:pt x="114010" y="80855"/>
                    </a:cubicBezTo>
                    <a:cubicBezTo>
                      <a:pt x="114194" y="62910"/>
                      <a:pt x="99904" y="48156"/>
                      <a:pt x="81963" y="47766"/>
                    </a:cubicBezTo>
                    <a:close/>
                  </a:path>
                </a:pathLst>
              </a:custGeom>
              <a:solidFill>
                <a:srgbClr val="C42828"/>
              </a:solidFill>
              <a:ln w="2939" cap="flat">
                <a:noFill/>
                <a:prstDash val="solid"/>
                <a:miter/>
              </a:ln>
            </p:spPr>
            <p:txBody>
              <a:bodyPr rtlCol="0" anchor="ctr"/>
              <a:lstStyle/>
              <a:p>
                <a:endParaRPr lang="en-US"/>
              </a:p>
            </p:txBody>
          </p:sp>
        </p:grpSp>
        <p:sp>
          <p:nvSpPr>
            <p:cNvPr id="33" name="Freeform 32">
              <a:extLst>
                <a:ext uri="{FF2B5EF4-FFF2-40B4-BE49-F238E27FC236}">
                  <a16:creationId xmlns:a16="http://schemas.microsoft.com/office/drawing/2014/main" id="{8F57A718-219F-EE13-D9B2-A62389E09FB2}"/>
                </a:ext>
              </a:extLst>
            </p:cNvPr>
            <p:cNvSpPr/>
            <p:nvPr/>
          </p:nvSpPr>
          <p:spPr>
            <a:xfrm>
              <a:off x="5890283" y="1118798"/>
              <a:ext cx="133012" cy="133011"/>
            </a:xfrm>
            <a:custGeom>
              <a:avLst/>
              <a:gdLst>
                <a:gd name="connsiteX0" fmla="*/ 66387 w 133012"/>
                <a:gd name="connsiteY0" fmla="*/ 133012 h 133011"/>
                <a:gd name="connsiteX1" fmla="*/ 0 w 133012"/>
                <a:gd name="connsiteY1" fmla="*/ 66387 h 133011"/>
                <a:gd name="connsiteX2" fmla="*/ 66625 w 133012"/>
                <a:gd name="connsiteY2" fmla="*/ 0 h 133011"/>
                <a:gd name="connsiteX3" fmla="*/ 133012 w 133012"/>
                <a:gd name="connsiteY3" fmla="*/ 66506 h 133011"/>
                <a:gd name="connsiteX4" fmla="*/ 66387 w 133012"/>
                <a:gd name="connsiteY4" fmla="*/ 133012 h 133011"/>
                <a:gd name="connsiteX5" fmla="*/ 66387 w 133012"/>
                <a:gd name="connsiteY5" fmla="*/ 47683 h 133011"/>
                <a:gd name="connsiteX6" fmla="*/ 47534 w 133012"/>
                <a:gd name="connsiteY6" fmla="*/ 66536 h 133011"/>
                <a:gd name="connsiteX7" fmla="*/ 66387 w 133012"/>
                <a:gd name="connsiteY7" fmla="*/ 85388 h 133011"/>
                <a:gd name="connsiteX8" fmla="*/ 85240 w 133012"/>
                <a:gd name="connsiteY8" fmla="*/ 66536 h 133011"/>
                <a:gd name="connsiteX9" fmla="*/ 85240 w 133012"/>
                <a:gd name="connsiteY9" fmla="*/ 66506 h 133011"/>
                <a:gd name="connsiteX10" fmla="*/ 66417 w 133012"/>
                <a:gd name="connsiteY10" fmla="*/ 47683 h 133011"/>
                <a:gd name="connsiteX11" fmla="*/ 66387 w 133012"/>
                <a:gd name="connsiteY11" fmla="*/ 47683 h 1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3012" h="133011">
                  <a:moveTo>
                    <a:pt x="66387" y="133012"/>
                  </a:moveTo>
                  <a:cubicBezTo>
                    <a:pt x="29657" y="132946"/>
                    <a:pt x="-66" y="103117"/>
                    <a:pt x="0" y="66387"/>
                  </a:cubicBezTo>
                  <a:cubicBezTo>
                    <a:pt x="66" y="29656"/>
                    <a:pt x="29895" y="-66"/>
                    <a:pt x="66625" y="0"/>
                  </a:cubicBezTo>
                  <a:cubicBezTo>
                    <a:pt x="103309" y="66"/>
                    <a:pt x="133012" y="29822"/>
                    <a:pt x="133012" y="66506"/>
                  </a:cubicBezTo>
                  <a:cubicBezTo>
                    <a:pt x="132979" y="103269"/>
                    <a:pt x="103150" y="133045"/>
                    <a:pt x="66387" y="133012"/>
                  </a:cubicBezTo>
                  <a:close/>
                  <a:moveTo>
                    <a:pt x="66387" y="47683"/>
                  </a:moveTo>
                  <a:cubicBezTo>
                    <a:pt x="55975" y="47683"/>
                    <a:pt x="47534" y="56123"/>
                    <a:pt x="47534" y="66536"/>
                  </a:cubicBezTo>
                  <a:cubicBezTo>
                    <a:pt x="47534" y="76948"/>
                    <a:pt x="55975" y="85388"/>
                    <a:pt x="66387" y="85388"/>
                  </a:cubicBezTo>
                  <a:cubicBezTo>
                    <a:pt x="76799" y="85388"/>
                    <a:pt x="85240" y="76948"/>
                    <a:pt x="85240" y="66536"/>
                  </a:cubicBezTo>
                  <a:cubicBezTo>
                    <a:pt x="85240" y="66526"/>
                    <a:pt x="85240" y="66516"/>
                    <a:pt x="85240" y="66506"/>
                  </a:cubicBezTo>
                  <a:cubicBezTo>
                    <a:pt x="85240" y="56110"/>
                    <a:pt x="76813" y="47683"/>
                    <a:pt x="66417" y="47683"/>
                  </a:cubicBezTo>
                  <a:cubicBezTo>
                    <a:pt x="66407" y="47683"/>
                    <a:pt x="66397" y="47683"/>
                    <a:pt x="66387" y="47683"/>
                  </a:cubicBezTo>
                  <a:close/>
                </a:path>
              </a:pathLst>
            </a:custGeom>
            <a:solidFill>
              <a:srgbClr val="C42828"/>
            </a:solidFill>
            <a:ln w="293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74C7245-F5A8-248E-B319-BA0A6EEB0989}"/>
                </a:ext>
              </a:extLst>
            </p:cNvPr>
            <p:cNvSpPr/>
            <p:nvPr/>
          </p:nvSpPr>
          <p:spPr>
            <a:xfrm>
              <a:off x="5851058" y="1231915"/>
              <a:ext cx="217417" cy="161306"/>
            </a:xfrm>
            <a:custGeom>
              <a:avLst/>
              <a:gdLst>
                <a:gd name="connsiteX0" fmla="*/ 193591 w 217417"/>
                <a:gd name="connsiteY0" fmla="*/ 161306 h 161306"/>
                <a:gd name="connsiteX1" fmla="*/ 169765 w 217417"/>
                <a:gd name="connsiteY1" fmla="*/ 137480 h 161306"/>
                <a:gd name="connsiteX2" fmla="*/ 169765 w 217417"/>
                <a:gd name="connsiteY2" fmla="*/ 108709 h 161306"/>
                <a:gd name="connsiteX3" fmla="*/ 108709 w 217417"/>
                <a:gd name="connsiteY3" fmla="*/ 47653 h 161306"/>
                <a:gd name="connsiteX4" fmla="*/ 47653 w 217417"/>
                <a:gd name="connsiteY4" fmla="*/ 108709 h 161306"/>
                <a:gd name="connsiteX5" fmla="*/ 47653 w 217417"/>
                <a:gd name="connsiteY5" fmla="*/ 137480 h 161306"/>
                <a:gd name="connsiteX6" fmla="*/ 23827 w 217417"/>
                <a:gd name="connsiteY6" fmla="*/ 161306 h 161306"/>
                <a:gd name="connsiteX7" fmla="*/ 0 w 217417"/>
                <a:gd name="connsiteY7" fmla="*/ 137480 h 161306"/>
                <a:gd name="connsiteX8" fmla="*/ 0 w 217417"/>
                <a:gd name="connsiteY8" fmla="*/ 108709 h 161306"/>
                <a:gd name="connsiteX9" fmla="*/ 108709 w 217417"/>
                <a:gd name="connsiteY9" fmla="*/ 0 h 161306"/>
                <a:gd name="connsiteX10" fmla="*/ 217418 w 217417"/>
                <a:gd name="connsiteY10" fmla="*/ 108709 h 161306"/>
                <a:gd name="connsiteX11" fmla="*/ 217418 w 217417"/>
                <a:gd name="connsiteY11" fmla="*/ 137480 h 161306"/>
                <a:gd name="connsiteX12" fmla="*/ 193591 w 217417"/>
                <a:gd name="connsiteY12" fmla="*/ 161306 h 16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7417" h="161306">
                  <a:moveTo>
                    <a:pt x="193591" y="161306"/>
                  </a:moveTo>
                  <a:cubicBezTo>
                    <a:pt x="180432" y="161306"/>
                    <a:pt x="169765" y="150638"/>
                    <a:pt x="169765" y="137480"/>
                  </a:cubicBezTo>
                  <a:lnTo>
                    <a:pt x="169765" y="108709"/>
                  </a:lnTo>
                  <a:cubicBezTo>
                    <a:pt x="169765" y="74989"/>
                    <a:pt x="142429" y="47653"/>
                    <a:pt x="108709" y="47653"/>
                  </a:cubicBezTo>
                  <a:cubicBezTo>
                    <a:pt x="74989" y="47653"/>
                    <a:pt x="47653" y="74989"/>
                    <a:pt x="47653" y="108709"/>
                  </a:cubicBezTo>
                  <a:lnTo>
                    <a:pt x="47653" y="137480"/>
                  </a:lnTo>
                  <a:cubicBezTo>
                    <a:pt x="47653" y="150638"/>
                    <a:pt x="36986" y="161306"/>
                    <a:pt x="23827" y="161306"/>
                  </a:cubicBezTo>
                  <a:cubicBezTo>
                    <a:pt x="10668" y="161306"/>
                    <a:pt x="0" y="150638"/>
                    <a:pt x="0" y="137480"/>
                  </a:cubicBezTo>
                  <a:lnTo>
                    <a:pt x="0" y="108709"/>
                  </a:lnTo>
                  <a:cubicBezTo>
                    <a:pt x="0" y="48671"/>
                    <a:pt x="48671" y="0"/>
                    <a:pt x="108709" y="0"/>
                  </a:cubicBezTo>
                  <a:cubicBezTo>
                    <a:pt x="168747" y="0"/>
                    <a:pt x="217418" y="48671"/>
                    <a:pt x="217418" y="108709"/>
                  </a:cubicBezTo>
                  <a:lnTo>
                    <a:pt x="217418" y="137480"/>
                  </a:lnTo>
                  <a:cubicBezTo>
                    <a:pt x="217418" y="150638"/>
                    <a:pt x="206750" y="161306"/>
                    <a:pt x="193591" y="161306"/>
                  </a:cubicBezTo>
                  <a:close/>
                </a:path>
              </a:pathLst>
            </a:custGeom>
            <a:solidFill>
              <a:srgbClr val="C42828"/>
            </a:solidFill>
            <a:ln w="2939" cap="flat">
              <a:noFill/>
              <a:prstDash val="solid"/>
              <a:miter/>
            </a:ln>
          </p:spPr>
          <p:txBody>
            <a:bodyPr rtlCol="0" anchor="ctr"/>
            <a:lstStyle/>
            <a:p>
              <a:endParaRPr lang="en-US"/>
            </a:p>
          </p:txBody>
        </p:sp>
      </p:grpSp>
    </p:spTree>
    <p:extLst>
      <p:ext uri="{BB962C8B-B14F-4D97-AF65-F5344CB8AC3E}">
        <p14:creationId xmlns:p14="http://schemas.microsoft.com/office/powerpoint/2010/main" val="1214261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53" presetClass="entr" presetSubtype="16"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400" fill="hold"/>
                                        <p:tgtEl>
                                          <p:spTgt spid="36"/>
                                        </p:tgtEl>
                                        <p:attrNameLst>
                                          <p:attrName>ppt_w</p:attrName>
                                        </p:attrNameLst>
                                      </p:cBhvr>
                                      <p:tavLst>
                                        <p:tav tm="0">
                                          <p:val>
                                            <p:fltVal val="0"/>
                                          </p:val>
                                        </p:tav>
                                        <p:tav tm="100000">
                                          <p:val>
                                            <p:strVal val="#ppt_w"/>
                                          </p:val>
                                        </p:tav>
                                      </p:tavLst>
                                    </p:anim>
                                    <p:anim calcmode="lin" valueType="num">
                                      <p:cBhvr>
                                        <p:cTn id="14" dur="400" fill="hold"/>
                                        <p:tgtEl>
                                          <p:spTgt spid="36"/>
                                        </p:tgtEl>
                                        <p:attrNameLst>
                                          <p:attrName>ppt_h</p:attrName>
                                        </p:attrNameLst>
                                      </p:cBhvr>
                                      <p:tavLst>
                                        <p:tav tm="0">
                                          <p:val>
                                            <p:fltVal val="0"/>
                                          </p:val>
                                        </p:tav>
                                        <p:tav tm="100000">
                                          <p:val>
                                            <p:strVal val="#ppt_h"/>
                                          </p:val>
                                        </p:tav>
                                      </p:tavLst>
                                    </p:anim>
                                    <p:animEffect transition="in" filter="fade">
                                      <p:cBhvr>
                                        <p:cTn id="15" dur="4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par>
                                <p:cTn id="24" presetID="53" presetClass="entr" presetSubtype="16"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p:cTn id="26" dur="400" fill="hold"/>
                                        <p:tgtEl>
                                          <p:spTgt spid="35"/>
                                        </p:tgtEl>
                                        <p:attrNameLst>
                                          <p:attrName>ppt_w</p:attrName>
                                        </p:attrNameLst>
                                      </p:cBhvr>
                                      <p:tavLst>
                                        <p:tav tm="0">
                                          <p:val>
                                            <p:fltVal val="0"/>
                                          </p:val>
                                        </p:tav>
                                        <p:tav tm="100000">
                                          <p:val>
                                            <p:strVal val="#ppt_w"/>
                                          </p:val>
                                        </p:tav>
                                      </p:tavLst>
                                    </p:anim>
                                    <p:anim calcmode="lin" valueType="num">
                                      <p:cBhvr>
                                        <p:cTn id="27" dur="400" fill="hold"/>
                                        <p:tgtEl>
                                          <p:spTgt spid="35"/>
                                        </p:tgtEl>
                                        <p:attrNameLst>
                                          <p:attrName>ppt_h</p:attrName>
                                        </p:attrNameLst>
                                      </p:cBhvr>
                                      <p:tavLst>
                                        <p:tav tm="0">
                                          <p:val>
                                            <p:fltVal val="0"/>
                                          </p:val>
                                        </p:tav>
                                        <p:tav tm="100000">
                                          <p:val>
                                            <p:strVal val="#ppt_h"/>
                                          </p:val>
                                        </p:tav>
                                      </p:tavLst>
                                    </p:anim>
                                    <p:animEffect transition="in" filter="fade">
                                      <p:cBhvr>
                                        <p:cTn id="28" dur="400"/>
                                        <p:tgtEl>
                                          <p:spTgt spid="35"/>
                                        </p:tgtEl>
                                      </p:cBhvr>
                                    </p:animEffec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par>
                                <p:cTn id="39" presetID="53" presetClass="entr" presetSubtype="16"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p:cTn id="41" dur="400" fill="hold"/>
                                        <p:tgtEl>
                                          <p:spTgt spid="43"/>
                                        </p:tgtEl>
                                        <p:attrNameLst>
                                          <p:attrName>ppt_w</p:attrName>
                                        </p:attrNameLst>
                                      </p:cBhvr>
                                      <p:tavLst>
                                        <p:tav tm="0">
                                          <p:val>
                                            <p:fltVal val="0"/>
                                          </p:val>
                                        </p:tav>
                                        <p:tav tm="100000">
                                          <p:val>
                                            <p:strVal val="#ppt_w"/>
                                          </p:val>
                                        </p:tav>
                                      </p:tavLst>
                                    </p:anim>
                                    <p:anim calcmode="lin" valueType="num">
                                      <p:cBhvr>
                                        <p:cTn id="42" dur="400" fill="hold"/>
                                        <p:tgtEl>
                                          <p:spTgt spid="43"/>
                                        </p:tgtEl>
                                        <p:attrNameLst>
                                          <p:attrName>ppt_h</p:attrName>
                                        </p:attrNameLst>
                                      </p:cBhvr>
                                      <p:tavLst>
                                        <p:tav tm="0">
                                          <p:val>
                                            <p:fltVal val="0"/>
                                          </p:val>
                                        </p:tav>
                                        <p:tav tm="100000">
                                          <p:val>
                                            <p:strVal val="#ppt_h"/>
                                          </p:val>
                                        </p:tav>
                                      </p:tavLst>
                                    </p:anim>
                                    <p:animEffect transition="in" filter="fade">
                                      <p:cBhvr>
                                        <p:cTn id="43" dur="400"/>
                                        <p:tgtEl>
                                          <p:spTgt spid="43"/>
                                        </p:tgtEl>
                                      </p:cBhvr>
                                    </p:animEffect>
                                  </p:childTnLst>
                                </p:cTn>
                              </p:par>
                              <p:par>
                                <p:cTn id="44" presetID="1"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7"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747C501-64F3-EE38-1A9C-FE5268457B50}"/>
              </a:ext>
            </a:extLst>
          </p:cNvPr>
          <p:cNvSpPr>
            <a:spLocks noGrp="1"/>
          </p:cNvSpPr>
          <p:nvPr>
            <p:ph type="ctrTitle"/>
          </p:nvPr>
        </p:nvSpPr>
        <p:spPr>
          <a:xfrm>
            <a:off x="433754" y="360609"/>
            <a:ext cx="8167950" cy="1022713"/>
          </a:xfrm>
        </p:spPr>
        <p:txBody>
          <a:bodyPr/>
          <a:lstStyle/>
          <a:p>
            <a:r>
              <a:rPr lang="nl-BE"/>
              <a:t>GDC </a:t>
            </a:r>
            <a:r>
              <a:rPr lang="nl-BE" err="1"/>
              <a:t>offering</a:t>
            </a:r>
            <a:r>
              <a:rPr lang="nl-BE"/>
              <a:t> </a:t>
            </a:r>
            <a:r>
              <a:rPr lang="nl-BE" err="1"/>
              <a:t>models</a:t>
            </a:r>
            <a:r>
              <a:rPr lang="nl-BE"/>
              <a:t> - </a:t>
            </a:r>
            <a:r>
              <a:rPr lang="nl-BE" err="1"/>
              <a:t>practicals</a:t>
            </a:r>
            <a:endParaRPr lang="en-US"/>
          </a:p>
        </p:txBody>
      </p:sp>
      <p:graphicFrame>
        <p:nvGraphicFramePr>
          <p:cNvPr id="24" name="Table 23">
            <a:extLst>
              <a:ext uri="{FF2B5EF4-FFF2-40B4-BE49-F238E27FC236}">
                <a16:creationId xmlns:a16="http://schemas.microsoft.com/office/drawing/2014/main" id="{ACEF3E4F-BB0E-9C0E-CF59-9D0CEC7DF126}"/>
              </a:ext>
            </a:extLst>
          </p:cNvPr>
          <p:cNvGraphicFramePr>
            <a:graphicFrameLocks noGrp="1"/>
          </p:cNvGraphicFramePr>
          <p:nvPr>
            <p:extLst>
              <p:ext uri="{D42A27DB-BD31-4B8C-83A1-F6EECF244321}">
                <p14:modId xmlns:p14="http://schemas.microsoft.com/office/powerpoint/2010/main" val="1317277616"/>
              </p:ext>
            </p:extLst>
          </p:nvPr>
        </p:nvGraphicFramePr>
        <p:xfrm>
          <a:off x="433754" y="1844040"/>
          <a:ext cx="11322820" cy="4490720"/>
        </p:xfrm>
        <a:graphic>
          <a:graphicData uri="http://schemas.openxmlformats.org/drawingml/2006/table">
            <a:tbl>
              <a:tblPr firstRow="1" bandRow="1">
                <a:tableStyleId>{5C22544A-7EE6-4342-B048-85BDC9FD1C3A}</a:tableStyleId>
              </a:tblPr>
              <a:tblGrid>
                <a:gridCol w="1395046">
                  <a:extLst>
                    <a:ext uri="{9D8B030D-6E8A-4147-A177-3AD203B41FA5}">
                      <a16:colId xmlns:a16="http://schemas.microsoft.com/office/drawing/2014/main" val="86517529"/>
                    </a:ext>
                  </a:extLst>
                </a:gridCol>
                <a:gridCol w="3370217">
                  <a:extLst>
                    <a:ext uri="{9D8B030D-6E8A-4147-A177-3AD203B41FA5}">
                      <a16:colId xmlns:a16="http://schemas.microsoft.com/office/drawing/2014/main" val="3332088305"/>
                    </a:ext>
                  </a:extLst>
                </a:gridCol>
                <a:gridCol w="3331029">
                  <a:extLst>
                    <a:ext uri="{9D8B030D-6E8A-4147-A177-3AD203B41FA5}">
                      <a16:colId xmlns:a16="http://schemas.microsoft.com/office/drawing/2014/main" val="4264529782"/>
                    </a:ext>
                  </a:extLst>
                </a:gridCol>
                <a:gridCol w="3226528">
                  <a:extLst>
                    <a:ext uri="{9D8B030D-6E8A-4147-A177-3AD203B41FA5}">
                      <a16:colId xmlns:a16="http://schemas.microsoft.com/office/drawing/2014/main" val="276589084"/>
                    </a:ext>
                  </a:extLst>
                </a:gridCol>
              </a:tblGrid>
              <a:tr h="37084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nl-BE" sz="1100" b="1" i="0" u="none" strike="noStrike" kern="1200" cap="none" spc="0" normalizeH="0" baseline="0" noProof="0">
                          <a:ln>
                            <a:noFill/>
                          </a:ln>
                          <a:solidFill>
                            <a:schemeClr val="tx1"/>
                          </a:solidFill>
                          <a:effectLst/>
                          <a:uLnTx/>
                          <a:uFillTx/>
                          <a:latin typeface="+mn-lt"/>
                          <a:ea typeface="+mn-ea"/>
                          <a:cs typeface="+mn-cs"/>
                        </a:rPr>
                        <a:t>Supply &amp; Demand</a:t>
                      </a:r>
                      <a:endParaRPr kumimoji="0" lang="en-US" sz="1100" b="1" i="0" u="none" strike="noStrike" kern="1200" cap="none" spc="0" normalizeH="0" baseline="0" noProof="0">
                        <a:ln>
                          <a:noFill/>
                        </a:ln>
                        <a:solidFill>
                          <a:schemeClr val="tx1"/>
                        </a:solidFill>
                        <a:effectLst/>
                        <a:uLnTx/>
                        <a:uFillTx/>
                        <a:latin typeface="+mn-lt"/>
                        <a:ea typeface="+mn-ea"/>
                        <a:cs typeface="+mn-cs"/>
                      </a:endParaRPr>
                    </a:p>
                  </a:txBody>
                  <a:tcPr>
                    <a:lnL w="12700" cmpd="sng">
                      <a:noFill/>
                    </a:lnL>
                    <a:lnR w="12700" cap="flat" cmpd="sng" algn="ctr">
                      <a:noFill/>
                      <a:prstDash val="dot"/>
                      <a:round/>
                      <a:headEnd type="none" w="med" len="med"/>
                      <a:tailEnd type="none" w="med" len="med"/>
                    </a:lnR>
                    <a:lnT w="12700" cmpd="sng">
                      <a:noFill/>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Assignment-based model via planning </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mpd="sng">
                      <a:noFill/>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GDC resource remains part of GDC team from an HR perspective</a:t>
                      </a:r>
                    </a:p>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GDC resource is part of a local team from an operational perspective (SF extended team)</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mpd="sng">
                      <a:noFill/>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Full subproject assignment</a:t>
                      </a:r>
                    </a:p>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lang="en-US" sz="1100" b="0">
                          <a:solidFill>
                            <a:schemeClr val="tx1"/>
                          </a:solidFill>
                          <a:latin typeface="+mn-lt"/>
                        </a:rPr>
                        <a:t>Selling entity sends SOW requests to GDC. </a:t>
                      </a:r>
                      <a:r>
                        <a:rPr kumimoji="0" lang="en-US" sz="1100" b="0" i="0" u="none" strike="noStrike" kern="1200" cap="none" spc="0" normalizeH="0" baseline="0" noProof="0">
                          <a:ln>
                            <a:noFill/>
                          </a:ln>
                          <a:solidFill>
                            <a:schemeClr val="tx1"/>
                          </a:solidFill>
                          <a:effectLst/>
                          <a:uLnTx/>
                          <a:uFillTx/>
                          <a:latin typeface="+mn-lt"/>
                          <a:ea typeface="+mn-ea"/>
                          <a:cs typeface="+mn-cs"/>
                        </a:rPr>
                        <a:t>GDC </a:t>
                      </a:r>
                      <a:r>
                        <a:rPr kumimoji="0" lang="en-US" sz="1100" b="0" i="0" u="none" strike="noStrike" kern="1200" cap="none" spc="0" normalizeH="0" baseline="0" noProof="0" err="1">
                          <a:ln>
                            <a:noFill/>
                          </a:ln>
                          <a:solidFill>
                            <a:schemeClr val="tx1"/>
                          </a:solidFill>
                          <a:effectLst/>
                          <a:uLnTx/>
                          <a:uFillTx/>
                          <a:latin typeface="+mn-lt"/>
                          <a:ea typeface="+mn-ea"/>
                          <a:cs typeface="+mn-cs"/>
                        </a:rPr>
                        <a:t>respon</a:t>
                      </a:r>
                      <a:r>
                        <a:rPr lang="en-US" sz="1100" b="0">
                          <a:solidFill>
                            <a:schemeClr val="tx1"/>
                          </a:solidFill>
                          <a:latin typeface="+mn-lt"/>
                        </a:rPr>
                        <a:t>ds with budget estimate in </a:t>
                      </a:r>
                      <a:r>
                        <a:rPr lang="en-US" sz="1100" b="0" err="1">
                          <a:solidFill>
                            <a:schemeClr val="tx1"/>
                          </a:solidFill>
                          <a:latin typeface="+mn-lt"/>
                        </a:rPr>
                        <a:t>mandays</a:t>
                      </a:r>
                      <a:r>
                        <a:rPr lang="en-US" sz="1100" b="0">
                          <a:solidFill>
                            <a:schemeClr val="tx1"/>
                          </a:solidFill>
                          <a:latin typeface="+mn-lt"/>
                        </a:rPr>
                        <a:t>, leading to an agreement between both entities.</a:t>
                      </a:r>
                    </a:p>
                  </a:txBody>
                  <a:tcPr marR="0">
                    <a:lnL w="12700" cap="flat" cmpd="sng" algn="ctr">
                      <a:noFill/>
                      <a:prstDash val="dot"/>
                      <a:round/>
                      <a:headEnd type="none" w="med" len="med"/>
                      <a:tailEnd type="none" w="med" len="med"/>
                    </a:lnL>
                    <a:lnR w="12700" cmpd="sng">
                      <a:noFill/>
                    </a:lnR>
                    <a:lnT w="12700" cmpd="sng">
                      <a:noFill/>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8924213"/>
                  </a:ext>
                </a:extLst>
              </a:tr>
              <a:tr h="37084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nl-BE" sz="1100" b="1" u="none" strike="noStrike" kern="1200" cap="none" spc="0" normalizeH="0" baseline="0" noProof="0">
                          <a:ln>
                            <a:noFill/>
                          </a:ln>
                          <a:solidFill>
                            <a:schemeClr val="tx1"/>
                          </a:solidFill>
                          <a:effectLst/>
                          <a:uLnTx/>
                          <a:uFillTx/>
                          <a:latin typeface="+mn-lt"/>
                          <a:ea typeface="+mn-ea"/>
                          <a:cs typeface="+mn-cs"/>
                        </a:rPr>
                        <a:t>Planning</a:t>
                      </a:r>
                      <a:endParaRPr kumimoji="0" lang="en-US" sz="1100" b="1" u="none" strike="noStrike" kern="1200" cap="none" spc="0" normalizeH="0" baseline="0" noProof="0">
                        <a:ln>
                          <a:noFill/>
                        </a:ln>
                        <a:solidFill>
                          <a:schemeClr val="tx1"/>
                        </a:solidFill>
                        <a:effectLst/>
                        <a:uLnTx/>
                        <a:uFillTx/>
                        <a:latin typeface="+mn-lt"/>
                        <a:ea typeface="+mn-ea"/>
                        <a:cs typeface="+mn-cs"/>
                      </a:endParaRPr>
                    </a:p>
                  </a:txBody>
                  <a:tcPr>
                    <a:lnL w="12700" cmpd="sng">
                      <a:noFill/>
                    </a:lnL>
                    <a:lnR w="12700" cap="flat" cmpd="sng" algn="ctr">
                      <a:noFill/>
                      <a:prstDash val="dot"/>
                      <a:round/>
                      <a:headEnd type="none" w="med" len="med"/>
                      <a:tailEnd type="none" w="med" len="med"/>
                    </a:lnR>
                    <a:lnT w="12700" cap="flat" cmpd="sng" algn="ctr">
                      <a:solidFill>
                        <a:schemeClr val="bg1">
                          <a:lumMod val="65000"/>
                        </a:schemeClr>
                      </a:solidFill>
                      <a:prstDash val="dot"/>
                      <a:round/>
                      <a:headEnd type="none" w="med" len="med"/>
                      <a:tailEnd type="none" w="med" len="med"/>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RRF in </a:t>
                      </a:r>
                      <a:r>
                        <a:rPr kumimoji="0" lang="en-US" sz="1100" b="0" i="0" u="none" strike="noStrike" kern="1200" cap="none" spc="0" normalizeH="0" baseline="0" noProof="0" err="1">
                          <a:ln>
                            <a:noFill/>
                          </a:ln>
                          <a:solidFill>
                            <a:schemeClr val="tx1"/>
                          </a:solidFill>
                          <a:effectLst/>
                          <a:uLnTx/>
                          <a:uFillTx/>
                          <a:latin typeface="+mn-lt"/>
                          <a:ea typeface="+mn-ea"/>
                          <a:cs typeface="+mn-cs"/>
                        </a:rPr>
                        <a:t>Ionbiz</a:t>
                      </a:r>
                      <a:r>
                        <a:rPr kumimoji="0" lang="en-US" sz="1100" b="0" i="0" u="none" strike="noStrike" kern="1200" cap="none" spc="0" normalizeH="0" baseline="0" noProof="0">
                          <a:ln>
                            <a:noFill/>
                          </a:ln>
                          <a:solidFill>
                            <a:schemeClr val="tx1"/>
                          </a:solidFill>
                          <a:effectLst/>
                          <a:uLnTx/>
                          <a:uFillTx/>
                          <a:latin typeface="+mn-lt"/>
                          <a:ea typeface="+mn-ea"/>
                          <a:cs typeface="+mn-cs"/>
                        </a:rPr>
                        <a:t> leading to </a:t>
                      </a:r>
                      <a:r>
                        <a:rPr kumimoji="0" lang="en-US" sz="1100" b="0" i="0" u="none" strike="noStrike" kern="1200" cap="none" spc="0" normalizeH="0" baseline="0" noProof="0" err="1">
                          <a:ln>
                            <a:noFill/>
                          </a:ln>
                          <a:solidFill>
                            <a:schemeClr val="tx1"/>
                          </a:solidFill>
                          <a:effectLst/>
                          <a:uLnTx/>
                          <a:uFillTx/>
                          <a:latin typeface="+mn-lt"/>
                          <a:ea typeface="+mn-ea"/>
                          <a:cs typeface="+mn-cs"/>
                        </a:rPr>
                        <a:t>Ionbiz</a:t>
                      </a:r>
                      <a:r>
                        <a:rPr kumimoji="0" lang="en-US" sz="1100" b="0" i="0" u="none" strike="noStrike" kern="1200" cap="none" spc="0" normalizeH="0" baseline="0" noProof="0">
                          <a:ln>
                            <a:noFill/>
                          </a:ln>
                          <a:solidFill>
                            <a:schemeClr val="tx1"/>
                          </a:solidFill>
                          <a:effectLst/>
                          <a:uLnTx/>
                          <a:uFillTx/>
                          <a:latin typeface="+mn-lt"/>
                          <a:ea typeface="+mn-ea"/>
                          <a:cs typeface="+mn-cs"/>
                        </a:rPr>
                        <a:t> planning</a:t>
                      </a:r>
                    </a:p>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Use of DEDI codes remains possible, but the GDC resource won’t be linked to a local team as with the ‘Team Extension’ model</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65000"/>
                        </a:schemeClr>
                      </a:solidFill>
                      <a:prstDash val="dot"/>
                      <a:round/>
                      <a:headEnd type="none" w="med" len="med"/>
                      <a:tailEnd type="none" w="med" len="med"/>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Extended team lead manages the </a:t>
                      </a:r>
                      <a:r>
                        <a:rPr kumimoji="0" lang="en-US" sz="1100" b="0" i="0" u="none" strike="noStrike" kern="1200" cap="none" spc="0" normalizeH="0" baseline="0" noProof="0" err="1">
                          <a:ln>
                            <a:noFill/>
                          </a:ln>
                          <a:solidFill>
                            <a:schemeClr val="tx1"/>
                          </a:solidFill>
                          <a:effectLst/>
                          <a:uLnTx/>
                          <a:uFillTx/>
                          <a:latin typeface="+mn-lt"/>
                          <a:ea typeface="+mn-ea"/>
                          <a:cs typeface="+mn-cs"/>
                        </a:rPr>
                        <a:t>Ionbiz</a:t>
                      </a:r>
                      <a:r>
                        <a:rPr kumimoji="0" lang="en-US" sz="1100" b="0" i="0" u="none" strike="noStrike" kern="1200" cap="none" spc="0" normalizeH="0" baseline="0" noProof="0">
                          <a:ln>
                            <a:noFill/>
                          </a:ln>
                          <a:solidFill>
                            <a:schemeClr val="tx1"/>
                          </a:solidFill>
                          <a:effectLst/>
                          <a:uLnTx/>
                          <a:uFillTx/>
                          <a:latin typeface="+mn-lt"/>
                          <a:ea typeface="+mn-ea"/>
                          <a:cs typeface="+mn-cs"/>
                        </a:rPr>
                        <a:t> scheduling</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65000"/>
                        </a:schemeClr>
                      </a:solidFill>
                      <a:prstDash val="dot"/>
                      <a:round/>
                      <a:headEnd type="none" w="med" len="med"/>
                      <a:tailEnd type="none" w="med" len="med"/>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indent="-137160">
                        <a:spcAft>
                          <a:spcPts val="200"/>
                        </a:spcAft>
                        <a:buClr>
                          <a:schemeClr val="tx2"/>
                        </a:buClr>
                        <a:buSzPct val="100000"/>
                        <a:buFont typeface="Arial" panose="020B0604020202020204" pitchFamily="34" charset="0"/>
                        <a:buChar char="•"/>
                        <a:defRPr/>
                      </a:pPr>
                      <a:r>
                        <a:rPr kumimoji="0" lang="en-US" sz="1100" b="0" i="0" u="none" strike="noStrike" kern="1200" cap="none" spc="0" normalizeH="0" baseline="0" noProof="0">
                          <a:ln>
                            <a:noFill/>
                          </a:ln>
                          <a:solidFill>
                            <a:schemeClr val="tx1"/>
                          </a:solidFill>
                          <a:effectLst/>
                          <a:uLnTx/>
                          <a:uFillTx/>
                          <a:latin typeface="+mn-lt"/>
                          <a:ea typeface="+mn-ea"/>
                          <a:cs typeface="+mn-cs"/>
                        </a:rPr>
                        <a:t>GDC PM schedules the GDC resources and himself on the subproject</a:t>
                      </a:r>
                    </a:p>
                  </a:txBody>
                  <a:tcPr marR="0">
                    <a:lnL w="12700" cap="flat" cmpd="sng" algn="ctr">
                      <a:noFill/>
                      <a:prstDash val="dot"/>
                      <a:round/>
                      <a:headEnd type="none" w="med" len="med"/>
                      <a:tailEnd type="none" w="med" len="med"/>
                    </a:lnL>
                    <a:lnR w="12700" cmpd="sng">
                      <a:noFill/>
                    </a:lnR>
                    <a:lnT w="12700" cap="flat" cmpd="sng" algn="ctr">
                      <a:solidFill>
                        <a:schemeClr val="bg1">
                          <a:lumMod val="65000"/>
                        </a:schemeClr>
                      </a:solidFill>
                      <a:prstDash val="dot"/>
                      <a:round/>
                      <a:headEnd type="none" w="med" len="med"/>
                      <a:tailEnd type="none" w="med" len="med"/>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91715419"/>
                  </a:ext>
                </a:extLst>
              </a:tr>
              <a:tr h="37084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nl-BE" sz="1100" b="1" u="none" strike="noStrike" kern="1200" cap="none" spc="0" normalizeH="0" baseline="0" noProof="0">
                          <a:ln>
                            <a:noFill/>
                          </a:ln>
                          <a:solidFill>
                            <a:schemeClr val="tx1"/>
                          </a:solidFill>
                          <a:effectLst/>
                          <a:uLnTx/>
                          <a:uFillTx/>
                          <a:latin typeface="+mn-lt"/>
                          <a:ea typeface="+mn-ea"/>
                          <a:cs typeface="+mn-cs"/>
                        </a:rPr>
                        <a:t>Delivery</a:t>
                      </a:r>
                      <a:endParaRPr kumimoji="0" lang="en-US" sz="1100" b="1" u="none" strike="noStrike" kern="1200" cap="none" spc="0" normalizeH="0" baseline="0" noProof="0">
                        <a:ln>
                          <a:noFill/>
                        </a:ln>
                        <a:solidFill>
                          <a:schemeClr val="tx1"/>
                        </a:solidFill>
                        <a:effectLst/>
                        <a:uLnTx/>
                        <a:uFillTx/>
                        <a:latin typeface="+mn-lt"/>
                        <a:ea typeface="+mn-ea"/>
                        <a:cs typeface="+mn-cs"/>
                      </a:endParaRPr>
                    </a:p>
                  </a:txBody>
                  <a:tcPr>
                    <a:lnL w="12700" cmpd="sng">
                      <a:noFill/>
                    </a:lnL>
                    <a:lnR w="12700" cap="flat" cmpd="sng" algn="ctr">
                      <a:noFill/>
                      <a:prstDash val="dot"/>
                      <a:round/>
                      <a:headEnd type="none" w="med" len="med"/>
                      <a:tailEnd type="none" w="med" len="med"/>
                    </a:lnR>
                    <a:lnT w="12700" cap="flat" cmpd="sng" algn="ctr">
                      <a:solidFill>
                        <a:schemeClr val="bg1">
                          <a:lumMod val="65000"/>
                        </a:schemeClr>
                      </a:solidFill>
                      <a:prstDash val="dot"/>
                      <a:round/>
                      <a:headEnd type="none" w="med" len="med"/>
                      <a:tailEnd type="none" w="med" len="med"/>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Under the leadership of the PM. </a:t>
                      </a:r>
                    </a:p>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They can give feedback via feedback mechanism</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65000"/>
                        </a:schemeClr>
                      </a:solidFill>
                      <a:prstDash val="dot"/>
                      <a:round/>
                      <a:headEnd type="none" w="med" len="med"/>
                      <a:tailEnd type="none" w="med" len="med"/>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Under the leadership of the Extended </a:t>
                      </a:r>
                      <a:r>
                        <a:rPr kumimoji="0" lang="en-US" sz="1100" b="0" i="0" u="none" strike="noStrike" kern="1200" cap="none" spc="0" normalizeH="0" baseline="0" noProof="0" err="1">
                          <a:ln>
                            <a:noFill/>
                          </a:ln>
                          <a:solidFill>
                            <a:schemeClr val="tx1"/>
                          </a:solidFill>
                          <a:effectLst/>
                          <a:uLnTx/>
                          <a:uFillTx/>
                          <a:latin typeface="+mn-lt"/>
                          <a:ea typeface="+mn-ea"/>
                          <a:cs typeface="+mn-cs"/>
                        </a:rPr>
                        <a:t>Teamlead</a:t>
                      </a:r>
                      <a:r>
                        <a:rPr kumimoji="0" lang="en-US" sz="1100" b="0" i="0" u="none" strike="noStrike" kern="1200" cap="none" spc="0" normalizeH="0" baseline="0" noProof="0">
                          <a:ln>
                            <a:noFill/>
                          </a:ln>
                          <a:solidFill>
                            <a:schemeClr val="tx1"/>
                          </a:solidFill>
                          <a:effectLst/>
                          <a:uLnTx/>
                          <a:uFillTx/>
                          <a:latin typeface="+mn-lt"/>
                          <a:ea typeface="+mn-ea"/>
                          <a:cs typeface="+mn-cs"/>
                        </a:rPr>
                        <a:t>. </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65000"/>
                        </a:schemeClr>
                      </a:solidFill>
                      <a:prstDash val="dot"/>
                      <a:round/>
                      <a:headEnd type="none" w="med" len="med"/>
                      <a:tailEnd type="none" w="med" len="med"/>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PMO ensures correct delivery and follows up on actuals vs. budget.</a:t>
                      </a:r>
                    </a:p>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lang="en-US" sz="1100">
                          <a:solidFill>
                            <a:schemeClr val="tx1"/>
                          </a:solidFill>
                          <a:latin typeface="+mn-lt"/>
                        </a:rPr>
                        <a:t>Conversations with customers remain with selling entity.</a:t>
                      </a:r>
                      <a:r>
                        <a:rPr kumimoji="0" lang="en-US" sz="1100" b="0" i="0" u="none" strike="noStrike" kern="1200" cap="none" spc="0" normalizeH="0" baseline="0" noProof="0">
                          <a:ln>
                            <a:noFill/>
                          </a:ln>
                          <a:solidFill>
                            <a:schemeClr val="tx1"/>
                          </a:solidFill>
                          <a:effectLst/>
                          <a:uLnTx/>
                          <a:uFillTx/>
                          <a:latin typeface="+mn-lt"/>
                          <a:ea typeface="+mn-ea"/>
                          <a:cs typeface="+mn-cs"/>
                        </a:rPr>
                        <a:t> </a:t>
                      </a:r>
                    </a:p>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They can give feedback via feedback mechanism</a:t>
                      </a:r>
                      <a:endParaRPr kumimoji="0" lang="en-US" sz="1200" b="0" i="0" u="none" strike="noStrike" kern="1200" cap="none" spc="0" normalizeH="0" baseline="0" noProof="0">
                        <a:ln>
                          <a:noFill/>
                        </a:ln>
                        <a:solidFill>
                          <a:schemeClr val="tx1"/>
                        </a:solidFill>
                        <a:effectLst/>
                        <a:uLnTx/>
                        <a:uFillTx/>
                        <a:latin typeface="+mn-lt"/>
                        <a:ea typeface="+mn-ea"/>
                        <a:cs typeface="+mn-cs"/>
                      </a:endParaRPr>
                    </a:p>
                  </a:txBody>
                  <a:tcPr marR="0">
                    <a:lnL w="12700" cap="flat" cmpd="sng" algn="ctr">
                      <a:noFill/>
                      <a:prstDash val="dot"/>
                      <a:round/>
                      <a:headEnd type="none" w="med" len="med"/>
                      <a:tailEnd type="none" w="med" len="med"/>
                    </a:lnL>
                    <a:lnR w="12700" cmpd="sng">
                      <a:noFill/>
                    </a:lnR>
                    <a:lnT w="12700" cap="flat" cmpd="sng" algn="ctr">
                      <a:solidFill>
                        <a:schemeClr val="bg1">
                          <a:lumMod val="65000"/>
                        </a:schemeClr>
                      </a:solidFill>
                      <a:prstDash val="dot"/>
                      <a:round/>
                      <a:headEnd type="none" w="med" len="med"/>
                      <a:tailEnd type="none" w="med" len="med"/>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29267565"/>
                  </a:ext>
                </a:extLst>
              </a:tr>
              <a:tr h="37084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nl-BE" sz="1100" b="1" i="0" u="none" strike="noStrike" kern="1200" cap="none" spc="0" normalizeH="0" baseline="0" noProof="0">
                          <a:ln>
                            <a:noFill/>
                          </a:ln>
                          <a:solidFill>
                            <a:schemeClr val="tx1"/>
                          </a:solidFill>
                          <a:effectLst/>
                          <a:uLnTx/>
                          <a:uFillTx/>
                          <a:latin typeface="+mn-lt"/>
                          <a:ea typeface="+mn-ea"/>
                          <a:cs typeface="+mn-cs"/>
                        </a:rPr>
                        <a:t>Pricing</a:t>
                      </a:r>
                      <a:endParaRPr kumimoji="0" lang="en-US" sz="1100" b="1" i="0" u="none" strike="noStrike" kern="1200" cap="none" spc="0" normalizeH="0" baseline="0" noProof="0">
                        <a:ln>
                          <a:noFill/>
                        </a:ln>
                        <a:solidFill>
                          <a:schemeClr val="tx1"/>
                        </a:solidFill>
                        <a:effectLst/>
                        <a:uLnTx/>
                        <a:uFillTx/>
                        <a:latin typeface="+mn-lt"/>
                        <a:ea typeface="+mn-ea"/>
                        <a:cs typeface="+mn-cs"/>
                      </a:endParaRPr>
                    </a:p>
                  </a:txBody>
                  <a:tcPr>
                    <a:lnL w="12700" cmpd="sng">
                      <a:noFill/>
                    </a:lnL>
                    <a:lnR w="12700" cap="flat" cmpd="sng" algn="ctr">
                      <a:noFill/>
                      <a:prstDash val="dot"/>
                      <a:round/>
                      <a:headEnd type="none" w="med" len="med"/>
                      <a:tailEnd type="none" w="med" len="med"/>
                    </a:lnR>
                    <a:lnT w="12700" cap="flat" cmpd="sng" algn="ctr">
                      <a:solidFill>
                        <a:schemeClr val="bg1">
                          <a:lumMod val="65000"/>
                        </a:schemeClr>
                      </a:solidFill>
                      <a:prstDash val="dot"/>
                      <a:round/>
                      <a:headEnd type="none" w="med" len="med"/>
                      <a:tailEnd type="none" w="med" len="med"/>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Default </a:t>
                      </a:r>
                      <a:r>
                        <a:rPr kumimoji="0" lang="en-US" sz="1100" b="0" i="0" u="none" strike="noStrike" kern="1200" cap="none" spc="0" normalizeH="0" baseline="0" noProof="0" err="1">
                          <a:ln>
                            <a:noFill/>
                          </a:ln>
                          <a:solidFill>
                            <a:schemeClr val="tx1"/>
                          </a:solidFill>
                          <a:effectLst/>
                          <a:uLnTx/>
                          <a:uFillTx/>
                          <a:latin typeface="+mn-lt"/>
                          <a:ea typeface="+mn-ea"/>
                          <a:cs typeface="+mn-cs"/>
                        </a:rPr>
                        <a:t>ratecard</a:t>
                      </a:r>
                      <a:r>
                        <a:rPr kumimoji="0" lang="en-US" sz="1100" b="0" i="0" u="none" strike="noStrike" kern="1200" cap="none" spc="0" normalizeH="0" baseline="0" noProof="0">
                          <a:ln>
                            <a:noFill/>
                          </a:ln>
                          <a:solidFill>
                            <a:schemeClr val="tx1"/>
                          </a:solidFill>
                          <a:effectLst/>
                          <a:uLnTx/>
                          <a:uFillTx/>
                          <a:latin typeface="+mn-lt"/>
                          <a:ea typeface="+mn-ea"/>
                          <a:cs typeface="+mn-cs"/>
                        </a:rPr>
                        <a:t> (based on utilization and overheads of the hosting entities)</a:t>
                      </a: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65000"/>
                        </a:schemeClr>
                      </a:solidFill>
                      <a:prstDash val="dot"/>
                      <a:round/>
                      <a:headEnd type="none" w="med" len="med"/>
                      <a:tailEnd type="none" w="med" len="med"/>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Default </a:t>
                      </a:r>
                      <a:r>
                        <a:rPr kumimoji="0" lang="en-US" sz="1100" b="0" i="0" u="none" strike="noStrike" kern="1200" cap="none" spc="0" normalizeH="0" baseline="0" noProof="0" err="1">
                          <a:ln>
                            <a:noFill/>
                          </a:ln>
                          <a:solidFill>
                            <a:schemeClr val="tx1"/>
                          </a:solidFill>
                          <a:effectLst/>
                          <a:uLnTx/>
                          <a:uFillTx/>
                          <a:latin typeface="+mn-lt"/>
                          <a:ea typeface="+mn-ea"/>
                          <a:cs typeface="+mn-cs"/>
                        </a:rPr>
                        <a:t>ratecard</a:t>
                      </a:r>
                      <a:r>
                        <a:rPr kumimoji="0" lang="en-US" sz="1100" b="0" i="0" u="none" strike="noStrike" kern="1200" cap="none" spc="0" normalizeH="0" baseline="0" noProof="0">
                          <a:ln>
                            <a:noFill/>
                          </a:ln>
                          <a:solidFill>
                            <a:schemeClr val="tx1"/>
                          </a:solidFill>
                          <a:effectLst/>
                          <a:uLnTx/>
                          <a:uFillTx/>
                          <a:latin typeface="+mn-lt"/>
                          <a:ea typeface="+mn-ea"/>
                          <a:cs typeface="+mn-cs"/>
                        </a:rPr>
                        <a:t> (based on utilization and overheads of the hosting entities)</a:t>
                      </a:r>
                    </a:p>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Contract = agreed cost* of the employee </a:t>
                      </a:r>
                      <a:endParaRPr kumimoji="0" lang="en-US" sz="1100" b="0" i="0" u="none" strike="noStrike" kern="1200" cap="none" spc="0" normalizeH="0" baseline="0" noProof="0">
                        <a:ln>
                          <a:noFill/>
                        </a:ln>
                        <a:solidFill>
                          <a:schemeClr val="tx1"/>
                        </a:solidFill>
                        <a:effectLst/>
                        <a:highlight>
                          <a:srgbClr val="FFFF00"/>
                        </a:highlight>
                        <a:uLnTx/>
                        <a:uFillTx/>
                        <a:latin typeface="+mn-lt"/>
                        <a:ea typeface="+mn-ea"/>
                        <a:cs typeface="+mn-cs"/>
                      </a:endParaRP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65000"/>
                        </a:schemeClr>
                      </a:solidFill>
                      <a:prstDash val="dot"/>
                      <a:round/>
                      <a:headEnd type="none" w="med" len="med"/>
                      <a:tailEnd type="none" w="med" len="med"/>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Default </a:t>
                      </a:r>
                      <a:r>
                        <a:rPr kumimoji="0" lang="en-US" sz="1100" b="0" i="0" u="none" strike="noStrike" kern="1200" cap="none" spc="0" normalizeH="0" baseline="0" noProof="0" err="1">
                          <a:ln>
                            <a:noFill/>
                          </a:ln>
                          <a:solidFill>
                            <a:schemeClr val="tx1"/>
                          </a:solidFill>
                          <a:effectLst/>
                          <a:uLnTx/>
                          <a:uFillTx/>
                          <a:latin typeface="+mn-lt"/>
                          <a:ea typeface="+mn-ea"/>
                          <a:cs typeface="+mn-cs"/>
                        </a:rPr>
                        <a:t>ratecard</a:t>
                      </a:r>
                      <a:r>
                        <a:rPr kumimoji="0" lang="en-US" sz="1100" b="0" i="0" u="none" strike="noStrike" kern="1200" cap="none" spc="0" normalizeH="0" baseline="0" noProof="0">
                          <a:ln>
                            <a:noFill/>
                          </a:ln>
                          <a:solidFill>
                            <a:schemeClr val="tx1"/>
                          </a:solidFill>
                          <a:effectLst/>
                          <a:uLnTx/>
                          <a:uFillTx/>
                          <a:latin typeface="+mn-lt"/>
                          <a:ea typeface="+mn-ea"/>
                          <a:cs typeface="+mn-cs"/>
                        </a:rPr>
                        <a:t> (based on utilization and overheads of the hosting entities)</a:t>
                      </a:r>
                    </a:p>
                  </a:txBody>
                  <a:tcPr marR="0">
                    <a:lnL w="12700" cap="flat" cmpd="sng" algn="ctr">
                      <a:noFill/>
                      <a:prstDash val="dot"/>
                      <a:round/>
                      <a:headEnd type="none" w="med" len="med"/>
                      <a:tailEnd type="none" w="med" len="med"/>
                    </a:lnL>
                    <a:lnR w="12700" cmpd="sng">
                      <a:noFill/>
                    </a:lnR>
                    <a:lnT w="12700" cap="flat" cmpd="sng" algn="ctr">
                      <a:solidFill>
                        <a:schemeClr val="bg1">
                          <a:lumMod val="65000"/>
                        </a:schemeClr>
                      </a:solidFill>
                      <a:prstDash val="dot"/>
                      <a:round/>
                      <a:headEnd type="none" w="med" len="med"/>
                      <a:tailEnd type="none" w="med" len="med"/>
                    </a:lnT>
                    <a:lnB w="12700" cap="flat" cmpd="sng" algn="ctr">
                      <a:solidFill>
                        <a:schemeClr val="bg1">
                          <a:lumMod val="6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57553948"/>
                  </a:ext>
                </a:extLst>
              </a:tr>
              <a:tr h="370840">
                <a:tc>
                  <a:txBody>
                    <a:bodyP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nl-BE" sz="1100" b="1" i="0" u="none" strike="noStrike" kern="1200" cap="none" spc="0" normalizeH="0" baseline="0" noProof="0">
                          <a:ln>
                            <a:noFill/>
                          </a:ln>
                          <a:solidFill>
                            <a:schemeClr val="tx1"/>
                          </a:solidFill>
                          <a:effectLst/>
                          <a:uLnTx/>
                          <a:uFillTx/>
                          <a:latin typeface="+mn-lt"/>
                          <a:ea typeface="+mn-ea"/>
                          <a:cs typeface="+mn-cs"/>
                        </a:rPr>
                        <a:t>Billing</a:t>
                      </a:r>
                      <a:endParaRPr kumimoji="0" lang="en-US" sz="1100" b="1" i="0" u="none" strike="noStrike" kern="1200" cap="none" spc="0" normalizeH="0" baseline="0" noProof="0">
                        <a:ln>
                          <a:noFill/>
                        </a:ln>
                        <a:solidFill>
                          <a:schemeClr val="tx1"/>
                        </a:solidFill>
                        <a:effectLst/>
                        <a:uLnTx/>
                        <a:uFillTx/>
                        <a:latin typeface="+mn-lt"/>
                        <a:ea typeface="+mn-ea"/>
                        <a:cs typeface="+mn-cs"/>
                      </a:endParaRPr>
                    </a:p>
                  </a:txBody>
                  <a:tcPr>
                    <a:lnL w="12700" cmpd="sng">
                      <a:noFill/>
                    </a:lnL>
                    <a:lnR w="12700" cap="flat" cmpd="sng" algn="ctr">
                      <a:noFill/>
                      <a:prstDash val="dot"/>
                      <a:round/>
                      <a:headEnd type="none" w="med" len="med"/>
                      <a:tailEnd type="none" w="med" len="med"/>
                    </a:lnR>
                    <a:lnT w="12700" cap="flat" cmpd="sng" algn="ctr">
                      <a:solidFill>
                        <a:schemeClr val="bg1">
                          <a:lumMod val="65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lang="en-US" sz="1100">
                          <a:solidFill>
                            <a:schemeClr val="tx1"/>
                          </a:solidFill>
                          <a:latin typeface="+mn-lt"/>
                        </a:rPr>
                        <a:t>A</a:t>
                      </a:r>
                      <a:r>
                        <a:rPr kumimoji="0" lang="en-US" sz="1100" b="0" i="0" u="none" strike="noStrike" kern="1200" cap="none" spc="0" normalizeH="0" baseline="0" noProof="0">
                          <a:ln>
                            <a:noFill/>
                          </a:ln>
                          <a:solidFill>
                            <a:schemeClr val="tx1"/>
                          </a:solidFill>
                          <a:effectLst/>
                          <a:uLnTx/>
                          <a:uFillTx/>
                          <a:latin typeface="+mn-lt"/>
                          <a:ea typeface="+mn-ea"/>
                          <a:cs typeface="+mn-cs"/>
                        </a:rPr>
                        <a:t>utomatic billing for project transactions</a:t>
                      </a:r>
                    </a:p>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Settlements: approved bench</a:t>
                      </a:r>
                    </a:p>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lang="en-US" sz="1100">
                          <a:solidFill>
                            <a:schemeClr val="tx1"/>
                          </a:solidFill>
                          <a:latin typeface="+mn-lt"/>
                        </a:rPr>
                        <a:t>Settlements: approved training ICO</a:t>
                      </a:r>
                      <a:endParaRPr kumimoji="0" lang="en-US" sz="1100" b="0" i="0" u="none" strike="noStrike" kern="1200" cap="none" spc="0" normalizeH="0" baseline="0" noProof="0">
                        <a:ln>
                          <a:noFill/>
                        </a:ln>
                        <a:solidFill>
                          <a:schemeClr val="tx1"/>
                        </a:solidFill>
                        <a:effectLst/>
                        <a:uLnTx/>
                        <a:uFillTx/>
                        <a:latin typeface="+mn-lt"/>
                        <a:ea typeface="+mn-ea"/>
                        <a:cs typeface="+mn-cs"/>
                      </a:endParaRP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65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lang="en-US" sz="1100">
                          <a:solidFill>
                            <a:schemeClr val="tx1"/>
                          </a:solidFill>
                          <a:latin typeface="+mn-lt"/>
                        </a:rPr>
                        <a:t>A</a:t>
                      </a:r>
                      <a:r>
                        <a:rPr kumimoji="0" lang="en-US" sz="1100" b="0" i="0" u="none" strike="noStrike" kern="1200" cap="none" spc="0" normalizeH="0" baseline="0" noProof="0" err="1">
                          <a:ln>
                            <a:noFill/>
                          </a:ln>
                          <a:solidFill>
                            <a:schemeClr val="tx1"/>
                          </a:solidFill>
                          <a:effectLst/>
                          <a:uLnTx/>
                          <a:uFillTx/>
                          <a:latin typeface="+mn-lt"/>
                          <a:ea typeface="+mn-ea"/>
                          <a:cs typeface="+mn-cs"/>
                        </a:rPr>
                        <a:t>utomatic</a:t>
                      </a:r>
                      <a:r>
                        <a:rPr kumimoji="0" lang="en-US" sz="1100" b="0" i="0" u="none" strike="noStrike" kern="1200" cap="none" spc="0" normalizeH="0" baseline="0" noProof="0">
                          <a:ln>
                            <a:noFill/>
                          </a:ln>
                          <a:solidFill>
                            <a:schemeClr val="tx1"/>
                          </a:solidFill>
                          <a:effectLst/>
                          <a:uLnTx/>
                          <a:uFillTx/>
                          <a:latin typeface="+mn-lt"/>
                          <a:ea typeface="+mn-ea"/>
                          <a:cs typeface="+mn-cs"/>
                        </a:rPr>
                        <a:t> billing for project transactions</a:t>
                      </a:r>
                    </a:p>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kumimoji="0" lang="en-US" sz="1100" b="0" i="0" u="none" strike="noStrike" kern="1200" cap="none" spc="0" normalizeH="0" baseline="0" noProof="0">
                          <a:ln>
                            <a:noFill/>
                          </a:ln>
                          <a:solidFill>
                            <a:schemeClr val="tx1"/>
                          </a:solidFill>
                          <a:effectLst/>
                          <a:uLnTx/>
                          <a:uFillTx/>
                          <a:latin typeface="+mn-lt"/>
                          <a:ea typeface="+mn-ea"/>
                          <a:cs typeface="+mn-cs"/>
                        </a:rPr>
                        <a:t>Settlement: </a:t>
                      </a:r>
                      <a:r>
                        <a:rPr kumimoji="0" lang="en-US" sz="1100" b="0" i="0" u="none" strike="noStrike" kern="1200" cap="none" spc="0" normalizeH="0" baseline="0" noProof="0" err="1">
                          <a:ln>
                            <a:noFill/>
                          </a:ln>
                          <a:solidFill>
                            <a:schemeClr val="tx1"/>
                          </a:solidFill>
                          <a:effectLst/>
                          <a:uLnTx/>
                          <a:uFillTx/>
                          <a:latin typeface="+mn-lt"/>
                          <a:ea typeface="+mn-ea"/>
                          <a:cs typeface="+mn-cs"/>
                        </a:rPr>
                        <a:t>cfr</a:t>
                      </a:r>
                      <a:r>
                        <a:rPr kumimoji="0" lang="en-US" sz="1100" b="0" i="0" u="none" strike="noStrike" kern="1200" cap="none" spc="0" normalizeH="0" baseline="0" noProof="0">
                          <a:ln>
                            <a:noFill/>
                          </a:ln>
                          <a:solidFill>
                            <a:schemeClr val="tx1"/>
                          </a:solidFill>
                          <a:effectLst/>
                          <a:uLnTx/>
                          <a:uFillTx/>
                          <a:latin typeface="+mn-lt"/>
                          <a:ea typeface="+mn-ea"/>
                          <a:cs typeface="+mn-cs"/>
                        </a:rPr>
                        <a:t>. contract</a:t>
                      </a:r>
                      <a:endParaRPr kumimoji="0" lang="en-US" sz="1100" b="0" i="0" u="none" strike="noStrike" kern="1200" cap="none" spc="0" normalizeH="0" baseline="0" noProof="0">
                        <a:ln>
                          <a:noFill/>
                        </a:ln>
                        <a:solidFill>
                          <a:schemeClr val="tx1"/>
                        </a:solidFill>
                        <a:effectLst/>
                        <a:highlight>
                          <a:srgbClr val="FFFF00"/>
                        </a:highlight>
                        <a:uLnTx/>
                        <a:uFillTx/>
                        <a:latin typeface="+mn-lt"/>
                        <a:ea typeface="+mn-ea"/>
                        <a:cs typeface="+mn-cs"/>
                      </a:endParaRPr>
                    </a:p>
                  </a:txBody>
                  <a:tcPr>
                    <a:lnL w="12700" cap="flat" cmpd="sng" algn="ctr">
                      <a:noFill/>
                      <a:prstDash val="dot"/>
                      <a:round/>
                      <a:headEnd type="none" w="med" len="med"/>
                      <a:tailEnd type="none" w="med" len="med"/>
                    </a:lnL>
                    <a:lnR w="12700" cap="flat" cmpd="sng" algn="ctr">
                      <a:noFill/>
                      <a:prstDash val="dot"/>
                      <a:round/>
                      <a:headEnd type="none" w="med" len="med"/>
                      <a:tailEnd type="none" w="med" len="med"/>
                    </a:lnR>
                    <a:lnT w="12700" cap="flat" cmpd="sng" algn="ctr">
                      <a:solidFill>
                        <a:schemeClr val="bg1">
                          <a:lumMod val="65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lang="en-US" sz="1100">
                          <a:solidFill>
                            <a:schemeClr val="tx1"/>
                          </a:solidFill>
                          <a:latin typeface="+mn-lt"/>
                        </a:rPr>
                        <a:t>A</a:t>
                      </a:r>
                      <a:r>
                        <a:rPr kumimoji="0" lang="en-US" sz="1100" b="0" i="0" u="none" strike="noStrike" kern="1200" cap="none" spc="0" normalizeH="0" baseline="0" noProof="0" err="1">
                          <a:ln>
                            <a:noFill/>
                          </a:ln>
                          <a:solidFill>
                            <a:schemeClr val="tx1"/>
                          </a:solidFill>
                          <a:effectLst/>
                          <a:uLnTx/>
                          <a:uFillTx/>
                          <a:latin typeface="+mn-lt"/>
                          <a:ea typeface="+mn-ea"/>
                          <a:cs typeface="+mn-cs"/>
                        </a:rPr>
                        <a:t>utomatic</a:t>
                      </a:r>
                      <a:r>
                        <a:rPr kumimoji="0" lang="en-US" sz="1100" b="0" i="0" u="none" strike="noStrike" kern="1200" cap="none" spc="0" normalizeH="0" baseline="0" noProof="0">
                          <a:ln>
                            <a:noFill/>
                          </a:ln>
                          <a:solidFill>
                            <a:schemeClr val="tx1"/>
                          </a:solidFill>
                          <a:effectLst/>
                          <a:uLnTx/>
                          <a:uFillTx/>
                          <a:latin typeface="+mn-lt"/>
                          <a:ea typeface="+mn-ea"/>
                          <a:cs typeface="+mn-cs"/>
                        </a:rPr>
                        <a:t> billing for project transactions</a:t>
                      </a:r>
                    </a:p>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lang="en-US" sz="1100">
                          <a:solidFill>
                            <a:schemeClr val="tx1"/>
                          </a:solidFill>
                          <a:latin typeface="+mn-lt"/>
                        </a:rPr>
                        <a:t>Only performed hours are billed. Over or underrun is possible, but proactively discussed with selling entity and GDC PMO.</a:t>
                      </a:r>
                    </a:p>
                    <a:p>
                      <a:pPr marL="137160" marR="0" lvl="0" indent="-137160" algn="l" defTabSz="914400" rtl="0" eaLnBrk="1" fontAlgn="auto" latinLnBrk="0" hangingPunct="1">
                        <a:lnSpc>
                          <a:spcPct val="100000"/>
                        </a:lnSpc>
                        <a:spcBef>
                          <a:spcPts val="0"/>
                        </a:spcBef>
                        <a:spcAft>
                          <a:spcPts val="200"/>
                        </a:spcAft>
                        <a:buClr>
                          <a:schemeClr val="tx2"/>
                        </a:buClr>
                        <a:buSzPct val="100000"/>
                        <a:buFont typeface="Arial" panose="020B0604020202020204" pitchFamily="34" charset="0"/>
                        <a:buChar char="•"/>
                        <a:tabLst/>
                        <a:defRPr/>
                      </a:pPr>
                      <a:r>
                        <a:rPr lang="en-US" sz="1100">
                          <a:solidFill>
                            <a:schemeClr val="tx1"/>
                          </a:solidFill>
                          <a:latin typeface="+mn-lt"/>
                        </a:rPr>
                        <a:t>No approved bench time bookings</a:t>
                      </a:r>
                      <a:endParaRPr kumimoji="0" lang="en-US" sz="1100" b="0" i="0" u="none" strike="noStrike" kern="1200" cap="none" spc="0" normalizeH="0" baseline="0" noProof="0">
                        <a:ln>
                          <a:noFill/>
                        </a:ln>
                        <a:solidFill>
                          <a:schemeClr val="tx1"/>
                        </a:solidFill>
                        <a:effectLst/>
                        <a:uLnTx/>
                        <a:uFillTx/>
                        <a:latin typeface="+mn-lt"/>
                        <a:ea typeface="+mn-ea"/>
                        <a:cs typeface="+mn-cs"/>
                      </a:endParaRPr>
                    </a:p>
                  </a:txBody>
                  <a:tcPr marR="0">
                    <a:lnL w="12700" cap="flat" cmpd="sng" algn="ctr">
                      <a:noFill/>
                      <a:prstDash val="dot"/>
                      <a:round/>
                      <a:headEnd type="none" w="med" len="med"/>
                      <a:tailEnd type="none" w="med" len="med"/>
                    </a:lnL>
                    <a:lnR w="12700" cmpd="sng">
                      <a:noFill/>
                    </a:lnR>
                    <a:lnT w="12700" cap="flat" cmpd="sng" algn="ctr">
                      <a:solidFill>
                        <a:schemeClr val="bg1">
                          <a:lumMod val="65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8618722"/>
                  </a:ext>
                </a:extLst>
              </a:tr>
            </a:tbl>
          </a:graphicData>
        </a:graphic>
      </p:graphicFrame>
      <p:grpSp>
        <p:nvGrpSpPr>
          <p:cNvPr id="2" name="Group 1">
            <a:extLst>
              <a:ext uri="{FF2B5EF4-FFF2-40B4-BE49-F238E27FC236}">
                <a16:creationId xmlns:a16="http://schemas.microsoft.com/office/drawing/2014/main" id="{9F79F119-DDF4-B269-D296-C7FB1085FE0C}"/>
              </a:ext>
            </a:extLst>
          </p:cNvPr>
          <p:cNvGrpSpPr/>
          <p:nvPr/>
        </p:nvGrpSpPr>
        <p:grpSpPr>
          <a:xfrm>
            <a:off x="1946366" y="1055534"/>
            <a:ext cx="3154868" cy="728058"/>
            <a:chOff x="1946366" y="1055534"/>
            <a:chExt cx="3154868" cy="728058"/>
          </a:xfrm>
        </p:grpSpPr>
        <p:sp>
          <p:nvSpPr>
            <p:cNvPr id="21" name="Rectangle 4">
              <a:extLst>
                <a:ext uri="{FF2B5EF4-FFF2-40B4-BE49-F238E27FC236}">
                  <a16:creationId xmlns:a16="http://schemas.microsoft.com/office/drawing/2014/main" id="{D9CCD659-BFB4-877E-4E58-DE88C297162F}"/>
                </a:ext>
              </a:extLst>
            </p:cNvPr>
            <p:cNvSpPr/>
            <p:nvPr/>
          </p:nvSpPr>
          <p:spPr>
            <a:xfrm>
              <a:off x="1946366" y="1379118"/>
              <a:ext cx="3154868" cy="404474"/>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500" b="1" i="0" u="none" strike="noStrike" kern="1200" cap="none" spc="0" normalizeH="0" baseline="0" noProof="0">
                  <a:ln>
                    <a:noFill/>
                  </a:ln>
                  <a:solidFill>
                    <a:schemeClr val="bg1"/>
                  </a:solidFill>
                  <a:effectLst/>
                  <a:uLnTx/>
                  <a:uFillTx/>
                  <a:latin typeface="Century Gothic" panose="020F0302020204030204"/>
                  <a:ea typeface="+mn-ea"/>
                  <a:cs typeface="+mn-cs"/>
                </a:rPr>
                <a:t>GDC Pool </a:t>
              </a:r>
              <a:r>
                <a:rPr kumimoji="0" lang="en-US" sz="1500" b="0" i="0" u="none" strike="noStrike" kern="1200" cap="none" spc="0" normalizeH="0" baseline="0" noProof="0">
                  <a:ln>
                    <a:noFill/>
                  </a:ln>
                  <a:solidFill>
                    <a:schemeClr val="bg1"/>
                  </a:solidFill>
                  <a:effectLst/>
                  <a:uLnTx/>
                  <a:uFillTx/>
                  <a:latin typeface="Century Gothic" panose="020F0302020204030204"/>
                  <a:ea typeface="+mn-ea"/>
                  <a:cs typeface="+mn-cs"/>
                </a:rPr>
                <a:t>(default)</a:t>
              </a:r>
            </a:p>
          </p:txBody>
        </p:sp>
        <p:sp>
          <p:nvSpPr>
            <p:cNvPr id="25" name="TextBox 24">
              <a:extLst>
                <a:ext uri="{FF2B5EF4-FFF2-40B4-BE49-F238E27FC236}">
                  <a16:creationId xmlns:a16="http://schemas.microsoft.com/office/drawing/2014/main" id="{561F099D-D810-585C-E11E-E1A24227FC6F}"/>
                </a:ext>
              </a:extLst>
            </p:cNvPr>
            <p:cNvSpPr txBox="1"/>
            <p:nvPr/>
          </p:nvSpPr>
          <p:spPr>
            <a:xfrm>
              <a:off x="3078806" y="1055534"/>
              <a:ext cx="889987" cy="307777"/>
            </a:xfrm>
            <a:prstGeom prst="rect">
              <a:avLst/>
            </a:prstGeom>
            <a:noFill/>
          </p:spPr>
          <p:txBody>
            <a:bodyPr wrap="none" rtlCol="0">
              <a:spAutoFit/>
            </a:bodyPr>
            <a:lstStyle/>
            <a:p>
              <a:pPr algn="ctr"/>
              <a:r>
                <a:rPr lang="en-US" sz="1400" b="1">
                  <a:solidFill>
                    <a:schemeClr val="accent2"/>
                  </a:solidFill>
                </a:rPr>
                <a:t>Model 1</a:t>
              </a:r>
            </a:p>
          </p:txBody>
        </p:sp>
      </p:grpSp>
      <p:grpSp>
        <p:nvGrpSpPr>
          <p:cNvPr id="3" name="Group 2">
            <a:extLst>
              <a:ext uri="{FF2B5EF4-FFF2-40B4-BE49-F238E27FC236}">
                <a16:creationId xmlns:a16="http://schemas.microsoft.com/office/drawing/2014/main" id="{2BDC7418-BF0A-7546-4396-F3AC9F8EF3C7}"/>
              </a:ext>
            </a:extLst>
          </p:cNvPr>
          <p:cNvGrpSpPr/>
          <p:nvPr/>
        </p:nvGrpSpPr>
        <p:grpSpPr>
          <a:xfrm>
            <a:off x="5274035" y="1055534"/>
            <a:ext cx="3154868" cy="728058"/>
            <a:chOff x="5274035" y="1055534"/>
            <a:chExt cx="3154868" cy="728058"/>
          </a:xfrm>
        </p:grpSpPr>
        <p:sp>
          <p:nvSpPr>
            <p:cNvPr id="22" name="Rectangle 5">
              <a:extLst>
                <a:ext uri="{FF2B5EF4-FFF2-40B4-BE49-F238E27FC236}">
                  <a16:creationId xmlns:a16="http://schemas.microsoft.com/office/drawing/2014/main" id="{6F6C523B-3A9E-7684-D074-D34E3F8B89E4}"/>
                </a:ext>
              </a:extLst>
            </p:cNvPr>
            <p:cNvSpPr/>
            <p:nvPr/>
          </p:nvSpPr>
          <p:spPr>
            <a:xfrm>
              <a:off x="5274035" y="1379118"/>
              <a:ext cx="3154868" cy="404474"/>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500" b="1" i="0" u="none" strike="noStrike" kern="1200" cap="none" spc="0" normalizeH="0" baseline="0" noProof="0">
                  <a:ln>
                    <a:noFill/>
                  </a:ln>
                  <a:solidFill>
                    <a:schemeClr val="bg1"/>
                  </a:solidFill>
                  <a:effectLst/>
                  <a:uLnTx/>
                  <a:uFillTx/>
                  <a:latin typeface="Century Gothic" panose="020F0302020204030204"/>
                  <a:ea typeface="+mn-ea"/>
                  <a:cs typeface="+mn-cs"/>
                </a:rPr>
                <a:t>Team Extension</a:t>
              </a:r>
            </a:p>
          </p:txBody>
        </p:sp>
        <p:sp>
          <p:nvSpPr>
            <p:cNvPr id="26" name="TextBox 25">
              <a:extLst>
                <a:ext uri="{FF2B5EF4-FFF2-40B4-BE49-F238E27FC236}">
                  <a16:creationId xmlns:a16="http://schemas.microsoft.com/office/drawing/2014/main" id="{2A4BBFC0-E363-EC3E-A693-962772CEAF4E}"/>
                </a:ext>
              </a:extLst>
            </p:cNvPr>
            <p:cNvSpPr txBox="1"/>
            <p:nvPr/>
          </p:nvSpPr>
          <p:spPr>
            <a:xfrm>
              <a:off x="6406475" y="1055534"/>
              <a:ext cx="889988" cy="307777"/>
            </a:xfrm>
            <a:prstGeom prst="rect">
              <a:avLst/>
            </a:prstGeom>
            <a:noFill/>
          </p:spPr>
          <p:txBody>
            <a:bodyPr wrap="none" rtlCol="0">
              <a:spAutoFit/>
            </a:bodyPr>
            <a:lstStyle/>
            <a:p>
              <a:pPr algn="ctr"/>
              <a:r>
                <a:rPr lang="en-US" sz="1400" b="1">
                  <a:solidFill>
                    <a:schemeClr val="accent3">
                      <a:lumMod val="75000"/>
                    </a:schemeClr>
                  </a:solidFill>
                </a:rPr>
                <a:t>Model 2</a:t>
              </a:r>
            </a:p>
          </p:txBody>
        </p:sp>
      </p:grpSp>
      <p:grpSp>
        <p:nvGrpSpPr>
          <p:cNvPr id="4" name="Group 3">
            <a:extLst>
              <a:ext uri="{FF2B5EF4-FFF2-40B4-BE49-F238E27FC236}">
                <a16:creationId xmlns:a16="http://schemas.microsoft.com/office/drawing/2014/main" id="{8A94B6FB-EEF9-3864-208E-23F162C0A9CE}"/>
              </a:ext>
            </a:extLst>
          </p:cNvPr>
          <p:cNvGrpSpPr/>
          <p:nvPr/>
        </p:nvGrpSpPr>
        <p:grpSpPr>
          <a:xfrm>
            <a:off x="8601704" y="1055534"/>
            <a:ext cx="3154868" cy="728058"/>
            <a:chOff x="8601704" y="1055534"/>
            <a:chExt cx="3154868" cy="728058"/>
          </a:xfrm>
        </p:grpSpPr>
        <p:sp>
          <p:nvSpPr>
            <p:cNvPr id="23" name="Rectangle 6">
              <a:extLst>
                <a:ext uri="{FF2B5EF4-FFF2-40B4-BE49-F238E27FC236}">
                  <a16:creationId xmlns:a16="http://schemas.microsoft.com/office/drawing/2014/main" id="{70D73FBD-60CC-11BE-7ACE-C286AA8E5B5D}"/>
                </a:ext>
              </a:extLst>
            </p:cNvPr>
            <p:cNvSpPr/>
            <p:nvPr/>
          </p:nvSpPr>
          <p:spPr>
            <a:xfrm>
              <a:off x="8601704" y="1379118"/>
              <a:ext cx="3154868" cy="404474"/>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1500" b="1" i="0" u="none" strike="noStrike" kern="1200" cap="none" spc="0" normalizeH="0" baseline="0" noProof="0">
                  <a:ln>
                    <a:noFill/>
                  </a:ln>
                  <a:solidFill>
                    <a:schemeClr val="bg1"/>
                  </a:solidFill>
                  <a:effectLst/>
                  <a:uLnTx/>
                  <a:uFillTx/>
                  <a:latin typeface="Century Gothic" panose="020F0302020204030204"/>
                  <a:ea typeface="+mn-ea"/>
                  <a:cs typeface="+mn-cs"/>
                </a:rPr>
                <a:t>Packaged Services</a:t>
              </a:r>
            </a:p>
          </p:txBody>
        </p:sp>
        <p:sp>
          <p:nvSpPr>
            <p:cNvPr id="27" name="TextBox 26">
              <a:extLst>
                <a:ext uri="{FF2B5EF4-FFF2-40B4-BE49-F238E27FC236}">
                  <a16:creationId xmlns:a16="http://schemas.microsoft.com/office/drawing/2014/main" id="{5C4DB3D5-53BD-EAFA-0263-AA00D4365A51}"/>
                </a:ext>
              </a:extLst>
            </p:cNvPr>
            <p:cNvSpPr txBox="1"/>
            <p:nvPr/>
          </p:nvSpPr>
          <p:spPr>
            <a:xfrm>
              <a:off x="9734145" y="1055534"/>
              <a:ext cx="889988" cy="307777"/>
            </a:xfrm>
            <a:prstGeom prst="rect">
              <a:avLst/>
            </a:prstGeom>
            <a:noFill/>
          </p:spPr>
          <p:txBody>
            <a:bodyPr wrap="none" rtlCol="0">
              <a:spAutoFit/>
            </a:bodyPr>
            <a:lstStyle/>
            <a:p>
              <a:pPr algn="ctr"/>
              <a:r>
                <a:rPr lang="en-US" sz="1400" b="1">
                  <a:solidFill>
                    <a:schemeClr val="accent4">
                      <a:lumMod val="75000"/>
                    </a:schemeClr>
                  </a:solidFill>
                </a:rPr>
                <a:t>Model 3</a:t>
              </a:r>
            </a:p>
          </p:txBody>
        </p:sp>
      </p:grpSp>
      <p:sp>
        <p:nvSpPr>
          <p:cNvPr id="28" name="TextBox 27">
            <a:extLst>
              <a:ext uri="{FF2B5EF4-FFF2-40B4-BE49-F238E27FC236}">
                <a16:creationId xmlns:a16="http://schemas.microsoft.com/office/drawing/2014/main" id="{37384297-48BE-EB75-7B52-44E220999D61}"/>
              </a:ext>
            </a:extLst>
          </p:cNvPr>
          <p:cNvSpPr txBox="1"/>
          <p:nvPr/>
        </p:nvSpPr>
        <p:spPr>
          <a:xfrm>
            <a:off x="5274035" y="6497391"/>
            <a:ext cx="3375483" cy="228769"/>
          </a:xfrm>
          <a:prstGeom prst="rect">
            <a:avLst/>
          </a:prstGeom>
          <a:noFill/>
        </p:spPr>
        <p:txBody>
          <a:bodyPr wrap="square" rtlCol="0">
            <a:spAutoFit/>
          </a:bodyPr>
          <a:lstStyle/>
          <a:p>
            <a:r>
              <a:rPr lang="en-GB" sz="900">
                <a:solidFill>
                  <a:schemeClr val="bg1">
                    <a:lumMod val="65000"/>
                  </a:schemeClr>
                </a:solidFill>
              </a:rPr>
              <a:t>* Agreed Cost = Fully loaded salary + overhead + 5% </a:t>
            </a:r>
            <a:endParaRPr lang="en-BE" sz="900">
              <a:solidFill>
                <a:schemeClr val="bg1">
                  <a:lumMod val="65000"/>
                </a:schemeClr>
              </a:solidFill>
            </a:endParaRPr>
          </a:p>
        </p:txBody>
      </p:sp>
    </p:spTree>
    <p:extLst>
      <p:ext uri="{BB962C8B-B14F-4D97-AF65-F5344CB8AC3E}">
        <p14:creationId xmlns:p14="http://schemas.microsoft.com/office/powerpoint/2010/main" val="58849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2F64-5E6F-91A6-0344-782CADF753D0}"/>
              </a:ext>
            </a:extLst>
          </p:cNvPr>
          <p:cNvSpPr>
            <a:spLocks noGrp="1"/>
          </p:cNvSpPr>
          <p:nvPr>
            <p:ph type="ctrTitle"/>
          </p:nvPr>
        </p:nvSpPr>
        <p:spPr/>
        <p:txBody>
          <a:bodyPr/>
          <a:lstStyle/>
          <a:p>
            <a:r>
              <a:rPr lang="en-US"/>
              <a:t>Request your team Extension</a:t>
            </a:r>
            <a:endParaRPr lang="en-BE"/>
          </a:p>
        </p:txBody>
      </p:sp>
      <p:sp>
        <p:nvSpPr>
          <p:cNvPr id="3" name="Text Placeholder 2">
            <a:extLst>
              <a:ext uri="{FF2B5EF4-FFF2-40B4-BE49-F238E27FC236}">
                <a16:creationId xmlns:a16="http://schemas.microsoft.com/office/drawing/2014/main" id="{BF956657-7D75-A7EF-3465-1D5664758F8A}"/>
              </a:ext>
            </a:extLst>
          </p:cNvPr>
          <p:cNvSpPr>
            <a:spLocks noGrp="1"/>
          </p:cNvSpPr>
          <p:nvPr>
            <p:ph type="body" sz="quarter" idx="16"/>
          </p:nvPr>
        </p:nvSpPr>
        <p:spPr/>
        <p:txBody>
          <a:bodyPr/>
          <a:lstStyle/>
          <a:p>
            <a:r>
              <a:rPr lang="en-US" sz="1400" b="0" i="1"/>
              <a:t>I’m considering a new extended team member. How to get this done?</a:t>
            </a:r>
          </a:p>
          <a:p>
            <a:pPr marL="457200" indent="-457200">
              <a:buFont typeface="+mj-lt"/>
              <a:buAutoNum type="arabicPeriod"/>
            </a:pPr>
            <a:r>
              <a:rPr lang="en-US" sz="1400" b="0">
                <a:solidFill>
                  <a:schemeClr val="tx1"/>
                </a:solidFill>
              </a:rPr>
              <a:t>Contact GDC Lead – We will search for the fitting profile internally/externally</a:t>
            </a:r>
          </a:p>
          <a:p>
            <a:pPr marL="457200" indent="-457200">
              <a:buFont typeface="+mj-lt"/>
              <a:buAutoNum type="arabicPeriod"/>
            </a:pPr>
            <a:r>
              <a:rPr lang="en-US" sz="1400" b="0">
                <a:solidFill>
                  <a:schemeClr val="tx1"/>
                </a:solidFill>
              </a:rPr>
              <a:t>Once the profile has been found, the selling entity will need to sign a formal indefinite contract for this team extension.</a:t>
            </a:r>
          </a:p>
          <a:p>
            <a:pPr marL="457200" indent="-457200">
              <a:buFont typeface="+mj-lt"/>
              <a:buAutoNum type="arabicPeriod"/>
            </a:pPr>
            <a:r>
              <a:rPr lang="en-US" sz="1400" b="0">
                <a:solidFill>
                  <a:schemeClr val="tx1"/>
                </a:solidFill>
              </a:rPr>
              <a:t>GDC Lead logs ICC ticket on SF queue – 1</a:t>
            </a:r>
            <a:r>
              <a:rPr lang="en-US" sz="1400" b="0" baseline="30000">
                <a:solidFill>
                  <a:schemeClr val="tx1"/>
                </a:solidFill>
              </a:rPr>
              <a:t>st</a:t>
            </a:r>
            <a:r>
              <a:rPr lang="en-US" sz="1400" b="0">
                <a:solidFill>
                  <a:schemeClr val="tx1"/>
                </a:solidFill>
              </a:rPr>
              <a:t> line will update the ‘extended team’  field in SF for the respective employee that will feed our master data. </a:t>
            </a:r>
          </a:p>
          <a:p>
            <a:pPr marL="457200" indent="-457200">
              <a:buFont typeface="+mj-lt"/>
              <a:buAutoNum type="arabicPeriod"/>
            </a:pPr>
            <a:endParaRPr lang="en-US" sz="1400" b="0">
              <a:solidFill>
                <a:schemeClr val="tx1"/>
              </a:solidFill>
            </a:endParaRPr>
          </a:p>
          <a:p>
            <a:r>
              <a:rPr lang="en-US" sz="1400" b="0" i="1"/>
              <a:t>Who should take the lead in team extension proposals or decisions?</a:t>
            </a:r>
          </a:p>
          <a:p>
            <a:r>
              <a:rPr lang="en-US" sz="1400" b="0">
                <a:solidFill>
                  <a:schemeClr val="tx1"/>
                </a:solidFill>
              </a:rPr>
              <a:t>It’s up to the selling entity to decide where an extended resource should be considered to obtain full operational responsibilities. </a:t>
            </a:r>
            <a:br>
              <a:rPr lang="en-US" sz="1400" b="0">
                <a:solidFill>
                  <a:schemeClr val="tx1"/>
                </a:solidFill>
              </a:rPr>
            </a:br>
            <a:r>
              <a:rPr lang="en-US" sz="1400" b="0">
                <a:solidFill>
                  <a:schemeClr val="tx1"/>
                </a:solidFill>
              </a:rPr>
              <a:t>The GDC Lead can always identify cases where makes sense to propose the extended team model instead of the current pool model towards the requester. </a:t>
            </a:r>
          </a:p>
          <a:p>
            <a:endParaRPr lang="en-US" sz="1400" b="0" i="1"/>
          </a:p>
          <a:p>
            <a:r>
              <a:rPr lang="en-US" sz="1400" b="0" i="1"/>
              <a:t>How to follow up on my extended team?</a:t>
            </a:r>
          </a:p>
          <a:p>
            <a:r>
              <a:rPr lang="en-US" sz="1400" b="0">
                <a:solidFill>
                  <a:schemeClr val="tx1"/>
                </a:solidFill>
              </a:rPr>
              <a:t>The extended team measure will soon become available in our reporting models. For Ionbiz planning purposes, you can create a custom filter with selected resources.</a:t>
            </a:r>
          </a:p>
          <a:p>
            <a:endParaRPr lang="en-BE" b="0">
              <a:solidFill>
                <a:schemeClr val="tx1"/>
              </a:solidFill>
            </a:endParaRPr>
          </a:p>
        </p:txBody>
      </p:sp>
    </p:spTree>
    <p:extLst>
      <p:ext uri="{BB962C8B-B14F-4D97-AF65-F5344CB8AC3E}">
        <p14:creationId xmlns:p14="http://schemas.microsoft.com/office/powerpoint/2010/main" val="71529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bg1">
            <a:lumMod val="95000"/>
          </a:schemeClr>
        </a:solidFill>
        <a:effectLst/>
      </p:bgPr>
    </p:bg>
    <p:spTree>
      <p:nvGrpSpPr>
        <p:cNvPr id="1" name="">
          <a:extLst>
            <a:ext uri="{FF2B5EF4-FFF2-40B4-BE49-F238E27FC236}">
              <a16:creationId xmlns:a16="http://schemas.microsoft.com/office/drawing/2014/main" id="{4D210AE2-FEDC-4FAC-81DA-615C11F1F9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F22494-DAAE-7F54-4749-AB519E6CC018}"/>
              </a:ext>
            </a:extLst>
          </p:cNvPr>
          <p:cNvSpPr>
            <a:spLocks noGrp="1"/>
          </p:cNvSpPr>
          <p:nvPr>
            <p:ph type="ctrTitle"/>
          </p:nvPr>
        </p:nvSpPr>
        <p:spPr>
          <a:xfrm>
            <a:off x="456826" y="580455"/>
            <a:ext cx="11278348" cy="1022713"/>
          </a:xfrm>
        </p:spPr>
        <p:txBody>
          <a:bodyPr>
            <a:normAutofit fontScale="90000"/>
          </a:bodyPr>
          <a:lstStyle/>
          <a:p>
            <a:r>
              <a:rPr lang="en-MY"/>
              <a:t>Example: Financial impact of Team Extension model</a:t>
            </a:r>
          </a:p>
        </p:txBody>
      </p:sp>
      <p:sp>
        <p:nvSpPr>
          <p:cNvPr id="6" name="Text Placeholder 7">
            <a:extLst>
              <a:ext uri="{FF2B5EF4-FFF2-40B4-BE49-F238E27FC236}">
                <a16:creationId xmlns:a16="http://schemas.microsoft.com/office/drawing/2014/main" id="{FB3083DE-263D-CA4D-CFEA-3DC81E15FE9F}"/>
              </a:ext>
            </a:extLst>
          </p:cNvPr>
          <p:cNvSpPr txBox="1">
            <a:spLocks/>
          </p:cNvSpPr>
          <p:nvPr/>
        </p:nvSpPr>
        <p:spPr>
          <a:xfrm>
            <a:off x="175097" y="1263470"/>
            <a:ext cx="4121285" cy="3278097"/>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marR="0" lvl="3" indent="-342900" algn="l" defTabSz="685800" rtl="0" eaLnBrk="1" fontAlgn="auto" latinLnBrk="0" hangingPunct="1">
              <a:lnSpc>
                <a:spcPct val="90000"/>
              </a:lnSpc>
              <a:spcBef>
                <a:spcPts val="0"/>
              </a:spcBef>
              <a:spcAft>
                <a:spcPts val="750"/>
              </a:spcAft>
              <a:buClr>
                <a:srgbClr val="C42828"/>
              </a:buClr>
              <a:buSzTx/>
              <a:buFont typeface="Arial" panose="020B0604020202020204" pitchFamily="34" charset="0"/>
              <a:buChar char="•"/>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3" name="Text Placeholder 7">
            <a:extLst>
              <a:ext uri="{FF2B5EF4-FFF2-40B4-BE49-F238E27FC236}">
                <a16:creationId xmlns:a16="http://schemas.microsoft.com/office/drawing/2014/main" id="{6C27F675-08F2-2A45-752B-96FA6BE4CE83}"/>
              </a:ext>
            </a:extLst>
          </p:cNvPr>
          <p:cNvSpPr txBox="1">
            <a:spLocks/>
          </p:cNvSpPr>
          <p:nvPr/>
        </p:nvSpPr>
        <p:spPr>
          <a:xfrm>
            <a:off x="456826" y="4149399"/>
            <a:ext cx="9629405" cy="392168"/>
          </a:xfrm>
          <a:prstGeom prst="rect">
            <a:avLst/>
          </a:prstGeom>
        </p:spPr>
        <p:txBody>
          <a:bodyPr lIns="0" tIns="0" rIns="0" bIns="0"/>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Aft>
                <a:spcPts val="0"/>
              </a:spcAft>
              <a:buClr>
                <a:srgbClr val="C42828"/>
              </a:buClr>
              <a:buNone/>
              <a:defRPr/>
            </a:pPr>
            <a:r>
              <a:rPr lang="en-US" sz="1400" b="1">
                <a:solidFill>
                  <a:srgbClr val="3C3C3C"/>
                </a:solidFill>
              </a:rPr>
              <a:t>Note : </a:t>
            </a:r>
          </a:p>
          <a:p>
            <a:pPr lvl="1">
              <a:lnSpc>
                <a:spcPct val="100000"/>
              </a:lnSpc>
              <a:spcAft>
                <a:spcPts val="0"/>
              </a:spcAft>
              <a:buClr>
                <a:srgbClr val="C42828"/>
              </a:buClr>
              <a:buFontTx/>
              <a:buChar char="-"/>
              <a:defRPr/>
            </a:pPr>
            <a:r>
              <a:rPr lang="en-US" sz="1400">
                <a:solidFill>
                  <a:srgbClr val="3C3C3C"/>
                </a:solidFill>
              </a:rPr>
              <a:t>Agreed monthly costs is based on the individual salary of the person + company overheads + 5%</a:t>
            </a:r>
            <a:r>
              <a:rPr lang="en-US" sz="1400">
                <a:solidFill>
                  <a:srgbClr val="3C3C3C"/>
                </a:solidFill>
                <a:latin typeface="Century Gothic" panose="020F0302020204030204"/>
              </a:rPr>
              <a:t>.</a:t>
            </a:r>
          </a:p>
          <a:p>
            <a:pPr lvl="1">
              <a:lnSpc>
                <a:spcPct val="100000"/>
              </a:lnSpc>
              <a:spcAft>
                <a:spcPts val="0"/>
              </a:spcAft>
              <a:buClr>
                <a:srgbClr val="C42828"/>
              </a:buClr>
              <a:buFontTx/>
              <a:buChar char="-"/>
              <a:defRPr/>
            </a:pPr>
            <a:r>
              <a:rPr lang="en-US" sz="1400">
                <a:solidFill>
                  <a:srgbClr val="3C3C3C"/>
                </a:solidFill>
              </a:rPr>
              <a:t>Salaries might fluctuate if new government requirements or rules are implemented in the specific country</a:t>
            </a:r>
          </a:p>
          <a:p>
            <a:pPr lvl="1">
              <a:lnSpc>
                <a:spcPct val="100000"/>
              </a:lnSpc>
              <a:spcAft>
                <a:spcPts val="0"/>
              </a:spcAft>
              <a:buClr>
                <a:srgbClr val="C42828"/>
              </a:buClr>
              <a:buFontTx/>
              <a:buChar char="-"/>
              <a:defRPr/>
            </a:pPr>
            <a:r>
              <a:rPr lang="en-US" sz="1400">
                <a:solidFill>
                  <a:srgbClr val="3C3C3C"/>
                </a:solidFill>
              </a:rPr>
              <a:t>Salaries may fluctuate over the years based on agreed salary increments</a:t>
            </a:r>
          </a:p>
          <a:p>
            <a:pPr lvl="1">
              <a:lnSpc>
                <a:spcPct val="100000"/>
              </a:lnSpc>
              <a:spcAft>
                <a:spcPts val="0"/>
              </a:spcAft>
              <a:buClr>
                <a:srgbClr val="C42828"/>
              </a:buClr>
              <a:buFontTx/>
              <a:buChar char="-"/>
              <a:defRPr/>
            </a:pPr>
            <a:r>
              <a:rPr lang="en-US" sz="1400">
                <a:solidFill>
                  <a:srgbClr val="3C3C3C"/>
                </a:solidFill>
              </a:rPr>
              <a:t>Additional recharge is possible when a bonus is awarded.</a:t>
            </a:r>
          </a:p>
          <a:p>
            <a:pPr lvl="1">
              <a:lnSpc>
                <a:spcPct val="100000"/>
              </a:lnSpc>
              <a:spcAft>
                <a:spcPts val="5200"/>
              </a:spcAft>
              <a:buClr>
                <a:srgbClr val="C42828"/>
              </a:buClr>
              <a:buFontTx/>
              <a:buChar char="-"/>
              <a:defRPr/>
            </a:pPr>
            <a:endParaRPr kumimoji="0" lang="en-US" sz="1400" b="0" i="0" u="none" strike="noStrike" kern="1200" cap="none" spc="0" normalizeH="0" baseline="0" noProof="0">
              <a:ln>
                <a:noFill/>
              </a:ln>
              <a:solidFill>
                <a:srgbClr val="3C3C3C"/>
              </a:solidFill>
              <a:effectLst/>
              <a:uLnTx/>
              <a:uFillTx/>
              <a:latin typeface="Century Gothic" panose="020F0302020204030204"/>
            </a:endParaRPr>
          </a:p>
        </p:txBody>
      </p:sp>
      <p:pic>
        <p:nvPicPr>
          <p:cNvPr id="7" name="Picture 6">
            <a:extLst>
              <a:ext uri="{FF2B5EF4-FFF2-40B4-BE49-F238E27FC236}">
                <a16:creationId xmlns:a16="http://schemas.microsoft.com/office/drawing/2014/main" id="{CA5BCB3B-B0AE-AF63-58CA-171BCCB924C0}"/>
              </a:ext>
            </a:extLst>
          </p:cNvPr>
          <p:cNvPicPr>
            <a:picLocks noChangeAspect="1"/>
          </p:cNvPicPr>
          <p:nvPr/>
        </p:nvPicPr>
        <p:blipFill>
          <a:blip r:embed="rId2"/>
          <a:stretch>
            <a:fillRect/>
          </a:stretch>
        </p:blipFill>
        <p:spPr>
          <a:xfrm>
            <a:off x="430611" y="1603168"/>
            <a:ext cx="11255715" cy="2270957"/>
          </a:xfrm>
          <a:prstGeom prst="rect">
            <a:avLst/>
          </a:prstGeom>
        </p:spPr>
      </p:pic>
    </p:spTree>
    <p:extLst>
      <p:ext uri="{BB962C8B-B14F-4D97-AF65-F5344CB8AC3E}">
        <p14:creationId xmlns:p14="http://schemas.microsoft.com/office/powerpoint/2010/main" val="371095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fade">
                                      <p:cBhvr>
                                        <p:cTn id="13" dur="500"/>
                                        <p:tgtEl>
                                          <p:spTgt spid="1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fade">
                                      <p:cBhvr>
                                        <p:cTn id="16" dur="500"/>
                                        <p:tgtEl>
                                          <p:spTgt spid="1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07685A1-C166-FBED-AD40-9E1EA447E4D8}"/>
              </a:ext>
            </a:extLst>
          </p:cNvPr>
          <p:cNvSpPr/>
          <p:nvPr/>
        </p:nvSpPr>
        <p:spPr>
          <a:xfrm>
            <a:off x="-1" y="0"/>
            <a:ext cx="12192001" cy="1878231"/>
          </a:xfrm>
          <a:prstGeom prst="rect">
            <a:avLst/>
          </a:prstGeom>
          <a:gradFill>
            <a:gsLst>
              <a:gs pos="0">
                <a:schemeClr val="bg1">
                  <a:lumMod val="95000"/>
                  <a:alpha val="0"/>
                </a:schemeClr>
              </a:gs>
              <a:gs pos="100000">
                <a:schemeClr val="bg1">
                  <a:lumMod val="9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A79C86-BC10-73B7-81B1-8A460229839F}"/>
              </a:ext>
            </a:extLst>
          </p:cNvPr>
          <p:cNvSpPr>
            <a:spLocks noGrp="1"/>
          </p:cNvSpPr>
          <p:nvPr>
            <p:ph type="ctrTitle"/>
          </p:nvPr>
        </p:nvSpPr>
        <p:spPr/>
        <p:txBody>
          <a:bodyPr/>
          <a:lstStyle/>
          <a:p>
            <a:r>
              <a:rPr lang="en-GB"/>
              <a:t>Your takeaways</a:t>
            </a:r>
            <a:endParaRPr lang="en-US"/>
          </a:p>
        </p:txBody>
      </p:sp>
      <p:sp>
        <p:nvSpPr>
          <p:cNvPr id="5" name="Rectangle 4">
            <a:extLst>
              <a:ext uri="{FF2B5EF4-FFF2-40B4-BE49-F238E27FC236}">
                <a16:creationId xmlns:a16="http://schemas.microsoft.com/office/drawing/2014/main" id="{4AB30004-AEC7-1E00-409B-9F2A58E0FA7D}"/>
              </a:ext>
            </a:extLst>
          </p:cNvPr>
          <p:cNvSpPr/>
          <p:nvPr/>
        </p:nvSpPr>
        <p:spPr>
          <a:xfrm>
            <a:off x="433754" y="2545496"/>
            <a:ext cx="2095173" cy="37070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spcBef>
                <a:spcPts val="200"/>
              </a:spcBef>
            </a:pPr>
            <a:r>
              <a:rPr lang="en-GB" sz="1500" b="0">
                <a:solidFill>
                  <a:schemeClr val="accent5">
                    <a:lumMod val="50000"/>
                  </a:schemeClr>
                </a:solidFill>
                <a:effectLst/>
                <a:latin typeface="+mj-lt"/>
                <a:ea typeface="Calibri" panose="020F0502020204030204" pitchFamily="34" charset="0"/>
                <a:cs typeface="Calibri" panose="020F0502020204030204" pitchFamily="34" charset="0"/>
              </a:rPr>
              <a:t>GDC provides </a:t>
            </a:r>
            <a:br>
              <a:rPr lang="en-GB" sz="1500" b="0">
                <a:solidFill>
                  <a:schemeClr val="accent5">
                    <a:lumMod val="50000"/>
                  </a:schemeClr>
                </a:solidFill>
                <a:effectLst/>
                <a:latin typeface="+mj-lt"/>
                <a:ea typeface="Calibri" panose="020F0502020204030204" pitchFamily="34" charset="0"/>
                <a:cs typeface="Calibri" panose="020F0502020204030204" pitchFamily="34" charset="0"/>
              </a:rPr>
            </a:br>
            <a:r>
              <a:rPr lang="en-GB" sz="1500" b="0">
                <a:solidFill>
                  <a:schemeClr val="accent5">
                    <a:lumMod val="50000"/>
                  </a:schemeClr>
                </a:solidFill>
                <a:effectLst/>
                <a:latin typeface="+mj-lt"/>
                <a:ea typeface="Calibri" panose="020F0502020204030204" pitchFamily="34" charset="0"/>
                <a:cs typeface="Calibri" panose="020F0502020204030204" pitchFamily="34" charset="0"/>
              </a:rPr>
              <a:t>delivery capacity </a:t>
            </a:r>
            <a:br>
              <a:rPr lang="en-GB" sz="1500" b="0">
                <a:solidFill>
                  <a:schemeClr val="accent5">
                    <a:lumMod val="50000"/>
                  </a:schemeClr>
                </a:solidFill>
                <a:effectLst/>
                <a:latin typeface="+mj-lt"/>
                <a:ea typeface="Calibri" panose="020F0502020204030204" pitchFamily="34" charset="0"/>
                <a:cs typeface="Calibri" panose="020F0502020204030204" pitchFamily="34" charset="0"/>
              </a:rPr>
            </a:br>
            <a:r>
              <a:rPr lang="en-GB" sz="1500" b="0">
                <a:solidFill>
                  <a:schemeClr val="accent5">
                    <a:lumMod val="50000"/>
                  </a:schemeClr>
                </a:solidFill>
                <a:effectLst/>
                <a:latin typeface="+mj-lt"/>
                <a:ea typeface="Calibri" panose="020F0502020204030204" pitchFamily="34" charset="0"/>
                <a:cs typeface="Calibri" panose="020F0502020204030204" pitchFamily="34" charset="0"/>
              </a:rPr>
              <a:t>with </a:t>
            </a:r>
            <a:r>
              <a:rPr lang="en-GB" sz="1500" b="1">
                <a:solidFill>
                  <a:schemeClr val="accent5">
                    <a:lumMod val="50000"/>
                  </a:schemeClr>
                </a:solidFill>
                <a:effectLst/>
                <a:latin typeface="+mj-lt"/>
                <a:ea typeface="Calibri" panose="020F0502020204030204" pitchFamily="34" charset="0"/>
                <a:cs typeface="Calibri" panose="020F0502020204030204" pitchFamily="34" charset="0"/>
              </a:rPr>
              <a:t>flexibility</a:t>
            </a:r>
            <a:r>
              <a:rPr lang="en-GB" sz="1500" b="0">
                <a:solidFill>
                  <a:schemeClr val="accent5">
                    <a:lumMod val="50000"/>
                  </a:schemeClr>
                </a:solidFill>
                <a:effectLst/>
                <a:latin typeface="+mj-lt"/>
                <a:ea typeface="Calibri" panose="020F0502020204030204" pitchFamily="34" charset="0"/>
                <a:cs typeface="Calibri" panose="020F0502020204030204" pitchFamily="34" charset="0"/>
              </a:rPr>
              <a:t> in scaling up </a:t>
            </a:r>
            <a:r>
              <a:rPr lang="en-GB" sz="1500">
                <a:solidFill>
                  <a:schemeClr val="accent5">
                    <a:lumMod val="50000"/>
                  </a:schemeClr>
                </a:solidFill>
                <a:latin typeface="+mj-lt"/>
                <a:ea typeface="Calibri" panose="020F0502020204030204" pitchFamily="34" charset="0"/>
                <a:cs typeface="Calibri" panose="020F0502020204030204" pitchFamily="34" charset="0"/>
              </a:rPr>
              <a:t>or</a:t>
            </a:r>
            <a:r>
              <a:rPr lang="en-GB" sz="1500" b="0">
                <a:solidFill>
                  <a:schemeClr val="accent5">
                    <a:lumMod val="50000"/>
                  </a:schemeClr>
                </a:solidFill>
                <a:effectLst/>
                <a:latin typeface="+mj-lt"/>
                <a:ea typeface="Calibri" panose="020F0502020204030204" pitchFamily="34" charset="0"/>
                <a:cs typeface="Calibri" panose="020F0502020204030204" pitchFamily="34" charset="0"/>
              </a:rPr>
              <a:t> down, </a:t>
            </a:r>
            <a:br>
              <a:rPr lang="en-GB" sz="1500" b="0">
                <a:solidFill>
                  <a:schemeClr val="accent5">
                    <a:lumMod val="50000"/>
                  </a:schemeClr>
                </a:solidFill>
                <a:effectLst/>
                <a:latin typeface="+mj-lt"/>
                <a:ea typeface="Calibri" panose="020F0502020204030204" pitchFamily="34" charset="0"/>
                <a:cs typeface="Calibri" panose="020F0502020204030204" pitchFamily="34" charset="0"/>
              </a:rPr>
            </a:br>
            <a:r>
              <a:rPr lang="en-GB" sz="1500" b="0">
                <a:solidFill>
                  <a:schemeClr val="accent5">
                    <a:lumMod val="50000"/>
                  </a:schemeClr>
                </a:solidFill>
                <a:effectLst/>
                <a:latin typeface="+mj-lt"/>
                <a:ea typeface="Calibri" panose="020F0502020204030204" pitchFamily="34" charset="0"/>
                <a:cs typeface="Calibri" panose="020F0502020204030204" pitchFamily="34" charset="0"/>
              </a:rPr>
              <a:t>at </a:t>
            </a:r>
            <a:r>
              <a:rPr lang="en-GB" sz="1500" b="1">
                <a:solidFill>
                  <a:schemeClr val="accent5">
                    <a:lumMod val="50000"/>
                  </a:schemeClr>
                </a:solidFill>
                <a:effectLst/>
                <a:latin typeface="+mj-lt"/>
                <a:ea typeface="Calibri" panose="020F0502020204030204" pitchFamily="34" charset="0"/>
                <a:cs typeface="Calibri" panose="020F0502020204030204" pitchFamily="34" charset="0"/>
              </a:rPr>
              <a:t>competitive prices</a:t>
            </a:r>
            <a:endParaRPr lang="en-GB" sz="1500" b="1">
              <a:solidFill>
                <a:schemeClr val="accent5">
                  <a:lumMod val="50000"/>
                </a:schemeClr>
              </a:solidFill>
              <a:effectLst/>
              <a:latin typeface="+mj-lt"/>
              <a:ea typeface="Times New Roman" panose="02020603050405020304" pitchFamily="18" charset="0"/>
              <a:cs typeface="Calibri" panose="020F0502020204030204" pitchFamily="34" charset="0"/>
            </a:endParaRPr>
          </a:p>
          <a:p>
            <a:pPr>
              <a:spcBef>
                <a:spcPts val="200"/>
              </a:spcBef>
            </a:pPr>
            <a:endParaRPr lang="en-US" sz="1500"/>
          </a:p>
        </p:txBody>
      </p:sp>
      <p:sp>
        <p:nvSpPr>
          <p:cNvPr id="6" name="Rectangle 5">
            <a:extLst>
              <a:ext uri="{FF2B5EF4-FFF2-40B4-BE49-F238E27FC236}">
                <a16:creationId xmlns:a16="http://schemas.microsoft.com/office/drawing/2014/main" id="{9A909904-1DA2-5B29-E168-D0E213545192}"/>
              </a:ext>
            </a:extLst>
          </p:cNvPr>
          <p:cNvSpPr/>
          <p:nvPr/>
        </p:nvSpPr>
        <p:spPr>
          <a:xfrm>
            <a:off x="2754788" y="2545496"/>
            <a:ext cx="2095173" cy="37070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lvl="0">
              <a:spcBef>
                <a:spcPts val="200"/>
              </a:spcBef>
              <a:spcAft>
                <a:spcPts val="600"/>
              </a:spcAft>
            </a:pPr>
            <a:r>
              <a:rPr lang="en-GB" sz="1500" b="0">
                <a:solidFill>
                  <a:schemeClr val="accent5">
                    <a:lumMod val="50000"/>
                  </a:schemeClr>
                </a:solidFill>
                <a:effectLst/>
                <a:latin typeface="+mj-lt"/>
                <a:ea typeface="Times New Roman" panose="02020603050405020304" pitchFamily="18" charset="0"/>
                <a:cs typeface="Calibri" panose="020F0502020204030204" pitchFamily="34" charset="0"/>
              </a:rPr>
              <a:t>GDC is </a:t>
            </a:r>
            <a:r>
              <a:rPr lang="en-GB" sz="1500" b="1">
                <a:solidFill>
                  <a:schemeClr val="accent5">
                    <a:lumMod val="50000"/>
                  </a:schemeClr>
                </a:solidFill>
                <a:effectLst/>
                <a:latin typeface="+mj-lt"/>
                <a:ea typeface="Times New Roman" panose="02020603050405020304" pitchFamily="18" charset="0"/>
                <a:cs typeface="Calibri" panose="020F0502020204030204" pitchFamily="34" charset="0"/>
              </a:rPr>
              <a:t>globally managed </a:t>
            </a:r>
            <a:r>
              <a:rPr lang="en-GB" sz="1500" b="0">
                <a:solidFill>
                  <a:schemeClr val="accent5">
                    <a:lumMod val="50000"/>
                  </a:schemeClr>
                </a:solidFill>
                <a:effectLst/>
                <a:latin typeface="+mj-lt"/>
                <a:ea typeface="Times New Roman" panose="02020603050405020304" pitchFamily="18" charset="0"/>
                <a:cs typeface="Calibri" panose="020F0502020204030204" pitchFamily="34" charset="0"/>
              </a:rPr>
              <a:t>– the role </a:t>
            </a:r>
            <a:br>
              <a:rPr lang="en-GB" sz="1500" b="0">
                <a:solidFill>
                  <a:schemeClr val="accent5">
                    <a:lumMod val="50000"/>
                  </a:schemeClr>
                </a:solidFill>
                <a:effectLst/>
                <a:latin typeface="+mj-lt"/>
                <a:ea typeface="Times New Roman" panose="02020603050405020304" pitchFamily="18" charset="0"/>
                <a:cs typeface="Calibri" panose="020F0502020204030204" pitchFamily="34" charset="0"/>
              </a:rPr>
            </a:br>
            <a:r>
              <a:rPr lang="en-GB" sz="1500" b="0">
                <a:solidFill>
                  <a:schemeClr val="accent5">
                    <a:lumMod val="50000"/>
                  </a:schemeClr>
                </a:solidFill>
                <a:effectLst/>
                <a:latin typeface="+mj-lt"/>
                <a:ea typeface="Times New Roman" panose="02020603050405020304" pitchFamily="18" charset="0"/>
                <a:cs typeface="Calibri" panose="020F0502020204030204" pitchFamily="34" charset="0"/>
              </a:rPr>
              <a:t>of the hosting entity</a:t>
            </a:r>
          </a:p>
          <a:p>
            <a:pPr marL="182880" lvl="1" indent="-182880">
              <a:spcBef>
                <a:spcPts val="200"/>
              </a:spcBef>
              <a:buClr>
                <a:schemeClr val="tx2"/>
              </a:buClr>
              <a:buFont typeface="Arial" panose="020B0604020202020204" pitchFamily="34" charset="0"/>
              <a:buChar char="•"/>
            </a:pPr>
            <a:r>
              <a:rPr lang="en-GB" sz="1500" b="0">
                <a:solidFill>
                  <a:schemeClr val="accent5">
                    <a:lumMod val="50000"/>
                  </a:schemeClr>
                </a:solidFill>
                <a:effectLst/>
                <a:latin typeface="+mj-lt"/>
                <a:ea typeface="Times New Roman" panose="02020603050405020304" pitchFamily="18" charset="0"/>
                <a:cs typeface="Calibri" panose="020F0502020204030204" pitchFamily="34" charset="0"/>
              </a:rPr>
              <a:t>Global Solution Lead in the drivers’ seat (both for resourcing as recruitment)</a:t>
            </a:r>
            <a:endParaRPr lang="en-BE" sz="1500" b="0">
              <a:solidFill>
                <a:schemeClr val="accent5">
                  <a:lumMod val="50000"/>
                </a:schemeClr>
              </a:solidFill>
              <a:effectLst/>
              <a:latin typeface="+mj-lt"/>
              <a:ea typeface="Calibri" panose="020F0502020204030204" pitchFamily="34" charset="0"/>
              <a:cs typeface="Calibri" panose="020F0502020204030204" pitchFamily="34" charset="0"/>
            </a:endParaRPr>
          </a:p>
          <a:p>
            <a:pPr marL="182880" lvl="1" indent="-182880">
              <a:spcBef>
                <a:spcPts val="200"/>
              </a:spcBef>
              <a:buClr>
                <a:schemeClr val="tx2"/>
              </a:buClr>
              <a:buFont typeface="Arial" panose="020B0604020202020204" pitchFamily="34" charset="0"/>
              <a:buChar char="•"/>
            </a:pPr>
            <a:r>
              <a:rPr lang="en-GB" sz="1500" b="0">
                <a:solidFill>
                  <a:schemeClr val="accent5">
                    <a:lumMod val="50000"/>
                  </a:schemeClr>
                </a:solidFill>
                <a:effectLst/>
                <a:latin typeface="+mj-lt"/>
                <a:ea typeface="Times New Roman" panose="02020603050405020304" pitchFamily="18" charset="0"/>
                <a:cs typeface="Calibri" panose="020F0502020204030204" pitchFamily="34" charset="0"/>
              </a:rPr>
              <a:t>GDC MT and MC: all stakeholders are involved, have a voice </a:t>
            </a:r>
            <a:r>
              <a:rPr lang="en-GB" sz="1500" b="0" err="1">
                <a:solidFill>
                  <a:schemeClr val="accent5">
                    <a:lumMod val="50000"/>
                  </a:schemeClr>
                </a:solidFill>
                <a:effectLst/>
                <a:latin typeface="+mj-lt"/>
                <a:ea typeface="Times New Roman" panose="02020603050405020304" pitchFamily="18" charset="0"/>
                <a:cs typeface="Calibri" panose="020F0502020204030204" pitchFamily="34" charset="0"/>
              </a:rPr>
              <a:t>ànd</a:t>
            </a:r>
            <a:r>
              <a:rPr lang="en-GB" sz="1500" b="0">
                <a:solidFill>
                  <a:schemeClr val="accent5">
                    <a:lumMod val="50000"/>
                  </a:schemeClr>
                </a:solidFill>
                <a:effectLst/>
                <a:latin typeface="+mj-lt"/>
                <a:ea typeface="Times New Roman" panose="02020603050405020304" pitchFamily="18" charset="0"/>
                <a:cs typeface="Calibri" panose="020F0502020204030204" pitchFamily="34" charset="0"/>
              </a:rPr>
              <a:t> share the responsibility to make GDC a success for all </a:t>
            </a:r>
            <a:endParaRPr lang="en-GB" sz="1500" b="0">
              <a:solidFill>
                <a:schemeClr val="accent5">
                  <a:lumMod val="50000"/>
                </a:schemeClr>
              </a:solidFill>
              <a:latin typeface="+mj-lt"/>
              <a:ea typeface="Calibri" panose="020F0502020204030204" pitchFamily="34" charset="0"/>
              <a:cs typeface="Calibri" panose="020F0502020204030204" pitchFamily="34" charset="0"/>
            </a:endParaRPr>
          </a:p>
          <a:p>
            <a:pPr>
              <a:spcBef>
                <a:spcPts val="200"/>
              </a:spcBef>
            </a:pPr>
            <a:endParaRPr lang="en-US" sz="1500"/>
          </a:p>
        </p:txBody>
      </p:sp>
      <p:sp>
        <p:nvSpPr>
          <p:cNvPr id="7" name="Rectangle 6">
            <a:extLst>
              <a:ext uri="{FF2B5EF4-FFF2-40B4-BE49-F238E27FC236}">
                <a16:creationId xmlns:a16="http://schemas.microsoft.com/office/drawing/2014/main" id="{E572ABBB-C19A-238D-F5BD-361916088266}"/>
              </a:ext>
            </a:extLst>
          </p:cNvPr>
          <p:cNvSpPr/>
          <p:nvPr/>
        </p:nvSpPr>
        <p:spPr>
          <a:xfrm>
            <a:off x="5075820" y="2545496"/>
            <a:ext cx="2095173" cy="37070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spcBef>
                <a:spcPts val="200"/>
              </a:spcBef>
            </a:pPr>
            <a:r>
              <a:rPr lang="en-GB" sz="1500" b="0">
                <a:solidFill>
                  <a:schemeClr val="accent5">
                    <a:lumMod val="50000"/>
                  </a:schemeClr>
                </a:solidFill>
                <a:latin typeface="+mj-lt"/>
                <a:ea typeface="Calibri" panose="020F0502020204030204" pitchFamily="34" charset="0"/>
                <a:cs typeface="Calibri" panose="020F0502020204030204" pitchFamily="34" charset="0"/>
              </a:rPr>
              <a:t>Optimizing GDC resources is a </a:t>
            </a:r>
            <a:r>
              <a:rPr lang="en-GB" sz="1500" b="1">
                <a:solidFill>
                  <a:schemeClr val="accent5">
                    <a:lumMod val="50000"/>
                  </a:schemeClr>
                </a:solidFill>
                <a:latin typeface="+mj-lt"/>
                <a:ea typeface="Calibri" panose="020F0502020204030204" pitchFamily="34" charset="0"/>
                <a:cs typeface="Calibri" panose="020F0502020204030204" pitchFamily="34" charset="0"/>
              </a:rPr>
              <a:t>shared responsibility</a:t>
            </a:r>
            <a:r>
              <a:rPr lang="en-GB" sz="1500" b="0">
                <a:solidFill>
                  <a:schemeClr val="accent5">
                    <a:lumMod val="50000"/>
                  </a:schemeClr>
                </a:solidFill>
                <a:latin typeface="+mj-lt"/>
                <a:ea typeface="Calibri" panose="020F0502020204030204" pitchFamily="34" charset="0"/>
                <a:cs typeface="Calibri" panose="020F0502020204030204" pitchFamily="34" charset="0"/>
              </a:rPr>
              <a:t>. Booking approved bench time only happens after the SDM’s informal approval.</a:t>
            </a:r>
          </a:p>
          <a:p>
            <a:pPr>
              <a:spcBef>
                <a:spcPts val="200"/>
              </a:spcBef>
            </a:pPr>
            <a:endParaRPr lang="en-US" sz="1500"/>
          </a:p>
        </p:txBody>
      </p:sp>
      <p:sp>
        <p:nvSpPr>
          <p:cNvPr id="8" name="Rectangle 7">
            <a:extLst>
              <a:ext uri="{FF2B5EF4-FFF2-40B4-BE49-F238E27FC236}">
                <a16:creationId xmlns:a16="http://schemas.microsoft.com/office/drawing/2014/main" id="{63ACDB77-488E-4B6B-C0E6-9594C544781D}"/>
              </a:ext>
            </a:extLst>
          </p:cNvPr>
          <p:cNvSpPr/>
          <p:nvPr/>
        </p:nvSpPr>
        <p:spPr>
          <a:xfrm>
            <a:off x="7396854" y="2545496"/>
            <a:ext cx="2095173" cy="37070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lvl="0">
              <a:spcBef>
                <a:spcPts val="200"/>
              </a:spcBef>
              <a:spcAft>
                <a:spcPts val="600"/>
              </a:spcAft>
            </a:pPr>
            <a:r>
              <a:rPr lang="en-GB" sz="1500" b="1">
                <a:solidFill>
                  <a:schemeClr val="accent5">
                    <a:lumMod val="50000"/>
                  </a:schemeClr>
                </a:solidFill>
                <a:effectLst/>
                <a:latin typeface="+mj-lt"/>
                <a:ea typeface="Calibri" panose="020F0502020204030204" pitchFamily="34" charset="0"/>
                <a:cs typeface="Calibri" panose="020F0502020204030204" pitchFamily="34" charset="0"/>
              </a:rPr>
              <a:t>3 operating models </a:t>
            </a:r>
          </a:p>
          <a:p>
            <a:pPr marL="182880" lvl="1" indent="-182880">
              <a:spcBef>
                <a:spcPts val="200"/>
              </a:spcBef>
              <a:buClr>
                <a:schemeClr val="tx2"/>
              </a:buClr>
              <a:buFont typeface="Arial" panose="020B0604020202020204" pitchFamily="34" charset="0"/>
              <a:buChar char="•"/>
            </a:pPr>
            <a:r>
              <a:rPr lang="en-GB" sz="1500" b="0">
                <a:solidFill>
                  <a:schemeClr val="accent5">
                    <a:lumMod val="50000"/>
                  </a:schemeClr>
                </a:solidFill>
                <a:effectLst/>
                <a:latin typeface="+mj-lt"/>
                <a:ea typeface="Calibri" panose="020F0502020204030204" pitchFamily="34" charset="0"/>
                <a:cs typeface="Calibri" panose="020F0502020204030204" pitchFamily="34" charset="0"/>
              </a:rPr>
              <a:t>GDC Pool: capacity on demand</a:t>
            </a:r>
          </a:p>
          <a:p>
            <a:pPr marL="182880" lvl="1" indent="-182880">
              <a:spcBef>
                <a:spcPts val="200"/>
              </a:spcBef>
              <a:buClr>
                <a:schemeClr val="tx2"/>
              </a:buClr>
              <a:buFont typeface="Arial" panose="020B0604020202020204" pitchFamily="34" charset="0"/>
              <a:buChar char="•"/>
            </a:pPr>
            <a:r>
              <a:rPr lang="en-GB" sz="1500">
                <a:solidFill>
                  <a:schemeClr val="accent5">
                    <a:lumMod val="50000"/>
                  </a:schemeClr>
                </a:solidFill>
                <a:latin typeface="+mj-lt"/>
                <a:ea typeface="Calibri" panose="020F0502020204030204" pitchFamily="34" charset="0"/>
                <a:cs typeface="Calibri" panose="020F0502020204030204" pitchFamily="34" charset="0"/>
              </a:rPr>
              <a:t>Team Extension: long-term collaboration model with resource responsibilities for selling entity</a:t>
            </a:r>
          </a:p>
          <a:p>
            <a:pPr marL="182880" lvl="1" indent="-182880">
              <a:spcBef>
                <a:spcPts val="200"/>
              </a:spcBef>
              <a:buClr>
                <a:schemeClr val="tx2"/>
              </a:buClr>
              <a:buFont typeface="Arial" panose="020B0604020202020204" pitchFamily="34" charset="0"/>
              <a:buChar char="•"/>
            </a:pPr>
            <a:r>
              <a:rPr lang="en-GB" sz="1500" b="0">
                <a:solidFill>
                  <a:schemeClr val="accent5">
                    <a:lumMod val="50000"/>
                  </a:schemeClr>
                </a:solidFill>
                <a:effectLst/>
                <a:latin typeface="+mj-lt"/>
                <a:ea typeface="Calibri" panose="020F0502020204030204" pitchFamily="34" charset="0"/>
                <a:cs typeface="Calibri" panose="020F0502020204030204" pitchFamily="34" charset="0"/>
              </a:rPr>
              <a:t>Packaged services: complete delivery of a subproject</a:t>
            </a:r>
          </a:p>
          <a:p>
            <a:pPr>
              <a:spcBef>
                <a:spcPts val="200"/>
              </a:spcBef>
            </a:pPr>
            <a:endParaRPr lang="en-US" sz="1500"/>
          </a:p>
        </p:txBody>
      </p:sp>
      <p:sp>
        <p:nvSpPr>
          <p:cNvPr id="9" name="Rectangle 8">
            <a:extLst>
              <a:ext uri="{FF2B5EF4-FFF2-40B4-BE49-F238E27FC236}">
                <a16:creationId xmlns:a16="http://schemas.microsoft.com/office/drawing/2014/main" id="{E1D79D02-B302-84DD-0500-C5B977DD3130}"/>
              </a:ext>
            </a:extLst>
          </p:cNvPr>
          <p:cNvSpPr/>
          <p:nvPr/>
        </p:nvSpPr>
        <p:spPr>
          <a:xfrm>
            <a:off x="9717887" y="2545496"/>
            <a:ext cx="2095173" cy="37070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lvl="0">
              <a:spcBef>
                <a:spcPts val="200"/>
              </a:spcBef>
              <a:spcAft>
                <a:spcPts val="600"/>
              </a:spcAft>
              <a:buClr>
                <a:schemeClr val="tx2"/>
              </a:buClr>
            </a:pPr>
            <a:r>
              <a:rPr lang="en-GB" sz="1500">
                <a:solidFill>
                  <a:schemeClr val="accent5">
                    <a:lumMod val="50000"/>
                  </a:schemeClr>
                </a:solidFill>
                <a:latin typeface="+mj-lt"/>
                <a:cs typeface="Calibri" panose="020F0502020204030204" pitchFamily="34" charset="0"/>
              </a:rPr>
              <a:t>Active </a:t>
            </a:r>
            <a:r>
              <a:rPr lang="en-GB" sz="1500" b="1">
                <a:solidFill>
                  <a:schemeClr val="accent5">
                    <a:lumMod val="50000"/>
                  </a:schemeClr>
                </a:solidFill>
                <a:latin typeface="+mj-lt"/>
                <a:cs typeface="Calibri" panose="020F0502020204030204" pitchFamily="34" charset="0"/>
              </a:rPr>
              <a:t>improvement actions in ’25</a:t>
            </a:r>
          </a:p>
          <a:p>
            <a:pPr marL="182880" lvl="1" indent="-182880">
              <a:spcBef>
                <a:spcPts val="200"/>
              </a:spcBef>
              <a:buClr>
                <a:schemeClr val="tx2"/>
              </a:buClr>
              <a:buFont typeface="Arial" panose="020B0604020202020204" pitchFamily="34" charset="0"/>
              <a:buChar char="•"/>
            </a:pPr>
            <a:r>
              <a:rPr lang="en-GB" sz="1500">
                <a:solidFill>
                  <a:schemeClr val="accent5">
                    <a:lumMod val="50000"/>
                  </a:schemeClr>
                </a:solidFill>
                <a:latin typeface="+mj-lt"/>
                <a:cs typeface="Calibri" panose="020F0502020204030204" pitchFamily="34" charset="0"/>
              </a:rPr>
              <a:t>Expectations framework</a:t>
            </a:r>
          </a:p>
          <a:p>
            <a:pPr marL="182880" lvl="1" indent="-182880">
              <a:spcBef>
                <a:spcPts val="200"/>
              </a:spcBef>
              <a:buClr>
                <a:schemeClr val="tx2"/>
              </a:buClr>
              <a:buFont typeface="Arial" panose="020B0604020202020204" pitchFamily="34" charset="0"/>
              <a:buChar char="•"/>
            </a:pPr>
            <a:r>
              <a:rPr lang="en-GB" sz="1500">
                <a:solidFill>
                  <a:schemeClr val="accent5">
                    <a:lumMod val="50000"/>
                  </a:schemeClr>
                </a:solidFill>
                <a:latin typeface="+mj-lt"/>
                <a:cs typeface="Calibri" panose="020F0502020204030204" pitchFamily="34" charset="0"/>
              </a:rPr>
              <a:t>Onboarding</a:t>
            </a:r>
          </a:p>
          <a:p>
            <a:pPr marL="182880" lvl="1" indent="-182880">
              <a:spcBef>
                <a:spcPts val="200"/>
              </a:spcBef>
              <a:buClr>
                <a:schemeClr val="tx2"/>
              </a:buClr>
              <a:buFont typeface="Arial" panose="020B0604020202020204" pitchFamily="34" charset="0"/>
              <a:buChar char="•"/>
            </a:pPr>
            <a:r>
              <a:rPr lang="en-GB" sz="1500">
                <a:solidFill>
                  <a:schemeClr val="accent5">
                    <a:lumMod val="50000"/>
                  </a:schemeClr>
                </a:solidFill>
                <a:latin typeface="+mj-lt"/>
                <a:cs typeface="Calibri" panose="020F0502020204030204" pitchFamily="34" charset="0"/>
              </a:rPr>
              <a:t>Feedback</a:t>
            </a:r>
          </a:p>
          <a:p>
            <a:pPr marL="182880" lvl="1" indent="-182880">
              <a:spcBef>
                <a:spcPts val="200"/>
              </a:spcBef>
              <a:buClr>
                <a:schemeClr val="tx2"/>
              </a:buClr>
              <a:buFont typeface="Arial" panose="020B0604020202020204" pitchFamily="34" charset="0"/>
              <a:buChar char="•"/>
            </a:pPr>
            <a:r>
              <a:rPr lang="en-GB" sz="1500">
                <a:solidFill>
                  <a:schemeClr val="accent5">
                    <a:lumMod val="50000"/>
                  </a:schemeClr>
                </a:solidFill>
                <a:latin typeface="+mj-lt"/>
                <a:cs typeface="Calibri" panose="020F0502020204030204" pitchFamily="34" charset="0"/>
              </a:rPr>
              <a:t>Communication</a:t>
            </a:r>
            <a:endParaRPr lang="en-US" sz="1500"/>
          </a:p>
        </p:txBody>
      </p:sp>
      <p:grpSp>
        <p:nvGrpSpPr>
          <p:cNvPr id="11" name="Group 10">
            <a:extLst>
              <a:ext uri="{FF2B5EF4-FFF2-40B4-BE49-F238E27FC236}">
                <a16:creationId xmlns:a16="http://schemas.microsoft.com/office/drawing/2014/main" id="{62E4F90A-F9D4-A463-B969-4897A0DA6ADC}"/>
              </a:ext>
            </a:extLst>
          </p:cNvPr>
          <p:cNvGrpSpPr/>
          <p:nvPr/>
        </p:nvGrpSpPr>
        <p:grpSpPr>
          <a:xfrm>
            <a:off x="433754" y="1350204"/>
            <a:ext cx="1046380" cy="1046380"/>
            <a:chOff x="9252268" y="1383322"/>
            <a:chExt cx="1584255" cy="1584255"/>
          </a:xfrm>
        </p:grpSpPr>
        <p:pic>
          <p:nvPicPr>
            <p:cNvPr id="12" name="Picture 11">
              <a:extLst>
                <a:ext uri="{FF2B5EF4-FFF2-40B4-BE49-F238E27FC236}">
                  <a16:creationId xmlns:a16="http://schemas.microsoft.com/office/drawing/2014/main" id="{F76AC150-3CC9-0C81-2651-F5B990F7AA2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252268" y="1383322"/>
              <a:ext cx="1584255" cy="1584255"/>
            </a:xfrm>
            <a:prstGeom prst="rect">
              <a:avLst/>
            </a:prstGeom>
          </p:spPr>
        </p:pic>
        <p:sp>
          <p:nvSpPr>
            <p:cNvPr id="13" name="Text Placeholder 8">
              <a:extLst>
                <a:ext uri="{FF2B5EF4-FFF2-40B4-BE49-F238E27FC236}">
                  <a16:creationId xmlns:a16="http://schemas.microsoft.com/office/drawing/2014/main" id="{F10608C2-F4B4-A101-36B2-317FEE5525D5}"/>
                </a:ext>
              </a:extLst>
            </p:cNvPr>
            <p:cNvSpPr txBox="1">
              <a:spLocks/>
            </p:cNvSpPr>
            <p:nvPr/>
          </p:nvSpPr>
          <p:spPr>
            <a:xfrm>
              <a:off x="9252268" y="1849879"/>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chemeClr val="bg1"/>
                  </a:solidFill>
                </a:rPr>
                <a:t>1</a:t>
              </a:r>
            </a:p>
          </p:txBody>
        </p:sp>
      </p:grpSp>
      <p:grpSp>
        <p:nvGrpSpPr>
          <p:cNvPr id="14" name="Group 13">
            <a:extLst>
              <a:ext uri="{FF2B5EF4-FFF2-40B4-BE49-F238E27FC236}">
                <a16:creationId xmlns:a16="http://schemas.microsoft.com/office/drawing/2014/main" id="{C3FC8691-2CF0-C895-C79D-CE0AF6DC4DF1}"/>
              </a:ext>
            </a:extLst>
          </p:cNvPr>
          <p:cNvGrpSpPr/>
          <p:nvPr/>
        </p:nvGrpSpPr>
        <p:grpSpPr>
          <a:xfrm>
            <a:off x="2754788" y="1350204"/>
            <a:ext cx="1046380" cy="1046380"/>
            <a:chOff x="9252268" y="1383322"/>
            <a:chExt cx="1584255" cy="1584255"/>
          </a:xfrm>
        </p:grpSpPr>
        <p:pic>
          <p:nvPicPr>
            <p:cNvPr id="15" name="Picture 14">
              <a:extLst>
                <a:ext uri="{FF2B5EF4-FFF2-40B4-BE49-F238E27FC236}">
                  <a16:creationId xmlns:a16="http://schemas.microsoft.com/office/drawing/2014/main" id="{1887B6EC-F42B-43D1-E31E-9375B49CA4D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5400000">
              <a:off x="9252268" y="1383322"/>
              <a:ext cx="1584255" cy="1584255"/>
            </a:xfrm>
            <a:prstGeom prst="rect">
              <a:avLst/>
            </a:prstGeom>
          </p:spPr>
        </p:pic>
        <p:sp>
          <p:nvSpPr>
            <p:cNvPr id="16" name="Text Placeholder 8">
              <a:extLst>
                <a:ext uri="{FF2B5EF4-FFF2-40B4-BE49-F238E27FC236}">
                  <a16:creationId xmlns:a16="http://schemas.microsoft.com/office/drawing/2014/main" id="{3DDDD41B-2376-BB28-5DD8-CFBD604467CA}"/>
                </a:ext>
              </a:extLst>
            </p:cNvPr>
            <p:cNvSpPr txBox="1">
              <a:spLocks/>
            </p:cNvSpPr>
            <p:nvPr/>
          </p:nvSpPr>
          <p:spPr>
            <a:xfrm>
              <a:off x="9252268" y="1849879"/>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chemeClr val="bg1"/>
                  </a:solidFill>
                </a:rPr>
                <a:t>2</a:t>
              </a:r>
            </a:p>
          </p:txBody>
        </p:sp>
      </p:grpSp>
      <p:grpSp>
        <p:nvGrpSpPr>
          <p:cNvPr id="17" name="Group 16">
            <a:extLst>
              <a:ext uri="{FF2B5EF4-FFF2-40B4-BE49-F238E27FC236}">
                <a16:creationId xmlns:a16="http://schemas.microsoft.com/office/drawing/2014/main" id="{87E71725-BE9C-7ADB-9EB2-2E3693CC20BF}"/>
              </a:ext>
            </a:extLst>
          </p:cNvPr>
          <p:cNvGrpSpPr/>
          <p:nvPr/>
        </p:nvGrpSpPr>
        <p:grpSpPr>
          <a:xfrm>
            <a:off x="5075820" y="1350204"/>
            <a:ext cx="1046380" cy="1046380"/>
            <a:chOff x="9252268" y="1383322"/>
            <a:chExt cx="1584255" cy="1584255"/>
          </a:xfrm>
        </p:grpSpPr>
        <p:pic>
          <p:nvPicPr>
            <p:cNvPr id="18" name="Picture 17">
              <a:extLst>
                <a:ext uri="{FF2B5EF4-FFF2-40B4-BE49-F238E27FC236}">
                  <a16:creationId xmlns:a16="http://schemas.microsoft.com/office/drawing/2014/main" id="{1D61DA17-D987-AAB7-580C-198BDB95F7E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a:off x="9252268" y="1383322"/>
              <a:ext cx="1584255" cy="1584255"/>
            </a:xfrm>
            <a:prstGeom prst="rect">
              <a:avLst/>
            </a:prstGeom>
          </p:spPr>
        </p:pic>
        <p:sp>
          <p:nvSpPr>
            <p:cNvPr id="19" name="Text Placeholder 8">
              <a:extLst>
                <a:ext uri="{FF2B5EF4-FFF2-40B4-BE49-F238E27FC236}">
                  <a16:creationId xmlns:a16="http://schemas.microsoft.com/office/drawing/2014/main" id="{4A594456-616A-7009-C66C-F5E976FA9225}"/>
                </a:ext>
              </a:extLst>
            </p:cNvPr>
            <p:cNvSpPr txBox="1">
              <a:spLocks/>
            </p:cNvSpPr>
            <p:nvPr/>
          </p:nvSpPr>
          <p:spPr>
            <a:xfrm>
              <a:off x="9252268" y="1849879"/>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chemeClr val="bg1"/>
                  </a:solidFill>
                </a:rPr>
                <a:t>3</a:t>
              </a:r>
            </a:p>
          </p:txBody>
        </p:sp>
      </p:grpSp>
      <p:grpSp>
        <p:nvGrpSpPr>
          <p:cNvPr id="20" name="Group 19">
            <a:extLst>
              <a:ext uri="{FF2B5EF4-FFF2-40B4-BE49-F238E27FC236}">
                <a16:creationId xmlns:a16="http://schemas.microsoft.com/office/drawing/2014/main" id="{C7B609B2-BB29-F612-3E93-491605FEA6BE}"/>
              </a:ext>
            </a:extLst>
          </p:cNvPr>
          <p:cNvGrpSpPr/>
          <p:nvPr/>
        </p:nvGrpSpPr>
        <p:grpSpPr>
          <a:xfrm>
            <a:off x="7396852" y="1350204"/>
            <a:ext cx="1046380" cy="1046380"/>
            <a:chOff x="9252268" y="1383322"/>
            <a:chExt cx="1584255" cy="1584255"/>
          </a:xfrm>
        </p:grpSpPr>
        <p:pic>
          <p:nvPicPr>
            <p:cNvPr id="21" name="Picture 20">
              <a:extLst>
                <a:ext uri="{FF2B5EF4-FFF2-40B4-BE49-F238E27FC236}">
                  <a16:creationId xmlns:a16="http://schemas.microsoft.com/office/drawing/2014/main" id="{ABFE3231-E6B8-ADC3-83D8-1881E1B5C45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6200000">
              <a:off x="9252268" y="1383322"/>
              <a:ext cx="1584255" cy="1584255"/>
            </a:xfrm>
            <a:prstGeom prst="rect">
              <a:avLst/>
            </a:prstGeom>
          </p:spPr>
        </p:pic>
        <p:sp>
          <p:nvSpPr>
            <p:cNvPr id="22" name="Text Placeholder 8">
              <a:extLst>
                <a:ext uri="{FF2B5EF4-FFF2-40B4-BE49-F238E27FC236}">
                  <a16:creationId xmlns:a16="http://schemas.microsoft.com/office/drawing/2014/main" id="{E4301E4A-C7E6-3276-08A4-88BF9E537D1D}"/>
                </a:ext>
              </a:extLst>
            </p:cNvPr>
            <p:cNvSpPr txBox="1">
              <a:spLocks/>
            </p:cNvSpPr>
            <p:nvPr/>
          </p:nvSpPr>
          <p:spPr>
            <a:xfrm>
              <a:off x="9252268" y="1849879"/>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chemeClr val="bg1"/>
                  </a:solidFill>
                </a:rPr>
                <a:t>4</a:t>
              </a:r>
            </a:p>
          </p:txBody>
        </p:sp>
      </p:grpSp>
      <p:grpSp>
        <p:nvGrpSpPr>
          <p:cNvPr id="23" name="Group 22">
            <a:extLst>
              <a:ext uri="{FF2B5EF4-FFF2-40B4-BE49-F238E27FC236}">
                <a16:creationId xmlns:a16="http://schemas.microsoft.com/office/drawing/2014/main" id="{F5B4AF99-6605-2709-AD68-B4A4EA6AB104}"/>
              </a:ext>
            </a:extLst>
          </p:cNvPr>
          <p:cNvGrpSpPr/>
          <p:nvPr/>
        </p:nvGrpSpPr>
        <p:grpSpPr>
          <a:xfrm>
            <a:off x="9717886" y="1350204"/>
            <a:ext cx="1046380" cy="1046380"/>
            <a:chOff x="9252268" y="1383322"/>
            <a:chExt cx="1584255" cy="1584255"/>
          </a:xfrm>
        </p:grpSpPr>
        <p:pic>
          <p:nvPicPr>
            <p:cNvPr id="24" name="Picture 23">
              <a:extLst>
                <a:ext uri="{FF2B5EF4-FFF2-40B4-BE49-F238E27FC236}">
                  <a16:creationId xmlns:a16="http://schemas.microsoft.com/office/drawing/2014/main" id="{D04186EB-D503-4551-7CF7-65C2BF7CD55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252268" y="1383322"/>
              <a:ext cx="1584255" cy="1584255"/>
            </a:xfrm>
            <a:prstGeom prst="rect">
              <a:avLst/>
            </a:prstGeom>
          </p:spPr>
        </p:pic>
        <p:sp>
          <p:nvSpPr>
            <p:cNvPr id="25" name="Text Placeholder 8">
              <a:extLst>
                <a:ext uri="{FF2B5EF4-FFF2-40B4-BE49-F238E27FC236}">
                  <a16:creationId xmlns:a16="http://schemas.microsoft.com/office/drawing/2014/main" id="{40B180A6-53D7-11F4-C589-8131A560E228}"/>
                </a:ext>
              </a:extLst>
            </p:cNvPr>
            <p:cNvSpPr txBox="1">
              <a:spLocks/>
            </p:cNvSpPr>
            <p:nvPr/>
          </p:nvSpPr>
          <p:spPr>
            <a:xfrm>
              <a:off x="9252268" y="1849879"/>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chemeClr val="bg1"/>
                  </a:solidFill>
                </a:rPr>
                <a:t>5</a:t>
              </a:r>
            </a:p>
          </p:txBody>
        </p:sp>
      </p:grpSp>
    </p:spTree>
    <p:custDataLst>
      <p:tags r:id="rId1"/>
    </p:custDataLst>
    <p:extLst>
      <p:ext uri="{BB962C8B-B14F-4D97-AF65-F5344CB8AC3E}">
        <p14:creationId xmlns:p14="http://schemas.microsoft.com/office/powerpoint/2010/main" val="1698851004"/>
      </p:ext>
    </p:extLst>
  </p:cSld>
  <p:clrMapOvr>
    <a:masterClrMapping/>
  </p:clrMapOvr>
  <mc:AlternateContent xmlns:mc="http://schemas.openxmlformats.org/markup-compatibility/2006" xmlns:p14="http://schemas.microsoft.com/office/powerpoint/2010/main">
    <mc:Choice Requires="p14">
      <p:transition spd="med" p14:dur="700" advTm="95248">
        <p:fade/>
      </p:transition>
    </mc:Choice>
    <mc:Fallback xmlns="">
      <p:transition spd="med" advTm="952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600" fill="hold"/>
                                        <p:tgtEl>
                                          <p:spTgt spid="11"/>
                                        </p:tgtEl>
                                        <p:attrNameLst>
                                          <p:attrName>ppt_w</p:attrName>
                                        </p:attrNameLst>
                                      </p:cBhvr>
                                      <p:tavLst>
                                        <p:tav tm="0">
                                          <p:val>
                                            <p:fltVal val="0"/>
                                          </p:val>
                                        </p:tav>
                                        <p:tav tm="100000">
                                          <p:val>
                                            <p:strVal val="#ppt_w"/>
                                          </p:val>
                                        </p:tav>
                                      </p:tavLst>
                                    </p:anim>
                                    <p:anim calcmode="lin" valueType="num">
                                      <p:cBhvr>
                                        <p:cTn id="8" dur="600" fill="hold"/>
                                        <p:tgtEl>
                                          <p:spTgt spid="11"/>
                                        </p:tgtEl>
                                        <p:attrNameLst>
                                          <p:attrName>ppt_h</p:attrName>
                                        </p:attrNameLst>
                                      </p:cBhvr>
                                      <p:tavLst>
                                        <p:tav tm="0">
                                          <p:val>
                                            <p:fltVal val="0"/>
                                          </p:val>
                                        </p:tav>
                                        <p:tav tm="100000">
                                          <p:val>
                                            <p:strVal val="#ppt_h"/>
                                          </p:val>
                                        </p:tav>
                                      </p:tavLst>
                                    </p:anim>
                                    <p:anim calcmode="lin" valueType="num">
                                      <p:cBhvr>
                                        <p:cTn id="9" dur="600" fill="hold"/>
                                        <p:tgtEl>
                                          <p:spTgt spid="11"/>
                                        </p:tgtEl>
                                        <p:attrNameLst>
                                          <p:attrName>style.rotation</p:attrName>
                                        </p:attrNameLst>
                                      </p:cBhvr>
                                      <p:tavLst>
                                        <p:tav tm="0">
                                          <p:val>
                                            <p:fltVal val="360"/>
                                          </p:val>
                                        </p:tav>
                                        <p:tav tm="100000">
                                          <p:val>
                                            <p:fltVal val="0"/>
                                          </p:val>
                                        </p:tav>
                                      </p:tavLst>
                                    </p:anim>
                                    <p:animEffect transition="in" filter="fade">
                                      <p:cBhvr>
                                        <p:cTn id="10" dur="600"/>
                                        <p:tgtEl>
                                          <p:spTgt spid="11"/>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400"/>
                                        <p:tgtEl>
                                          <p:spTgt spid="5"/>
                                        </p:tgtEl>
                                      </p:cBhvr>
                                    </p:animEffect>
                                    <p:anim calcmode="lin" valueType="num">
                                      <p:cBhvr>
                                        <p:cTn id="14" dur="400" fill="hold"/>
                                        <p:tgtEl>
                                          <p:spTgt spid="5"/>
                                        </p:tgtEl>
                                        <p:attrNameLst>
                                          <p:attrName>ppt_x</p:attrName>
                                        </p:attrNameLst>
                                      </p:cBhvr>
                                      <p:tavLst>
                                        <p:tav tm="0">
                                          <p:val>
                                            <p:strVal val="#ppt_x"/>
                                          </p:val>
                                        </p:tav>
                                        <p:tav tm="100000">
                                          <p:val>
                                            <p:strVal val="#ppt_x"/>
                                          </p:val>
                                        </p:tav>
                                      </p:tavLst>
                                    </p:anim>
                                    <p:anim calcmode="lin" valueType="num">
                                      <p:cBhvr>
                                        <p:cTn id="15" dur="4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600" fill="hold"/>
                                        <p:tgtEl>
                                          <p:spTgt spid="14"/>
                                        </p:tgtEl>
                                        <p:attrNameLst>
                                          <p:attrName>ppt_w</p:attrName>
                                        </p:attrNameLst>
                                      </p:cBhvr>
                                      <p:tavLst>
                                        <p:tav tm="0">
                                          <p:val>
                                            <p:fltVal val="0"/>
                                          </p:val>
                                        </p:tav>
                                        <p:tav tm="100000">
                                          <p:val>
                                            <p:strVal val="#ppt_w"/>
                                          </p:val>
                                        </p:tav>
                                      </p:tavLst>
                                    </p:anim>
                                    <p:anim calcmode="lin" valueType="num">
                                      <p:cBhvr>
                                        <p:cTn id="21" dur="600" fill="hold"/>
                                        <p:tgtEl>
                                          <p:spTgt spid="14"/>
                                        </p:tgtEl>
                                        <p:attrNameLst>
                                          <p:attrName>ppt_h</p:attrName>
                                        </p:attrNameLst>
                                      </p:cBhvr>
                                      <p:tavLst>
                                        <p:tav tm="0">
                                          <p:val>
                                            <p:fltVal val="0"/>
                                          </p:val>
                                        </p:tav>
                                        <p:tav tm="100000">
                                          <p:val>
                                            <p:strVal val="#ppt_h"/>
                                          </p:val>
                                        </p:tav>
                                      </p:tavLst>
                                    </p:anim>
                                    <p:anim calcmode="lin" valueType="num">
                                      <p:cBhvr>
                                        <p:cTn id="22" dur="600" fill="hold"/>
                                        <p:tgtEl>
                                          <p:spTgt spid="14"/>
                                        </p:tgtEl>
                                        <p:attrNameLst>
                                          <p:attrName>style.rotation</p:attrName>
                                        </p:attrNameLst>
                                      </p:cBhvr>
                                      <p:tavLst>
                                        <p:tav tm="0">
                                          <p:val>
                                            <p:fltVal val="360"/>
                                          </p:val>
                                        </p:tav>
                                        <p:tav tm="100000">
                                          <p:val>
                                            <p:fltVal val="0"/>
                                          </p:val>
                                        </p:tav>
                                      </p:tavLst>
                                    </p:anim>
                                    <p:animEffect transition="in" filter="fade">
                                      <p:cBhvr>
                                        <p:cTn id="23" dur="600"/>
                                        <p:tgtEl>
                                          <p:spTgt spid="14"/>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400"/>
                                        <p:tgtEl>
                                          <p:spTgt spid="6"/>
                                        </p:tgtEl>
                                      </p:cBhvr>
                                    </p:animEffect>
                                    <p:anim calcmode="lin" valueType="num">
                                      <p:cBhvr>
                                        <p:cTn id="27" dur="400" fill="hold"/>
                                        <p:tgtEl>
                                          <p:spTgt spid="6"/>
                                        </p:tgtEl>
                                        <p:attrNameLst>
                                          <p:attrName>ppt_x</p:attrName>
                                        </p:attrNameLst>
                                      </p:cBhvr>
                                      <p:tavLst>
                                        <p:tav tm="0">
                                          <p:val>
                                            <p:strVal val="#ppt_x"/>
                                          </p:val>
                                        </p:tav>
                                        <p:tav tm="100000">
                                          <p:val>
                                            <p:strVal val="#ppt_x"/>
                                          </p:val>
                                        </p:tav>
                                      </p:tavLst>
                                    </p:anim>
                                    <p:anim calcmode="lin" valueType="num">
                                      <p:cBhvr>
                                        <p:cTn id="28" dur="4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600" fill="hold"/>
                                        <p:tgtEl>
                                          <p:spTgt spid="17"/>
                                        </p:tgtEl>
                                        <p:attrNameLst>
                                          <p:attrName>ppt_w</p:attrName>
                                        </p:attrNameLst>
                                      </p:cBhvr>
                                      <p:tavLst>
                                        <p:tav tm="0">
                                          <p:val>
                                            <p:fltVal val="0"/>
                                          </p:val>
                                        </p:tav>
                                        <p:tav tm="100000">
                                          <p:val>
                                            <p:strVal val="#ppt_w"/>
                                          </p:val>
                                        </p:tav>
                                      </p:tavLst>
                                    </p:anim>
                                    <p:anim calcmode="lin" valueType="num">
                                      <p:cBhvr>
                                        <p:cTn id="34" dur="600" fill="hold"/>
                                        <p:tgtEl>
                                          <p:spTgt spid="17"/>
                                        </p:tgtEl>
                                        <p:attrNameLst>
                                          <p:attrName>ppt_h</p:attrName>
                                        </p:attrNameLst>
                                      </p:cBhvr>
                                      <p:tavLst>
                                        <p:tav tm="0">
                                          <p:val>
                                            <p:fltVal val="0"/>
                                          </p:val>
                                        </p:tav>
                                        <p:tav tm="100000">
                                          <p:val>
                                            <p:strVal val="#ppt_h"/>
                                          </p:val>
                                        </p:tav>
                                      </p:tavLst>
                                    </p:anim>
                                    <p:anim calcmode="lin" valueType="num">
                                      <p:cBhvr>
                                        <p:cTn id="35" dur="600" fill="hold"/>
                                        <p:tgtEl>
                                          <p:spTgt spid="17"/>
                                        </p:tgtEl>
                                        <p:attrNameLst>
                                          <p:attrName>style.rotation</p:attrName>
                                        </p:attrNameLst>
                                      </p:cBhvr>
                                      <p:tavLst>
                                        <p:tav tm="0">
                                          <p:val>
                                            <p:fltVal val="360"/>
                                          </p:val>
                                        </p:tav>
                                        <p:tav tm="100000">
                                          <p:val>
                                            <p:fltVal val="0"/>
                                          </p:val>
                                        </p:tav>
                                      </p:tavLst>
                                    </p:anim>
                                    <p:animEffect transition="in" filter="fade">
                                      <p:cBhvr>
                                        <p:cTn id="36" dur="600"/>
                                        <p:tgtEl>
                                          <p:spTgt spid="17"/>
                                        </p:tgtEl>
                                      </p:cBhvr>
                                    </p:animEffect>
                                  </p:childTnLst>
                                </p:cTn>
                              </p:par>
                              <p:par>
                                <p:cTn id="37" presetID="42"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400"/>
                                        <p:tgtEl>
                                          <p:spTgt spid="7"/>
                                        </p:tgtEl>
                                      </p:cBhvr>
                                    </p:animEffect>
                                    <p:anim calcmode="lin" valueType="num">
                                      <p:cBhvr>
                                        <p:cTn id="40" dur="400" fill="hold"/>
                                        <p:tgtEl>
                                          <p:spTgt spid="7"/>
                                        </p:tgtEl>
                                        <p:attrNameLst>
                                          <p:attrName>ppt_x</p:attrName>
                                        </p:attrNameLst>
                                      </p:cBhvr>
                                      <p:tavLst>
                                        <p:tav tm="0">
                                          <p:val>
                                            <p:strVal val="#ppt_x"/>
                                          </p:val>
                                        </p:tav>
                                        <p:tav tm="100000">
                                          <p:val>
                                            <p:strVal val="#ppt_x"/>
                                          </p:val>
                                        </p:tav>
                                      </p:tavLst>
                                    </p:anim>
                                    <p:anim calcmode="lin" valueType="num">
                                      <p:cBhvr>
                                        <p:cTn id="41" dur="4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600" fill="hold"/>
                                        <p:tgtEl>
                                          <p:spTgt spid="20"/>
                                        </p:tgtEl>
                                        <p:attrNameLst>
                                          <p:attrName>ppt_w</p:attrName>
                                        </p:attrNameLst>
                                      </p:cBhvr>
                                      <p:tavLst>
                                        <p:tav tm="0">
                                          <p:val>
                                            <p:fltVal val="0"/>
                                          </p:val>
                                        </p:tav>
                                        <p:tav tm="100000">
                                          <p:val>
                                            <p:strVal val="#ppt_w"/>
                                          </p:val>
                                        </p:tav>
                                      </p:tavLst>
                                    </p:anim>
                                    <p:anim calcmode="lin" valueType="num">
                                      <p:cBhvr>
                                        <p:cTn id="47" dur="600" fill="hold"/>
                                        <p:tgtEl>
                                          <p:spTgt spid="20"/>
                                        </p:tgtEl>
                                        <p:attrNameLst>
                                          <p:attrName>ppt_h</p:attrName>
                                        </p:attrNameLst>
                                      </p:cBhvr>
                                      <p:tavLst>
                                        <p:tav tm="0">
                                          <p:val>
                                            <p:fltVal val="0"/>
                                          </p:val>
                                        </p:tav>
                                        <p:tav tm="100000">
                                          <p:val>
                                            <p:strVal val="#ppt_h"/>
                                          </p:val>
                                        </p:tav>
                                      </p:tavLst>
                                    </p:anim>
                                    <p:anim calcmode="lin" valueType="num">
                                      <p:cBhvr>
                                        <p:cTn id="48" dur="600" fill="hold"/>
                                        <p:tgtEl>
                                          <p:spTgt spid="20"/>
                                        </p:tgtEl>
                                        <p:attrNameLst>
                                          <p:attrName>style.rotation</p:attrName>
                                        </p:attrNameLst>
                                      </p:cBhvr>
                                      <p:tavLst>
                                        <p:tav tm="0">
                                          <p:val>
                                            <p:fltVal val="360"/>
                                          </p:val>
                                        </p:tav>
                                        <p:tav tm="100000">
                                          <p:val>
                                            <p:fltVal val="0"/>
                                          </p:val>
                                        </p:tav>
                                      </p:tavLst>
                                    </p:anim>
                                    <p:animEffect transition="in" filter="fade">
                                      <p:cBhvr>
                                        <p:cTn id="49" dur="600"/>
                                        <p:tgtEl>
                                          <p:spTgt spid="20"/>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400"/>
                                        <p:tgtEl>
                                          <p:spTgt spid="8"/>
                                        </p:tgtEl>
                                      </p:cBhvr>
                                    </p:animEffect>
                                    <p:anim calcmode="lin" valueType="num">
                                      <p:cBhvr>
                                        <p:cTn id="53" dur="400" fill="hold"/>
                                        <p:tgtEl>
                                          <p:spTgt spid="8"/>
                                        </p:tgtEl>
                                        <p:attrNameLst>
                                          <p:attrName>ppt_x</p:attrName>
                                        </p:attrNameLst>
                                      </p:cBhvr>
                                      <p:tavLst>
                                        <p:tav tm="0">
                                          <p:val>
                                            <p:strVal val="#ppt_x"/>
                                          </p:val>
                                        </p:tav>
                                        <p:tav tm="100000">
                                          <p:val>
                                            <p:strVal val="#ppt_x"/>
                                          </p:val>
                                        </p:tav>
                                      </p:tavLst>
                                    </p:anim>
                                    <p:anim calcmode="lin" valueType="num">
                                      <p:cBhvr>
                                        <p:cTn id="54" dur="4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600" fill="hold"/>
                                        <p:tgtEl>
                                          <p:spTgt spid="23"/>
                                        </p:tgtEl>
                                        <p:attrNameLst>
                                          <p:attrName>ppt_w</p:attrName>
                                        </p:attrNameLst>
                                      </p:cBhvr>
                                      <p:tavLst>
                                        <p:tav tm="0">
                                          <p:val>
                                            <p:fltVal val="0"/>
                                          </p:val>
                                        </p:tav>
                                        <p:tav tm="100000">
                                          <p:val>
                                            <p:strVal val="#ppt_w"/>
                                          </p:val>
                                        </p:tav>
                                      </p:tavLst>
                                    </p:anim>
                                    <p:anim calcmode="lin" valueType="num">
                                      <p:cBhvr>
                                        <p:cTn id="60" dur="600" fill="hold"/>
                                        <p:tgtEl>
                                          <p:spTgt spid="23"/>
                                        </p:tgtEl>
                                        <p:attrNameLst>
                                          <p:attrName>ppt_h</p:attrName>
                                        </p:attrNameLst>
                                      </p:cBhvr>
                                      <p:tavLst>
                                        <p:tav tm="0">
                                          <p:val>
                                            <p:fltVal val="0"/>
                                          </p:val>
                                        </p:tav>
                                        <p:tav tm="100000">
                                          <p:val>
                                            <p:strVal val="#ppt_h"/>
                                          </p:val>
                                        </p:tav>
                                      </p:tavLst>
                                    </p:anim>
                                    <p:anim calcmode="lin" valueType="num">
                                      <p:cBhvr>
                                        <p:cTn id="61" dur="600" fill="hold"/>
                                        <p:tgtEl>
                                          <p:spTgt spid="23"/>
                                        </p:tgtEl>
                                        <p:attrNameLst>
                                          <p:attrName>style.rotation</p:attrName>
                                        </p:attrNameLst>
                                      </p:cBhvr>
                                      <p:tavLst>
                                        <p:tav tm="0">
                                          <p:val>
                                            <p:fltVal val="360"/>
                                          </p:val>
                                        </p:tav>
                                        <p:tav tm="100000">
                                          <p:val>
                                            <p:fltVal val="0"/>
                                          </p:val>
                                        </p:tav>
                                      </p:tavLst>
                                    </p:anim>
                                    <p:animEffect transition="in" filter="fade">
                                      <p:cBhvr>
                                        <p:cTn id="62" dur="600"/>
                                        <p:tgtEl>
                                          <p:spTgt spid="23"/>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fade">
                                      <p:cBhvr>
                                        <p:cTn id="65" dur="400"/>
                                        <p:tgtEl>
                                          <p:spTgt spid="9"/>
                                        </p:tgtEl>
                                      </p:cBhvr>
                                    </p:animEffect>
                                    <p:anim calcmode="lin" valueType="num">
                                      <p:cBhvr>
                                        <p:cTn id="66" dur="400" fill="hold"/>
                                        <p:tgtEl>
                                          <p:spTgt spid="9"/>
                                        </p:tgtEl>
                                        <p:attrNameLst>
                                          <p:attrName>ppt_x</p:attrName>
                                        </p:attrNameLst>
                                      </p:cBhvr>
                                      <p:tavLst>
                                        <p:tav tm="0">
                                          <p:val>
                                            <p:strVal val="#ppt_x"/>
                                          </p:val>
                                        </p:tav>
                                        <p:tav tm="100000">
                                          <p:val>
                                            <p:strVal val="#ppt_x"/>
                                          </p:val>
                                        </p:tav>
                                      </p:tavLst>
                                    </p:anim>
                                    <p:anim calcmode="lin" valueType="num">
                                      <p:cBhvr>
                                        <p:cTn id="67" dur="4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83B4-2240-3A20-BBBE-2009F6FD6E05}"/>
              </a:ext>
            </a:extLst>
          </p:cNvPr>
          <p:cNvSpPr>
            <a:spLocks noGrp="1"/>
          </p:cNvSpPr>
          <p:nvPr>
            <p:ph type="ctrTitle"/>
          </p:nvPr>
        </p:nvSpPr>
        <p:spPr/>
        <p:txBody>
          <a:bodyPr/>
          <a:lstStyle/>
          <a:p>
            <a:r>
              <a:rPr lang="en-MY"/>
              <a:t>Operating model : level definition </a:t>
            </a:r>
          </a:p>
        </p:txBody>
      </p:sp>
      <p:sp>
        <p:nvSpPr>
          <p:cNvPr id="6" name="Text Placeholder 7">
            <a:extLst>
              <a:ext uri="{FF2B5EF4-FFF2-40B4-BE49-F238E27FC236}">
                <a16:creationId xmlns:a16="http://schemas.microsoft.com/office/drawing/2014/main" id="{A1337F6E-0C3D-4E03-39D7-B51E8C964D4B}"/>
              </a:ext>
            </a:extLst>
          </p:cNvPr>
          <p:cNvSpPr txBox="1">
            <a:spLocks/>
          </p:cNvSpPr>
          <p:nvPr/>
        </p:nvSpPr>
        <p:spPr>
          <a:xfrm>
            <a:off x="175097" y="1263470"/>
            <a:ext cx="4121285" cy="3278097"/>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marR="0" lvl="3" indent="-342900" algn="l" defTabSz="685800" rtl="0" eaLnBrk="1" fontAlgn="auto" latinLnBrk="0" hangingPunct="1">
              <a:lnSpc>
                <a:spcPct val="90000"/>
              </a:lnSpc>
              <a:spcBef>
                <a:spcPts val="0"/>
              </a:spcBef>
              <a:spcAft>
                <a:spcPts val="750"/>
              </a:spcAft>
              <a:buClr>
                <a:srgbClr val="C42828"/>
              </a:buClr>
              <a:buSzTx/>
              <a:buFont typeface="Arial" panose="020B0604020202020204" pitchFamily="34" charset="0"/>
              <a:buChar char="•"/>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8" name="Text Placeholder 7">
            <a:extLst>
              <a:ext uri="{FF2B5EF4-FFF2-40B4-BE49-F238E27FC236}">
                <a16:creationId xmlns:a16="http://schemas.microsoft.com/office/drawing/2014/main" id="{FD0C0FDD-9C46-20EC-3A75-516E253DD3E4}"/>
              </a:ext>
            </a:extLst>
          </p:cNvPr>
          <p:cNvSpPr txBox="1">
            <a:spLocks/>
          </p:cNvSpPr>
          <p:nvPr/>
        </p:nvSpPr>
        <p:spPr>
          <a:xfrm>
            <a:off x="957531" y="1643543"/>
            <a:ext cx="3766870" cy="3677756"/>
          </a:xfrm>
          <a:prstGeom prst="rect">
            <a:avLst/>
          </a:prstGeom>
        </p:spPr>
        <p:txBody>
          <a:bodyPr lIns="0" tIns="0" rIns="0" bIns="0"/>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5200"/>
              </a:spcAft>
              <a:buClr>
                <a:srgbClr val="C42828"/>
              </a:buClr>
              <a:buSzTx/>
              <a:buNone/>
              <a:tabLst/>
              <a:defRPr/>
            </a:pPr>
            <a:r>
              <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rPr>
              <a:t>New level definitions in terms of year experience equally across GDC</a:t>
            </a:r>
          </a:p>
          <a:p>
            <a:pPr marL="0" marR="0" lvl="1" indent="0" algn="l" defTabSz="914400" rtl="0" eaLnBrk="1" fontAlgn="auto" latinLnBrk="0" hangingPunct="1">
              <a:lnSpc>
                <a:spcPct val="100000"/>
              </a:lnSpc>
              <a:spcBef>
                <a:spcPts val="0"/>
              </a:spcBef>
              <a:spcAft>
                <a:spcPts val="5200"/>
              </a:spcAft>
              <a:buClr>
                <a:srgbClr val="C42828"/>
              </a:buClr>
              <a:buSzTx/>
              <a:buNone/>
              <a:tabLst/>
              <a:defRPr/>
            </a:pPr>
            <a:r>
              <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rPr>
              <a:t>No Junior Consultant in GDC anymore</a:t>
            </a:r>
          </a:p>
          <a:p>
            <a:pPr marL="0" marR="0" lvl="1" indent="0" algn="l" defTabSz="914400" rtl="0" eaLnBrk="1" fontAlgn="auto" latinLnBrk="0" hangingPunct="1">
              <a:lnSpc>
                <a:spcPct val="100000"/>
              </a:lnSpc>
              <a:spcBef>
                <a:spcPts val="0"/>
              </a:spcBef>
              <a:spcAft>
                <a:spcPts val="5200"/>
              </a:spcAft>
              <a:buClr>
                <a:srgbClr val="C42828"/>
              </a:buClr>
              <a:buSzTx/>
              <a:buNone/>
              <a:tabLst/>
              <a:defRPr/>
            </a:pPr>
            <a:r>
              <a:rPr lang="en-US" sz="1800">
                <a:solidFill>
                  <a:srgbClr val="3C3C3C"/>
                </a:solidFill>
                <a:latin typeface="Century Gothic" panose="020F0302020204030204"/>
              </a:rPr>
              <a:t>Building an expectations framework is one of the GDC 2025 ambitions</a:t>
            </a: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aphicFrame>
        <p:nvGraphicFramePr>
          <p:cNvPr id="3" name="Table 2">
            <a:extLst>
              <a:ext uri="{FF2B5EF4-FFF2-40B4-BE49-F238E27FC236}">
                <a16:creationId xmlns:a16="http://schemas.microsoft.com/office/drawing/2014/main" id="{56368D1D-B99B-A628-B6F1-CA4EE897B854}"/>
              </a:ext>
            </a:extLst>
          </p:cNvPr>
          <p:cNvGraphicFramePr>
            <a:graphicFrameLocks noGrp="1"/>
          </p:cNvGraphicFramePr>
          <p:nvPr>
            <p:extLst>
              <p:ext uri="{D42A27DB-BD31-4B8C-83A1-F6EECF244321}">
                <p14:modId xmlns:p14="http://schemas.microsoft.com/office/powerpoint/2010/main" val="1552068113"/>
              </p:ext>
            </p:extLst>
          </p:nvPr>
        </p:nvGraphicFramePr>
        <p:xfrm>
          <a:off x="5889286" y="1472980"/>
          <a:ext cx="5515314" cy="4145280"/>
        </p:xfrm>
        <a:graphic>
          <a:graphicData uri="http://schemas.openxmlformats.org/drawingml/2006/table">
            <a:tbl>
              <a:tblPr firstRow="1" bandRow="1">
                <a:tableStyleId>{5C22544A-7EE6-4342-B048-85BDC9FD1C3A}</a:tableStyleId>
              </a:tblPr>
              <a:tblGrid>
                <a:gridCol w="2757657">
                  <a:extLst>
                    <a:ext uri="{9D8B030D-6E8A-4147-A177-3AD203B41FA5}">
                      <a16:colId xmlns:a16="http://schemas.microsoft.com/office/drawing/2014/main" val="1659642065"/>
                    </a:ext>
                  </a:extLst>
                </a:gridCol>
                <a:gridCol w="2757657">
                  <a:extLst>
                    <a:ext uri="{9D8B030D-6E8A-4147-A177-3AD203B41FA5}">
                      <a16:colId xmlns:a16="http://schemas.microsoft.com/office/drawing/2014/main" val="49996593"/>
                    </a:ext>
                  </a:extLst>
                </a:gridCol>
              </a:tblGrid>
              <a:tr h="302865">
                <a:tc>
                  <a:txBody>
                    <a:bodyPr/>
                    <a:lstStyle/>
                    <a:p>
                      <a:r>
                        <a:rPr lang="en-GB" sz="1600"/>
                        <a:t>Level</a:t>
                      </a:r>
                      <a:endParaRPr lang="en-BE" sz="1600"/>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2"/>
                    </a:solidFill>
                  </a:tcPr>
                </a:tc>
                <a:tc>
                  <a:txBody>
                    <a:bodyPr/>
                    <a:lstStyle/>
                    <a:p>
                      <a:pPr algn="ctr"/>
                      <a:r>
                        <a:rPr lang="en-GB" sz="1600"/>
                        <a:t>Experience</a:t>
                      </a:r>
                      <a:endParaRPr lang="en-BE" sz="1600"/>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3100115166"/>
                  </a:ext>
                </a:extLst>
              </a:tr>
              <a:tr h="302865">
                <a:tc>
                  <a:txBody>
                    <a:bodyPr/>
                    <a:lstStyle/>
                    <a:p>
                      <a:r>
                        <a:rPr lang="en-GB" sz="1600">
                          <a:solidFill>
                            <a:schemeClr val="tx1"/>
                          </a:solidFill>
                        </a:rPr>
                        <a:t>Analyst</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GB" sz="1600">
                          <a:solidFill>
                            <a:schemeClr val="tx1"/>
                          </a:solidFill>
                        </a:rPr>
                        <a:t>0-3</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99576830"/>
                  </a:ext>
                </a:extLst>
              </a:tr>
              <a:tr h="302865">
                <a:tc>
                  <a:txBody>
                    <a:bodyPr/>
                    <a:lstStyle/>
                    <a:p>
                      <a:r>
                        <a:rPr lang="en-GB" sz="1600">
                          <a:solidFill>
                            <a:schemeClr val="tx1"/>
                          </a:solidFill>
                        </a:rPr>
                        <a:t>Consultant</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GB" sz="1600">
                          <a:solidFill>
                            <a:schemeClr val="tx1"/>
                          </a:solidFill>
                        </a:rPr>
                        <a:t>3-8</a:t>
                      </a: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89899222"/>
                  </a:ext>
                </a:extLst>
              </a:tr>
              <a:tr h="302865">
                <a:tc>
                  <a:txBody>
                    <a:bodyPr/>
                    <a:lstStyle/>
                    <a:p>
                      <a:r>
                        <a:rPr lang="en-GB" sz="1600">
                          <a:solidFill>
                            <a:schemeClr val="tx1"/>
                          </a:solidFill>
                        </a:rPr>
                        <a:t>Sr Consultant</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GB" sz="1600">
                          <a:solidFill>
                            <a:schemeClr val="tx1"/>
                          </a:solidFill>
                        </a:rPr>
                        <a:t>+8</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11623776"/>
                  </a:ext>
                </a:extLst>
              </a:tr>
              <a:tr h="302865">
                <a:tc>
                  <a:txBody>
                    <a:bodyPr/>
                    <a:lstStyle/>
                    <a:p>
                      <a:r>
                        <a:rPr lang="en-GB" sz="1600">
                          <a:solidFill>
                            <a:schemeClr val="tx1"/>
                          </a:solidFill>
                        </a:rPr>
                        <a:t>Lead Expert </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GB" sz="1600">
                          <a:solidFill>
                            <a:schemeClr val="tx1"/>
                          </a:solidFill>
                        </a:rPr>
                        <a:t>+12</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1548146"/>
                  </a:ext>
                </a:extLst>
              </a:tr>
              <a:tr h="302865">
                <a:tc>
                  <a:txBody>
                    <a:bodyPr/>
                    <a:lstStyle/>
                    <a:p>
                      <a:r>
                        <a:rPr lang="en-GB" sz="1600">
                          <a:solidFill>
                            <a:schemeClr val="tx1"/>
                          </a:solidFill>
                        </a:rPr>
                        <a:t>Manager </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GB" sz="1600">
                          <a:solidFill>
                            <a:schemeClr val="tx1"/>
                          </a:solidFill>
                        </a:rPr>
                        <a:t>+15</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45686783"/>
                  </a:ext>
                </a:extLst>
              </a:tr>
              <a:tr h="302865">
                <a:tc>
                  <a:txBody>
                    <a:bodyPr/>
                    <a:lstStyle/>
                    <a:p>
                      <a:r>
                        <a:rPr lang="en-GB" sz="1600">
                          <a:solidFill>
                            <a:schemeClr val="tx1"/>
                          </a:solidFill>
                        </a:rPr>
                        <a:t>Sr. Manager</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GB" sz="1600">
                          <a:solidFill>
                            <a:schemeClr val="tx1"/>
                          </a:solidFill>
                        </a:rPr>
                        <a:t>N/A</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68247867"/>
                  </a:ext>
                </a:extLst>
              </a:tr>
              <a:tr h="302865">
                <a:tc>
                  <a:txBody>
                    <a:bodyPr/>
                    <a:lstStyle/>
                    <a:p>
                      <a:r>
                        <a:rPr lang="en-GB" sz="1600">
                          <a:solidFill>
                            <a:schemeClr val="tx1"/>
                          </a:solidFill>
                        </a:rPr>
                        <a:t>Director</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GB" sz="1600">
                          <a:solidFill>
                            <a:schemeClr val="tx1"/>
                          </a:solidFill>
                        </a:rPr>
                        <a:t>N/A</a:t>
                      </a:r>
                      <a:endParaRPr lang="en-BE" sz="1600">
                        <a:solidFill>
                          <a:schemeClr val="tx1"/>
                        </a:solidFill>
                      </a:endParaRPr>
                    </a:p>
                  </a:txBody>
                  <a:tcPr marL="182880" marR="182880" marT="137160" marB="137160">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6868388"/>
                  </a:ext>
                </a:extLst>
              </a:tr>
            </a:tbl>
          </a:graphicData>
        </a:graphic>
      </p:graphicFrame>
      <p:grpSp>
        <p:nvGrpSpPr>
          <p:cNvPr id="4" name="Group 3">
            <a:extLst>
              <a:ext uri="{FF2B5EF4-FFF2-40B4-BE49-F238E27FC236}">
                <a16:creationId xmlns:a16="http://schemas.microsoft.com/office/drawing/2014/main" id="{B277B6BA-B743-583A-B26E-EC168EEF718E}"/>
              </a:ext>
            </a:extLst>
          </p:cNvPr>
          <p:cNvGrpSpPr/>
          <p:nvPr/>
        </p:nvGrpSpPr>
        <p:grpSpPr>
          <a:xfrm>
            <a:off x="433754" y="1703816"/>
            <a:ext cx="381304" cy="381304"/>
            <a:chOff x="9376522" y="3738088"/>
            <a:chExt cx="381304" cy="381304"/>
          </a:xfrm>
        </p:grpSpPr>
        <p:sp>
          <p:nvSpPr>
            <p:cNvPr id="5" name="Oval 4">
              <a:extLst>
                <a:ext uri="{FF2B5EF4-FFF2-40B4-BE49-F238E27FC236}">
                  <a16:creationId xmlns:a16="http://schemas.microsoft.com/office/drawing/2014/main" id="{C1374A74-D19E-1CFA-7E76-FC83527F43C2}"/>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982BCD4E-5841-6EFC-F872-F7C13BB57D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0062" y="3821628"/>
              <a:ext cx="214224" cy="214224"/>
            </a:xfrm>
            <a:prstGeom prst="rect">
              <a:avLst/>
            </a:prstGeom>
          </p:spPr>
        </p:pic>
      </p:grpSp>
      <p:cxnSp>
        <p:nvCxnSpPr>
          <p:cNvPr id="10" name="Straight Connector 9">
            <a:extLst>
              <a:ext uri="{FF2B5EF4-FFF2-40B4-BE49-F238E27FC236}">
                <a16:creationId xmlns:a16="http://schemas.microsoft.com/office/drawing/2014/main" id="{43086CAF-D8CB-8A31-5F3F-8FFCD58501A5}"/>
              </a:ext>
            </a:extLst>
          </p:cNvPr>
          <p:cNvCxnSpPr>
            <a:cxnSpLocks/>
          </p:cNvCxnSpPr>
          <p:nvPr/>
        </p:nvCxnSpPr>
        <p:spPr>
          <a:xfrm rot="5400000">
            <a:off x="2888844" y="887337"/>
            <a:ext cx="0" cy="3862627"/>
          </a:xfrm>
          <a:prstGeom prst="line">
            <a:avLst/>
          </a:prstGeom>
          <a:ln w="12700">
            <a:gradFill>
              <a:gsLst>
                <a:gs pos="0">
                  <a:schemeClr val="bg1">
                    <a:lumMod val="85000"/>
                    <a:alpha val="0"/>
                  </a:schemeClr>
                </a:gs>
                <a:gs pos="50000">
                  <a:srgbClr val="D9D9D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5AA66C4-F742-3C29-91C9-8EF99D51AD2D}"/>
              </a:ext>
            </a:extLst>
          </p:cNvPr>
          <p:cNvCxnSpPr>
            <a:cxnSpLocks/>
          </p:cNvCxnSpPr>
          <p:nvPr/>
        </p:nvCxnSpPr>
        <p:spPr>
          <a:xfrm rot="5400000">
            <a:off x="2888844" y="2095337"/>
            <a:ext cx="0" cy="3862627"/>
          </a:xfrm>
          <a:prstGeom prst="line">
            <a:avLst/>
          </a:prstGeom>
          <a:ln w="12700">
            <a:gradFill>
              <a:gsLst>
                <a:gs pos="0">
                  <a:schemeClr val="bg1">
                    <a:lumMod val="85000"/>
                    <a:alpha val="0"/>
                  </a:schemeClr>
                </a:gs>
                <a:gs pos="50000">
                  <a:srgbClr val="D9D9D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D71675C-5914-B099-65CF-44D13FC81345}"/>
              </a:ext>
            </a:extLst>
          </p:cNvPr>
          <p:cNvGrpSpPr/>
          <p:nvPr/>
        </p:nvGrpSpPr>
        <p:grpSpPr>
          <a:xfrm>
            <a:off x="433754" y="3164316"/>
            <a:ext cx="381304" cy="381304"/>
            <a:chOff x="9376522" y="3738088"/>
            <a:chExt cx="381304" cy="381304"/>
          </a:xfrm>
        </p:grpSpPr>
        <p:sp>
          <p:nvSpPr>
            <p:cNvPr id="15" name="Oval 14">
              <a:extLst>
                <a:ext uri="{FF2B5EF4-FFF2-40B4-BE49-F238E27FC236}">
                  <a16:creationId xmlns:a16="http://schemas.microsoft.com/office/drawing/2014/main" id="{F4C54291-64D3-2BB2-2555-4FDC831DECE7}"/>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908D7CF2-52E8-1167-1931-BDEC70EB399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0062" y="3821628"/>
              <a:ext cx="214224" cy="214224"/>
            </a:xfrm>
            <a:prstGeom prst="rect">
              <a:avLst/>
            </a:prstGeom>
          </p:spPr>
        </p:pic>
      </p:grpSp>
      <p:grpSp>
        <p:nvGrpSpPr>
          <p:cNvPr id="17" name="Group 16">
            <a:extLst>
              <a:ext uri="{FF2B5EF4-FFF2-40B4-BE49-F238E27FC236}">
                <a16:creationId xmlns:a16="http://schemas.microsoft.com/office/drawing/2014/main" id="{545F0274-CB39-AAD9-4C7E-998925EA7A07}"/>
              </a:ext>
            </a:extLst>
          </p:cNvPr>
          <p:cNvGrpSpPr/>
          <p:nvPr/>
        </p:nvGrpSpPr>
        <p:grpSpPr>
          <a:xfrm>
            <a:off x="433754" y="4408916"/>
            <a:ext cx="381304" cy="381304"/>
            <a:chOff x="9376522" y="3738088"/>
            <a:chExt cx="381304" cy="381304"/>
          </a:xfrm>
        </p:grpSpPr>
        <p:sp>
          <p:nvSpPr>
            <p:cNvPr id="18" name="Oval 17">
              <a:extLst>
                <a:ext uri="{FF2B5EF4-FFF2-40B4-BE49-F238E27FC236}">
                  <a16:creationId xmlns:a16="http://schemas.microsoft.com/office/drawing/2014/main" id="{3F753251-32A1-A519-7494-AB0F401D25E2}"/>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8241D045-F245-467C-8F3D-002BD337FD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0062" y="3821628"/>
              <a:ext cx="214224" cy="214224"/>
            </a:xfrm>
            <a:prstGeom prst="rect">
              <a:avLst/>
            </a:prstGeom>
          </p:spPr>
        </p:pic>
      </p:grpSp>
    </p:spTree>
    <p:extLst>
      <p:ext uri="{BB962C8B-B14F-4D97-AF65-F5344CB8AC3E}">
        <p14:creationId xmlns:p14="http://schemas.microsoft.com/office/powerpoint/2010/main" val="273201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83B4-2240-3A20-BBBE-2009F6FD6E05}"/>
              </a:ext>
            </a:extLst>
          </p:cNvPr>
          <p:cNvSpPr>
            <a:spLocks noGrp="1"/>
          </p:cNvSpPr>
          <p:nvPr>
            <p:ph type="ctrTitle"/>
          </p:nvPr>
        </p:nvSpPr>
        <p:spPr>
          <a:xfrm>
            <a:off x="374301" y="406582"/>
            <a:ext cx="11443398" cy="656728"/>
          </a:xfrm>
        </p:spPr>
        <p:txBody>
          <a:bodyPr>
            <a:normAutofit/>
          </a:bodyPr>
          <a:lstStyle/>
          <a:p>
            <a:r>
              <a:rPr lang="en-MY"/>
              <a:t>Operating model : </a:t>
            </a:r>
            <a:r>
              <a:rPr lang="en-MY" err="1"/>
              <a:t>Ratecard</a:t>
            </a:r>
            <a:r>
              <a:rPr lang="en-MY"/>
              <a:t> 2025</a:t>
            </a:r>
            <a:endParaRPr lang="en-MY">
              <a:highlight>
                <a:srgbClr val="FFFF00"/>
              </a:highlight>
            </a:endParaRPr>
          </a:p>
        </p:txBody>
      </p:sp>
      <p:sp>
        <p:nvSpPr>
          <p:cNvPr id="6" name="Text Placeholder 7">
            <a:extLst>
              <a:ext uri="{FF2B5EF4-FFF2-40B4-BE49-F238E27FC236}">
                <a16:creationId xmlns:a16="http://schemas.microsoft.com/office/drawing/2014/main" id="{A1337F6E-0C3D-4E03-39D7-B51E8C964D4B}"/>
              </a:ext>
            </a:extLst>
          </p:cNvPr>
          <p:cNvSpPr txBox="1">
            <a:spLocks/>
          </p:cNvSpPr>
          <p:nvPr/>
        </p:nvSpPr>
        <p:spPr>
          <a:xfrm>
            <a:off x="175097" y="1263471"/>
            <a:ext cx="4121285" cy="2825100"/>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20700" marR="0" lvl="3" indent="-342900" algn="l" defTabSz="685800" rtl="0" eaLnBrk="1" fontAlgn="auto" latinLnBrk="0" hangingPunct="1">
              <a:lnSpc>
                <a:spcPct val="90000"/>
              </a:lnSpc>
              <a:spcBef>
                <a:spcPts val="0"/>
              </a:spcBef>
              <a:spcAft>
                <a:spcPts val="750"/>
              </a:spcAft>
              <a:buClr>
                <a:srgbClr val="C42828"/>
              </a:buClr>
              <a:buSzTx/>
              <a:buFont typeface="Arial" panose="020B0604020202020204" pitchFamily="34" charset="0"/>
              <a:buChar char="•"/>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8" name="Text Placeholder 7">
            <a:extLst>
              <a:ext uri="{FF2B5EF4-FFF2-40B4-BE49-F238E27FC236}">
                <a16:creationId xmlns:a16="http://schemas.microsoft.com/office/drawing/2014/main" id="{FD0C0FDD-9C46-20EC-3A75-516E253DD3E4}"/>
              </a:ext>
            </a:extLst>
          </p:cNvPr>
          <p:cNvSpPr txBox="1">
            <a:spLocks/>
          </p:cNvSpPr>
          <p:nvPr/>
        </p:nvSpPr>
        <p:spPr>
          <a:xfrm>
            <a:off x="704608" y="1107186"/>
            <a:ext cx="3760125" cy="3237697"/>
          </a:xfrm>
          <a:prstGeom prst="rect">
            <a:avLst/>
          </a:prstGeom>
        </p:spPr>
        <p:txBody>
          <a:bodyPr lIns="0" rIns="0"/>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2200"/>
              </a:spcAft>
              <a:buClr>
                <a:srgbClr val="C42828"/>
              </a:buClr>
              <a:buSzTx/>
              <a:buNone/>
              <a:tabLst/>
              <a:defRPr/>
            </a:pPr>
            <a:r>
              <a:rPr kumimoji="0" lang="en-US" sz="1400" b="1" i="0" u="none" strike="noStrike" kern="1200" cap="none" spc="0" normalizeH="0" baseline="0" noProof="0">
                <a:ln>
                  <a:noFill/>
                </a:ln>
                <a:solidFill>
                  <a:srgbClr val="3C3C3C"/>
                </a:solidFill>
                <a:effectLst/>
                <a:uLnTx/>
                <a:uFillTx/>
                <a:latin typeface="Century Gothic" panose="020F0302020204030204"/>
                <a:ea typeface="+mn-ea"/>
                <a:cs typeface="+mn-cs"/>
              </a:rPr>
              <a:t>Target utilization </a:t>
            </a:r>
            <a:r>
              <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rPr>
              <a:t>defined per entity per entity (between 70% and 85%)</a:t>
            </a:r>
          </a:p>
          <a:p>
            <a:pPr marL="0" marR="0" lvl="1" indent="0" algn="l" defTabSz="914400" rtl="0" eaLnBrk="1" fontAlgn="auto" latinLnBrk="0" hangingPunct="1">
              <a:lnSpc>
                <a:spcPct val="100000"/>
              </a:lnSpc>
              <a:spcBef>
                <a:spcPts val="0"/>
              </a:spcBef>
              <a:spcAft>
                <a:spcPts val="2200"/>
              </a:spcAft>
              <a:buClr>
                <a:srgbClr val="C42828"/>
              </a:buClr>
              <a:buSzTx/>
              <a:buNone/>
              <a:tabLst/>
              <a:defRPr/>
            </a:pPr>
            <a:r>
              <a:rPr kumimoji="0" lang="en-US" sz="1400" b="1" i="0" u="none" strike="noStrike" kern="1200" cap="none" spc="0" normalizeH="0" baseline="0" noProof="0">
                <a:ln>
                  <a:noFill/>
                </a:ln>
                <a:solidFill>
                  <a:srgbClr val="3C3C3C"/>
                </a:solidFill>
                <a:effectLst/>
                <a:uLnTx/>
                <a:uFillTx/>
                <a:latin typeface="Century Gothic" panose="020F0302020204030204"/>
                <a:ea typeface="+mn-ea"/>
                <a:cs typeface="+mn-cs"/>
              </a:rPr>
              <a:t>Transfer factor </a:t>
            </a:r>
            <a:r>
              <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rPr>
              <a:t>based on </a:t>
            </a:r>
            <a:r>
              <a:rPr kumimoji="0" lang="en-US" sz="1400" b="1" i="0" u="none" strike="noStrike" kern="1200" cap="none" spc="0" normalizeH="0" baseline="0" noProof="0">
                <a:ln>
                  <a:noFill/>
                </a:ln>
                <a:solidFill>
                  <a:srgbClr val="3C3C3C"/>
                </a:solidFill>
                <a:effectLst/>
                <a:uLnTx/>
                <a:uFillTx/>
                <a:latin typeface="Century Gothic" panose="020F0302020204030204"/>
                <a:ea typeface="+mn-ea"/>
                <a:cs typeface="+mn-cs"/>
              </a:rPr>
              <a:t>overheads</a:t>
            </a:r>
            <a:r>
              <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rPr>
              <a:t> PY</a:t>
            </a:r>
            <a:r>
              <a:rPr kumimoji="0" lang="en-US" sz="1400" b="0" i="0" u="none" strike="noStrike" kern="1200" cap="none" spc="0" normalizeH="0" noProof="0">
                <a:ln>
                  <a:noFill/>
                </a:ln>
                <a:solidFill>
                  <a:srgbClr val="3C3C3C"/>
                </a:solidFill>
                <a:effectLst/>
                <a:uLnTx/>
                <a:uFillTx/>
                <a:latin typeface="Century Gothic" panose="020F0302020204030204"/>
                <a:ea typeface="+mn-ea"/>
                <a:cs typeface="+mn-cs"/>
              </a:rPr>
              <a:t> </a:t>
            </a:r>
            <a:r>
              <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rPr>
              <a:t>with markup to lead to 5% net result</a:t>
            </a:r>
            <a:r>
              <a:rPr lang="en-US" sz="1400">
                <a:solidFill>
                  <a:srgbClr val="3C3C3C"/>
                </a:solidFill>
                <a:latin typeface="Century Gothic" panose="020F0302020204030204"/>
              </a:rPr>
              <a:t> BT. Comparison with budget overheads will be made</a:t>
            </a:r>
            <a:endPar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endParaRPr>
          </a:p>
          <a:p>
            <a:pPr marL="0" marR="0" lvl="1" indent="0" algn="l" defTabSz="914400" rtl="0" eaLnBrk="1" fontAlgn="auto" latinLnBrk="0" hangingPunct="1">
              <a:lnSpc>
                <a:spcPct val="100000"/>
              </a:lnSpc>
              <a:spcBef>
                <a:spcPts val="0"/>
              </a:spcBef>
              <a:spcAft>
                <a:spcPts val="2200"/>
              </a:spcAft>
              <a:buClr>
                <a:srgbClr val="C42828"/>
              </a:buClr>
              <a:buSzTx/>
              <a:buNone/>
              <a:tabLst/>
              <a:defRPr/>
            </a:pPr>
            <a:r>
              <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rPr>
              <a:t>Budget overheads will be approved by DI MC</a:t>
            </a:r>
          </a:p>
          <a:p>
            <a:pPr marL="0" lvl="1" indent="0">
              <a:lnSpc>
                <a:spcPct val="100000"/>
              </a:lnSpc>
              <a:spcAft>
                <a:spcPts val="2200"/>
              </a:spcAft>
              <a:buClr>
                <a:srgbClr val="C42828"/>
              </a:buClr>
              <a:buNone/>
              <a:defRPr/>
            </a:pPr>
            <a:r>
              <a:rPr lang="en-US" sz="1400">
                <a:solidFill>
                  <a:srgbClr val="3C3C3C"/>
                </a:solidFill>
              </a:rPr>
              <a:t>Considered as </a:t>
            </a:r>
            <a:r>
              <a:rPr lang="en-US" sz="1400" b="1">
                <a:solidFill>
                  <a:srgbClr val="3C3C3C"/>
                </a:solidFill>
              </a:rPr>
              <a:t>overhead</a:t>
            </a:r>
            <a:r>
              <a:rPr lang="en-US" sz="1400">
                <a:solidFill>
                  <a:srgbClr val="3C3C3C"/>
                </a:solidFill>
              </a:rPr>
              <a:t> GDC : all entity overheads, </a:t>
            </a:r>
            <a:r>
              <a:rPr lang="en-US" sz="1400" u="sng">
                <a:solidFill>
                  <a:srgbClr val="3C3C3C"/>
                </a:solidFill>
              </a:rPr>
              <a:t>except</a:t>
            </a:r>
            <a:r>
              <a:rPr lang="en-US" sz="1400">
                <a:solidFill>
                  <a:srgbClr val="3C3C3C"/>
                </a:solidFill>
              </a:rPr>
              <a:t> marketing, IT (not laptops) and bad dept provisions. </a:t>
            </a:r>
            <a:endPar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0" name="Text Placeholder 7">
            <a:extLst>
              <a:ext uri="{FF2B5EF4-FFF2-40B4-BE49-F238E27FC236}">
                <a16:creationId xmlns:a16="http://schemas.microsoft.com/office/drawing/2014/main" id="{BAE24C83-1E44-43C4-54EC-165C78EDBFFA}"/>
              </a:ext>
            </a:extLst>
          </p:cNvPr>
          <p:cNvSpPr txBox="1">
            <a:spLocks/>
          </p:cNvSpPr>
          <p:nvPr/>
        </p:nvSpPr>
        <p:spPr>
          <a:xfrm>
            <a:off x="175097" y="4431913"/>
            <a:ext cx="4296382" cy="1463872"/>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750" marR="0" lvl="1" indent="-285750" algn="l" defTabSz="914400" rtl="0" eaLnBrk="1" fontAlgn="auto" latinLnBrk="0" hangingPunct="1">
              <a:lnSpc>
                <a:spcPct val="90000"/>
              </a:lnSpc>
              <a:spcBef>
                <a:spcPts val="0"/>
              </a:spcBef>
              <a:spcAft>
                <a:spcPts val="1000"/>
              </a:spcAft>
              <a:buClr>
                <a:srgbClr val="C42828"/>
              </a:buClr>
              <a:buSzTx/>
              <a:buFont typeface="Wingdings" panose="05000000000000000000" pitchFamily="2" charset="2"/>
              <a:buChar char="Ø"/>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id="{FF410296-361B-FD24-56C9-0947534F996E}"/>
              </a:ext>
            </a:extLst>
          </p:cNvPr>
          <p:cNvGrpSpPr/>
          <p:nvPr/>
        </p:nvGrpSpPr>
        <p:grpSpPr>
          <a:xfrm>
            <a:off x="180832" y="1184252"/>
            <a:ext cx="381304" cy="381304"/>
            <a:chOff x="9376522" y="3738088"/>
            <a:chExt cx="381304" cy="381304"/>
          </a:xfrm>
        </p:grpSpPr>
        <p:sp>
          <p:nvSpPr>
            <p:cNvPr id="7" name="Oval 6">
              <a:extLst>
                <a:ext uri="{FF2B5EF4-FFF2-40B4-BE49-F238E27FC236}">
                  <a16:creationId xmlns:a16="http://schemas.microsoft.com/office/drawing/2014/main" id="{07BBCB2A-D0E7-5C27-A0AD-7F944E6C7038}"/>
                </a:ext>
              </a:extLst>
            </p:cNvPr>
            <p:cNvSpPr/>
            <p:nvPr/>
          </p:nvSpPr>
          <p:spPr>
            <a:xfrm>
              <a:off x="9376522" y="3738088"/>
              <a:ext cx="381304" cy="3813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2B53A6E9-F2FE-F047-5FA9-C9A5904814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cxnSp>
        <p:nvCxnSpPr>
          <p:cNvPr id="13" name="Straight Connector 12">
            <a:extLst>
              <a:ext uri="{FF2B5EF4-FFF2-40B4-BE49-F238E27FC236}">
                <a16:creationId xmlns:a16="http://schemas.microsoft.com/office/drawing/2014/main" id="{9974FA09-CCF3-A636-6B53-C8A15B0AC4CA}"/>
              </a:ext>
            </a:extLst>
          </p:cNvPr>
          <p:cNvCxnSpPr>
            <a:cxnSpLocks/>
          </p:cNvCxnSpPr>
          <p:nvPr/>
        </p:nvCxnSpPr>
        <p:spPr>
          <a:xfrm rot="5400000">
            <a:off x="2374034" y="63564"/>
            <a:ext cx="0" cy="3338852"/>
          </a:xfrm>
          <a:prstGeom prst="line">
            <a:avLst/>
          </a:prstGeom>
          <a:ln w="12700">
            <a:gradFill>
              <a:gsLst>
                <a:gs pos="0">
                  <a:schemeClr val="bg1">
                    <a:lumMod val="85000"/>
                    <a:alpha val="0"/>
                  </a:schemeClr>
                </a:gs>
                <a:gs pos="50000">
                  <a:srgbClr val="D9D9D9"/>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38876E4-AF5F-0F69-CB0E-BE8340FA0F0C}"/>
              </a:ext>
            </a:extLst>
          </p:cNvPr>
          <p:cNvCxnSpPr>
            <a:cxnSpLocks/>
          </p:cNvCxnSpPr>
          <p:nvPr/>
        </p:nvCxnSpPr>
        <p:spPr>
          <a:xfrm rot="5400000">
            <a:off x="2364189" y="1123900"/>
            <a:ext cx="0" cy="3338852"/>
          </a:xfrm>
          <a:prstGeom prst="line">
            <a:avLst/>
          </a:prstGeom>
          <a:ln w="12700">
            <a:gradFill>
              <a:gsLst>
                <a:gs pos="0">
                  <a:schemeClr val="bg1">
                    <a:lumMod val="85000"/>
                    <a:alpha val="0"/>
                  </a:schemeClr>
                </a:gs>
                <a:gs pos="50000">
                  <a:srgbClr val="D9D9D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EFCFFBF-93AD-C28E-8294-07349689A3A9}"/>
              </a:ext>
            </a:extLst>
          </p:cNvPr>
          <p:cNvGrpSpPr/>
          <p:nvPr/>
        </p:nvGrpSpPr>
        <p:grpSpPr>
          <a:xfrm>
            <a:off x="180832" y="1870052"/>
            <a:ext cx="381304" cy="381304"/>
            <a:chOff x="9376522" y="3738088"/>
            <a:chExt cx="381304" cy="381304"/>
          </a:xfrm>
        </p:grpSpPr>
        <p:sp>
          <p:nvSpPr>
            <p:cNvPr id="16" name="Oval 15">
              <a:extLst>
                <a:ext uri="{FF2B5EF4-FFF2-40B4-BE49-F238E27FC236}">
                  <a16:creationId xmlns:a16="http://schemas.microsoft.com/office/drawing/2014/main" id="{C0104447-5CCB-53F8-EF05-095354194769}"/>
                </a:ext>
              </a:extLst>
            </p:cNvPr>
            <p:cNvSpPr/>
            <p:nvPr/>
          </p:nvSpPr>
          <p:spPr>
            <a:xfrm>
              <a:off x="9376522" y="3738088"/>
              <a:ext cx="381304" cy="3813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91516CA8-8EB0-9B43-08B3-25B9479E1F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8" name="Group 17">
            <a:extLst>
              <a:ext uri="{FF2B5EF4-FFF2-40B4-BE49-F238E27FC236}">
                <a16:creationId xmlns:a16="http://schemas.microsoft.com/office/drawing/2014/main" id="{9A981029-1776-E799-E205-6A91E79FFF0A}"/>
              </a:ext>
            </a:extLst>
          </p:cNvPr>
          <p:cNvGrpSpPr/>
          <p:nvPr/>
        </p:nvGrpSpPr>
        <p:grpSpPr>
          <a:xfrm>
            <a:off x="180832" y="2947363"/>
            <a:ext cx="381304" cy="381304"/>
            <a:chOff x="9376522" y="3738088"/>
            <a:chExt cx="381304" cy="381304"/>
          </a:xfrm>
        </p:grpSpPr>
        <p:sp>
          <p:nvSpPr>
            <p:cNvPr id="19" name="Oval 18">
              <a:extLst>
                <a:ext uri="{FF2B5EF4-FFF2-40B4-BE49-F238E27FC236}">
                  <a16:creationId xmlns:a16="http://schemas.microsoft.com/office/drawing/2014/main" id="{BB0D90BF-5BC4-B75F-06E8-B74FAF6C809B}"/>
                </a:ext>
              </a:extLst>
            </p:cNvPr>
            <p:cNvSpPr/>
            <p:nvPr/>
          </p:nvSpPr>
          <p:spPr>
            <a:xfrm>
              <a:off x="9376522" y="3738088"/>
              <a:ext cx="381304" cy="3813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41FF2B00-21FC-32B0-ADFB-A6C20D6866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sp>
        <p:nvSpPr>
          <p:cNvPr id="21" name="Rounded Rectangle 20">
            <a:extLst>
              <a:ext uri="{FF2B5EF4-FFF2-40B4-BE49-F238E27FC236}">
                <a16:creationId xmlns:a16="http://schemas.microsoft.com/office/drawing/2014/main" id="{97B8FE45-0437-8806-D371-0345420C5D05}"/>
              </a:ext>
            </a:extLst>
          </p:cNvPr>
          <p:cNvSpPr/>
          <p:nvPr/>
        </p:nvSpPr>
        <p:spPr>
          <a:xfrm>
            <a:off x="4621615" y="1039192"/>
            <a:ext cx="7196084" cy="5213064"/>
          </a:xfrm>
          <a:prstGeom prst="roundRect">
            <a:avLst>
              <a:gd name="adj" fmla="val 4232"/>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82E5D4B-428E-C559-F2D9-AAAC50D642C7}"/>
              </a:ext>
            </a:extLst>
          </p:cNvPr>
          <p:cNvCxnSpPr>
            <a:cxnSpLocks/>
          </p:cNvCxnSpPr>
          <p:nvPr/>
        </p:nvCxnSpPr>
        <p:spPr>
          <a:xfrm rot="5400000">
            <a:off x="2364189" y="1896656"/>
            <a:ext cx="0" cy="3338852"/>
          </a:xfrm>
          <a:prstGeom prst="line">
            <a:avLst/>
          </a:prstGeom>
          <a:ln w="12700">
            <a:gradFill>
              <a:gsLst>
                <a:gs pos="0">
                  <a:schemeClr val="bg1">
                    <a:lumMod val="85000"/>
                    <a:alpha val="0"/>
                  </a:schemeClr>
                </a:gs>
                <a:gs pos="50000">
                  <a:srgbClr val="D9D9D9"/>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89D72EC4-7C54-DA1F-81CA-3B2FBD5EA047}"/>
              </a:ext>
            </a:extLst>
          </p:cNvPr>
          <p:cNvGrpSpPr/>
          <p:nvPr/>
        </p:nvGrpSpPr>
        <p:grpSpPr>
          <a:xfrm>
            <a:off x="168894" y="3645724"/>
            <a:ext cx="381304" cy="381304"/>
            <a:chOff x="9376522" y="3738088"/>
            <a:chExt cx="381304" cy="381304"/>
          </a:xfrm>
        </p:grpSpPr>
        <p:sp>
          <p:nvSpPr>
            <p:cNvPr id="25" name="Oval 24">
              <a:extLst>
                <a:ext uri="{FF2B5EF4-FFF2-40B4-BE49-F238E27FC236}">
                  <a16:creationId xmlns:a16="http://schemas.microsoft.com/office/drawing/2014/main" id="{FB65AB21-CDDD-1FE3-A563-C90E17E995B9}"/>
                </a:ext>
              </a:extLst>
            </p:cNvPr>
            <p:cNvSpPr/>
            <p:nvPr/>
          </p:nvSpPr>
          <p:spPr>
            <a:xfrm>
              <a:off x="9376522" y="3738088"/>
              <a:ext cx="381304" cy="3813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51DB1794-AB89-50F8-AEB9-F89431E4D8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sp>
        <p:nvSpPr>
          <p:cNvPr id="27" name="Rectangle 26">
            <a:extLst>
              <a:ext uri="{FF2B5EF4-FFF2-40B4-BE49-F238E27FC236}">
                <a16:creationId xmlns:a16="http://schemas.microsoft.com/office/drawing/2014/main" id="{2661E61C-E1FB-3F22-E218-C0000EF7A66D}"/>
              </a:ext>
            </a:extLst>
          </p:cNvPr>
          <p:cNvSpPr/>
          <p:nvPr/>
        </p:nvSpPr>
        <p:spPr>
          <a:xfrm>
            <a:off x="7462345" y="6014526"/>
            <a:ext cx="4082085" cy="214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r"/>
            <a:r>
              <a:rPr lang="en-GB" sz="900" err="1">
                <a:solidFill>
                  <a:schemeClr val="bg1">
                    <a:lumMod val="50000"/>
                  </a:schemeClr>
                </a:solidFill>
              </a:rPr>
              <a:t>Ratecard</a:t>
            </a:r>
            <a:r>
              <a:rPr lang="en-GB" sz="900">
                <a:solidFill>
                  <a:schemeClr val="bg1">
                    <a:lumMod val="50000"/>
                  </a:schemeClr>
                </a:solidFill>
              </a:rPr>
              <a:t> : see teams intercompany collaborations</a:t>
            </a:r>
            <a:endParaRPr lang="en-BE" sz="900">
              <a:solidFill>
                <a:schemeClr val="bg1">
                  <a:lumMod val="50000"/>
                </a:schemeClr>
              </a:solidFill>
              <a:highlight>
                <a:srgbClr val="FFFF00"/>
              </a:highlight>
            </a:endParaRPr>
          </a:p>
        </p:txBody>
      </p:sp>
      <p:sp>
        <p:nvSpPr>
          <p:cNvPr id="22" name="Rectangle 21">
            <a:extLst>
              <a:ext uri="{FF2B5EF4-FFF2-40B4-BE49-F238E27FC236}">
                <a16:creationId xmlns:a16="http://schemas.microsoft.com/office/drawing/2014/main" id="{0E675879-7CB0-26A3-1B3A-0E60EDA03C29}"/>
              </a:ext>
            </a:extLst>
          </p:cNvPr>
          <p:cNvSpPr/>
          <p:nvPr/>
        </p:nvSpPr>
        <p:spPr>
          <a:xfrm>
            <a:off x="180832" y="6228870"/>
            <a:ext cx="2711455" cy="38486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4E2EC743-45B3-8D72-FA25-5682D6E47445}"/>
              </a:ext>
            </a:extLst>
          </p:cNvPr>
          <p:cNvSpPr txBox="1"/>
          <p:nvPr/>
        </p:nvSpPr>
        <p:spPr>
          <a:xfrm>
            <a:off x="350195" y="4787590"/>
            <a:ext cx="4121284" cy="1846659"/>
          </a:xfrm>
          <a:prstGeom prst="rect">
            <a:avLst/>
          </a:prstGeom>
          <a:noFill/>
        </p:spPr>
        <p:txBody>
          <a:bodyPr wrap="square" lIns="0" rIns="0" rtlCol="0">
            <a:spAutoFit/>
          </a:bodyPr>
          <a:lstStyle/>
          <a:p>
            <a:pPr marL="0" marR="0" lvl="1" algn="l" defTabSz="914400" rtl="0" eaLnBrk="1" fontAlgn="auto" latinLnBrk="0" hangingPunct="1">
              <a:lnSpc>
                <a:spcPct val="100000"/>
              </a:lnSpc>
              <a:spcBef>
                <a:spcPts val="0"/>
              </a:spcBef>
              <a:spcAft>
                <a:spcPts val="600"/>
              </a:spcAft>
              <a:buClr>
                <a:srgbClr val="C42828"/>
              </a:buClr>
              <a:buSzTx/>
              <a:tabLst/>
              <a:defRPr/>
            </a:pPr>
            <a:r>
              <a:rPr kumimoji="0" lang="en-GB" sz="1050" b="0" i="0" u="none" strike="noStrike" kern="1200" cap="none" spc="0" normalizeH="0" baseline="0" noProof="0">
                <a:ln>
                  <a:noFill/>
                </a:ln>
                <a:effectLst/>
                <a:uLnTx/>
                <a:uFillTx/>
                <a:latin typeface="Century Gothic" panose="020F0302020204030204"/>
                <a:ea typeface="+mn-ea"/>
                <a:cs typeface="+mn-cs"/>
              </a:rPr>
              <a:t>In this example (based on overheads PY and utilization PY): </a:t>
            </a:r>
          </a:p>
          <a:p>
            <a:pPr marL="182880" marR="0" lvl="1" indent="-182880" algn="l" defTabSz="914400" rtl="0" eaLnBrk="1" fontAlgn="auto" latinLnBrk="0" hangingPunct="1">
              <a:lnSpc>
                <a:spcPct val="100000"/>
              </a:lnSpc>
              <a:spcBef>
                <a:spcPts val="0"/>
              </a:spcBef>
              <a:spcAft>
                <a:spcPts val="400"/>
              </a:spcAft>
              <a:buClr>
                <a:schemeClr val="tx2"/>
              </a:buClr>
              <a:buSzTx/>
              <a:buFont typeface="Arial" panose="020B0604020202020204" pitchFamily="34" charset="0"/>
              <a:buChar char="•"/>
              <a:tabLst/>
              <a:defRPr/>
            </a:pPr>
            <a:r>
              <a:rPr kumimoji="0" lang="en-GB" sz="1050" b="0" i="0" u="none" strike="noStrike" kern="1200" cap="none" spc="0" normalizeH="0" baseline="0" noProof="0">
                <a:ln>
                  <a:noFill/>
                </a:ln>
                <a:effectLst/>
                <a:uLnTx/>
                <a:uFillTx/>
                <a:latin typeface="Century Gothic" panose="020F0302020204030204"/>
                <a:ea typeface="+mn-ea"/>
                <a:cs typeface="+mn-cs"/>
              </a:rPr>
              <a:t>Hungary &amp; Morocco higher transfer factor (= high overheads)  &gt; higher transfer pricing</a:t>
            </a:r>
          </a:p>
          <a:p>
            <a:pPr marL="182880" marR="0" lvl="1" indent="-182880" algn="l" defTabSz="914400" rtl="0" eaLnBrk="1" fontAlgn="auto" latinLnBrk="0" hangingPunct="1">
              <a:lnSpc>
                <a:spcPct val="100000"/>
              </a:lnSpc>
              <a:spcBef>
                <a:spcPts val="0"/>
              </a:spcBef>
              <a:spcAft>
                <a:spcPts val="400"/>
              </a:spcAft>
              <a:buClr>
                <a:schemeClr val="tx2"/>
              </a:buClr>
              <a:buSzTx/>
              <a:buFont typeface="Arial" panose="020B0604020202020204" pitchFamily="34" charset="0"/>
              <a:buChar char="•"/>
              <a:tabLst/>
              <a:defRPr/>
            </a:pPr>
            <a:r>
              <a:rPr kumimoji="0" lang="en-GB" sz="1050" b="0" i="0" u="none" strike="noStrike" kern="1200" cap="none" spc="0" normalizeH="0" baseline="0" noProof="0">
                <a:ln>
                  <a:noFill/>
                </a:ln>
                <a:effectLst/>
                <a:uLnTx/>
                <a:uFillTx/>
                <a:latin typeface="Century Gothic" panose="020F0302020204030204"/>
                <a:ea typeface="+mn-ea"/>
                <a:cs typeface="+mn-cs"/>
              </a:rPr>
              <a:t>Brazil &amp; Philippines lower transfer factor (=lower overheads) &gt; lower transfer pricing </a:t>
            </a:r>
          </a:p>
          <a:p>
            <a:pPr marL="182880" marR="0" lvl="1" indent="-182880" algn="l" defTabSz="914400" rtl="0" eaLnBrk="1" fontAlgn="auto" latinLnBrk="0" hangingPunct="1">
              <a:lnSpc>
                <a:spcPct val="100000"/>
              </a:lnSpc>
              <a:spcBef>
                <a:spcPts val="0"/>
              </a:spcBef>
              <a:spcAft>
                <a:spcPts val="400"/>
              </a:spcAft>
              <a:buClr>
                <a:schemeClr val="tx2"/>
              </a:buClr>
              <a:buSzTx/>
              <a:buFont typeface="Arial" panose="020B0604020202020204" pitchFamily="34" charset="0"/>
              <a:buChar char="•"/>
              <a:tabLst/>
              <a:defRPr/>
            </a:pPr>
            <a:r>
              <a:rPr kumimoji="0" lang="en-GB" sz="1050" b="0" i="0" u="none" strike="noStrike" kern="1200" cap="none" spc="0" normalizeH="0" baseline="0" noProof="0">
                <a:ln>
                  <a:noFill/>
                </a:ln>
                <a:effectLst/>
                <a:uLnTx/>
                <a:uFillTx/>
                <a:latin typeface="Century Gothic" panose="020F0302020204030204"/>
                <a:ea typeface="+mn-ea"/>
                <a:cs typeface="+mn-cs"/>
              </a:rPr>
              <a:t>India &amp; China Offshore higher target utilization(75% &gt; 80%) &gt; lower transfer pricing </a:t>
            </a:r>
          </a:p>
          <a:p>
            <a:pPr marL="182880" marR="0" lvl="1" indent="-182880" algn="l" defTabSz="914400" rtl="0" eaLnBrk="1" fontAlgn="auto" latinLnBrk="0" hangingPunct="1">
              <a:lnSpc>
                <a:spcPct val="100000"/>
              </a:lnSpc>
              <a:spcBef>
                <a:spcPts val="0"/>
              </a:spcBef>
              <a:spcAft>
                <a:spcPts val="400"/>
              </a:spcAft>
              <a:buClr>
                <a:schemeClr val="tx2"/>
              </a:buClr>
              <a:buSzTx/>
              <a:buFont typeface="Arial" panose="020B0604020202020204" pitchFamily="34" charset="0"/>
              <a:buChar char="•"/>
              <a:tabLst/>
              <a:defRPr/>
            </a:pPr>
            <a:r>
              <a:rPr kumimoji="0" lang="en-GB" sz="1050" b="0" i="0" u="none" strike="noStrike" kern="1200" cap="none" spc="0" normalizeH="0" baseline="0" noProof="0">
                <a:ln>
                  <a:noFill/>
                </a:ln>
                <a:effectLst/>
                <a:uLnTx/>
                <a:uFillTx/>
                <a:latin typeface="Century Gothic" panose="020F0302020204030204"/>
                <a:ea typeface="+mn-ea"/>
                <a:cs typeface="+mn-cs"/>
              </a:rPr>
              <a:t>Malaysia stays the same due to lower transfer factor (low overhead) and lower target utilization (75% &gt; 70%)</a:t>
            </a:r>
            <a:endParaRPr kumimoji="0" lang="en-BE" sz="1050" b="0" i="0" u="none" strike="noStrike" kern="1200" cap="none" spc="0" normalizeH="0" baseline="0" noProof="0">
              <a:ln>
                <a:noFill/>
              </a:ln>
              <a:effectLst/>
              <a:uLnTx/>
              <a:uFillTx/>
              <a:latin typeface="Century Gothic" panose="020F0302020204030204"/>
              <a:ea typeface="+mn-ea"/>
              <a:cs typeface="+mn-cs"/>
            </a:endParaRPr>
          </a:p>
        </p:txBody>
      </p:sp>
      <p:pic>
        <p:nvPicPr>
          <p:cNvPr id="12" name="Picture 11">
            <a:extLst>
              <a:ext uri="{FF2B5EF4-FFF2-40B4-BE49-F238E27FC236}">
                <a16:creationId xmlns:a16="http://schemas.microsoft.com/office/drawing/2014/main" id="{4D8C248A-0C89-BE38-B980-4120BF3AB43F}"/>
              </a:ext>
            </a:extLst>
          </p:cNvPr>
          <p:cNvPicPr>
            <a:picLocks noChangeAspect="1"/>
          </p:cNvPicPr>
          <p:nvPr/>
        </p:nvPicPr>
        <p:blipFill>
          <a:blip r:embed="rId6"/>
          <a:stretch>
            <a:fillRect/>
          </a:stretch>
        </p:blipFill>
        <p:spPr>
          <a:xfrm>
            <a:off x="4991145" y="1307795"/>
            <a:ext cx="6637171" cy="4587990"/>
          </a:xfrm>
          <a:prstGeom prst="rect">
            <a:avLst/>
          </a:prstGeom>
        </p:spPr>
      </p:pic>
    </p:spTree>
    <p:extLst>
      <p:ext uri="{BB962C8B-B14F-4D97-AF65-F5344CB8AC3E}">
        <p14:creationId xmlns:p14="http://schemas.microsoft.com/office/powerpoint/2010/main" val="184759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fade">
                                      <p:cBhvr>
                                        <p:cTn id="36" dur="500"/>
                                        <p:tgtEl>
                                          <p:spTgt spid="8">
                                            <p:txEl>
                                              <p:pRg st="3" end="3"/>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1" grpId="0"/>
    </p:bldLst>
  </p:timing>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BADC5-08A7-C95E-B447-AB752D6C4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D7330-FDDA-379E-0F97-F0478D47155C}"/>
              </a:ext>
            </a:extLst>
          </p:cNvPr>
          <p:cNvSpPr>
            <a:spLocks noGrp="1"/>
          </p:cNvSpPr>
          <p:nvPr>
            <p:ph type="ctrTitle"/>
          </p:nvPr>
        </p:nvSpPr>
        <p:spPr/>
        <p:txBody>
          <a:bodyPr/>
          <a:lstStyle/>
          <a:p>
            <a:r>
              <a:rPr lang="en-US"/>
              <a:t>Time: scheduling and timesheets</a:t>
            </a:r>
          </a:p>
        </p:txBody>
      </p:sp>
      <p:pic>
        <p:nvPicPr>
          <p:cNvPr id="7" name="Picture Placeholder 6" descr="A group of people having a discussion&#10;&#10;Description automatically generated">
            <a:extLst>
              <a:ext uri="{FF2B5EF4-FFF2-40B4-BE49-F238E27FC236}">
                <a16:creationId xmlns:a16="http://schemas.microsoft.com/office/drawing/2014/main" id="{BD123D21-49AE-4D73-CADE-B5BA30FAF22F}"/>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t="4406" b="4406"/>
          <a:stretch/>
        </p:blipFill>
        <p:spPr/>
      </p:pic>
      <p:sp>
        <p:nvSpPr>
          <p:cNvPr id="14" name="Text Placeholder 4">
            <a:extLst>
              <a:ext uri="{FF2B5EF4-FFF2-40B4-BE49-F238E27FC236}">
                <a16:creationId xmlns:a16="http://schemas.microsoft.com/office/drawing/2014/main" id="{99D279D7-6439-E323-B322-A29D8D4FF16D}"/>
              </a:ext>
            </a:extLst>
          </p:cNvPr>
          <p:cNvSpPr txBox="1">
            <a:spLocks/>
          </p:cNvSpPr>
          <p:nvPr/>
        </p:nvSpPr>
        <p:spPr>
          <a:xfrm>
            <a:off x="1370782" y="1902622"/>
            <a:ext cx="54237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Process – Scheduling and Timesheets</a:t>
            </a:r>
            <a:endParaRPr lang="en-BE"/>
          </a:p>
        </p:txBody>
      </p:sp>
      <p:sp>
        <p:nvSpPr>
          <p:cNvPr id="16" name="Text Placeholder 7">
            <a:extLst>
              <a:ext uri="{FF2B5EF4-FFF2-40B4-BE49-F238E27FC236}">
                <a16:creationId xmlns:a16="http://schemas.microsoft.com/office/drawing/2014/main" id="{2F76313E-3202-36D0-A71F-67E537E4A2DF}"/>
              </a:ext>
            </a:extLst>
          </p:cNvPr>
          <p:cNvSpPr txBox="1">
            <a:spLocks/>
          </p:cNvSpPr>
          <p:nvPr/>
        </p:nvSpPr>
        <p:spPr>
          <a:xfrm>
            <a:off x="1370782" y="3245399"/>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GDC Settlements per model</a:t>
            </a:r>
            <a:endParaRPr lang="en-BE"/>
          </a:p>
        </p:txBody>
      </p:sp>
      <p:grpSp>
        <p:nvGrpSpPr>
          <p:cNvPr id="24" name="Group 23">
            <a:extLst>
              <a:ext uri="{FF2B5EF4-FFF2-40B4-BE49-F238E27FC236}">
                <a16:creationId xmlns:a16="http://schemas.microsoft.com/office/drawing/2014/main" id="{A682052B-4241-A2E5-FE7A-CFD9F3F7EC26}"/>
              </a:ext>
            </a:extLst>
          </p:cNvPr>
          <p:cNvGrpSpPr/>
          <p:nvPr/>
        </p:nvGrpSpPr>
        <p:grpSpPr>
          <a:xfrm>
            <a:off x="481369" y="1902622"/>
            <a:ext cx="731003" cy="604135"/>
            <a:chOff x="9221221" y="4838015"/>
            <a:chExt cx="1584255" cy="1309302"/>
          </a:xfrm>
        </p:grpSpPr>
        <p:pic>
          <p:nvPicPr>
            <p:cNvPr id="25" name="Picture 24">
              <a:extLst>
                <a:ext uri="{FF2B5EF4-FFF2-40B4-BE49-F238E27FC236}">
                  <a16:creationId xmlns:a16="http://schemas.microsoft.com/office/drawing/2014/main" id="{40AE5D47-D476-3568-2D46-F98DCE3D08D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58698" y="4838015"/>
              <a:ext cx="1309302" cy="1309302"/>
            </a:xfrm>
            <a:prstGeom prst="rect">
              <a:avLst/>
            </a:prstGeom>
          </p:spPr>
        </p:pic>
        <p:sp>
          <p:nvSpPr>
            <p:cNvPr id="26" name="Text Placeholder 8">
              <a:extLst>
                <a:ext uri="{FF2B5EF4-FFF2-40B4-BE49-F238E27FC236}">
                  <a16:creationId xmlns:a16="http://schemas.microsoft.com/office/drawing/2014/main" id="{61EDC7FD-3DF1-E8E2-0A81-4E1A64AD980C}"/>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1</a:t>
              </a:r>
            </a:p>
          </p:txBody>
        </p:sp>
      </p:grpSp>
      <p:grpSp>
        <p:nvGrpSpPr>
          <p:cNvPr id="27" name="Group 26">
            <a:extLst>
              <a:ext uri="{FF2B5EF4-FFF2-40B4-BE49-F238E27FC236}">
                <a16:creationId xmlns:a16="http://schemas.microsoft.com/office/drawing/2014/main" id="{6913B895-2483-9719-28EA-29E8C93DE0D7}"/>
              </a:ext>
            </a:extLst>
          </p:cNvPr>
          <p:cNvGrpSpPr/>
          <p:nvPr/>
        </p:nvGrpSpPr>
        <p:grpSpPr>
          <a:xfrm>
            <a:off x="481369" y="3107051"/>
            <a:ext cx="731003" cy="604135"/>
            <a:chOff x="9221221" y="4838015"/>
            <a:chExt cx="1584255" cy="1309302"/>
          </a:xfrm>
        </p:grpSpPr>
        <p:pic>
          <p:nvPicPr>
            <p:cNvPr id="28" name="Picture 27">
              <a:extLst>
                <a:ext uri="{FF2B5EF4-FFF2-40B4-BE49-F238E27FC236}">
                  <a16:creationId xmlns:a16="http://schemas.microsoft.com/office/drawing/2014/main" id="{4962C991-0EA2-9BC8-F189-1E021B44DD2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5400000">
              <a:off x="9358698" y="4838015"/>
              <a:ext cx="1309302" cy="1309302"/>
            </a:xfrm>
            <a:prstGeom prst="rect">
              <a:avLst/>
            </a:prstGeom>
          </p:spPr>
        </p:pic>
        <p:sp>
          <p:nvSpPr>
            <p:cNvPr id="29" name="Text Placeholder 8">
              <a:extLst>
                <a:ext uri="{FF2B5EF4-FFF2-40B4-BE49-F238E27FC236}">
                  <a16:creationId xmlns:a16="http://schemas.microsoft.com/office/drawing/2014/main" id="{3DD6DA48-7BD6-B4C6-F526-791733ADDBA7}"/>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2</a:t>
              </a:r>
            </a:p>
          </p:txBody>
        </p:sp>
      </p:grpSp>
      <p:cxnSp>
        <p:nvCxnSpPr>
          <p:cNvPr id="39" name="Straight Connector 38">
            <a:extLst>
              <a:ext uri="{FF2B5EF4-FFF2-40B4-BE49-F238E27FC236}">
                <a16:creationId xmlns:a16="http://schemas.microsoft.com/office/drawing/2014/main" id="{F21C309E-2307-A24C-939A-77BCFBA11634}"/>
              </a:ext>
            </a:extLst>
          </p:cNvPr>
          <p:cNvCxnSpPr>
            <a:cxnSpLocks/>
          </p:cNvCxnSpPr>
          <p:nvPr/>
        </p:nvCxnSpPr>
        <p:spPr>
          <a:xfrm>
            <a:off x="1453242" y="2807908"/>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9760A84-9F33-1FAA-53E0-69566C5A61A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9967"/>
          <a:stretch/>
        </p:blipFill>
        <p:spPr>
          <a:xfrm>
            <a:off x="7343441" y="5100562"/>
            <a:ext cx="2617690" cy="1055611"/>
          </a:xfrm>
          <a:prstGeom prst="rect">
            <a:avLst/>
          </a:prstGeom>
        </p:spPr>
      </p:pic>
      <p:grpSp>
        <p:nvGrpSpPr>
          <p:cNvPr id="12" name="Graphic 17">
            <a:extLst>
              <a:ext uri="{FF2B5EF4-FFF2-40B4-BE49-F238E27FC236}">
                <a16:creationId xmlns:a16="http://schemas.microsoft.com/office/drawing/2014/main" id="{75527080-69B5-0218-1643-03CDFC99BEC5}"/>
              </a:ext>
            </a:extLst>
          </p:cNvPr>
          <p:cNvGrpSpPr/>
          <p:nvPr/>
        </p:nvGrpSpPr>
        <p:grpSpPr>
          <a:xfrm>
            <a:off x="11631758" y="6265489"/>
            <a:ext cx="239815" cy="356979"/>
            <a:chOff x="11607408" y="6132443"/>
            <a:chExt cx="290229" cy="432023"/>
          </a:xfrm>
        </p:grpSpPr>
        <p:sp>
          <p:nvSpPr>
            <p:cNvPr id="13" name="Freeform 12">
              <a:extLst>
                <a:ext uri="{FF2B5EF4-FFF2-40B4-BE49-F238E27FC236}">
                  <a16:creationId xmlns:a16="http://schemas.microsoft.com/office/drawing/2014/main" id="{B1D4EAAA-6B66-B102-4EF9-CC95ECAB82A1}"/>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8F338487-7B2B-C6DE-FB1B-80C64C2619B5}"/>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
        <p:nvSpPr>
          <p:cNvPr id="3" name="Text Placeholder 3">
            <a:extLst>
              <a:ext uri="{FF2B5EF4-FFF2-40B4-BE49-F238E27FC236}">
                <a16:creationId xmlns:a16="http://schemas.microsoft.com/office/drawing/2014/main" id="{A5F01FD9-0FB6-B461-5883-FFD01BBAB564}"/>
              </a:ext>
            </a:extLst>
          </p:cNvPr>
          <p:cNvSpPr txBox="1">
            <a:spLocks/>
          </p:cNvSpPr>
          <p:nvPr/>
        </p:nvSpPr>
        <p:spPr>
          <a:xfrm>
            <a:off x="1453242" y="2276985"/>
            <a:ext cx="4725218" cy="324699"/>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tx2"/>
              </a:buClr>
              <a:buFont typeface="Arial" panose="020B0604020202020204" pitchFamily="34" charset="0"/>
              <a:buNone/>
              <a:defRPr sz="1400" b="0" i="0"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500"/>
              </a:spcAft>
              <a:buClr>
                <a:schemeClr val="tx2"/>
              </a:buClr>
              <a:buFont typeface="Arial" panose="020B0604020202020204" pitchFamily="34" charset="0"/>
              <a:buNone/>
              <a:defRPr sz="2000" b="0" i="0" kern="1200">
                <a:solidFill>
                  <a:schemeClr val="tx1"/>
                </a:solidFill>
                <a:latin typeface="+mn-lt"/>
                <a:ea typeface="+mn-ea"/>
                <a:cs typeface="+mn-cs"/>
              </a:defRPr>
            </a:lvl2pPr>
            <a:lvl3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b="0" i="0" kern="1200">
                <a:solidFill>
                  <a:schemeClr val="bg1"/>
                </a:solidFill>
                <a:latin typeface="Avenir Light" panose="020B0402020203020204" pitchFamily="34" charset="77"/>
                <a:ea typeface="+mn-ea"/>
                <a:cs typeface="+mn-cs"/>
              </a:defRPr>
            </a:lvl3pPr>
            <a:lvl4pPr marL="0" indent="0" algn="l" defTabSz="914400" rtl="0" eaLnBrk="1" latinLnBrk="0" hangingPunct="1">
              <a:lnSpc>
                <a:spcPct val="90000"/>
              </a:lnSpc>
              <a:spcBef>
                <a:spcPts val="0"/>
              </a:spcBef>
              <a:spcAft>
                <a:spcPts val="1000"/>
              </a:spcAft>
              <a:buClr>
                <a:schemeClr val="tx2"/>
              </a:buClr>
              <a:buFontTx/>
              <a:buNone/>
              <a:defRPr sz="1400" b="0" i="0" kern="1200">
                <a:solidFill>
                  <a:schemeClr val="bg1"/>
                </a:solidFill>
                <a:latin typeface="Avenir Light" panose="020B0402020203020204" pitchFamily="34" charset="77"/>
                <a:ea typeface="+mn-ea"/>
                <a:cs typeface="+mn-cs"/>
              </a:defRPr>
            </a:lvl4pPr>
            <a:lvl5pPr marL="180000" indent="-180000" algn="l" defTabSz="914400" rtl="0" eaLnBrk="1" latinLnBrk="0" hangingPunct="1">
              <a:lnSpc>
                <a:spcPct val="90000"/>
              </a:lnSpc>
              <a:spcBef>
                <a:spcPts val="0"/>
              </a:spcBef>
              <a:spcAft>
                <a:spcPts val="1000"/>
              </a:spcAft>
              <a:buClr>
                <a:schemeClr val="tx2"/>
              </a:buClr>
              <a:buFont typeface="System Font Regular"/>
              <a:buChar char="-"/>
              <a:defRPr sz="1400" b="0" i="0" kern="1200">
                <a:solidFill>
                  <a:schemeClr val="bg1"/>
                </a:solidFill>
                <a:latin typeface="Avenir Light" panose="020B0402020203020204" pitchFamily="34" charset="77"/>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some practical examples</a:t>
            </a:r>
            <a:endParaRPr lang="en-BE"/>
          </a:p>
        </p:txBody>
      </p:sp>
    </p:spTree>
    <p:extLst>
      <p:ext uri="{BB962C8B-B14F-4D97-AF65-F5344CB8AC3E}">
        <p14:creationId xmlns:p14="http://schemas.microsoft.com/office/powerpoint/2010/main" val="207969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83AF26-4C00-2DB8-2BBE-9EDF0A9AC9C4}"/>
              </a:ext>
            </a:extLst>
          </p:cNvPr>
          <p:cNvSpPr/>
          <p:nvPr/>
        </p:nvSpPr>
        <p:spPr>
          <a:xfrm>
            <a:off x="266700" y="6172200"/>
            <a:ext cx="2387600" cy="495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2E027-8977-CA91-F806-14F3A23189B0}"/>
              </a:ext>
            </a:extLst>
          </p:cNvPr>
          <p:cNvSpPr>
            <a:spLocks noGrp="1"/>
          </p:cNvSpPr>
          <p:nvPr>
            <p:ph type="ctrTitle"/>
          </p:nvPr>
        </p:nvSpPr>
        <p:spPr/>
        <p:txBody>
          <a:bodyPr/>
          <a:lstStyle/>
          <a:p>
            <a:r>
              <a:rPr lang="en-US"/>
              <a:t>Process – scheduling and timesheets</a:t>
            </a:r>
          </a:p>
        </p:txBody>
      </p:sp>
      <p:sp>
        <p:nvSpPr>
          <p:cNvPr id="3" name="Text Placeholder 2">
            <a:extLst>
              <a:ext uri="{FF2B5EF4-FFF2-40B4-BE49-F238E27FC236}">
                <a16:creationId xmlns:a16="http://schemas.microsoft.com/office/drawing/2014/main" id="{BB484EF2-BCFC-2BE9-61F7-77A90A14E17E}"/>
              </a:ext>
            </a:extLst>
          </p:cNvPr>
          <p:cNvSpPr>
            <a:spLocks noGrp="1"/>
          </p:cNvSpPr>
          <p:nvPr>
            <p:ph type="body" sz="quarter" idx="15"/>
          </p:nvPr>
        </p:nvSpPr>
        <p:spPr>
          <a:xfrm>
            <a:off x="433388" y="1535722"/>
            <a:ext cx="10234246" cy="644525"/>
          </a:xfrm>
        </p:spPr>
        <p:txBody>
          <a:bodyPr/>
          <a:lstStyle/>
          <a:p>
            <a:pPr marL="182880" lvl="2" indent="-182880">
              <a:lnSpc>
                <a:spcPct val="100000"/>
              </a:lnSpc>
              <a:spcAft>
                <a:spcPts val="200"/>
              </a:spcAft>
              <a:buClr>
                <a:schemeClr val="tx2"/>
              </a:buClr>
            </a:pPr>
            <a:r>
              <a:rPr lang="en-GB" sz="1400">
                <a:latin typeface="+mn-lt"/>
              </a:rPr>
              <a:t>on Customer project</a:t>
            </a:r>
          </a:p>
          <a:p>
            <a:pPr marL="182880" lvl="2" indent="-182880">
              <a:lnSpc>
                <a:spcPct val="100000"/>
              </a:lnSpc>
              <a:spcAft>
                <a:spcPts val="200"/>
              </a:spcAft>
              <a:buClr>
                <a:schemeClr val="tx2"/>
              </a:buClr>
            </a:pPr>
            <a:r>
              <a:rPr lang="en-GB" sz="1400">
                <a:latin typeface="+mn-lt"/>
              </a:rPr>
              <a:t>on Dedicated project </a:t>
            </a:r>
            <a:endParaRPr lang="en-US" sz="1400">
              <a:latin typeface="+mn-lt"/>
            </a:endParaRPr>
          </a:p>
        </p:txBody>
      </p:sp>
      <p:sp>
        <p:nvSpPr>
          <p:cNvPr id="5" name="Rounded Rectangle 4">
            <a:extLst>
              <a:ext uri="{FF2B5EF4-FFF2-40B4-BE49-F238E27FC236}">
                <a16:creationId xmlns:a16="http://schemas.microsoft.com/office/drawing/2014/main" id="{EEE7E1DA-7873-C0A4-8DD6-F58BE08AD4B0}"/>
              </a:ext>
            </a:extLst>
          </p:cNvPr>
          <p:cNvSpPr/>
          <p:nvPr/>
        </p:nvSpPr>
        <p:spPr>
          <a:xfrm>
            <a:off x="433388" y="1103922"/>
            <a:ext cx="1954212" cy="365760"/>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Scheduling</a:t>
            </a:r>
            <a:endParaRPr lang="en-US" sz="1600" b="1"/>
          </a:p>
        </p:txBody>
      </p:sp>
      <p:pic>
        <p:nvPicPr>
          <p:cNvPr id="6" name="Picture 5">
            <a:extLst>
              <a:ext uri="{FF2B5EF4-FFF2-40B4-BE49-F238E27FC236}">
                <a16:creationId xmlns:a16="http://schemas.microsoft.com/office/drawing/2014/main" id="{FE6A3359-D954-30E4-6FA6-921CB75723F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9125" y="2084382"/>
            <a:ext cx="10953750" cy="687592"/>
          </a:xfrm>
          <a:prstGeom prst="rect">
            <a:avLst/>
          </a:prstGeom>
          <a:noFill/>
          <a:ln>
            <a:noFill/>
          </a:ln>
        </p:spPr>
      </p:pic>
      <p:sp>
        <p:nvSpPr>
          <p:cNvPr id="9" name="Text Placeholder 2">
            <a:extLst>
              <a:ext uri="{FF2B5EF4-FFF2-40B4-BE49-F238E27FC236}">
                <a16:creationId xmlns:a16="http://schemas.microsoft.com/office/drawing/2014/main" id="{26BC233C-B478-B5FF-51A4-5E4D630EB9C3}"/>
              </a:ext>
            </a:extLst>
          </p:cNvPr>
          <p:cNvSpPr txBox="1">
            <a:spLocks/>
          </p:cNvSpPr>
          <p:nvPr/>
        </p:nvSpPr>
        <p:spPr>
          <a:xfrm>
            <a:off x="619124" y="2831123"/>
            <a:ext cx="10048509" cy="251406"/>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Aft>
                <a:spcPts val="200"/>
              </a:spcAft>
              <a:buClr>
                <a:schemeClr val="tx2"/>
              </a:buClr>
              <a:buNone/>
            </a:pPr>
            <a:r>
              <a:rPr lang="en-GB" sz="1100" b="1" i="1"/>
              <a:t>Note</a:t>
            </a:r>
            <a:r>
              <a:rPr lang="en-GB" sz="1100" b="0"/>
              <a:t>: </a:t>
            </a:r>
            <a:r>
              <a:rPr lang="en-GB" sz="1100" b="0" i="1"/>
              <a:t>enter the name of the selling entity responsible in the “subject” field</a:t>
            </a:r>
            <a:endParaRPr lang="en-US" sz="1100"/>
          </a:p>
        </p:txBody>
      </p:sp>
      <p:sp>
        <p:nvSpPr>
          <p:cNvPr id="10" name="TextBox 9">
            <a:extLst>
              <a:ext uri="{FF2B5EF4-FFF2-40B4-BE49-F238E27FC236}">
                <a16:creationId xmlns:a16="http://schemas.microsoft.com/office/drawing/2014/main" id="{B55E0E1F-45B9-543B-E0B6-F44BEBE41A7F}"/>
              </a:ext>
            </a:extLst>
          </p:cNvPr>
          <p:cNvSpPr txBox="1"/>
          <p:nvPr/>
        </p:nvSpPr>
        <p:spPr>
          <a:xfrm>
            <a:off x="619124" y="3029146"/>
            <a:ext cx="10820415" cy="261610"/>
          </a:xfrm>
          <a:prstGeom prst="rect">
            <a:avLst/>
          </a:prstGeom>
          <a:noFill/>
        </p:spPr>
        <p:txBody>
          <a:bodyPr wrap="square" lIns="0" rIns="182880" rtlCol="0">
            <a:spAutoFit/>
          </a:bodyPr>
          <a:lstStyle/>
          <a:p>
            <a:r>
              <a:rPr lang="en-GB" sz="1100" b="1" i="1">
                <a:solidFill>
                  <a:schemeClr val="accent3">
                    <a:lumMod val="75000"/>
                  </a:schemeClr>
                </a:solidFill>
                <a:latin typeface="+mj-lt"/>
                <a:ea typeface="Calibri" panose="020F0502020204030204" pitchFamily="34" charset="0"/>
              </a:rPr>
              <a:t>Note</a:t>
            </a:r>
            <a:r>
              <a:rPr lang="en-GB" sz="1100" b="0" i="1">
                <a:solidFill>
                  <a:schemeClr val="accent3">
                    <a:lumMod val="75000"/>
                  </a:schemeClr>
                </a:solidFill>
                <a:latin typeface="+mj-lt"/>
                <a:ea typeface="Calibri" panose="020F0502020204030204" pitchFamily="34" charset="0"/>
              </a:rPr>
              <a:t>: </a:t>
            </a:r>
            <a:r>
              <a:rPr lang="en-GB" sz="1100" i="1">
                <a:solidFill>
                  <a:schemeClr val="accent3">
                    <a:lumMod val="75000"/>
                  </a:schemeClr>
                </a:solidFill>
                <a:latin typeface="+mj-lt"/>
                <a:ea typeface="Calibri" panose="020F0502020204030204" pitchFamily="34" charset="0"/>
              </a:rPr>
              <a:t>code </a:t>
            </a:r>
            <a:r>
              <a:rPr lang="en-GB" sz="1100" b="0" i="1">
                <a:solidFill>
                  <a:schemeClr val="accent3">
                    <a:lumMod val="75000"/>
                  </a:schemeClr>
                </a:solidFill>
                <a:latin typeface="+mj-lt"/>
                <a:ea typeface="Calibri" panose="020F0502020204030204" pitchFamily="34" charset="0"/>
              </a:rPr>
              <a:t>AMS/IMS + code “billable work” for developers is only for local scheduling (not GDC)</a:t>
            </a:r>
            <a:endParaRPr lang="en-BE" sz="1100" b="0" i="1">
              <a:solidFill>
                <a:schemeClr val="accent3">
                  <a:lumMod val="75000"/>
                </a:schemeClr>
              </a:solidFill>
              <a:effectLst/>
              <a:latin typeface="+mj-lt"/>
              <a:ea typeface="Calibri" panose="020F0502020204030204" pitchFamily="34" charset="0"/>
            </a:endParaRPr>
          </a:p>
        </p:txBody>
      </p:sp>
      <p:sp>
        <p:nvSpPr>
          <p:cNvPr id="11" name="Text Placeholder 2">
            <a:extLst>
              <a:ext uri="{FF2B5EF4-FFF2-40B4-BE49-F238E27FC236}">
                <a16:creationId xmlns:a16="http://schemas.microsoft.com/office/drawing/2014/main" id="{1E064158-1CC2-5195-2211-84E7284D64FA}"/>
              </a:ext>
            </a:extLst>
          </p:cNvPr>
          <p:cNvSpPr txBox="1">
            <a:spLocks/>
          </p:cNvSpPr>
          <p:nvPr/>
        </p:nvSpPr>
        <p:spPr>
          <a:xfrm>
            <a:off x="433388" y="4024392"/>
            <a:ext cx="10234246" cy="1770304"/>
          </a:xfrm>
          <a:prstGeom prst="rect">
            <a:avLst/>
          </a:prstGeom>
          <a:noFill/>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lvl="1" indent="-182880">
              <a:lnSpc>
                <a:spcPct val="100000"/>
              </a:lnSpc>
              <a:spcAft>
                <a:spcPts val="200"/>
              </a:spcAft>
            </a:pPr>
            <a:r>
              <a:rPr lang="en-GB" sz="1400"/>
              <a:t>Billable time - On customer project</a:t>
            </a:r>
          </a:p>
          <a:p>
            <a:pPr marL="182880" lvl="1" indent="-182880">
              <a:lnSpc>
                <a:spcPct val="100000"/>
              </a:lnSpc>
              <a:spcAft>
                <a:spcPts val="200"/>
              </a:spcAft>
            </a:pPr>
            <a:r>
              <a:rPr lang="en-US" sz="1400"/>
              <a:t>GDC fee-earners, presales team, and Sales Support Team book </a:t>
            </a:r>
            <a:r>
              <a:rPr lang="en-US" sz="1400" b="1"/>
              <a:t>presales</a:t>
            </a:r>
            <a:r>
              <a:rPr lang="en-US" sz="1400"/>
              <a:t> on internal projects to assist in presales activities for selling entities. If presales are conducted to promote GDC, the time allocated for presales won’t be charged (=booking on CRM/HS Presales code).</a:t>
            </a:r>
          </a:p>
          <a:p>
            <a:pPr marL="182880" lvl="1" indent="-182880">
              <a:lnSpc>
                <a:spcPct val="100000"/>
              </a:lnSpc>
              <a:spcAft>
                <a:spcPts val="200"/>
              </a:spcAft>
            </a:pPr>
            <a:r>
              <a:rPr lang="en-GB" sz="1400"/>
              <a:t>Non billable time – (both for scheduled customer project and dedicated projects)</a:t>
            </a:r>
          </a:p>
          <a:p>
            <a:pPr marL="365760" lvl="2" indent="-182880">
              <a:lnSpc>
                <a:spcPct val="100000"/>
              </a:lnSpc>
              <a:spcAft>
                <a:spcPts val="200"/>
              </a:spcAft>
            </a:pPr>
            <a:r>
              <a:rPr lang="en-GB" sz="1400" b="1"/>
              <a:t>Approved Bench Time</a:t>
            </a:r>
            <a:r>
              <a:rPr lang="en-GB" sz="1400"/>
              <a:t>: ADMN019-xx </a:t>
            </a:r>
            <a:r>
              <a:rPr lang="en-GB" sz="1400" err="1"/>
              <a:t>Dxx</a:t>
            </a:r>
            <a:r>
              <a:rPr lang="en-GB" sz="1400"/>
              <a:t> Approved bench time</a:t>
            </a:r>
          </a:p>
          <a:p>
            <a:pPr marL="365760" lvl="2" indent="-182880">
              <a:lnSpc>
                <a:spcPct val="100000"/>
              </a:lnSpc>
              <a:spcAft>
                <a:spcPts val="200"/>
              </a:spcAft>
            </a:pPr>
            <a:r>
              <a:rPr lang="en-GB" sz="1400" b="1"/>
              <a:t>Training requested by ICO</a:t>
            </a:r>
            <a:r>
              <a:rPr lang="en-GB" sz="1400"/>
              <a:t>: ADMN018-09 Training requested by ICO</a:t>
            </a:r>
          </a:p>
        </p:txBody>
      </p:sp>
      <p:sp>
        <p:nvSpPr>
          <p:cNvPr id="12" name="Rounded Rectangle 11">
            <a:extLst>
              <a:ext uri="{FF2B5EF4-FFF2-40B4-BE49-F238E27FC236}">
                <a16:creationId xmlns:a16="http://schemas.microsoft.com/office/drawing/2014/main" id="{2BEC35F7-ADF2-C966-10FD-F48476BEF042}"/>
              </a:ext>
            </a:extLst>
          </p:cNvPr>
          <p:cNvSpPr/>
          <p:nvPr/>
        </p:nvSpPr>
        <p:spPr>
          <a:xfrm>
            <a:off x="433388" y="3592592"/>
            <a:ext cx="1954212" cy="365760"/>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Timesheets</a:t>
            </a:r>
            <a:endParaRPr lang="en-US" sz="1600" b="1"/>
          </a:p>
        </p:txBody>
      </p:sp>
      <p:sp>
        <p:nvSpPr>
          <p:cNvPr id="16" name="Rounded Rectangle 15">
            <a:extLst>
              <a:ext uri="{FF2B5EF4-FFF2-40B4-BE49-F238E27FC236}">
                <a16:creationId xmlns:a16="http://schemas.microsoft.com/office/drawing/2014/main" id="{57BF97FD-C4F6-6F50-4CBF-A2FB53101AFB}"/>
              </a:ext>
            </a:extLst>
          </p:cNvPr>
          <p:cNvSpPr/>
          <p:nvPr/>
        </p:nvSpPr>
        <p:spPr>
          <a:xfrm>
            <a:off x="433388" y="5845496"/>
            <a:ext cx="5209872" cy="702695"/>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0" rtlCol="0" anchor="ctr"/>
          <a:lstStyle/>
          <a:p>
            <a:pPr algn="ctr"/>
            <a:r>
              <a:rPr lang="en-US" sz="1400" b="0">
                <a:solidFill>
                  <a:schemeClr val="tx2"/>
                </a:solidFill>
              </a:rPr>
              <a:t>Non billable activities can never be </a:t>
            </a:r>
            <a:br>
              <a:rPr lang="en-US" sz="1400" b="0">
                <a:solidFill>
                  <a:schemeClr val="tx2"/>
                </a:solidFill>
              </a:rPr>
            </a:br>
            <a:r>
              <a:rPr lang="en-US" sz="1400" b="0">
                <a:solidFill>
                  <a:schemeClr val="tx2"/>
                </a:solidFill>
              </a:rPr>
              <a:t>booked on local ADMN codes by GDC!*</a:t>
            </a:r>
          </a:p>
        </p:txBody>
      </p:sp>
      <p:sp>
        <p:nvSpPr>
          <p:cNvPr id="17" name="Rounded Rectangle 16">
            <a:extLst>
              <a:ext uri="{FF2B5EF4-FFF2-40B4-BE49-F238E27FC236}">
                <a16:creationId xmlns:a16="http://schemas.microsoft.com/office/drawing/2014/main" id="{00AD191D-EBB1-D4D6-0E33-F2B1AEA6F4E8}"/>
              </a:ext>
            </a:extLst>
          </p:cNvPr>
          <p:cNvSpPr/>
          <p:nvPr/>
        </p:nvSpPr>
        <p:spPr>
          <a:xfrm>
            <a:off x="5771850" y="5845496"/>
            <a:ext cx="5209872" cy="702695"/>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tx2"/>
                </a:solidFill>
              </a:rPr>
              <a:t>Roll off period </a:t>
            </a:r>
            <a:r>
              <a:rPr lang="en-GB" sz="1400" b="0">
                <a:solidFill>
                  <a:schemeClr val="tx1"/>
                </a:solidFill>
              </a:rPr>
              <a:t>of 1 month = Change scheduling. If too late, approved bench time as described above.</a:t>
            </a:r>
            <a:endParaRPr lang="en-BE" sz="1400"/>
          </a:p>
        </p:txBody>
      </p:sp>
      <p:grpSp>
        <p:nvGrpSpPr>
          <p:cNvPr id="21" name="Graphic 19">
            <a:extLst>
              <a:ext uri="{FF2B5EF4-FFF2-40B4-BE49-F238E27FC236}">
                <a16:creationId xmlns:a16="http://schemas.microsoft.com/office/drawing/2014/main" id="{0A257FFE-E048-CFD1-0A0D-B3E0314CBFD2}"/>
              </a:ext>
            </a:extLst>
          </p:cNvPr>
          <p:cNvGrpSpPr/>
          <p:nvPr/>
        </p:nvGrpSpPr>
        <p:grpSpPr>
          <a:xfrm>
            <a:off x="962219" y="6020257"/>
            <a:ext cx="368409" cy="329285"/>
            <a:chOff x="5269518" y="3906652"/>
            <a:chExt cx="368409" cy="329285"/>
          </a:xfrm>
        </p:grpSpPr>
        <p:sp>
          <p:nvSpPr>
            <p:cNvPr id="22" name="Freeform 21">
              <a:extLst>
                <a:ext uri="{FF2B5EF4-FFF2-40B4-BE49-F238E27FC236}">
                  <a16:creationId xmlns:a16="http://schemas.microsoft.com/office/drawing/2014/main" id="{8B4A1E16-6A3C-7208-33D0-FAF1236215CA}"/>
                </a:ext>
              </a:extLst>
            </p:cNvPr>
            <p:cNvSpPr/>
            <p:nvPr/>
          </p:nvSpPr>
          <p:spPr>
            <a:xfrm>
              <a:off x="5269518" y="3906652"/>
              <a:ext cx="368409" cy="329285"/>
            </a:xfrm>
            <a:custGeom>
              <a:avLst/>
              <a:gdLst>
                <a:gd name="connsiteX0" fmla="*/ 350995 w 368409"/>
                <a:gd name="connsiteY0" fmla="*/ 329285 h 329285"/>
                <a:gd name="connsiteX1" fmla="*/ 350887 w 368409"/>
                <a:gd name="connsiteY1" fmla="*/ 329285 h 329285"/>
                <a:gd name="connsiteX2" fmla="*/ 17270 w 368409"/>
                <a:gd name="connsiteY2" fmla="*/ 327118 h 329285"/>
                <a:gd name="connsiteX3" fmla="*/ 0 w 368409"/>
                <a:gd name="connsiteY3" fmla="*/ 309727 h 329285"/>
                <a:gd name="connsiteX4" fmla="*/ 2322 w 368409"/>
                <a:gd name="connsiteY4" fmla="*/ 301122 h 329285"/>
                <a:gd name="connsiteX5" fmla="*/ 169130 w 368409"/>
                <a:gd name="connsiteY5" fmla="*/ 8666 h 329285"/>
                <a:gd name="connsiteX6" fmla="*/ 184295 w 368409"/>
                <a:gd name="connsiteY6" fmla="*/ 1 h 329285"/>
                <a:gd name="connsiteX7" fmla="*/ 184295 w 368409"/>
                <a:gd name="connsiteY7" fmla="*/ 1 h 329285"/>
                <a:gd name="connsiteX8" fmla="*/ 199351 w 368409"/>
                <a:gd name="connsiteY8" fmla="*/ 8796 h 329285"/>
                <a:gd name="connsiteX9" fmla="*/ 366159 w 368409"/>
                <a:gd name="connsiteY9" fmla="*/ 303419 h 329285"/>
                <a:gd name="connsiteX10" fmla="*/ 359613 w 368409"/>
                <a:gd name="connsiteY10" fmla="*/ 327038 h 329285"/>
                <a:gd name="connsiteX11" fmla="*/ 350995 w 368409"/>
                <a:gd name="connsiteY11" fmla="*/ 329285 h 329285"/>
                <a:gd name="connsiteX12" fmla="*/ 47100 w 368409"/>
                <a:gd name="connsiteY12" fmla="*/ 292652 h 329285"/>
                <a:gd name="connsiteX13" fmla="*/ 321164 w 368409"/>
                <a:gd name="connsiteY13" fmla="*/ 294428 h 329285"/>
                <a:gd name="connsiteX14" fmla="*/ 184121 w 368409"/>
                <a:gd name="connsiteY14" fmla="*/ 52405 h 329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409" h="329285">
                  <a:moveTo>
                    <a:pt x="350995" y="329285"/>
                  </a:moveTo>
                  <a:lnTo>
                    <a:pt x="350887" y="329285"/>
                  </a:lnTo>
                  <a:lnTo>
                    <a:pt x="17270" y="327118"/>
                  </a:lnTo>
                  <a:cubicBezTo>
                    <a:pt x="7698" y="327084"/>
                    <a:pt x="-34" y="319298"/>
                    <a:pt x="0" y="309727"/>
                  </a:cubicBezTo>
                  <a:cubicBezTo>
                    <a:pt x="11" y="306705"/>
                    <a:pt x="811" y="303739"/>
                    <a:pt x="2322" y="301122"/>
                  </a:cubicBezTo>
                  <a:lnTo>
                    <a:pt x="169130" y="8666"/>
                  </a:lnTo>
                  <a:cubicBezTo>
                    <a:pt x="172254" y="3255"/>
                    <a:pt x="178048" y="-55"/>
                    <a:pt x="184295" y="1"/>
                  </a:cubicBezTo>
                  <a:lnTo>
                    <a:pt x="184295" y="1"/>
                  </a:lnTo>
                  <a:cubicBezTo>
                    <a:pt x="190530" y="10"/>
                    <a:pt x="196280" y="3369"/>
                    <a:pt x="199351" y="8796"/>
                  </a:cubicBezTo>
                  <a:lnTo>
                    <a:pt x="366159" y="303419"/>
                  </a:lnTo>
                  <a:cubicBezTo>
                    <a:pt x="370873" y="311748"/>
                    <a:pt x="367942" y="322322"/>
                    <a:pt x="359613" y="327038"/>
                  </a:cubicBezTo>
                  <a:cubicBezTo>
                    <a:pt x="356985" y="328524"/>
                    <a:pt x="354015" y="329300"/>
                    <a:pt x="350995" y="329285"/>
                  </a:cubicBezTo>
                  <a:close/>
                  <a:moveTo>
                    <a:pt x="47100" y="292652"/>
                  </a:moveTo>
                  <a:lnTo>
                    <a:pt x="321164" y="294428"/>
                  </a:lnTo>
                  <a:lnTo>
                    <a:pt x="184121" y="52405"/>
                  </a:lnTo>
                  <a:close/>
                </a:path>
              </a:pathLst>
            </a:custGeom>
            <a:solidFill>
              <a:srgbClr val="C42828"/>
            </a:solidFill>
            <a:ln w="2123"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5B67F1F-C2A7-3834-F2D1-A7394B26216A}"/>
                </a:ext>
              </a:extLst>
            </p:cNvPr>
            <p:cNvSpPr/>
            <p:nvPr/>
          </p:nvSpPr>
          <p:spPr>
            <a:xfrm>
              <a:off x="5437717" y="4010832"/>
              <a:ext cx="34661" cy="116982"/>
            </a:xfrm>
            <a:custGeom>
              <a:avLst/>
              <a:gdLst>
                <a:gd name="connsiteX0" fmla="*/ 17331 w 34661"/>
                <a:gd name="connsiteY0" fmla="*/ 116983 h 116982"/>
                <a:gd name="connsiteX1" fmla="*/ 0 w 34661"/>
                <a:gd name="connsiteY1" fmla="*/ 99652 h 116982"/>
                <a:gd name="connsiteX2" fmla="*/ 0 w 34661"/>
                <a:gd name="connsiteY2" fmla="*/ 17331 h 116982"/>
                <a:gd name="connsiteX3" fmla="*/ 17331 w 34661"/>
                <a:gd name="connsiteY3" fmla="*/ 0 h 116982"/>
                <a:gd name="connsiteX4" fmla="*/ 34661 w 34661"/>
                <a:gd name="connsiteY4" fmla="*/ 17331 h 116982"/>
                <a:gd name="connsiteX5" fmla="*/ 34661 w 34661"/>
                <a:gd name="connsiteY5" fmla="*/ 99652 h 116982"/>
                <a:gd name="connsiteX6" fmla="*/ 17331 w 34661"/>
                <a:gd name="connsiteY6" fmla="*/ 116983 h 11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61" h="116982">
                  <a:moveTo>
                    <a:pt x="17331" y="116983"/>
                  </a:moveTo>
                  <a:cubicBezTo>
                    <a:pt x="7759" y="116983"/>
                    <a:pt x="0" y="109223"/>
                    <a:pt x="0" y="99652"/>
                  </a:cubicBezTo>
                  <a:lnTo>
                    <a:pt x="0" y="17331"/>
                  </a:lnTo>
                  <a:cubicBezTo>
                    <a:pt x="0" y="7759"/>
                    <a:pt x="7759" y="0"/>
                    <a:pt x="17331" y="0"/>
                  </a:cubicBezTo>
                  <a:cubicBezTo>
                    <a:pt x="26902" y="0"/>
                    <a:pt x="34661" y="7759"/>
                    <a:pt x="34661" y="17331"/>
                  </a:cubicBezTo>
                  <a:lnTo>
                    <a:pt x="34661" y="99652"/>
                  </a:lnTo>
                  <a:cubicBezTo>
                    <a:pt x="34661" y="109223"/>
                    <a:pt x="26902" y="116983"/>
                    <a:pt x="17331" y="116983"/>
                  </a:cubicBezTo>
                  <a:close/>
                </a:path>
              </a:pathLst>
            </a:custGeom>
            <a:solidFill>
              <a:srgbClr val="C42828"/>
            </a:solidFill>
            <a:ln w="2123"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9B5F3899-8B6E-D312-216A-59303C7AA10C}"/>
                </a:ext>
              </a:extLst>
            </p:cNvPr>
            <p:cNvSpPr/>
            <p:nvPr/>
          </p:nvSpPr>
          <p:spPr>
            <a:xfrm>
              <a:off x="5437695" y="4140797"/>
              <a:ext cx="34770" cy="34677"/>
            </a:xfrm>
            <a:custGeom>
              <a:avLst/>
              <a:gdLst>
                <a:gd name="connsiteX0" fmla="*/ 17331 w 34770"/>
                <a:gd name="connsiteY0" fmla="*/ 34677 h 34677"/>
                <a:gd name="connsiteX1" fmla="*/ 13951 w 34770"/>
                <a:gd name="connsiteY1" fmla="*/ 34352 h 34677"/>
                <a:gd name="connsiteX2" fmla="*/ 10723 w 34770"/>
                <a:gd name="connsiteY2" fmla="*/ 33356 h 34677"/>
                <a:gd name="connsiteX3" fmla="*/ 7712 w 34770"/>
                <a:gd name="connsiteY3" fmla="*/ 31753 h 34677"/>
                <a:gd name="connsiteX4" fmla="*/ 5091 w 34770"/>
                <a:gd name="connsiteY4" fmla="*/ 29586 h 34677"/>
                <a:gd name="connsiteX5" fmla="*/ 0 w 34770"/>
                <a:gd name="connsiteY5" fmla="*/ 17325 h 34677"/>
                <a:gd name="connsiteX6" fmla="*/ 347 w 34770"/>
                <a:gd name="connsiteY6" fmla="*/ 13945 h 34677"/>
                <a:gd name="connsiteX7" fmla="*/ 1343 w 34770"/>
                <a:gd name="connsiteY7" fmla="*/ 10696 h 34677"/>
                <a:gd name="connsiteX8" fmla="*/ 2925 w 34770"/>
                <a:gd name="connsiteY8" fmla="*/ 7706 h 34677"/>
                <a:gd name="connsiteX9" fmla="*/ 7712 w 34770"/>
                <a:gd name="connsiteY9" fmla="*/ 2919 h 34677"/>
                <a:gd name="connsiteX10" fmla="*/ 10723 w 34770"/>
                <a:gd name="connsiteY10" fmla="*/ 1337 h 34677"/>
                <a:gd name="connsiteX11" fmla="*/ 23960 w 34770"/>
                <a:gd name="connsiteY11" fmla="*/ 1337 h 34677"/>
                <a:gd name="connsiteX12" fmla="*/ 26971 w 34770"/>
                <a:gd name="connsiteY12" fmla="*/ 2919 h 34677"/>
                <a:gd name="connsiteX13" fmla="*/ 29592 w 34770"/>
                <a:gd name="connsiteY13" fmla="*/ 5085 h 34677"/>
                <a:gd name="connsiteX14" fmla="*/ 31759 w 34770"/>
                <a:gd name="connsiteY14" fmla="*/ 7706 h 34677"/>
                <a:gd name="connsiteX15" fmla="*/ 33340 w 34770"/>
                <a:gd name="connsiteY15" fmla="*/ 10696 h 34677"/>
                <a:gd name="connsiteX16" fmla="*/ 34423 w 34770"/>
                <a:gd name="connsiteY16" fmla="*/ 13902 h 34677"/>
                <a:gd name="connsiteX17" fmla="*/ 34423 w 34770"/>
                <a:gd name="connsiteY17" fmla="*/ 20683 h 34677"/>
                <a:gd name="connsiteX18" fmla="*/ 33427 w 34770"/>
                <a:gd name="connsiteY18" fmla="*/ 23910 h 34677"/>
                <a:gd name="connsiteX19" fmla="*/ 31845 w 34770"/>
                <a:gd name="connsiteY19" fmla="*/ 26900 h 34677"/>
                <a:gd name="connsiteX20" fmla="*/ 29679 w 34770"/>
                <a:gd name="connsiteY20" fmla="*/ 29543 h 34677"/>
                <a:gd name="connsiteX21" fmla="*/ 27058 w 34770"/>
                <a:gd name="connsiteY21" fmla="*/ 31709 h 34677"/>
                <a:gd name="connsiteX22" fmla="*/ 24046 w 34770"/>
                <a:gd name="connsiteY22" fmla="*/ 33312 h 34677"/>
                <a:gd name="connsiteX23" fmla="*/ 20819 w 34770"/>
                <a:gd name="connsiteY23" fmla="*/ 34309 h 34677"/>
                <a:gd name="connsiteX24" fmla="*/ 17331 w 34770"/>
                <a:gd name="connsiteY24" fmla="*/ 34677 h 3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770" h="34677">
                  <a:moveTo>
                    <a:pt x="17331" y="34677"/>
                  </a:moveTo>
                  <a:cubicBezTo>
                    <a:pt x="16196" y="34677"/>
                    <a:pt x="15065" y="34567"/>
                    <a:pt x="13951" y="34352"/>
                  </a:cubicBezTo>
                  <a:cubicBezTo>
                    <a:pt x="12847" y="34118"/>
                    <a:pt x="11767" y="33785"/>
                    <a:pt x="10723" y="33356"/>
                  </a:cubicBezTo>
                  <a:cubicBezTo>
                    <a:pt x="9669" y="32922"/>
                    <a:pt x="8661" y="32385"/>
                    <a:pt x="7712" y="31753"/>
                  </a:cubicBezTo>
                  <a:cubicBezTo>
                    <a:pt x="6767" y="31122"/>
                    <a:pt x="5889" y="30396"/>
                    <a:pt x="5091" y="29586"/>
                  </a:cubicBezTo>
                  <a:cubicBezTo>
                    <a:pt x="1846" y="26328"/>
                    <a:pt x="16" y="21922"/>
                    <a:pt x="0" y="17325"/>
                  </a:cubicBezTo>
                  <a:cubicBezTo>
                    <a:pt x="8" y="16190"/>
                    <a:pt x="124" y="15059"/>
                    <a:pt x="347" y="13945"/>
                  </a:cubicBezTo>
                  <a:cubicBezTo>
                    <a:pt x="573" y="12832"/>
                    <a:pt x="907" y="11744"/>
                    <a:pt x="1343" y="10696"/>
                  </a:cubicBezTo>
                  <a:cubicBezTo>
                    <a:pt x="1775" y="9652"/>
                    <a:pt x="2305" y="8651"/>
                    <a:pt x="2925" y="7706"/>
                  </a:cubicBezTo>
                  <a:cubicBezTo>
                    <a:pt x="4203" y="5822"/>
                    <a:pt x="5827" y="4197"/>
                    <a:pt x="7712" y="2919"/>
                  </a:cubicBezTo>
                  <a:cubicBezTo>
                    <a:pt x="8662" y="2295"/>
                    <a:pt x="9670" y="1764"/>
                    <a:pt x="10723" y="1337"/>
                  </a:cubicBezTo>
                  <a:cubicBezTo>
                    <a:pt x="14956" y="-446"/>
                    <a:pt x="19728" y="-446"/>
                    <a:pt x="23960" y="1337"/>
                  </a:cubicBezTo>
                  <a:cubicBezTo>
                    <a:pt x="25013" y="1764"/>
                    <a:pt x="26021" y="2295"/>
                    <a:pt x="26971" y="2919"/>
                  </a:cubicBezTo>
                  <a:cubicBezTo>
                    <a:pt x="27912" y="3556"/>
                    <a:pt x="28789" y="4281"/>
                    <a:pt x="29592" y="5085"/>
                  </a:cubicBezTo>
                  <a:cubicBezTo>
                    <a:pt x="30401" y="5882"/>
                    <a:pt x="31127" y="6762"/>
                    <a:pt x="31759" y="7706"/>
                  </a:cubicBezTo>
                  <a:cubicBezTo>
                    <a:pt x="32379" y="8651"/>
                    <a:pt x="32908" y="9652"/>
                    <a:pt x="33340" y="10696"/>
                  </a:cubicBezTo>
                  <a:cubicBezTo>
                    <a:pt x="33803" y="11727"/>
                    <a:pt x="34166" y="12801"/>
                    <a:pt x="34423" y="13902"/>
                  </a:cubicBezTo>
                  <a:cubicBezTo>
                    <a:pt x="34886" y="16138"/>
                    <a:pt x="34886" y="18447"/>
                    <a:pt x="34423" y="20683"/>
                  </a:cubicBezTo>
                  <a:cubicBezTo>
                    <a:pt x="34200" y="21790"/>
                    <a:pt x="33866" y="22871"/>
                    <a:pt x="33427" y="23910"/>
                  </a:cubicBezTo>
                  <a:cubicBezTo>
                    <a:pt x="33004" y="24959"/>
                    <a:pt x="32474" y="25960"/>
                    <a:pt x="31845" y="26900"/>
                  </a:cubicBezTo>
                  <a:cubicBezTo>
                    <a:pt x="31214" y="27851"/>
                    <a:pt x="30488" y="28737"/>
                    <a:pt x="29679" y="29543"/>
                  </a:cubicBezTo>
                  <a:cubicBezTo>
                    <a:pt x="28877" y="30347"/>
                    <a:pt x="27999" y="31072"/>
                    <a:pt x="27058" y="31709"/>
                  </a:cubicBezTo>
                  <a:cubicBezTo>
                    <a:pt x="26109" y="32342"/>
                    <a:pt x="25101" y="32879"/>
                    <a:pt x="24046" y="33312"/>
                  </a:cubicBezTo>
                  <a:cubicBezTo>
                    <a:pt x="23003" y="33741"/>
                    <a:pt x="21923" y="34075"/>
                    <a:pt x="20819" y="34309"/>
                  </a:cubicBezTo>
                  <a:cubicBezTo>
                    <a:pt x="19671" y="34545"/>
                    <a:pt x="18503" y="34669"/>
                    <a:pt x="17331" y="34677"/>
                  </a:cubicBezTo>
                  <a:close/>
                </a:path>
              </a:pathLst>
            </a:custGeom>
            <a:solidFill>
              <a:srgbClr val="EF463C"/>
            </a:solidFill>
            <a:ln w="2123" cap="flat">
              <a:noFill/>
              <a:prstDash val="solid"/>
              <a:miter/>
            </a:ln>
          </p:spPr>
          <p:txBody>
            <a:bodyPr rtlCol="0" anchor="ctr"/>
            <a:lstStyle/>
            <a:p>
              <a:endParaRPr lang="en-US"/>
            </a:p>
          </p:txBody>
        </p:sp>
      </p:grpSp>
    </p:spTree>
    <p:extLst>
      <p:ext uri="{BB962C8B-B14F-4D97-AF65-F5344CB8AC3E}">
        <p14:creationId xmlns:p14="http://schemas.microsoft.com/office/powerpoint/2010/main" val="62693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500"/>
                                        <p:tgtEl>
                                          <p:spTgt spid="1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fade">
                                      <p:cBhvr>
                                        <p:cTn id="27" dur="500"/>
                                        <p:tgtEl>
                                          <p:spTgt spid="1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4" end="4"/>
                                            </p:txEl>
                                          </p:spTgt>
                                        </p:tgtEl>
                                        <p:attrNameLst>
                                          <p:attrName>style.visibility</p:attrName>
                                        </p:attrNameLst>
                                      </p:cBhvr>
                                      <p:to>
                                        <p:strVal val="visible"/>
                                      </p:to>
                                    </p:set>
                                    <p:animEffect transition="in" filter="fade">
                                      <p:cBhvr>
                                        <p:cTn id="32" dur="500"/>
                                        <p:tgtEl>
                                          <p:spTgt spid="1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anim calcmode="lin" valueType="num">
                                      <p:cBhvr>
                                        <p:cTn id="38" dur="500" fill="hold"/>
                                        <p:tgtEl>
                                          <p:spTgt spid="16"/>
                                        </p:tgtEl>
                                        <p:attrNameLst>
                                          <p:attrName>ppt_x</p:attrName>
                                        </p:attrNameLst>
                                      </p:cBhvr>
                                      <p:tavLst>
                                        <p:tav tm="0">
                                          <p:val>
                                            <p:strVal val="#ppt_x"/>
                                          </p:val>
                                        </p:tav>
                                        <p:tav tm="100000">
                                          <p:val>
                                            <p:strVal val="#ppt_x"/>
                                          </p:val>
                                        </p:tav>
                                      </p:tavLst>
                                    </p:anim>
                                    <p:anim calcmode="lin" valueType="num">
                                      <p:cBhvr>
                                        <p:cTn id="39" dur="50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anim calcmode="lin" valueType="num">
                                      <p:cBhvr>
                                        <p:cTn id="43" dur="500" fill="hold"/>
                                        <p:tgtEl>
                                          <p:spTgt spid="21"/>
                                        </p:tgtEl>
                                        <p:attrNameLst>
                                          <p:attrName>ppt_x</p:attrName>
                                        </p:attrNameLst>
                                      </p:cBhvr>
                                      <p:tavLst>
                                        <p:tav tm="0">
                                          <p:val>
                                            <p:strVal val="#ppt_x"/>
                                          </p:val>
                                        </p:tav>
                                        <p:tav tm="100000">
                                          <p:val>
                                            <p:strVal val="#ppt_x"/>
                                          </p:val>
                                        </p:tav>
                                      </p:tavLst>
                                    </p:anim>
                                    <p:anim calcmode="lin" valueType="num">
                                      <p:cBhvr>
                                        <p:cTn id="4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85D476-E703-27B0-86DA-B6E0B26B3CBC}"/>
              </a:ext>
            </a:extLst>
          </p:cNvPr>
          <p:cNvGrpSpPr/>
          <p:nvPr/>
        </p:nvGrpSpPr>
        <p:grpSpPr>
          <a:xfrm>
            <a:off x="5181882" y="0"/>
            <a:ext cx="914118" cy="6858000"/>
            <a:chOff x="5281817" y="2825052"/>
            <a:chExt cx="914818" cy="3674103"/>
          </a:xfrm>
        </p:grpSpPr>
        <p:sp>
          <p:nvSpPr>
            <p:cNvPr id="16" name="Oval 15">
              <a:extLst>
                <a:ext uri="{FF2B5EF4-FFF2-40B4-BE49-F238E27FC236}">
                  <a16:creationId xmlns:a16="http://schemas.microsoft.com/office/drawing/2014/main" id="{8D565178-C666-6643-3395-14AE23C0E062}"/>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2CACD4-9D66-EADC-F395-BDA37BE59DBD}"/>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a:extLst>
              <a:ext uri="{FF2B5EF4-FFF2-40B4-BE49-F238E27FC236}">
                <a16:creationId xmlns:a16="http://schemas.microsoft.com/office/drawing/2014/main" id="{9C8DF648-0E0E-E915-639E-41D6DF751B0A}"/>
              </a:ext>
            </a:extLst>
          </p:cNvPr>
          <p:cNvSpPr/>
          <p:nvPr/>
        </p:nvSpPr>
        <p:spPr>
          <a:xfrm>
            <a:off x="3062666" y="528365"/>
            <a:ext cx="2452335" cy="365760"/>
          </a:xfrm>
          <a:prstGeom prst="roundRect">
            <a:avLst>
              <a:gd name="adj" fmla="val 50000"/>
            </a:avLst>
          </a:prstGeom>
          <a:solidFill>
            <a:schemeClr val="bg2"/>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Customer code</a:t>
            </a:r>
            <a:endParaRPr lang="en-US" sz="1600" b="1"/>
          </a:p>
        </p:txBody>
      </p:sp>
      <p:sp>
        <p:nvSpPr>
          <p:cNvPr id="40" name="Rounded Rectangle 39">
            <a:extLst>
              <a:ext uri="{FF2B5EF4-FFF2-40B4-BE49-F238E27FC236}">
                <a16:creationId xmlns:a16="http://schemas.microsoft.com/office/drawing/2014/main" id="{E60EDC5D-87A9-EC66-8917-013802382197}"/>
              </a:ext>
            </a:extLst>
          </p:cNvPr>
          <p:cNvSpPr/>
          <p:nvPr/>
        </p:nvSpPr>
        <p:spPr>
          <a:xfrm>
            <a:off x="6677000" y="528365"/>
            <a:ext cx="2452335" cy="365760"/>
          </a:xfrm>
          <a:prstGeom prst="roundRect">
            <a:avLst>
              <a:gd name="adj" fmla="val 50000"/>
            </a:avLst>
          </a:prstGeom>
          <a:solidFill>
            <a:schemeClr val="accent2"/>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a:t>Dedicated code</a:t>
            </a:r>
            <a:endParaRPr lang="en-US" sz="1600" b="1"/>
          </a:p>
        </p:txBody>
      </p:sp>
      <p:grpSp>
        <p:nvGrpSpPr>
          <p:cNvPr id="174" name="Group 173">
            <a:extLst>
              <a:ext uri="{FF2B5EF4-FFF2-40B4-BE49-F238E27FC236}">
                <a16:creationId xmlns:a16="http://schemas.microsoft.com/office/drawing/2014/main" id="{C2C674C8-CE56-CCEB-DEDC-990758EF126D}"/>
              </a:ext>
            </a:extLst>
          </p:cNvPr>
          <p:cNvGrpSpPr/>
          <p:nvPr/>
        </p:nvGrpSpPr>
        <p:grpSpPr>
          <a:xfrm>
            <a:off x="419100" y="1045863"/>
            <a:ext cx="11353382" cy="731887"/>
            <a:chOff x="419100" y="1045863"/>
            <a:chExt cx="11353382" cy="731887"/>
          </a:xfrm>
        </p:grpSpPr>
        <p:sp>
          <p:nvSpPr>
            <p:cNvPr id="34" name="Rounded Rectangle 33">
              <a:extLst>
                <a:ext uri="{FF2B5EF4-FFF2-40B4-BE49-F238E27FC236}">
                  <a16:creationId xmlns:a16="http://schemas.microsoft.com/office/drawing/2014/main" id="{3C528BA8-6096-9D71-BDB4-594D3AD5F8E6}"/>
                </a:ext>
              </a:extLst>
            </p:cNvPr>
            <p:cNvSpPr/>
            <p:nvPr/>
          </p:nvSpPr>
          <p:spPr>
            <a:xfrm flipH="1">
              <a:off x="6737513" y="1045863"/>
              <a:ext cx="5034969" cy="731887"/>
            </a:xfrm>
            <a:prstGeom prst="roundRect">
              <a:avLst>
                <a:gd name="adj" fmla="val 50000"/>
              </a:avLst>
            </a:prstGeom>
            <a:gradFill>
              <a:gsLst>
                <a:gs pos="0">
                  <a:schemeClr val="bg1">
                    <a:lumMod val="95000"/>
                    <a:alpha val="0"/>
                  </a:schemeClr>
                </a:gs>
                <a:gs pos="99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r>
                <a:rPr kumimoji="0" lang="nl-NL" sz="1300" b="0" i="0" u="none" strike="noStrike" kern="1200" cap="none" normalizeH="0" baseline="0" noProof="0" err="1">
                  <a:ln>
                    <a:noFill/>
                  </a:ln>
                  <a:solidFill>
                    <a:schemeClr val="tx1"/>
                  </a:solidFill>
                  <a:effectLst/>
                  <a:uLnTx/>
                  <a:uFillTx/>
                  <a:ea typeface="+mn-ea"/>
                  <a:cs typeface="+mn-cs"/>
                </a:rPr>
                <a:t>Resource’s</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reserved</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formally</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for</a:t>
              </a:r>
              <a:r>
                <a:rPr kumimoji="0" lang="nl-NL" sz="1300" b="0" i="0" u="none" strike="noStrike" kern="1200" cap="none" normalizeH="0" baseline="0" noProof="0">
                  <a:ln>
                    <a:noFill/>
                  </a:ln>
                  <a:solidFill>
                    <a:schemeClr val="tx1"/>
                  </a:solidFill>
                  <a:effectLst/>
                  <a:uLnTx/>
                  <a:uFillTx/>
                  <a:ea typeface="+mn-ea"/>
                  <a:cs typeface="+mn-cs"/>
                </a:rPr>
                <a:t> a </a:t>
              </a:r>
              <a:r>
                <a:rPr kumimoji="0" lang="nl-NL" sz="1300" b="0" i="0" u="none" strike="noStrike" kern="1200" cap="none" normalizeH="0" baseline="0" noProof="0" err="1">
                  <a:ln>
                    <a:noFill/>
                  </a:ln>
                  <a:solidFill>
                    <a:schemeClr val="tx1"/>
                  </a:solidFill>
                  <a:effectLst/>
                  <a:uLnTx/>
                  <a:uFillTx/>
                  <a:ea typeface="+mn-ea"/>
                  <a:cs typeface="+mn-cs"/>
                </a:rPr>
                <a:t>certain</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selling</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entity</a:t>
              </a:r>
              <a:r>
                <a:rPr kumimoji="0" lang="nl-NL" sz="1300" b="0" i="0" u="none" strike="noStrike" kern="1200" cap="none" normalizeH="0" baseline="0" noProof="0">
                  <a:ln>
                    <a:noFill/>
                  </a:ln>
                  <a:solidFill>
                    <a:schemeClr val="tx1"/>
                  </a:solidFill>
                  <a:effectLst/>
                  <a:uLnTx/>
                  <a:uFillTx/>
                  <a:ea typeface="+mn-ea"/>
                  <a:cs typeface="+mn-cs"/>
                </a:rPr>
                <a:t>, but </a:t>
              </a:r>
              <a:r>
                <a:rPr kumimoji="0" lang="nl-NL" sz="1300" b="1" i="0" u="none" strike="noStrike" kern="1200" cap="none" normalizeH="0" baseline="0" noProof="0">
                  <a:ln>
                    <a:noFill/>
                  </a:ln>
                  <a:solidFill>
                    <a:schemeClr val="tx1"/>
                  </a:solidFill>
                  <a:effectLst/>
                  <a:uLnTx/>
                  <a:uFillTx/>
                  <a:ea typeface="+mn-ea"/>
                  <a:cs typeface="+mn-cs"/>
                </a:rPr>
                <a:t>no </a:t>
              </a:r>
              <a:r>
                <a:rPr kumimoji="0" lang="nl-NL" sz="1300" b="1" i="0" u="none" strike="noStrike" kern="1200" cap="none" normalizeH="0" baseline="0" noProof="0" err="1">
                  <a:ln>
                    <a:noFill/>
                  </a:ln>
                  <a:solidFill>
                    <a:schemeClr val="tx1"/>
                  </a:solidFill>
                  <a:effectLst/>
                  <a:uLnTx/>
                  <a:uFillTx/>
                  <a:ea typeface="+mn-ea"/>
                  <a:cs typeface="+mn-cs"/>
                </a:rPr>
                <a:t>clear</a:t>
              </a:r>
              <a:r>
                <a:rPr kumimoji="0" lang="nl-NL" sz="1300" b="1" i="0" u="none" strike="noStrike" kern="1200" cap="none" normalizeH="0" baseline="0" noProof="0">
                  <a:ln>
                    <a:noFill/>
                  </a:ln>
                  <a:solidFill>
                    <a:schemeClr val="tx1"/>
                  </a:solidFill>
                  <a:effectLst/>
                  <a:uLnTx/>
                  <a:uFillTx/>
                  <a:ea typeface="+mn-ea"/>
                  <a:cs typeface="+mn-cs"/>
                </a:rPr>
                <a:t> </a:t>
              </a:r>
              <a:r>
                <a:rPr kumimoji="0" lang="nl-NL" sz="1300" b="1" i="0" u="none" strike="noStrike" kern="1200" cap="none" normalizeH="0" baseline="0" noProof="0" err="1">
                  <a:ln>
                    <a:noFill/>
                  </a:ln>
                  <a:solidFill>
                    <a:schemeClr val="tx1"/>
                  </a:solidFill>
                  <a:effectLst/>
                  <a:uLnTx/>
                  <a:uFillTx/>
                  <a:ea typeface="+mn-ea"/>
                  <a:cs typeface="+mn-cs"/>
                </a:rPr>
                <a:t>specific</a:t>
              </a:r>
              <a:r>
                <a:rPr kumimoji="0" lang="nl-NL" sz="1300" b="1" i="0" u="none" strike="noStrike" kern="1200" cap="none" normalizeH="0" baseline="0" noProof="0">
                  <a:ln>
                    <a:noFill/>
                  </a:ln>
                  <a:solidFill>
                    <a:schemeClr val="tx1"/>
                  </a:solidFill>
                  <a:effectLst/>
                  <a:uLnTx/>
                  <a:uFillTx/>
                  <a:ea typeface="+mn-ea"/>
                  <a:cs typeface="+mn-cs"/>
                </a:rPr>
                <a:t> </a:t>
              </a:r>
              <a:r>
                <a:rPr kumimoji="0" lang="nl-NL" sz="1300" b="1" i="0" u="none" strike="noStrike" kern="1200" cap="none" normalizeH="0" baseline="0" noProof="0" err="1">
                  <a:ln>
                    <a:noFill/>
                  </a:ln>
                  <a:solidFill>
                    <a:schemeClr val="tx1"/>
                  </a:solidFill>
                  <a:effectLst/>
                  <a:uLnTx/>
                  <a:uFillTx/>
                  <a:ea typeface="+mn-ea"/>
                  <a:cs typeface="+mn-cs"/>
                </a:rPr>
                <a:t>assignment</a:t>
              </a:r>
              <a:endParaRPr kumimoji="0" lang="nl-NL" sz="1300" b="1" i="0" u="none" strike="noStrike" kern="1200" cap="none" normalizeH="0" baseline="0" noProof="0">
                <a:ln>
                  <a:noFill/>
                </a:ln>
                <a:solidFill>
                  <a:schemeClr val="tx1"/>
                </a:solidFill>
                <a:effectLst/>
                <a:uLnTx/>
                <a:uFillTx/>
                <a:ea typeface="+mn-ea"/>
                <a:cs typeface="+mn-cs"/>
              </a:endParaRPr>
            </a:p>
          </p:txBody>
        </p:sp>
        <p:sp>
          <p:nvSpPr>
            <p:cNvPr id="6" name="Rounded Rectangle 5">
              <a:extLst>
                <a:ext uri="{FF2B5EF4-FFF2-40B4-BE49-F238E27FC236}">
                  <a16:creationId xmlns:a16="http://schemas.microsoft.com/office/drawing/2014/main" id="{2261BD19-2D7D-E9E4-8467-AA3611D73CD8}"/>
                </a:ext>
              </a:extLst>
            </p:cNvPr>
            <p:cNvSpPr/>
            <p:nvPr/>
          </p:nvSpPr>
          <p:spPr>
            <a:xfrm>
              <a:off x="419100" y="1045863"/>
              <a:ext cx="5034969" cy="731887"/>
            </a:xfrm>
            <a:prstGeom prst="roundRect">
              <a:avLst>
                <a:gd name="adj" fmla="val 50000"/>
              </a:avLst>
            </a:prstGeom>
            <a:gradFill>
              <a:gsLst>
                <a:gs pos="0">
                  <a:schemeClr val="bg1">
                    <a:lumMod val="95000"/>
                    <a:alpha val="0"/>
                  </a:schemeClr>
                </a:gs>
                <a:gs pos="99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r"/>
              <a:r>
                <a:rPr kumimoji="0" lang="nl-NL" sz="1300" b="0" i="0" u="none" strike="noStrike" kern="1200" cap="none" normalizeH="0" baseline="0" noProof="0" err="1">
                  <a:ln>
                    <a:noFill/>
                  </a:ln>
                  <a:solidFill>
                    <a:schemeClr val="tx1"/>
                  </a:solidFill>
                  <a:effectLst/>
                  <a:uLnTx/>
                  <a:uFillTx/>
                  <a:ea typeface="+mn-ea"/>
                  <a:cs typeface="+mn-cs"/>
                </a:rPr>
                <a:t>Whenever</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there’s</a:t>
              </a:r>
              <a:r>
                <a:rPr kumimoji="0" lang="nl-NL" sz="1300" b="0" i="0" u="none" strike="noStrike" kern="1200" cap="none" normalizeH="0" baseline="0" noProof="0">
                  <a:ln>
                    <a:noFill/>
                  </a:ln>
                  <a:solidFill>
                    <a:schemeClr val="tx1"/>
                  </a:solidFill>
                  <a:effectLst/>
                  <a:uLnTx/>
                  <a:uFillTx/>
                  <a:ea typeface="+mn-ea"/>
                  <a:cs typeface="+mn-cs"/>
                </a:rPr>
                <a:t> a </a:t>
              </a:r>
              <a:r>
                <a:rPr kumimoji="0" lang="nl-NL" sz="1300" b="0" i="0" u="none" strike="noStrike" kern="1200" cap="none" normalizeH="0" baseline="0" noProof="0" err="1">
                  <a:ln>
                    <a:noFill/>
                  </a:ln>
                  <a:solidFill>
                    <a:schemeClr val="tx1"/>
                  </a:solidFill>
                  <a:effectLst/>
                  <a:uLnTx/>
                  <a:uFillTx/>
                  <a:ea typeface="+mn-ea"/>
                  <a:cs typeface="+mn-cs"/>
                </a:rPr>
                <a:t>specific</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1" i="0" u="none" strike="noStrike" kern="1200" cap="none" normalizeH="0" baseline="0" noProof="0">
                  <a:ln>
                    <a:noFill/>
                  </a:ln>
                  <a:solidFill>
                    <a:schemeClr val="tx1"/>
                  </a:solidFill>
                  <a:effectLst/>
                  <a:uLnTx/>
                  <a:uFillTx/>
                  <a:ea typeface="+mn-ea"/>
                  <a:cs typeface="+mn-cs"/>
                </a:rPr>
                <a:t>customer </a:t>
              </a:r>
              <a:r>
                <a:rPr kumimoji="0" lang="nl-NL" sz="1300" b="1" i="0" u="none" strike="noStrike" kern="1200" cap="none" normalizeH="0" baseline="0" noProof="0" err="1">
                  <a:ln>
                    <a:noFill/>
                  </a:ln>
                  <a:solidFill>
                    <a:schemeClr val="tx1"/>
                  </a:solidFill>
                  <a:effectLst/>
                  <a:uLnTx/>
                  <a:uFillTx/>
                  <a:ea typeface="+mn-ea"/>
                  <a:cs typeface="+mn-cs"/>
                </a:rPr>
                <a:t>assignment</a:t>
              </a:r>
              <a:endParaRPr kumimoji="0" lang="nl-NL" sz="1300" b="1" i="0" u="none" strike="noStrike" kern="1200" cap="none" normalizeH="0" baseline="0" noProof="0">
                <a:ln>
                  <a:noFill/>
                </a:ln>
                <a:solidFill>
                  <a:schemeClr val="tx1"/>
                </a:solidFill>
                <a:effectLst/>
                <a:uLnTx/>
                <a:uFillTx/>
                <a:ea typeface="+mn-ea"/>
                <a:cs typeface="+mn-cs"/>
              </a:endParaRPr>
            </a:p>
          </p:txBody>
        </p:sp>
        <p:sp>
          <p:nvSpPr>
            <p:cNvPr id="19" name="Rounded Rectangle 18">
              <a:extLst>
                <a:ext uri="{FF2B5EF4-FFF2-40B4-BE49-F238E27FC236}">
                  <a16:creationId xmlns:a16="http://schemas.microsoft.com/office/drawing/2014/main" id="{0F638766-AFE3-758A-92CF-B3A310811102}"/>
                </a:ext>
              </a:extLst>
            </p:cNvPr>
            <p:cNvSpPr>
              <a:spLocks noChangeAspect="1"/>
            </p:cNvSpPr>
            <p:nvPr/>
          </p:nvSpPr>
          <p:spPr>
            <a:xfrm>
              <a:off x="5730240" y="1045863"/>
              <a:ext cx="731520" cy="731886"/>
            </a:xfrm>
            <a:prstGeom prst="ellipse">
              <a:avLst/>
            </a:prstGeom>
            <a:gradFill>
              <a:gsLst>
                <a:gs pos="0">
                  <a:schemeClr val="accent2"/>
                </a:gs>
                <a:gs pos="99000">
                  <a:schemeClr val="bg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aphic 109">
              <a:extLst>
                <a:ext uri="{FF2B5EF4-FFF2-40B4-BE49-F238E27FC236}">
                  <a16:creationId xmlns:a16="http://schemas.microsoft.com/office/drawing/2014/main" id="{55B9F9CF-DBAE-81C5-1D92-348249364D29}"/>
                </a:ext>
              </a:extLst>
            </p:cNvPr>
            <p:cNvGrpSpPr/>
            <p:nvPr/>
          </p:nvGrpSpPr>
          <p:grpSpPr>
            <a:xfrm>
              <a:off x="5915856" y="1243338"/>
              <a:ext cx="360277" cy="360182"/>
              <a:chOff x="5915856" y="1243338"/>
              <a:chExt cx="360277" cy="360182"/>
            </a:xfrm>
            <a:solidFill>
              <a:schemeClr val="bg1"/>
            </a:solidFill>
          </p:grpSpPr>
          <p:sp>
            <p:nvSpPr>
              <p:cNvPr id="124" name="Freeform 123">
                <a:extLst>
                  <a:ext uri="{FF2B5EF4-FFF2-40B4-BE49-F238E27FC236}">
                    <a16:creationId xmlns:a16="http://schemas.microsoft.com/office/drawing/2014/main" id="{D9A48BE4-75D1-24E8-406B-8351C5748FE0}"/>
                  </a:ext>
                </a:extLst>
              </p:cNvPr>
              <p:cNvSpPr/>
              <p:nvPr/>
            </p:nvSpPr>
            <p:spPr>
              <a:xfrm>
                <a:off x="5915856" y="1243768"/>
                <a:ext cx="359763" cy="359752"/>
              </a:xfrm>
              <a:custGeom>
                <a:avLst/>
                <a:gdLst>
                  <a:gd name="connsiteX0" fmla="*/ 179864 w 359763"/>
                  <a:gd name="connsiteY0" fmla="*/ 359752 h 359752"/>
                  <a:gd name="connsiteX1" fmla="*/ 0 w 359763"/>
                  <a:gd name="connsiteY1" fmla="*/ 179864 h 359752"/>
                  <a:gd name="connsiteX2" fmla="*/ 179888 w 359763"/>
                  <a:gd name="connsiteY2" fmla="*/ 0 h 359752"/>
                  <a:gd name="connsiteX3" fmla="*/ 231303 w 359763"/>
                  <a:gd name="connsiteY3" fmla="*/ 7508 h 359752"/>
                  <a:gd name="connsiteX4" fmla="*/ 242441 w 359763"/>
                  <a:gd name="connsiteY4" fmla="*/ 29150 h 359752"/>
                  <a:gd name="connsiteX5" fmla="*/ 221472 w 359763"/>
                  <a:gd name="connsiteY5" fmla="*/ 40489 h 359752"/>
                  <a:gd name="connsiteX6" fmla="*/ 40698 w 359763"/>
                  <a:gd name="connsiteY6" fmla="*/ 138262 h 359752"/>
                  <a:gd name="connsiteX7" fmla="*/ 138471 w 359763"/>
                  <a:gd name="connsiteY7" fmla="*/ 319035 h 359752"/>
                  <a:gd name="connsiteX8" fmla="*/ 319245 w 359763"/>
                  <a:gd name="connsiteY8" fmla="*/ 221262 h 359752"/>
                  <a:gd name="connsiteX9" fmla="*/ 318520 w 359763"/>
                  <a:gd name="connsiteY9" fmla="*/ 135902 h 359752"/>
                  <a:gd name="connsiteX10" fmla="*/ 329739 w 359763"/>
                  <a:gd name="connsiteY10" fmla="*/ 114292 h 359752"/>
                  <a:gd name="connsiteX11" fmla="*/ 351350 w 359763"/>
                  <a:gd name="connsiteY11" fmla="*/ 125511 h 359752"/>
                  <a:gd name="connsiteX12" fmla="*/ 233945 w 359763"/>
                  <a:gd name="connsiteY12" fmla="*/ 351388 h 359752"/>
                  <a:gd name="connsiteX13" fmla="*/ 179864 w 359763"/>
                  <a:gd name="connsiteY13" fmla="*/ 359752 h 35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9763" h="359752">
                    <a:moveTo>
                      <a:pt x="179864" y="359752"/>
                    </a:moveTo>
                    <a:cubicBezTo>
                      <a:pt x="80521" y="359746"/>
                      <a:pt x="-7" y="279207"/>
                      <a:pt x="0" y="179864"/>
                    </a:cubicBezTo>
                    <a:cubicBezTo>
                      <a:pt x="7" y="80521"/>
                      <a:pt x="80545" y="-7"/>
                      <a:pt x="179888" y="0"/>
                    </a:cubicBezTo>
                    <a:cubicBezTo>
                      <a:pt x="197300" y="1"/>
                      <a:pt x="214619" y="2530"/>
                      <a:pt x="231303" y="7508"/>
                    </a:cubicBezTo>
                    <a:cubicBezTo>
                      <a:pt x="240356" y="10409"/>
                      <a:pt x="245343" y="20098"/>
                      <a:pt x="242441" y="29150"/>
                    </a:cubicBezTo>
                    <a:cubicBezTo>
                      <a:pt x="239625" y="37943"/>
                      <a:pt x="230372" y="42946"/>
                      <a:pt x="221472" y="40489"/>
                    </a:cubicBezTo>
                    <a:cubicBezTo>
                      <a:pt x="144553" y="17569"/>
                      <a:pt x="63618" y="61344"/>
                      <a:pt x="40698" y="138262"/>
                    </a:cubicBezTo>
                    <a:cubicBezTo>
                      <a:pt x="17778" y="215180"/>
                      <a:pt x="61553" y="296117"/>
                      <a:pt x="138471" y="319035"/>
                    </a:cubicBezTo>
                    <a:cubicBezTo>
                      <a:pt x="215390" y="341956"/>
                      <a:pt x="296324" y="298182"/>
                      <a:pt x="319245" y="221262"/>
                    </a:cubicBezTo>
                    <a:cubicBezTo>
                      <a:pt x="327553" y="193378"/>
                      <a:pt x="327302" y="163641"/>
                      <a:pt x="318520" y="135902"/>
                    </a:cubicBezTo>
                    <a:cubicBezTo>
                      <a:pt x="315650" y="126836"/>
                      <a:pt x="320673" y="117161"/>
                      <a:pt x="329739" y="114292"/>
                    </a:cubicBezTo>
                    <a:cubicBezTo>
                      <a:pt x="338805" y="111422"/>
                      <a:pt x="348480" y="116445"/>
                      <a:pt x="351350" y="125511"/>
                    </a:cubicBezTo>
                    <a:cubicBezTo>
                      <a:pt x="381303" y="220305"/>
                      <a:pt x="328741" y="321434"/>
                      <a:pt x="233945" y="351388"/>
                    </a:cubicBezTo>
                    <a:cubicBezTo>
                      <a:pt x="216450" y="356915"/>
                      <a:pt x="198212" y="359737"/>
                      <a:pt x="179864" y="359752"/>
                    </a:cubicBezTo>
                    <a:close/>
                  </a:path>
                </a:pathLst>
              </a:custGeom>
              <a:solidFill>
                <a:schemeClr val="bg1"/>
              </a:solidFill>
              <a:ln w="2123"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DF44D84-E972-4BB0-6841-1D01DC958D0F}"/>
                  </a:ext>
                </a:extLst>
              </p:cNvPr>
              <p:cNvSpPr/>
              <p:nvPr/>
            </p:nvSpPr>
            <p:spPr>
              <a:xfrm>
                <a:off x="5963728" y="1292411"/>
                <a:ext cx="263176" cy="263456"/>
              </a:xfrm>
              <a:custGeom>
                <a:avLst/>
                <a:gdLst>
                  <a:gd name="connsiteX0" fmla="*/ 131497 w 263176"/>
                  <a:gd name="connsiteY0" fmla="*/ 263457 h 263456"/>
                  <a:gd name="connsiteX1" fmla="*/ 0 w 263176"/>
                  <a:gd name="connsiteY1" fmla="*/ 131497 h 263456"/>
                  <a:gd name="connsiteX2" fmla="*/ 131960 w 263176"/>
                  <a:gd name="connsiteY2" fmla="*/ 0 h 263456"/>
                  <a:gd name="connsiteX3" fmla="*/ 169920 w 263176"/>
                  <a:gd name="connsiteY3" fmla="*/ 5658 h 263456"/>
                  <a:gd name="connsiteX4" fmla="*/ 181763 w 263176"/>
                  <a:gd name="connsiteY4" fmla="*/ 26922 h 263456"/>
                  <a:gd name="connsiteX5" fmla="*/ 160499 w 263176"/>
                  <a:gd name="connsiteY5" fmla="*/ 38766 h 263456"/>
                  <a:gd name="connsiteX6" fmla="*/ 159938 w 263176"/>
                  <a:gd name="connsiteY6" fmla="*/ 38595 h 263456"/>
                  <a:gd name="connsiteX7" fmla="*/ 38565 w 263176"/>
                  <a:gd name="connsiteY7" fmla="*/ 103384 h 263456"/>
                  <a:gd name="connsiteX8" fmla="*/ 103353 w 263176"/>
                  <a:gd name="connsiteY8" fmla="*/ 224756 h 263456"/>
                  <a:gd name="connsiteX9" fmla="*/ 224726 w 263176"/>
                  <a:gd name="connsiteY9" fmla="*/ 159967 h 263456"/>
                  <a:gd name="connsiteX10" fmla="*/ 225210 w 263176"/>
                  <a:gd name="connsiteY10" fmla="*/ 105030 h 263456"/>
                  <a:gd name="connsiteX11" fmla="*/ 238966 w 263176"/>
                  <a:gd name="connsiteY11" fmla="*/ 84949 h 263456"/>
                  <a:gd name="connsiteX12" fmla="*/ 258126 w 263176"/>
                  <a:gd name="connsiteY12" fmla="*/ 95521 h 263456"/>
                  <a:gd name="connsiteX13" fmla="*/ 167364 w 263176"/>
                  <a:gd name="connsiteY13" fmla="*/ 258311 h 263456"/>
                  <a:gd name="connsiteX14" fmla="*/ 131410 w 263176"/>
                  <a:gd name="connsiteY14" fmla="*/ 263328 h 26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176" h="263456">
                    <a:moveTo>
                      <a:pt x="131497" y="263457"/>
                    </a:moveTo>
                    <a:cubicBezTo>
                      <a:pt x="58745" y="263328"/>
                      <a:pt x="-128" y="204249"/>
                      <a:pt x="0" y="131497"/>
                    </a:cubicBezTo>
                    <a:cubicBezTo>
                      <a:pt x="128" y="58745"/>
                      <a:pt x="59209" y="-128"/>
                      <a:pt x="131960" y="0"/>
                    </a:cubicBezTo>
                    <a:cubicBezTo>
                      <a:pt x="144822" y="23"/>
                      <a:pt x="157611" y="1929"/>
                      <a:pt x="169920" y="5658"/>
                    </a:cubicBezTo>
                    <a:cubicBezTo>
                      <a:pt x="179063" y="8260"/>
                      <a:pt x="184364" y="17780"/>
                      <a:pt x="181763" y="26922"/>
                    </a:cubicBezTo>
                    <a:cubicBezTo>
                      <a:pt x="179162" y="36065"/>
                      <a:pt x="169640" y="41367"/>
                      <a:pt x="160499" y="38766"/>
                    </a:cubicBezTo>
                    <a:cubicBezTo>
                      <a:pt x="160310" y="38712"/>
                      <a:pt x="160123" y="38655"/>
                      <a:pt x="159938" y="38595"/>
                    </a:cubicBezTo>
                    <a:cubicBezTo>
                      <a:pt x="108531" y="22970"/>
                      <a:pt x="54191" y="51977"/>
                      <a:pt x="38565" y="103384"/>
                    </a:cubicBezTo>
                    <a:cubicBezTo>
                      <a:pt x="22940" y="154790"/>
                      <a:pt x="51947" y="209130"/>
                      <a:pt x="103353" y="224756"/>
                    </a:cubicBezTo>
                    <a:cubicBezTo>
                      <a:pt x="154760" y="240381"/>
                      <a:pt x="209101" y="211374"/>
                      <a:pt x="224726" y="159967"/>
                    </a:cubicBezTo>
                    <a:cubicBezTo>
                      <a:pt x="230163" y="142082"/>
                      <a:pt x="230331" y="123009"/>
                      <a:pt x="225210" y="105030"/>
                    </a:cubicBezTo>
                    <a:cubicBezTo>
                      <a:pt x="223463" y="95686"/>
                      <a:pt x="229623" y="86696"/>
                      <a:pt x="238966" y="84949"/>
                    </a:cubicBezTo>
                    <a:cubicBezTo>
                      <a:pt x="247060" y="83437"/>
                      <a:pt x="255091" y="87868"/>
                      <a:pt x="258126" y="95521"/>
                    </a:cubicBezTo>
                    <a:cubicBezTo>
                      <a:pt x="278016" y="165537"/>
                      <a:pt x="237381" y="238421"/>
                      <a:pt x="167364" y="258311"/>
                    </a:cubicBezTo>
                    <a:cubicBezTo>
                      <a:pt x="155668" y="261635"/>
                      <a:pt x="143569" y="263321"/>
                      <a:pt x="131410" y="263328"/>
                    </a:cubicBezTo>
                    <a:close/>
                  </a:path>
                </a:pathLst>
              </a:custGeom>
              <a:solidFill>
                <a:schemeClr val="bg1"/>
              </a:solidFill>
              <a:ln w="2123"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9FA55EF4-D984-4B63-D948-F4B852B886A6}"/>
                  </a:ext>
                </a:extLst>
              </p:cNvPr>
              <p:cNvSpPr/>
              <p:nvPr/>
            </p:nvSpPr>
            <p:spPr>
              <a:xfrm>
                <a:off x="6015022" y="1342108"/>
                <a:ext cx="163375" cy="163246"/>
              </a:xfrm>
              <a:custGeom>
                <a:avLst/>
                <a:gdLst>
                  <a:gd name="connsiteX0" fmla="*/ 81623 w 163375"/>
                  <a:gd name="connsiteY0" fmla="*/ 163246 h 163246"/>
                  <a:gd name="connsiteX1" fmla="*/ 0 w 163375"/>
                  <a:gd name="connsiteY1" fmla="*/ 81623 h 163246"/>
                  <a:gd name="connsiteX2" fmla="*/ 81623 w 163375"/>
                  <a:gd name="connsiteY2" fmla="*/ 0 h 163246"/>
                  <a:gd name="connsiteX3" fmla="*/ 98834 w 163375"/>
                  <a:gd name="connsiteY3" fmla="*/ 17211 h 163246"/>
                  <a:gd name="connsiteX4" fmla="*/ 81623 w 163375"/>
                  <a:gd name="connsiteY4" fmla="*/ 34422 h 163246"/>
                  <a:gd name="connsiteX5" fmla="*/ 34551 w 163375"/>
                  <a:gd name="connsiteY5" fmla="*/ 81752 h 163246"/>
                  <a:gd name="connsiteX6" fmla="*/ 81881 w 163375"/>
                  <a:gd name="connsiteY6" fmla="*/ 128824 h 163246"/>
                  <a:gd name="connsiteX7" fmla="*/ 128953 w 163375"/>
                  <a:gd name="connsiteY7" fmla="*/ 81623 h 163246"/>
                  <a:gd name="connsiteX8" fmla="*/ 146164 w 163375"/>
                  <a:gd name="connsiteY8" fmla="*/ 64412 h 163246"/>
                  <a:gd name="connsiteX9" fmla="*/ 163375 w 163375"/>
                  <a:gd name="connsiteY9" fmla="*/ 81623 h 163246"/>
                  <a:gd name="connsiteX10" fmla="*/ 81623 w 163375"/>
                  <a:gd name="connsiteY10" fmla="*/ 163246 h 163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3375" h="163246">
                    <a:moveTo>
                      <a:pt x="81623" y="163246"/>
                    </a:moveTo>
                    <a:cubicBezTo>
                      <a:pt x="36544" y="163246"/>
                      <a:pt x="0" y="126703"/>
                      <a:pt x="0" y="81623"/>
                    </a:cubicBezTo>
                    <a:cubicBezTo>
                      <a:pt x="0" y="36544"/>
                      <a:pt x="36544" y="0"/>
                      <a:pt x="81623" y="0"/>
                    </a:cubicBezTo>
                    <a:cubicBezTo>
                      <a:pt x="91128" y="0"/>
                      <a:pt x="98834" y="7706"/>
                      <a:pt x="98834" y="17211"/>
                    </a:cubicBezTo>
                    <a:cubicBezTo>
                      <a:pt x="98834" y="26716"/>
                      <a:pt x="91128" y="34422"/>
                      <a:pt x="81623" y="34422"/>
                    </a:cubicBezTo>
                    <a:cubicBezTo>
                      <a:pt x="55555" y="34493"/>
                      <a:pt x="34480" y="55684"/>
                      <a:pt x="34551" y="81752"/>
                    </a:cubicBezTo>
                    <a:cubicBezTo>
                      <a:pt x="34622" y="107820"/>
                      <a:pt x="55813" y="128895"/>
                      <a:pt x="81881" y="128824"/>
                    </a:cubicBezTo>
                    <a:cubicBezTo>
                      <a:pt x="107900" y="128753"/>
                      <a:pt x="128953" y="107641"/>
                      <a:pt x="128953" y="81623"/>
                    </a:cubicBezTo>
                    <a:cubicBezTo>
                      <a:pt x="128953" y="72118"/>
                      <a:pt x="136659" y="64412"/>
                      <a:pt x="146164" y="64412"/>
                    </a:cubicBezTo>
                    <a:cubicBezTo>
                      <a:pt x="155669" y="64412"/>
                      <a:pt x="163375" y="72118"/>
                      <a:pt x="163375" y="81623"/>
                    </a:cubicBezTo>
                    <a:cubicBezTo>
                      <a:pt x="163304" y="126722"/>
                      <a:pt x="126722" y="163246"/>
                      <a:pt x="81623" y="163246"/>
                    </a:cubicBezTo>
                    <a:close/>
                  </a:path>
                </a:pathLst>
              </a:custGeom>
              <a:solidFill>
                <a:schemeClr val="bg1"/>
              </a:solidFill>
              <a:ln w="2123"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55DB1051-04F1-EAC9-B168-F2FE4BB9EC30}"/>
                  </a:ext>
                </a:extLst>
              </p:cNvPr>
              <p:cNvSpPr/>
              <p:nvPr/>
            </p:nvSpPr>
            <p:spPr>
              <a:xfrm>
                <a:off x="6078495" y="1243799"/>
                <a:ext cx="197081" cy="197293"/>
              </a:xfrm>
              <a:custGeom>
                <a:avLst/>
                <a:gdLst>
                  <a:gd name="connsiteX0" fmla="*/ 17225 w 197081"/>
                  <a:gd name="connsiteY0" fmla="*/ 197293 h 197293"/>
                  <a:gd name="connsiteX1" fmla="*/ 0 w 197081"/>
                  <a:gd name="connsiteY1" fmla="*/ 180096 h 197293"/>
                  <a:gd name="connsiteX2" fmla="*/ 5048 w 197081"/>
                  <a:gd name="connsiteY2" fmla="*/ 167906 h 197293"/>
                  <a:gd name="connsiteX3" fmla="*/ 167691 w 197081"/>
                  <a:gd name="connsiteY3" fmla="*/ 5047 h 197293"/>
                  <a:gd name="connsiteX4" fmla="*/ 192034 w 197081"/>
                  <a:gd name="connsiteY4" fmla="*/ 5036 h 197293"/>
                  <a:gd name="connsiteX5" fmla="*/ 192045 w 197081"/>
                  <a:gd name="connsiteY5" fmla="*/ 29379 h 197293"/>
                  <a:gd name="connsiteX6" fmla="*/ 29337 w 197081"/>
                  <a:gd name="connsiteY6" fmla="*/ 192238 h 197293"/>
                  <a:gd name="connsiteX7" fmla="*/ 17225 w 197081"/>
                  <a:gd name="connsiteY7" fmla="*/ 197293 h 19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081" h="197293">
                    <a:moveTo>
                      <a:pt x="17225" y="197293"/>
                    </a:moveTo>
                    <a:cubicBezTo>
                      <a:pt x="7719" y="197301"/>
                      <a:pt x="8" y="189601"/>
                      <a:pt x="0" y="180096"/>
                    </a:cubicBezTo>
                    <a:cubicBezTo>
                      <a:pt x="-4" y="175523"/>
                      <a:pt x="1813" y="171137"/>
                      <a:pt x="5048" y="167906"/>
                    </a:cubicBezTo>
                    <a:lnTo>
                      <a:pt x="167691" y="5047"/>
                    </a:lnTo>
                    <a:cubicBezTo>
                      <a:pt x="174410" y="-1678"/>
                      <a:pt x="185309" y="-1683"/>
                      <a:pt x="192034" y="5036"/>
                    </a:cubicBezTo>
                    <a:cubicBezTo>
                      <a:pt x="198759" y="11755"/>
                      <a:pt x="198764" y="22654"/>
                      <a:pt x="192045" y="29379"/>
                    </a:cubicBezTo>
                    <a:lnTo>
                      <a:pt x="29337" y="192238"/>
                    </a:lnTo>
                    <a:cubicBezTo>
                      <a:pt x="26126" y="195457"/>
                      <a:pt x="21771" y="197274"/>
                      <a:pt x="17225" y="197293"/>
                    </a:cubicBezTo>
                    <a:close/>
                  </a:path>
                </a:pathLst>
              </a:custGeom>
              <a:solidFill>
                <a:schemeClr val="bg1"/>
              </a:solidFill>
              <a:ln w="2123"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F0A3C0D0-98A1-404F-DA1A-28FEC95AECDB}"/>
                  </a:ext>
                </a:extLst>
              </p:cNvPr>
              <p:cNvSpPr/>
              <p:nvPr/>
            </p:nvSpPr>
            <p:spPr>
              <a:xfrm>
                <a:off x="6160498" y="1324402"/>
                <a:ext cx="73942" cy="34572"/>
              </a:xfrm>
              <a:custGeom>
                <a:avLst/>
                <a:gdLst>
                  <a:gd name="connsiteX0" fmla="*/ 17211 w 73942"/>
                  <a:gd name="connsiteY0" fmla="*/ 34573 h 34572"/>
                  <a:gd name="connsiteX1" fmla="*/ 0 w 73942"/>
                  <a:gd name="connsiteY1" fmla="*/ 17362 h 34572"/>
                  <a:gd name="connsiteX2" fmla="*/ 17211 w 73942"/>
                  <a:gd name="connsiteY2" fmla="*/ 151 h 34572"/>
                  <a:gd name="connsiteX3" fmla="*/ 56732 w 73942"/>
                  <a:gd name="connsiteY3" fmla="*/ 0 h 34572"/>
                  <a:gd name="connsiteX4" fmla="*/ 56732 w 73942"/>
                  <a:gd name="connsiteY4" fmla="*/ 0 h 34572"/>
                  <a:gd name="connsiteX5" fmla="*/ 73943 w 73942"/>
                  <a:gd name="connsiteY5" fmla="*/ 17211 h 34572"/>
                  <a:gd name="connsiteX6" fmla="*/ 56732 w 73942"/>
                  <a:gd name="connsiteY6" fmla="*/ 34422 h 34572"/>
                  <a:gd name="connsiteX7" fmla="*/ 17211 w 73942"/>
                  <a:gd name="connsiteY7" fmla="*/ 34573 h 3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42" h="34572">
                    <a:moveTo>
                      <a:pt x="17211" y="34573"/>
                    </a:moveTo>
                    <a:cubicBezTo>
                      <a:pt x="7706" y="34573"/>
                      <a:pt x="0" y="26867"/>
                      <a:pt x="0" y="17362"/>
                    </a:cubicBezTo>
                    <a:cubicBezTo>
                      <a:pt x="0" y="7856"/>
                      <a:pt x="7706" y="151"/>
                      <a:pt x="17211" y="151"/>
                    </a:cubicBezTo>
                    <a:lnTo>
                      <a:pt x="56732" y="0"/>
                    </a:lnTo>
                    <a:lnTo>
                      <a:pt x="56732" y="0"/>
                    </a:lnTo>
                    <a:cubicBezTo>
                      <a:pt x="66236" y="0"/>
                      <a:pt x="73943" y="7706"/>
                      <a:pt x="73943" y="17211"/>
                    </a:cubicBezTo>
                    <a:cubicBezTo>
                      <a:pt x="73943" y="26716"/>
                      <a:pt x="66236" y="34422"/>
                      <a:pt x="56732" y="34422"/>
                    </a:cubicBezTo>
                    <a:lnTo>
                      <a:pt x="17211" y="34573"/>
                    </a:lnTo>
                    <a:close/>
                  </a:path>
                </a:pathLst>
              </a:custGeom>
              <a:solidFill>
                <a:schemeClr val="bg1"/>
              </a:solidFill>
              <a:ln w="2123"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92875C3F-5E1F-4B26-F663-486B540C6775}"/>
                  </a:ext>
                </a:extLst>
              </p:cNvPr>
              <p:cNvSpPr/>
              <p:nvPr/>
            </p:nvSpPr>
            <p:spPr>
              <a:xfrm>
                <a:off x="6200018" y="1284903"/>
                <a:ext cx="76115" cy="34572"/>
              </a:xfrm>
              <a:custGeom>
                <a:avLst/>
                <a:gdLst>
                  <a:gd name="connsiteX0" fmla="*/ 17211 w 76115"/>
                  <a:gd name="connsiteY0" fmla="*/ 34573 h 34572"/>
                  <a:gd name="connsiteX1" fmla="*/ 0 w 76115"/>
                  <a:gd name="connsiteY1" fmla="*/ 17362 h 34572"/>
                  <a:gd name="connsiteX2" fmla="*/ 17211 w 76115"/>
                  <a:gd name="connsiteY2" fmla="*/ 151 h 34572"/>
                  <a:gd name="connsiteX3" fmla="*/ 58905 w 76115"/>
                  <a:gd name="connsiteY3" fmla="*/ 0 h 34572"/>
                  <a:gd name="connsiteX4" fmla="*/ 58905 w 76115"/>
                  <a:gd name="connsiteY4" fmla="*/ 0 h 34572"/>
                  <a:gd name="connsiteX5" fmla="*/ 76116 w 76115"/>
                  <a:gd name="connsiteY5" fmla="*/ 17211 h 34572"/>
                  <a:gd name="connsiteX6" fmla="*/ 58905 w 76115"/>
                  <a:gd name="connsiteY6" fmla="*/ 34422 h 34572"/>
                  <a:gd name="connsiteX7" fmla="*/ 17211 w 76115"/>
                  <a:gd name="connsiteY7" fmla="*/ 34573 h 34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115" h="34572">
                    <a:moveTo>
                      <a:pt x="17211" y="34573"/>
                    </a:moveTo>
                    <a:cubicBezTo>
                      <a:pt x="7706" y="34573"/>
                      <a:pt x="0" y="26867"/>
                      <a:pt x="0" y="17362"/>
                    </a:cubicBezTo>
                    <a:cubicBezTo>
                      <a:pt x="0" y="7856"/>
                      <a:pt x="7706" y="151"/>
                      <a:pt x="17211" y="151"/>
                    </a:cubicBezTo>
                    <a:lnTo>
                      <a:pt x="58905" y="0"/>
                    </a:lnTo>
                    <a:lnTo>
                      <a:pt x="58905" y="0"/>
                    </a:lnTo>
                    <a:cubicBezTo>
                      <a:pt x="68409" y="0"/>
                      <a:pt x="76116" y="7706"/>
                      <a:pt x="76116" y="17211"/>
                    </a:cubicBezTo>
                    <a:cubicBezTo>
                      <a:pt x="76116" y="26716"/>
                      <a:pt x="68409" y="34422"/>
                      <a:pt x="58905" y="34422"/>
                    </a:cubicBezTo>
                    <a:lnTo>
                      <a:pt x="17211" y="34573"/>
                    </a:lnTo>
                    <a:close/>
                  </a:path>
                </a:pathLst>
              </a:custGeom>
              <a:solidFill>
                <a:schemeClr val="bg1"/>
              </a:solidFill>
              <a:ln w="2123"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96CAEC8A-B3FC-1CF3-B0BA-4724FED6F138}"/>
                  </a:ext>
                </a:extLst>
              </p:cNvPr>
              <p:cNvSpPr/>
              <p:nvPr/>
            </p:nvSpPr>
            <p:spPr>
              <a:xfrm>
                <a:off x="6160498" y="1285053"/>
                <a:ext cx="34421" cy="73921"/>
              </a:xfrm>
              <a:custGeom>
                <a:avLst/>
                <a:gdLst>
                  <a:gd name="connsiteX0" fmla="*/ 17211 w 34421"/>
                  <a:gd name="connsiteY0" fmla="*/ 73921 h 73921"/>
                  <a:gd name="connsiteX1" fmla="*/ 17211 w 34421"/>
                  <a:gd name="connsiteY1" fmla="*/ 73921 h 73921"/>
                  <a:gd name="connsiteX2" fmla="*/ 0 w 34421"/>
                  <a:gd name="connsiteY2" fmla="*/ 56710 h 73921"/>
                  <a:gd name="connsiteX3" fmla="*/ 0 w 34421"/>
                  <a:gd name="connsiteY3" fmla="*/ 17211 h 73921"/>
                  <a:gd name="connsiteX4" fmla="*/ 17211 w 34421"/>
                  <a:gd name="connsiteY4" fmla="*/ 0 h 73921"/>
                  <a:gd name="connsiteX5" fmla="*/ 17211 w 34421"/>
                  <a:gd name="connsiteY5" fmla="*/ 0 h 73921"/>
                  <a:gd name="connsiteX6" fmla="*/ 34422 w 34421"/>
                  <a:gd name="connsiteY6" fmla="*/ 17211 h 73921"/>
                  <a:gd name="connsiteX7" fmla="*/ 34422 w 34421"/>
                  <a:gd name="connsiteY7" fmla="*/ 56710 h 73921"/>
                  <a:gd name="connsiteX8" fmla="*/ 17211 w 34421"/>
                  <a:gd name="connsiteY8" fmla="*/ 73921 h 73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1" h="73921">
                    <a:moveTo>
                      <a:pt x="17211" y="73921"/>
                    </a:moveTo>
                    <a:lnTo>
                      <a:pt x="17211" y="73921"/>
                    </a:lnTo>
                    <a:cubicBezTo>
                      <a:pt x="7706" y="73921"/>
                      <a:pt x="0" y="66216"/>
                      <a:pt x="0" y="56710"/>
                    </a:cubicBezTo>
                    <a:lnTo>
                      <a:pt x="0" y="17211"/>
                    </a:lnTo>
                    <a:cubicBezTo>
                      <a:pt x="0" y="7706"/>
                      <a:pt x="7706" y="0"/>
                      <a:pt x="17211" y="0"/>
                    </a:cubicBezTo>
                    <a:lnTo>
                      <a:pt x="17211" y="0"/>
                    </a:lnTo>
                    <a:cubicBezTo>
                      <a:pt x="26716" y="0"/>
                      <a:pt x="34422" y="7706"/>
                      <a:pt x="34422" y="17211"/>
                    </a:cubicBezTo>
                    <a:lnTo>
                      <a:pt x="34422" y="56710"/>
                    </a:lnTo>
                    <a:cubicBezTo>
                      <a:pt x="34422" y="66216"/>
                      <a:pt x="26716" y="73921"/>
                      <a:pt x="17211" y="73921"/>
                    </a:cubicBezTo>
                    <a:close/>
                  </a:path>
                </a:pathLst>
              </a:custGeom>
              <a:solidFill>
                <a:schemeClr val="bg1"/>
              </a:solidFill>
              <a:ln w="2123"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5DEA08EA-B358-5239-4370-FD9CE0F4BABE}"/>
                  </a:ext>
                </a:extLst>
              </p:cNvPr>
              <p:cNvSpPr/>
              <p:nvPr/>
            </p:nvSpPr>
            <p:spPr>
              <a:xfrm>
                <a:off x="6200018" y="1243338"/>
                <a:ext cx="34421" cy="76137"/>
              </a:xfrm>
              <a:custGeom>
                <a:avLst/>
                <a:gdLst>
                  <a:gd name="connsiteX0" fmla="*/ 17211 w 34421"/>
                  <a:gd name="connsiteY0" fmla="*/ 76137 h 76137"/>
                  <a:gd name="connsiteX1" fmla="*/ 0 w 34421"/>
                  <a:gd name="connsiteY1" fmla="*/ 58926 h 76137"/>
                  <a:gd name="connsiteX2" fmla="*/ 0 w 34421"/>
                  <a:gd name="connsiteY2" fmla="*/ 17211 h 76137"/>
                  <a:gd name="connsiteX3" fmla="*/ 17211 w 34421"/>
                  <a:gd name="connsiteY3" fmla="*/ 0 h 76137"/>
                  <a:gd name="connsiteX4" fmla="*/ 34422 w 34421"/>
                  <a:gd name="connsiteY4" fmla="*/ 17211 h 76137"/>
                  <a:gd name="connsiteX5" fmla="*/ 34422 w 34421"/>
                  <a:gd name="connsiteY5" fmla="*/ 58926 h 76137"/>
                  <a:gd name="connsiteX6" fmla="*/ 17211 w 34421"/>
                  <a:gd name="connsiteY6" fmla="*/ 76137 h 76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21" h="76137">
                    <a:moveTo>
                      <a:pt x="17211" y="76137"/>
                    </a:moveTo>
                    <a:cubicBezTo>
                      <a:pt x="7706" y="76137"/>
                      <a:pt x="0" y="68431"/>
                      <a:pt x="0" y="58926"/>
                    </a:cubicBezTo>
                    <a:lnTo>
                      <a:pt x="0" y="17211"/>
                    </a:lnTo>
                    <a:cubicBezTo>
                      <a:pt x="0" y="7706"/>
                      <a:pt x="7706" y="0"/>
                      <a:pt x="17211" y="0"/>
                    </a:cubicBezTo>
                    <a:cubicBezTo>
                      <a:pt x="26716" y="0"/>
                      <a:pt x="34422" y="7706"/>
                      <a:pt x="34422" y="17211"/>
                    </a:cubicBezTo>
                    <a:lnTo>
                      <a:pt x="34422" y="58926"/>
                    </a:lnTo>
                    <a:cubicBezTo>
                      <a:pt x="34422" y="68431"/>
                      <a:pt x="26716" y="76137"/>
                      <a:pt x="17211" y="76137"/>
                    </a:cubicBezTo>
                    <a:close/>
                  </a:path>
                </a:pathLst>
              </a:custGeom>
              <a:solidFill>
                <a:schemeClr val="bg1"/>
              </a:solidFill>
              <a:ln w="2123" cap="flat">
                <a:noFill/>
                <a:prstDash val="solid"/>
                <a:miter/>
              </a:ln>
            </p:spPr>
            <p:txBody>
              <a:bodyPr rtlCol="0" anchor="ctr"/>
              <a:lstStyle/>
              <a:p>
                <a:endParaRPr lang="en-US"/>
              </a:p>
            </p:txBody>
          </p:sp>
        </p:grpSp>
      </p:grpSp>
      <p:grpSp>
        <p:nvGrpSpPr>
          <p:cNvPr id="175" name="Group 174">
            <a:extLst>
              <a:ext uri="{FF2B5EF4-FFF2-40B4-BE49-F238E27FC236}">
                <a16:creationId xmlns:a16="http://schemas.microsoft.com/office/drawing/2014/main" id="{2B537548-DA9D-ADD9-6BF7-E1B3ED1D47D6}"/>
              </a:ext>
            </a:extLst>
          </p:cNvPr>
          <p:cNvGrpSpPr/>
          <p:nvPr/>
        </p:nvGrpSpPr>
        <p:grpSpPr>
          <a:xfrm>
            <a:off x="419100" y="1908933"/>
            <a:ext cx="11353382" cy="732345"/>
            <a:chOff x="419100" y="1908933"/>
            <a:chExt cx="11353382" cy="732345"/>
          </a:xfrm>
        </p:grpSpPr>
        <p:sp>
          <p:nvSpPr>
            <p:cNvPr id="35" name="Rounded Rectangle 34">
              <a:extLst>
                <a:ext uri="{FF2B5EF4-FFF2-40B4-BE49-F238E27FC236}">
                  <a16:creationId xmlns:a16="http://schemas.microsoft.com/office/drawing/2014/main" id="{9C1E2BFA-E332-7309-A1AD-CAC4A40913B5}"/>
                </a:ext>
              </a:extLst>
            </p:cNvPr>
            <p:cNvSpPr/>
            <p:nvPr/>
          </p:nvSpPr>
          <p:spPr>
            <a:xfrm flipH="1">
              <a:off x="6737513" y="1909391"/>
              <a:ext cx="5034969" cy="731887"/>
            </a:xfrm>
            <a:prstGeom prst="roundRect">
              <a:avLst>
                <a:gd name="adj" fmla="val 50000"/>
              </a:avLst>
            </a:prstGeom>
            <a:gradFill>
              <a:gsLst>
                <a:gs pos="0">
                  <a:schemeClr val="bg1">
                    <a:lumMod val="95000"/>
                    <a:alpha val="0"/>
                  </a:schemeClr>
                </a:gs>
                <a:gs pos="99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r>
                <a:rPr kumimoji="0" lang="nl-NL" sz="1300" b="0" i="0" u="none" strike="noStrike" kern="1200" cap="none" normalizeH="0" baseline="0" noProof="0" err="1">
                  <a:ln>
                    <a:noFill/>
                  </a:ln>
                  <a:solidFill>
                    <a:schemeClr val="tx1"/>
                  </a:solidFill>
                  <a:effectLst/>
                  <a:uLnTx/>
                  <a:uFillTx/>
                  <a:ea typeface="+mn-ea"/>
                  <a:cs typeface="+mn-cs"/>
                </a:rPr>
                <a:t>Fill</a:t>
              </a:r>
              <a:r>
                <a:rPr kumimoji="0" lang="nl-NL" sz="1300" b="0" i="0" u="none" strike="noStrike" kern="1200" cap="none" normalizeH="0" baseline="0" noProof="0">
                  <a:ln>
                    <a:noFill/>
                  </a:ln>
                  <a:solidFill>
                    <a:schemeClr val="tx1"/>
                  </a:solidFill>
                  <a:effectLst/>
                  <a:uLnTx/>
                  <a:uFillTx/>
                  <a:ea typeface="+mn-ea"/>
                  <a:cs typeface="+mn-cs"/>
                </a:rPr>
                <a:t> in </a:t>
              </a:r>
              <a:r>
                <a:rPr kumimoji="0" lang="nl-NL" sz="1300" b="0" i="0" u="none" strike="noStrike" kern="1200" cap="none" normalizeH="0" baseline="0" noProof="0" err="1">
                  <a:ln>
                    <a:noFill/>
                  </a:ln>
                  <a:solidFill>
                    <a:schemeClr val="tx1"/>
                  </a:solidFill>
                  <a:effectLst/>
                  <a:uLnTx/>
                  <a:uFillTx/>
                  <a:ea typeface="+mn-ea"/>
                  <a:cs typeface="+mn-cs"/>
                </a:rPr>
                <a:t>the</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1" i="0" u="none" strike="noStrike" kern="1200" cap="none" normalizeH="0" baseline="0" noProof="0" err="1">
                  <a:ln>
                    <a:noFill/>
                  </a:ln>
                  <a:solidFill>
                    <a:schemeClr val="tx1"/>
                  </a:solidFill>
                  <a:effectLst/>
                  <a:uLnTx/>
                  <a:uFillTx/>
                  <a:ea typeface="+mn-ea"/>
                  <a:cs typeface="+mn-cs"/>
                </a:rPr>
                <a:t>requester’s</a:t>
              </a:r>
              <a:r>
                <a:rPr kumimoji="0" lang="nl-NL" sz="1300" b="1" i="0" u="none" strike="noStrike" kern="1200" cap="none" normalizeH="0" baseline="0" noProof="0">
                  <a:ln>
                    <a:noFill/>
                  </a:ln>
                  <a:solidFill>
                    <a:schemeClr val="tx1"/>
                  </a:solidFill>
                  <a:effectLst/>
                  <a:uLnTx/>
                  <a:uFillTx/>
                  <a:ea typeface="+mn-ea"/>
                  <a:cs typeface="+mn-cs"/>
                </a:rPr>
                <a:t> name</a:t>
              </a:r>
              <a:r>
                <a:rPr kumimoji="0" lang="nl-NL" sz="1300" b="0" i="0" u="none" strike="noStrike" kern="1200" cap="none" normalizeH="0" baseline="0" noProof="0">
                  <a:ln>
                    <a:noFill/>
                  </a:ln>
                  <a:solidFill>
                    <a:schemeClr val="tx1"/>
                  </a:solidFill>
                  <a:effectLst/>
                  <a:uLnTx/>
                  <a:uFillTx/>
                  <a:ea typeface="+mn-ea"/>
                  <a:cs typeface="+mn-cs"/>
                </a:rPr>
                <a:t> in </a:t>
              </a:r>
              <a:r>
                <a:rPr kumimoji="0" lang="nl-NL" sz="1300" b="0" i="0" u="none" strike="noStrike" kern="1200" cap="none" normalizeH="0" baseline="0" noProof="0" err="1">
                  <a:ln>
                    <a:noFill/>
                  </a:ln>
                  <a:solidFill>
                    <a:schemeClr val="tx1"/>
                  </a:solidFill>
                  <a:effectLst/>
                  <a:uLnTx/>
                  <a:uFillTx/>
                  <a:ea typeface="+mn-ea"/>
                  <a:cs typeface="+mn-cs"/>
                </a:rPr>
                <a:t>the</a:t>
              </a:r>
              <a:r>
                <a:rPr kumimoji="0" lang="nl-NL" sz="1300" b="0" i="0" u="none" strike="noStrike" kern="1200" cap="none" normalizeH="0" baseline="0" noProof="0">
                  <a:ln>
                    <a:noFill/>
                  </a:ln>
                  <a:solidFill>
                    <a:schemeClr val="tx1"/>
                  </a:solidFill>
                  <a:effectLst/>
                  <a:uLnTx/>
                  <a:uFillTx/>
                  <a:ea typeface="+mn-ea"/>
                  <a:cs typeface="+mn-cs"/>
                </a:rPr>
                <a:t> ‘subject field’</a:t>
              </a:r>
              <a:endParaRPr kumimoji="0" lang="nl-NL" sz="1300" b="1" i="0" u="none" strike="noStrike" kern="1200" cap="none" normalizeH="0" baseline="0" noProof="0">
                <a:ln>
                  <a:noFill/>
                </a:ln>
                <a:solidFill>
                  <a:schemeClr val="tx1"/>
                </a:solidFill>
                <a:effectLst/>
                <a:uLnTx/>
                <a:uFillTx/>
                <a:ea typeface="+mn-ea"/>
                <a:cs typeface="+mn-cs"/>
              </a:endParaRPr>
            </a:p>
          </p:txBody>
        </p:sp>
        <p:sp>
          <p:nvSpPr>
            <p:cNvPr id="7" name="Rounded Rectangle 6">
              <a:extLst>
                <a:ext uri="{FF2B5EF4-FFF2-40B4-BE49-F238E27FC236}">
                  <a16:creationId xmlns:a16="http://schemas.microsoft.com/office/drawing/2014/main" id="{68674D3D-FEAE-ECC8-82FC-E7E752B1EEC9}"/>
                </a:ext>
              </a:extLst>
            </p:cNvPr>
            <p:cNvSpPr/>
            <p:nvPr/>
          </p:nvSpPr>
          <p:spPr>
            <a:xfrm>
              <a:off x="419100" y="1909391"/>
              <a:ext cx="5034969" cy="731887"/>
            </a:xfrm>
            <a:prstGeom prst="roundRect">
              <a:avLst>
                <a:gd name="adj" fmla="val 50000"/>
              </a:avLst>
            </a:prstGeom>
            <a:gradFill>
              <a:gsLst>
                <a:gs pos="0">
                  <a:schemeClr val="bg1">
                    <a:lumMod val="95000"/>
                    <a:alpha val="0"/>
                  </a:schemeClr>
                </a:gs>
                <a:gs pos="99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r"/>
              <a:endParaRPr lang="en-US" sz="1300">
                <a:solidFill>
                  <a:schemeClr val="tx1"/>
                </a:solidFill>
              </a:endParaRPr>
            </a:p>
          </p:txBody>
        </p:sp>
        <p:sp>
          <p:nvSpPr>
            <p:cNvPr id="20" name="Rounded Rectangle 19">
              <a:extLst>
                <a:ext uri="{FF2B5EF4-FFF2-40B4-BE49-F238E27FC236}">
                  <a16:creationId xmlns:a16="http://schemas.microsoft.com/office/drawing/2014/main" id="{AB6081AF-EAC4-9B36-403D-FBD8E7604B70}"/>
                </a:ext>
              </a:extLst>
            </p:cNvPr>
            <p:cNvSpPr>
              <a:spLocks noChangeAspect="1"/>
            </p:cNvSpPr>
            <p:nvPr/>
          </p:nvSpPr>
          <p:spPr>
            <a:xfrm>
              <a:off x="5730240" y="1908933"/>
              <a:ext cx="731520" cy="731886"/>
            </a:xfrm>
            <a:prstGeom prst="ellipse">
              <a:avLst/>
            </a:prstGeom>
            <a:gradFill>
              <a:gsLst>
                <a:gs pos="0">
                  <a:schemeClr val="accent2"/>
                </a:gs>
                <a:gs pos="99000">
                  <a:schemeClr val="bg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a:extLst>
                <a:ext uri="{FF2B5EF4-FFF2-40B4-BE49-F238E27FC236}">
                  <a16:creationId xmlns:a16="http://schemas.microsoft.com/office/drawing/2014/main" id="{AFE85886-8FCE-2DC6-88F7-7C1BFB16006C}"/>
                </a:ext>
              </a:extLst>
            </p:cNvPr>
            <p:cNvGrpSpPr/>
            <p:nvPr/>
          </p:nvGrpSpPr>
          <p:grpSpPr>
            <a:xfrm>
              <a:off x="5926083" y="2099468"/>
              <a:ext cx="343961" cy="351844"/>
              <a:chOff x="5926083" y="2099468"/>
              <a:chExt cx="343961" cy="351844"/>
            </a:xfrm>
          </p:grpSpPr>
          <p:sp>
            <p:nvSpPr>
              <p:cNvPr id="133" name="Freeform 132">
                <a:extLst>
                  <a:ext uri="{FF2B5EF4-FFF2-40B4-BE49-F238E27FC236}">
                    <a16:creationId xmlns:a16="http://schemas.microsoft.com/office/drawing/2014/main" id="{0B078B0D-45D3-46BC-9DA8-84AE3D7A9C33}"/>
                  </a:ext>
                </a:extLst>
              </p:cNvPr>
              <p:cNvSpPr/>
              <p:nvPr/>
            </p:nvSpPr>
            <p:spPr>
              <a:xfrm>
                <a:off x="5926083" y="2156659"/>
                <a:ext cx="334242" cy="294653"/>
              </a:xfrm>
              <a:custGeom>
                <a:avLst/>
                <a:gdLst>
                  <a:gd name="connsiteX0" fmla="*/ 73610 w 334242"/>
                  <a:gd name="connsiteY0" fmla="*/ 294653 h 294653"/>
                  <a:gd name="connsiteX1" fmla="*/ 56471 w 334242"/>
                  <a:gd name="connsiteY1" fmla="*/ 277515 h 294653"/>
                  <a:gd name="connsiteX2" fmla="*/ 56471 w 334242"/>
                  <a:gd name="connsiteY2" fmla="*/ 239274 h 294653"/>
                  <a:gd name="connsiteX3" fmla="*/ 17138 w 334242"/>
                  <a:gd name="connsiteY3" fmla="*/ 239274 h 294653"/>
                  <a:gd name="connsiteX4" fmla="*/ 0 w 334242"/>
                  <a:gd name="connsiteY4" fmla="*/ 222136 h 294653"/>
                  <a:gd name="connsiteX5" fmla="*/ 0 w 334242"/>
                  <a:gd name="connsiteY5" fmla="*/ 17138 h 294653"/>
                  <a:gd name="connsiteX6" fmla="*/ 17138 w 334242"/>
                  <a:gd name="connsiteY6" fmla="*/ 0 h 294653"/>
                  <a:gd name="connsiteX7" fmla="*/ 243473 w 334242"/>
                  <a:gd name="connsiteY7" fmla="*/ 0 h 294653"/>
                  <a:gd name="connsiteX8" fmla="*/ 260612 w 334242"/>
                  <a:gd name="connsiteY8" fmla="*/ 17138 h 294653"/>
                  <a:gd name="connsiteX9" fmla="*/ 243473 w 334242"/>
                  <a:gd name="connsiteY9" fmla="*/ 34277 h 294653"/>
                  <a:gd name="connsiteX10" fmla="*/ 34277 w 334242"/>
                  <a:gd name="connsiteY10" fmla="*/ 34277 h 294653"/>
                  <a:gd name="connsiteX11" fmla="*/ 34277 w 334242"/>
                  <a:gd name="connsiteY11" fmla="*/ 204998 h 294653"/>
                  <a:gd name="connsiteX12" fmla="*/ 73610 w 334242"/>
                  <a:gd name="connsiteY12" fmla="*/ 204998 h 294653"/>
                  <a:gd name="connsiteX13" fmla="*/ 90748 w 334242"/>
                  <a:gd name="connsiteY13" fmla="*/ 222136 h 294653"/>
                  <a:gd name="connsiteX14" fmla="*/ 90748 w 334242"/>
                  <a:gd name="connsiteY14" fmla="*/ 236854 h 294653"/>
                  <a:gd name="connsiteX15" fmla="*/ 118427 w 334242"/>
                  <a:gd name="connsiteY15" fmla="*/ 209775 h 294653"/>
                  <a:gd name="connsiteX16" fmla="*/ 130381 w 334242"/>
                  <a:gd name="connsiteY16" fmla="*/ 204912 h 294653"/>
                  <a:gd name="connsiteX17" fmla="*/ 299966 w 334242"/>
                  <a:gd name="connsiteY17" fmla="*/ 204912 h 294653"/>
                  <a:gd name="connsiteX18" fmla="*/ 299966 w 334242"/>
                  <a:gd name="connsiteY18" fmla="*/ 17138 h 294653"/>
                  <a:gd name="connsiteX19" fmla="*/ 317105 w 334242"/>
                  <a:gd name="connsiteY19" fmla="*/ 0 h 294653"/>
                  <a:gd name="connsiteX20" fmla="*/ 334243 w 334242"/>
                  <a:gd name="connsiteY20" fmla="*/ 17138 h 294653"/>
                  <a:gd name="connsiteX21" fmla="*/ 334243 w 334242"/>
                  <a:gd name="connsiteY21" fmla="*/ 222136 h 294653"/>
                  <a:gd name="connsiteX22" fmla="*/ 317105 w 334242"/>
                  <a:gd name="connsiteY22" fmla="*/ 239274 h 294653"/>
                  <a:gd name="connsiteX23" fmla="*/ 137365 w 334242"/>
                  <a:gd name="connsiteY23" fmla="*/ 239274 h 294653"/>
                  <a:gd name="connsiteX24" fmla="*/ 85585 w 334242"/>
                  <a:gd name="connsiteY24" fmla="*/ 289769 h 294653"/>
                  <a:gd name="connsiteX25" fmla="*/ 73610 w 334242"/>
                  <a:gd name="connsiteY25" fmla="*/ 294653 h 29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4242" h="294653">
                    <a:moveTo>
                      <a:pt x="73610" y="294653"/>
                    </a:moveTo>
                    <a:cubicBezTo>
                      <a:pt x="64144" y="294653"/>
                      <a:pt x="56471" y="286979"/>
                      <a:pt x="56471" y="277515"/>
                    </a:cubicBezTo>
                    <a:lnTo>
                      <a:pt x="56471" y="239274"/>
                    </a:lnTo>
                    <a:lnTo>
                      <a:pt x="17138" y="239274"/>
                    </a:lnTo>
                    <a:cubicBezTo>
                      <a:pt x="7673" y="239274"/>
                      <a:pt x="0" y="231601"/>
                      <a:pt x="0" y="222136"/>
                    </a:cubicBezTo>
                    <a:lnTo>
                      <a:pt x="0" y="17138"/>
                    </a:lnTo>
                    <a:cubicBezTo>
                      <a:pt x="0" y="7673"/>
                      <a:pt x="7673" y="0"/>
                      <a:pt x="17138" y="0"/>
                    </a:cubicBezTo>
                    <a:lnTo>
                      <a:pt x="243473" y="0"/>
                    </a:lnTo>
                    <a:cubicBezTo>
                      <a:pt x="252938" y="0"/>
                      <a:pt x="260612" y="7673"/>
                      <a:pt x="260612" y="17138"/>
                    </a:cubicBezTo>
                    <a:cubicBezTo>
                      <a:pt x="260612" y="26604"/>
                      <a:pt x="252938" y="34277"/>
                      <a:pt x="243473" y="34277"/>
                    </a:cubicBezTo>
                    <a:lnTo>
                      <a:pt x="34277" y="34277"/>
                    </a:lnTo>
                    <a:lnTo>
                      <a:pt x="34277" y="204998"/>
                    </a:lnTo>
                    <a:lnTo>
                      <a:pt x="73610" y="204998"/>
                    </a:lnTo>
                    <a:cubicBezTo>
                      <a:pt x="83075" y="204998"/>
                      <a:pt x="90748" y="212671"/>
                      <a:pt x="90748" y="222136"/>
                    </a:cubicBezTo>
                    <a:lnTo>
                      <a:pt x="90748" y="236854"/>
                    </a:lnTo>
                    <a:lnTo>
                      <a:pt x="118427" y="209775"/>
                    </a:lnTo>
                    <a:cubicBezTo>
                      <a:pt x="121626" y="206658"/>
                      <a:pt x="125915" y="204914"/>
                      <a:pt x="130381" y="204912"/>
                    </a:cubicBezTo>
                    <a:lnTo>
                      <a:pt x="299966" y="204912"/>
                    </a:lnTo>
                    <a:lnTo>
                      <a:pt x="299966" y="17138"/>
                    </a:lnTo>
                    <a:cubicBezTo>
                      <a:pt x="299966" y="7673"/>
                      <a:pt x="307640" y="0"/>
                      <a:pt x="317105" y="0"/>
                    </a:cubicBezTo>
                    <a:cubicBezTo>
                      <a:pt x="326569" y="0"/>
                      <a:pt x="334243" y="7673"/>
                      <a:pt x="334243" y="17138"/>
                    </a:cubicBezTo>
                    <a:lnTo>
                      <a:pt x="334243" y="222136"/>
                    </a:lnTo>
                    <a:cubicBezTo>
                      <a:pt x="334243" y="231601"/>
                      <a:pt x="326569" y="239274"/>
                      <a:pt x="317105" y="239274"/>
                    </a:cubicBezTo>
                    <a:lnTo>
                      <a:pt x="137365" y="239274"/>
                    </a:lnTo>
                    <a:lnTo>
                      <a:pt x="85585" y="289769"/>
                    </a:lnTo>
                    <a:cubicBezTo>
                      <a:pt x="82384" y="292899"/>
                      <a:pt x="78086" y="294651"/>
                      <a:pt x="73610" y="294653"/>
                    </a:cubicBezTo>
                    <a:close/>
                  </a:path>
                </a:pathLst>
              </a:custGeom>
              <a:solidFill>
                <a:schemeClr val="bg1"/>
              </a:solidFill>
              <a:ln w="2123"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2AE03496-9BE7-2FB3-B04A-D1A6EF72505F}"/>
                  </a:ext>
                </a:extLst>
              </p:cNvPr>
              <p:cNvSpPr/>
              <p:nvPr/>
            </p:nvSpPr>
            <p:spPr>
              <a:xfrm>
                <a:off x="6106014" y="2099468"/>
                <a:ext cx="164030" cy="177352"/>
              </a:xfrm>
              <a:custGeom>
                <a:avLst/>
                <a:gdLst>
                  <a:gd name="connsiteX0" fmla="*/ 17140 w 164030"/>
                  <a:gd name="connsiteY0" fmla="*/ 177353 h 177352"/>
                  <a:gd name="connsiteX1" fmla="*/ 0 w 164030"/>
                  <a:gd name="connsiteY1" fmla="*/ 160215 h 177352"/>
                  <a:gd name="connsiteX2" fmla="*/ 601 w 164030"/>
                  <a:gd name="connsiteY2" fmla="*/ 155715 h 177352"/>
                  <a:gd name="connsiteX3" fmla="*/ 11055 w 164030"/>
                  <a:gd name="connsiteY3" fmla="*/ 117154 h 177352"/>
                  <a:gd name="connsiteX4" fmla="*/ 14440 w 164030"/>
                  <a:gd name="connsiteY4" fmla="*/ 110727 h 177352"/>
                  <a:gd name="connsiteX5" fmla="*/ 102082 w 164030"/>
                  <a:gd name="connsiteY5" fmla="*/ 6139 h 177352"/>
                  <a:gd name="connsiteX6" fmla="*/ 125262 w 164030"/>
                  <a:gd name="connsiteY6" fmla="*/ 3247 h 177352"/>
                  <a:gd name="connsiteX7" fmla="*/ 156925 w 164030"/>
                  <a:gd name="connsiteY7" fmla="*/ 26148 h 177352"/>
                  <a:gd name="connsiteX8" fmla="*/ 160783 w 164030"/>
                  <a:gd name="connsiteY8" fmla="*/ 50077 h 177352"/>
                  <a:gd name="connsiteX9" fmla="*/ 160032 w 164030"/>
                  <a:gd name="connsiteY9" fmla="*/ 51042 h 177352"/>
                  <a:gd name="connsiteX10" fmla="*/ 68812 w 164030"/>
                  <a:gd name="connsiteY10" fmla="*/ 159850 h 177352"/>
                  <a:gd name="connsiteX11" fmla="*/ 60500 w 164030"/>
                  <a:gd name="connsiteY11" fmla="*/ 165270 h 177352"/>
                  <a:gd name="connsiteX12" fmla="*/ 21938 w 164030"/>
                  <a:gd name="connsiteY12" fmla="*/ 176581 h 177352"/>
                  <a:gd name="connsiteX13" fmla="*/ 17140 w 164030"/>
                  <a:gd name="connsiteY13" fmla="*/ 177353 h 177352"/>
                  <a:gd name="connsiteX14" fmla="*/ 43147 w 164030"/>
                  <a:gd name="connsiteY14" fmla="*/ 129858 h 177352"/>
                  <a:gd name="connsiteX15" fmla="*/ 41712 w 164030"/>
                  <a:gd name="connsiteY15" fmla="*/ 135128 h 177352"/>
                  <a:gd name="connsiteX16" fmla="*/ 45868 w 164030"/>
                  <a:gd name="connsiteY16" fmla="*/ 133907 h 177352"/>
                  <a:gd name="connsiteX17" fmla="*/ 121941 w 164030"/>
                  <a:gd name="connsiteY17" fmla="*/ 43137 h 177352"/>
                  <a:gd name="connsiteX18" fmla="*/ 118107 w 164030"/>
                  <a:gd name="connsiteY18" fmla="*/ 40373 h 17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4030" h="177352">
                    <a:moveTo>
                      <a:pt x="17140" y="177353"/>
                    </a:moveTo>
                    <a:cubicBezTo>
                      <a:pt x="7674" y="177353"/>
                      <a:pt x="1" y="169681"/>
                      <a:pt x="0" y="160215"/>
                    </a:cubicBezTo>
                    <a:cubicBezTo>
                      <a:pt x="0" y="158695"/>
                      <a:pt x="202" y="157182"/>
                      <a:pt x="601" y="155715"/>
                    </a:cubicBezTo>
                    <a:lnTo>
                      <a:pt x="11055" y="117154"/>
                    </a:lnTo>
                    <a:cubicBezTo>
                      <a:pt x="11705" y="114792"/>
                      <a:pt x="12860" y="112599"/>
                      <a:pt x="14440" y="110727"/>
                    </a:cubicBezTo>
                    <a:lnTo>
                      <a:pt x="102082" y="6139"/>
                    </a:lnTo>
                    <a:cubicBezTo>
                      <a:pt x="107853" y="-756"/>
                      <a:pt x="117974" y="-2019"/>
                      <a:pt x="125262" y="3247"/>
                    </a:cubicBezTo>
                    <a:lnTo>
                      <a:pt x="156925" y="26148"/>
                    </a:lnTo>
                    <a:cubicBezTo>
                      <a:pt x="164599" y="31691"/>
                      <a:pt x="166326" y="42404"/>
                      <a:pt x="160783" y="50077"/>
                    </a:cubicBezTo>
                    <a:cubicBezTo>
                      <a:pt x="160544" y="50408"/>
                      <a:pt x="160293" y="50730"/>
                      <a:pt x="160032" y="51042"/>
                    </a:cubicBezTo>
                    <a:lnTo>
                      <a:pt x="68812" y="159850"/>
                    </a:lnTo>
                    <a:cubicBezTo>
                      <a:pt x="66644" y="162445"/>
                      <a:pt x="63750" y="164332"/>
                      <a:pt x="60500" y="165270"/>
                    </a:cubicBezTo>
                    <a:lnTo>
                      <a:pt x="21938" y="176581"/>
                    </a:lnTo>
                    <a:cubicBezTo>
                      <a:pt x="20385" y="177068"/>
                      <a:pt x="18768" y="177328"/>
                      <a:pt x="17140" y="177353"/>
                    </a:cubicBezTo>
                    <a:close/>
                    <a:moveTo>
                      <a:pt x="43147" y="129858"/>
                    </a:moveTo>
                    <a:lnTo>
                      <a:pt x="41712" y="135128"/>
                    </a:lnTo>
                    <a:lnTo>
                      <a:pt x="45868" y="133907"/>
                    </a:lnTo>
                    <a:lnTo>
                      <a:pt x="121941" y="43137"/>
                    </a:lnTo>
                    <a:lnTo>
                      <a:pt x="118107" y="40373"/>
                    </a:lnTo>
                    <a:close/>
                  </a:path>
                </a:pathLst>
              </a:custGeom>
              <a:solidFill>
                <a:schemeClr val="bg1"/>
              </a:solidFill>
              <a:ln w="2123"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BB148291-D9E4-7282-E2C6-85B4A4D3E878}"/>
                  </a:ext>
                </a:extLst>
              </p:cNvPr>
              <p:cNvSpPr/>
              <p:nvPr/>
            </p:nvSpPr>
            <p:spPr>
              <a:xfrm>
                <a:off x="5977970" y="2213858"/>
                <a:ext cx="119540" cy="34276"/>
              </a:xfrm>
              <a:custGeom>
                <a:avLst/>
                <a:gdLst>
                  <a:gd name="connsiteX0" fmla="*/ 102402 w 119540"/>
                  <a:gd name="connsiteY0" fmla="*/ 34277 h 34276"/>
                  <a:gd name="connsiteX1" fmla="*/ 17138 w 119540"/>
                  <a:gd name="connsiteY1" fmla="*/ 34277 h 34276"/>
                  <a:gd name="connsiteX2" fmla="*/ 0 w 119540"/>
                  <a:gd name="connsiteY2" fmla="*/ 17138 h 34276"/>
                  <a:gd name="connsiteX3" fmla="*/ 17138 w 119540"/>
                  <a:gd name="connsiteY3" fmla="*/ 0 h 34276"/>
                  <a:gd name="connsiteX4" fmla="*/ 102402 w 119540"/>
                  <a:gd name="connsiteY4" fmla="*/ 0 h 34276"/>
                  <a:gd name="connsiteX5" fmla="*/ 119541 w 119540"/>
                  <a:gd name="connsiteY5" fmla="*/ 17138 h 34276"/>
                  <a:gd name="connsiteX6" fmla="*/ 102402 w 119540"/>
                  <a:gd name="connsiteY6" fmla="*/ 34277 h 3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540" h="34276">
                    <a:moveTo>
                      <a:pt x="102402" y="34277"/>
                    </a:moveTo>
                    <a:lnTo>
                      <a:pt x="17138" y="34277"/>
                    </a:lnTo>
                    <a:cubicBezTo>
                      <a:pt x="7673" y="34277"/>
                      <a:pt x="0" y="26604"/>
                      <a:pt x="0" y="17138"/>
                    </a:cubicBezTo>
                    <a:cubicBezTo>
                      <a:pt x="0" y="7673"/>
                      <a:pt x="7673" y="0"/>
                      <a:pt x="17138" y="0"/>
                    </a:cubicBezTo>
                    <a:lnTo>
                      <a:pt x="102402" y="0"/>
                    </a:lnTo>
                    <a:cubicBezTo>
                      <a:pt x="111868" y="0"/>
                      <a:pt x="119541" y="7673"/>
                      <a:pt x="119541" y="17138"/>
                    </a:cubicBezTo>
                    <a:cubicBezTo>
                      <a:pt x="119541" y="26604"/>
                      <a:pt x="111868" y="34277"/>
                      <a:pt x="102402" y="34277"/>
                    </a:cubicBezTo>
                    <a:close/>
                  </a:path>
                </a:pathLst>
              </a:custGeom>
              <a:solidFill>
                <a:schemeClr val="bg1"/>
              </a:solidFill>
              <a:ln w="2123"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F0E5DB0B-0DF7-9ADD-8916-CA8048101820}"/>
                  </a:ext>
                </a:extLst>
              </p:cNvPr>
              <p:cNvSpPr/>
              <p:nvPr/>
            </p:nvSpPr>
            <p:spPr>
              <a:xfrm>
                <a:off x="5977970" y="2258847"/>
                <a:ext cx="119540" cy="34276"/>
              </a:xfrm>
              <a:custGeom>
                <a:avLst/>
                <a:gdLst>
                  <a:gd name="connsiteX0" fmla="*/ 102402 w 119540"/>
                  <a:gd name="connsiteY0" fmla="*/ 34277 h 34276"/>
                  <a:gd name="connsiteX1" fmla="*/ 17138 w 119540"/>
                  <a:gd name="connsiteY1" fmla="*/ 34277 h 34276"/>
                  <a:gd name="connsiteX2" fmla="*/ 0 w 119540"/>
                  <a:gd name="connsiteY2" fmla="*/ 17138 h 34276"/>
                  <a:gd name="connsiteX3" fmla="*/ 17138 w 119540"/>
                  <a:gd name="connsiteY3" fmla="*/ 0 h 34276"/>
                  <a:gd name="connsiteX4" fmla="*/ 102402 w 119540"/>
                  <a:gd name="connsiteY4" fmla="*/ 0 h 34276"/>
                  <a:gd name="connsiteX5" fmla="*/ 119541 w 119540"/>
                  <a:gd name="connsiteY5" fmla="*/ 17138 h 34276"/>
                  <a:gd name="connsiteX6" fmla="*/ 102402 w 119540"/>
                  <a:gd name="connsiteY6" fmla="*/ 34277 h 3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540" h="34276">
                    <a:moveTo>
                      <a:pt x="102402" y="34277"/>
                    </a:moveTo>
                    <a:lnTo>
                      <a:pt x="17138" y="34277"/>
                    </a:lnTo>
                    <a:cubicBezTo>
                      <a:pt x="7673" y="34277"/>
                      <a:pt x="0" y="26604"/>
                      <a:pt x="0" y="17138"/>
                    </a:cubicBezTo>
                    <a:cubicBezTo>
                      <a:pt x="0" y="7673"/>
                      <a:pt x="7673" y="0"/>
                      <a:pt x="17138" y="0"/>
                    </a:cubicBezTo>
                    <a:lnTo>
                      <a:pt x="102402" y="0"/>
                    </a:lnTo>
                    <a:cubicBezTo>
                      <a:pt x="111868" y="0"/>
                      <a:pt x="119541" y="7673"/>
                      <a:pt x="119541" y="17138"/>
                    </a:cubicBezTo>
                    <a:cubicBezTo>
                      <a:pt x="119541" y="26604"/>
                      <a:pt x="111868" y="34277"/>
                      <a:pt x="102402" y="34277"/>
                    </a:cubicBezTo>
                    <a:close/>
                  </a:path>
                </a:pathLst>
              </a:custGeom>
              <a:solidFill>
                <a:schemeClr val="bg1"/>
              </a:solidFill>
              <a:ln w="2123" cap="flat">
                <a:no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B585ABAF-C860-47F9-C658-8214E37F72DC}"/>
                  </a:ext>
                </a:extLst>
              </p:cNvPr>
              <p:cNvSpPr/>
              <p:nvPr/>
            </p:nvSpPr>
            <p:spPr>
              <a:xfrm>
                <a:off x="5975849" y="2304521"/>
                <a:ext cx="224492" cy="34276"/>
              </a:xfrm>
              <a:custGeom>
                <a:avLst/>
                <a:gdLst>
                  <a:gd name="connsiteX0" fmla="*/ 207354 w 224492"/>
                  <a:gd name="connsiteY0" fmla="*/ 34277 h 34276"/>
                  <a:gd name="connsiteX1" fmla="*/ 17138 w 224492"/>
                  <a:gd name="connsiteY1" fmla="*/ 34277 h 34276"/>
                  <a:gd name="connsiteX2" fmla="*/ 0 w 224492"/>
                  <a:gd name="connsiteY2" fmla="*/ 17138 h 34276"/>
                  <a:gd name="connsiteX3" fmla="*/ 17138 w 224492"/>
                  <a:gd name="connsiteY3" fmla="*/ 0 h 34276"/>
                  <a:gd name="connsiteX4" fmla="*/ 207354 w 224492"/>
                  <a:gd name="connsiteY4" fmla="*/ 0 h 34276"/>
                  <a:gd name="connsiteX5" fmla="*/ 224493 w 224492"/>
                  <a:gd name="connsiteY5" fmla="*/ 17138 h 34276"/>
                  <a:gd name="connsiteX6" fmla="*/ 207354 w 224492"/>
                  <a:gd name="connsiteY6" fmla="*/ 34277 h 3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492" h="34276">
                    <a:moveTo>
                      <a:pt x="207354" y="34277"/>
                    </a:moveTo>
                    <a:lnTo>
                      <a:pt x="17138" y="34277"/>
                    </a:lnTo>
                    <a:cubicBezTo>
                      <a:pt x="7673" y="34277"/>
                      <a:pt x="0" y="26603"/>
                      <a:pt x="0" y="17138"/>
                    </a:cubicBezTo>
                    <a:cubicBezTo>
                      <a:pt x="0" y="7674"/>
                      <a:pt x="7673" y="0"/>
                      <a:pt x="17138" y="0"/>
                    </a:cubicBezTo>
                    <a:lnTo>
                      <a:pt x="207354" y="0"/>
                    </a:lnTo>
                    <a:cubicBezTo>
                      <a:pt x="216819" y="0"/>
                      <a:pt x="224493" y="7674"/>
                      <a:pt x="224493" y="17138"/>
                    </a:cubicBezTo>
                    <a:cubicBezTo>
                      <a:pt x="224493" y="26603"/>
                      <a:pt x="216819" y="34277"/>
                      <a:pt x="207354" y="34277"/>
                    </a:cubicBezTo>
                    <a:close/>
                  </a:path>
                </a:pathLst>
              </a:custGeom>
              <a:solidFill>
                <a:schemeClr val="bg1"/>
              </a:solidFill>
              <a:ln w="2123" cap="flat">
                <a:noFill/>
                <a:prstDash val="solid"/>
                <a:miter/>
              </a:ln>
            </p:spPr>
            <p:txBody>
              <a:bodyPr rtlCol="0" anchor="ctr"/>
              <a:lstStyle/>
              <a:p>
                <a:endParaRPr lang="en-US"/>
              </a:p>
            </p:txBody>
          </p:sp>
        </p:grpSp>
      </p:grpSp>
      <p:grpSp>
        <p:nvGrpSpPr>
          <p:cNvPr id="176" name="Group 175">
            <a:extLst>
              <a:ext uri="{FF2B5EF4-FFF2-40B4-BE49-F238E27FC236}">
                <a16:creationId xmlns:a16="http://schemas.microsoft.com/office/drawing/2014/main" id="{7F8BA222-35AF-A14C-E80D-9627206C854D}"/>
              </a:ext>
            </a:extLst>
          </p:cNvPr>
          <p:cNvGrpSpPr/>
          <p:nvPr/>
        </p:nvGrpSpPr>
        <p:grpSpPr>
          <a:xfrm>
            <a:off x="419100" y="2772003"/>
            <a:ext cx="11353382" cy="732802"/>
            <a:chOff x="419100" y="2772003"/>
            <a:chExt cx="11353382" cy="732802"/>
          </a:xfrm>
        </p:grpSpPr>
        <p:sp>
          <p:nvSpPr>
            <p:cNvPr id="36" name="Rounded Rectangle 35">
              <a:extLst>
                <a:ext uri="{FF2B5EF4-FFF2-40B4-BE49-F238E27FC236}">
                  <a16:creationId xmlns:a16="http://schemas.microsoft.com/office/drawing/2014/main" id="{7744A363-035E-D4A1-B77E-56246AE4D29C}"/>
                </a:ext>
              </a:extLst>
            </p:cNvPr>
            <p:cNvSpPr/>
            <p:nvPr/>
          </p:nvSpPr>
          <p:spPr>
            <a:xfrm flipH="1">
              <a:off x="6737513" y="2772918"/>
              <a:ext cx="5034969" cy="731887"/>
            </a:xfrm>
            <a:prstGeom prst="roundRect">
              <a:avLst>
                <a:gd name="adj" fmla="val 50000"/>
              </a:avLst>
            </a:prstGeom>
            <a:gradFill>
              <a:gsLst>
                <a:gs pos="0">
                  <a:schemeClr val="bg1">
                    <a:lumMod val="95000"/>
                    <a:alpha val="0"/>
                  </a:schemeClr>
                </a:gs>
                <a:gs pos="99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r>
                <a:rPr lang="nl-NL" sz="1300" err="1">
                  <a:solidFill>
                    <a:schemeClr val="tx1"/>
                  </a:solidFill>
                </a:rPr>
                <a:t>Possibly</a:t>
              </a:r>
              <a:r>
                <a:rPr lang="nl-NL" sz="1300" b="1">
                  <a:solidFill>
                    <a:schemeClr val="tx1"/>
                  </a:solidFill>
                </a:rPr>
                <a:t> c</a:t>
              </a:r>
              <a:r>
                <a:rPr kumimoji="0" lang="nl-NL" sz="1300" b="1" i="0" u="none" strike="noStrike" kern="1200" cap="none" normalizeH="0" baseline="0" noProof="0" err="1">
                  <a:ln>
                    <a:noFill/>
                  </a:ln>
                  <a:solidFill>
                    <a:schemeClr val="tx1"/>
                  </a:solidFill>
                  <a:effectLst/>
                  <a:uLnTx/>
                  <a:uFillTx/>
                  <a:ea typeface="+mn-ea"/>
                  <a:cs typeface="+mn-cs"/>
                </a:rPr>
                <a:t>hange</a:t>
              </a:r>
              <a:r>
                <a:rPr kumimoji="0" lang="nl-NL" sz="1300" b="1" i="0" u="none" strike="noStrike" kern="1200" cap="none" normalizeH="0" baseline="0" noProof="0">
                  <a:ln>
                    <a:noFill/>
                  </a:ln>
                  <a:solidFill>
                    <a:schemeClr val="tx1"/>
                  </a:solidFill>
                  <a:effectLst/>
                  <a:uLnTx/>
                  <a:uFillTx/>
                  <a:ea typeface="+mn-ea"/>
                  <a:cs typeface="+mn-cs"/>
                </a:rPr>
                <a:t> planning </a:t>
              </a:r>
              <a:r>
                <a:rPr kumimoji="0" lang="nl-NL" sz="1300" b="1" i="0" u="none" strike="noStrike" kern="1200" cap="none" normalizeH="0" baseline="0" noProof="0" err="1">
                  <a:ln>
                    <a:noFill/>
                  </a:ln>
                  <a:solidFill>
                    <a:schemeClr val="tx1"/>
                  </a:solidFill>
                  <a:effectLst/>
                  <a:uLnTx/>
                  <a:uFillTx/>
                  <a:ea typeface="+mn-ea"/>
                  <a:cs typeface="+mn-cs"/>
                </a:rPr>
                <a:t>to</a:t>
              </a:r>
              <a:r>
                <a:rPr kumimoji="0" lang="nl-NL" sz="1300" b="1" i="0" u="none" strike="noStrike" kern="1200" cap="none" normalizeH="0" baseline="0" noProof="0">
                  <a:ln>
                    <a:noFill/>
                  </a:ln>
                  <a:solidFill>
                    <a:schemeClr val="tx1"/>
                  </a:solidFill>
                  <a:effectLst/>
                  <a:uLnTx/>
                  <a:uFillTx/>
                  <a:ea typeface="+mn-ea"/>
                  <a:cs typeface="+mn-cs"/>
                </a:rPr>
                <a:t> </a:t>
              </a:r>
              <a:r>
                <a:rPr kumimoji="0" lang="nl-NL" sz="1300" b="1" i="0" u="none" strike="noStrike" kern="1200" cap="none" normalizeH="0" baseline="0" noProof="0" err="1">
                  <a:ln>
                    <a:noFill/>
                  </a:ln>
                  <a:solidFill>
                    <a:schemeClr val="tx1"/>
                  </a:solidFill>
                  <a:effectLst/>
                  <a:uLnTx/>
                  <a:uFillTx/>
                  <a:ea typeface="+mn-ea"/>
                  <a:cs typeface="+mn-cs"/>
                </a:rPr>
                <a:t>the</a:t>
              </a:r>
              <a:r>
                <a:rPr kumimoji="0" lang="nl-NL" sz="1300" b="1" i="0" u="none" strike="noStrike" kern="1200" cap="none" normalizeH="0" baseline="0" noProof="0">
                  <a:ln>
                    <a:noFill/>
                  </a:ln>
                  <a:solidFill>
                    <a:schemeClr val="tx1"/>
                  </a:solidFill>
                  <a:effectLst/>
                  <a:uLnTx/>
                  <a:uFillTx/>
                  <a:ea typeface="+mn-ea"/>
                  <a:cs typeface="+mn-cs"/>
                </a:rPr>
                <a:t> customer code </a:t>
              </a:r>
              <a:r>
                <a:rPr kumimoji="0" lang="nl-NL" sz="1300" b="0" i="0" u="none" strike="noStrike" kern="1200" cap="none" normalizeH="0" baseline="0" noProof="0" err="1">
                  <a:ln>
                    <a:noFill/>
                  </a:ln>
                  <a:solidFill>
                    <a:schemeClr val="tx1"/>
                  </a:solidFill>
                  <a:effectLst/>
                  <a:uLnTx/>
                  <a:uFillTx/>
                  <a:ea typeface="+mn-ea"/>
                  <a:cs typeface="+mn-cs"/>
                </a:rPr>
                <a:t>from</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the</a:t>
              </a:r>
              <a:r>
                <a:rPr kumimoji="0" lang="nl-NL" sz="1300" b="0" i="0" u="none" strike="noStrike" kern="1200" cap="none" normalizeH="0" baseline="0" noProof="0">
                  <a:ln>
                    <a:noFill/>
                  </a:ln>
                  <a:solidFill>
                    <a:schemeClr val="tx1"/>
                  </a:solidFill>
                  <a:effectLst/>
                  <a:uLnTx/>
                  <a:uFillTx/>
                  <a:ea typeface="+mn-ea"/>
                  <a:cs typeface="+mn-cs"/>
                </a:rPr>
                <a:t> moment </a:t>
              </a:r>
              <a:r>
                <a:rPr kumimoji="0" lang="nl-NL" sz="1300" b="0" i="0" u="none" strike="noStrike" kern="1200" cap="none" normalizeH="0" baseline="0" noProof="0" err="1">
                  <a:ln>
                    <a:noFill/>
                  </a:ln>
                  <a:solidFill>
                    <a:schemeClr val="tx1"/>
                  </a:solidFill>
                  <a:effectLst/>
                  <a:uLnTx/>
                  <a:uFillTx/>
                  <a:ea typeface="+mn-ea"/>
                  <a:cs typeface="+mn-cs"/>
                </a:rPr>
                <a:t>there’s</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some</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clarity</a:t>
              </a:r>
              <a:r>
                <a:rPr kumimoji="0" lang="nl-NL" sz="1300" b="0" i="0" u="none" strike="noStrike" kern="1200" cap="none" normalizeH="0" baseline="0" noProof="0">
                  <a:ln>
                    <a:noFill/>
                  </a:ln>
                  <a:solidFill>
                    <a:schemeClr val="tx1"/>
                  </a:solidFill>
                  <a:effectLst/>
                  <a:uLnTx/>
                  <a:uFillTx/>
                  <a:ea typeface="+mn-ea"/>
                  <a:cs typeface="+mn-cs"/>
                </a:rPr>
                <a:t> on </a:t>
              </a:r>
              <a:r>
                <a:rPr kumimoji="0" lang="nl-NL" sz="1300" b="0" i="0" u="none" strike="noStrike" kern="1200" cap="none" normalizeH="0" baseline="0" noProof="0" err="1">
                  <a:ln>
                    <a:noFill/>
                  </a:ln>
                  <a:solidFill>
                    <a:schemeClr val="tx1"/>
                  </a:solidFill>
                  <a:effectLst/>
                  <a:uLnTx/>
                  <a:uFillTx/>
                  <a:ea typeface="+mn-ea"/>
                  <a:cs typeface="+mn-cs"/>
                </a:rPr>
                <a:t>the</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assignment</a:t>
              </a:r>
              <a:r>
                <a:rPr kumimoji="0" lang="nl-NL" sz="1300" b="0" i="0" u="none" strike="noStrike" kern="1200" cap="none" normalizeH="0" baseline="0" noProof="0">
                  <a:ln>
                    <a:noFill/>
                  </a:ln>
                  <a:solidFill>
                    <a:schemeClr val="tx1"/>
                  </a:solidFill>
                  <a:effectLst/>
                  <a:uLnTx/>
                  <a:uFillTx/>
                  <a:ea typeface="+mn-ea"/>
                  <a:cs typeface="+mn-cs"/>
                </a:rPr>
                <a:t>.</a:t>
              </a:r>
              <a:r>
                <a:rPr lang="nl-NL" sz="1300">
                  <a:solidFill>
                    <a:schemeClr val="tx1"/>
                  </a:solidFill>
                </a:rPr>
                <a:t> </a:t>
              </a:r>
              <a:endParaRPr kumimoji="0" lang="nl-NL" sz="1300" b="0" i="0" u="none" strike="noStrike" kern="1200" cap="none" normalizeH="0" baseline="0" noProof="0">
                <a:ln>
                  <a:noFill/>
                </a:ln>
                <a:solidFill>
                  <a:schemeClr val="tx1"/>
                </a:solidFill>
                <a:effectLst/>
                <a:uLnTx/>
                <a:uFillTx/>
                <a:ea typeface="+mn-ea"/>
                <a:cs typeface="+mn-cs"/>
              </a:endParaRPr>
            </a:p>
          </p:txBody>
        </p:sp>
        <p:sp>
          <p:nvSpPr>
            <p:cNvPr id="8" name="Rounded Rectangle 7">
              <a:extLst>
                <a:ext uri="{FF2B5EF4-FFF2-40B4-BE49-F238E27FC236}">
                  <a16:creationId xmlns:a16="http://schemas.microsoft.com/office/drawing/2014/main" id="{3C91A4AB-E9F2-37A8-A196-9618E86CD260}"/>
                </a:ext>
              </a:extLst>
            </p:cNvPr>
            <p:cNvSpPr/>
            <p:nvPr/>
          </p:nvSpPr>
          <p:spPr>
            <a:xfrm>
              <a:off x="419100" y="2772918"/>
              <a:ext cx="5034969" cy="731887"/>
            </a:xfrm>
            <a:prstGeom prst="roundRect">
              <a:avLst>
                <a:gd name="adj" fmla="val 50000"/>
              </a:avLst>
            </a:prstGeom>
            <a:gradFill>
              <a:gsLst>
                <a:gs pos="0">
                  <a:schemeClr val="bg1">
                    <a:lumMod val="95000"/>
                    <a:alpha val="0"/>
                  </a:schemeClr>
                </a:gs>
                <a:gs pos="99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r"/>
              <a:endParaRPr lang="en-US" sz="1300">
                <a:solidFill>
                  <a:schemeClr val="tx1"/>
                </a:solidFill>
              </a:endParaRPr>
            </a:p>
          </p:txBody>
        </p:sp>
        <p:sp>
          <p:nvSpPr>
            <p:cNvPr id="21" name="Rounded Rectangle 20">
              <a:extLst>
                <a:ext uri="{FF2B5EF4-FFF2-40B4-BE49-F238E27FC236}">
                  <a16:creationId xmlns:a16="http://schemas.microsoft.com/office/drawing/2014/main" id="{DD74F2C1-B366-6BEA-6802-6D21502E4319}"/>
                </a:ext>
              </a:extLst>
            </p:cNvPr>
            <p:cNvSpPr>
              <a:spLocks noChangeAspect="1"/>
            </p:cNvSpPr>
            <p:nvPr/>
          </p:nvSpPr>
          <p:spPr>
            <a:xfrm>
              <a:off x="5730240" y="2772003"/>
              <a:ext cx="731520" cy="731886"/>
            </a:xfrm>
            <a:prstGeom prst="ellipse">
              <a:avLst/>
            </a:prstGeom>
            <a:gradFill>
              <a:gsLst>
                <a:gs pos="0">
                  <a:schemeClr val="accent2"/>
                </a:gs>
                <a:gs pos="99000">
                  <a:schemeClr val="bg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aphic 115">
              <a:extLst>
                <a:ext uri="{FF2B5EF4-FFF2-40B4-BE49-F238E27FC236}">
                  <a16:creationId xmlns:a16="http://schemas.microsoft.com/office/drawing/2014/main" id="{CA1873C5-9832-C354-9B5A-BDABA83D22C4}"/>
                </a:ext>
              </a:extLst>
            </p:cNvPr>
            <p:cNvGrpSpPr/>
            <p:nvPr/>
          </p:nvGrpSpPr>
          <p:grpSpPr>
            <a:xfrm>
              <a:off x="5919185" y="2961709"/>
              <a:ext cx="357765" cy="359522"/>
              <a:chOff x="5919185" y="2961709"/>
              <a:chExt cx="357765" cy="359522"/>
            </a:xfrm>
            <a:solidFill>
              <a:schemeClr val="bg1"/>
            </a:solidFill>
          </p:grpSpPr>
          <p:sp>
            <p:nvSpPr>
              <p:cNvPr id="140" name="Freeform 139">
                <a:extLst>
                  <a:ext uri="{FF2B5EF4-FFF2-40B4-BE49-F238E27FC236}">
                    <a16:creationId xmlns:a16="http://schemas.microsoft.com/office/drawing/2014/main" id="{A83AE2FC-50D8-A90C-7ADA-A9C0E16BDF6C}"/>
                  </a:ext>
                </a:extLst>
              </p:cNvPr>
              <p:cNvSpPr/>
              <p:nvPr/>
            </p:nvSpPr>
            <p:spPr>
              <a:xfrm>
                <a:off x="5919185" y="3122940"/>
                <a:ext cx="66411" cy="34276"/>
              </a:xfrm>
              <a:custGeom>
                <a:avLst/>
                <a:gdLst>
                  <a:gd name="connsiteX0" fmla="*/ 49273 w 66411"/>
                  <a:gd name="connsiteY0" fmla="*/ 34277 h 34276"/>
                  <a:gd name="connsiteX1" fmla="*/ 17138 w 66411"/>
                  <a:gd name="connsiteY1" fmla="*/ 34277 h 34276"/>
                  <a:gd name="connsiteX2" fmla="*/ 0 w 66411"/>
                  <a:gd name="connsiteY2" fmla="*/ 17138 h 34276"/>
                  <a:gd name="connsiteX3" fmla="*/ 17138 w 66411"/>
                  <a:gd name="connsiteY3" fmla="*/ 0 h 34276"/>
                  <a:gd name="connsiteX4" fmla="*/ 49273 w 66411"/>
                  <a:gd name="connsiteY4" fmla="*/ 0 h 34276"/>
                  <a:gd name="connsiteX5" fmla="*/ 66412 w 66411"/>
                  <a:gd name="connsiteY5" fmla="*/ 17138 h 34276"/>
                  <a:gd name="connsiteX6" fmla="*/ 49273 w 66411"/>
                  <a:gd name="connsiteY6" fmla="*/ 34277 h 3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11" h="34276">
                    <a:moveTo>
                      <a:pt x="49273" y="34277"/>
                    </a:moveTo>
                    <a:lnTo>
                      <a:pt x="17138" y="34277"/>
                    </a:lnTo>
                    <a:cubicBezTo>
                      <a:pt x="7673" y="34277"/>
                      <a:pt x="0" y="26604"/>
                      <a:pt x="0" y="17138"/>
                    </a:cubicBezTo>
                    <a:cubicBezTo>
                      <a:pt x="0" y="7673"/>
                      <a:pt x="7673" y="0"/>
                      <a:pt x="17138" y="0"/>
                    </a:cubicBezTo>
                    <a:lnTo>
                      <a:pt x="49273" y="0"/>
                    </a:lnTo>
                    <a:cubicBezTo>
                      <a:pt x="58738" y="0"/>
                      <a:pt x="66412" y="7673"/>
                      <a:pt x="66412" y="17138"/>
                    </a:cubicBezTo>
                    <a:cubicBezTo>
                      <a:pt x="66412" y="26604"/>
                      <a:pt x="58738" y="34277"/>
                      <a:pt x="49273" y="34277"/>
                    </a:cubicBezTo>
                    <a:close/>
                  </a:path>
                </a:pathLst>
              </a:custGeom>
              <a:solidFill>
                <a:schemeClr val="bg1"/>
              </a:solidFill>
              <a:ln w="2123" cap="flat">
                <a:noFill/>
                <a:prstDash val="solid"/>
                <a:miter/>
              </a:ln>
            </p:spPr>
            <p:txBody>
              <a:bodyPr rtlCol="0" anchor="ctr"/>
              <a:lstStyle/>
              <a:p>
                <a:endParaRPr lang="en-US"/>
              </a:p>
            </p:txBody>
          </p:sp>
          <p:grpSp>
            <p:nvGrpSpPr>
              <p:cNvPr id="141" name="Graphic 115">
                <a:extLst>
                  <a:ext uri="{FF2B5EF4-FFF2-40B4-BE49-F238E27FC236}">
                    <a16:creationId xmlns:a16="http://schemas.microsoft.com/office/drawing/2014/main" id="{9FB79198-AF41-5F29-0EE9-201DA81361A7}"/>
                  </a:ext>
                </a:extLst>
              </p:cNvPr>
              <p:cNvGrpSpPr/>
              <p:nvPr/>
            </p:nvGrpSpPr>
            <p:grpSpPr>
              <a:xfrm>
                <a:off x="5993501" y="3042731"/>
                <a:ext cx="209646" cy="278500"/>
                <a:chOff x="5993501" y="3042731"/>
                <a:chExt cx="209646" cy="278500"/>
              </a:xfrm>
              <a:solidFill>
                <a:schemeClr val="bg1"/>
              </a:solidFill>
            </p:grpSpPr>
            <p:sp>
              <p:nvSpPr>
                <p:cNvPr id="142" name="Freeform 141">
                  <a:extLst>
                    <a:ext uri="{FF2B5EF4-FFF2-40B4-BE49-F238E27FC236}">
                      <a16:creationId xmlns:a16="http://schemas.microsoft.com/office/drawing/2014/main" id="{116519A3-4944-F069-B3B5-EC5913DAB500}"/>
                    </a:ext>
                  </a:extLst>
                </p:cNvPr>
                <p:cNvSpPr/>
                <p:nvPr/>
              </p:nvSpPr>
              <p:spPr>
                <a:xfrm>
                  <a:off x="5993501" y="3042731"/>
                  <a:ext cx="209646" cy="203904"/>
                </a:xfrm>
                <a:custGeom>
                  <a:avLst/>
                  <a:gdLst>
                    <a:gd name="connsiteX0" fmla="*/ 145120 w 209646"/>
                    <a:gd name="connsiteY0" fmla="*/ 203905 h 203904"/>
                    <a:gd name="connsiteX1" fmla="*/ 127983 w 209646"/>
                    <a:gd name="connsiteY1" fmla="*/ 186764 h 203904"/>
                    <a:gd name="connsiteX2" fmla="*/ 139100 w 209646"/>
                    <a:gd name="connsiteY2" fmla="*/ 170721 h 203904"/>
                    <a:gd name="connsiteX3" fmla="*/ 175369 w 209646"/>
                    <a:gd name="connsiteY3" fmla="*/ 102488 h 203904"/>
                    <a:gd name="connsiteX4" fmla="*/ 104823 w 209646"/>
                    <a:gd name="connsiteY4" fmla="*/ 34277 h 203904"/>
                    <a:gd name="connsiteX5" fmla="*/ 34277 w 209646"/>
                    <a:gd name="connsiteY5" fmla="*/ 102488 h 203904"/>
                    <a:gd name="connsiteX6" fmla="*/ 71810 w 209646"/>
                    <a:gd name="connsiteY6" fmla="*/ 170378 h 203904"/>
                    <a:gd name="connsiteX7" fmla="*/ 82012 w 209646"/>
                    <a:gd name="connsiteY7" fmla="*/ 192364 h 203904"/>
                    <a:gd name="connsiteX8" fmla="*/ 60026 w 209646"/>
                    <a:gd name="connsiteY8" fmla="*/ 202566 h 203904"/>
                    <a:gd name="connsiteX9" fmla="*/ 59342 w 209646"/>
                    <a:gd name="connsiteY9" fmla="*/ 202298 h 203904"/>
                    <a:gd name="connsiteX10" fmla="*/ 0 w 209646"/>
                    <a:gd name="connsiteY10" fmla="*/ 102488 h 203904"/>
                    <a:gd name="connsiteX11" fmla="*/ 104823 w 209646"/>
                    <a:gd name="connsiteY11" fmla="*/ 0 h 203904"/>
                    <a:gd name="connsiteX12" fmla="*/ 209646 w 209646"/>
                    <a:gd name="connsiteY12" fmla="*/ 102488 h 203904"/>
                    <a:gd name="connsiteX13" fmla="*/ 151140 w 209646"/>
                    <a:gd name="connsiteY13" fmla="*/ 202812 h 203904"/>
                    <a:gd name="connsiteX14" fmla="*/ 145120 w 209646"/>
                    <a:gd name="connsiteY14" fmla="*/ 203905 h 20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646" h="203904">
                      <a:moveTo>
                        <a:pt x="145120" y="203905"/>
                      </a:moveTo>
                      <a:cubicBezTo>
                        <a:pt x="135655" y="203905"/>
                        <a:pt x="127982" y="196231"/>
                        <a:pt x="127983" y="186764"/>
                      </a:cubicBezTo>
                      <a:cubicBezTo>
                        <a:pt x="127984" y="179622"/>
                        <a:pt x="132414" y="173229"/>
                        <a:pt x="139100" y="170721"/>
                      </a:cubicBezTo>
                      <a:cubicBezTo>
                        <a:pt x="163158" y="161701"/>
                        <a:pt x="175369" y="138736"/>
                        <a:pt x="175369" y="102488"/>
                      </a:cubicBezTo>
                      <a:cubicBezTo>
                        <a:pt x="175369" y="62962"/>
                        <a:pt x="145698" y="34277"/>
                        <a:pt x="104823" y="34277"/>
                      </a:cubicBezTo>
                      <a:cubicBezTo>
                        <a:pt x="63948" y="34277"/>
                        <a:pt x="34277" y="62962"/>
                        <a:pt x="34277" y="102488"/>
                      </a:cubicBezTo>
                      <a:cubicBezTo>
                        <a:pt x="34277" y="126760"/>
                        <a:pt x="40704" y="158188"/>
                        <a:pt x="71810" y="170378"/>
                      </a:cubicBezTo>
                      <a:cubicBezTo>
                        <a:pt x="80699" y="173632"/>
                        <a:pt x="85266" y="183476"/>
                        <a:pt x="82012" y="192364"/>
                      </a:cubicBezTo>
                      <a:cubicBezTo>
                        <a:pt x="78758" y="201253"/>
                        <a:pt x="68915" y="205820"/>
                        <a:pt x="60026" y="202566"/>
                      </a:cubicBezTo>
                      <a:cubicBezTo>
                        <a:pt x="59796" y="202480"/>
                        <a:pt x="59568" y="202392"/>
                        <a:pt x="59342" y="202298"/>
                      </a:cubicBezTo>
                      <a:cubicBezTo>
                        <a:pt x="21080" y="187302"/>
                        <a:pt x="0" y="151890"/>
                        <a:pt x="0" y="102488"/>
                      </a:cubicBezTo>
                      <a:cubicBezTo>
                        <a:pt x="0" y="44046"/>
                        <a:pt x="44988" y="0"/>
                        <a:pt x="104823" y="0"/>
                      </a:cubicBezTo>
                      <a:cubicBezTo>
                        <a:pt x="164658" y="0"/>
                        <a:pt x="209646" y="44110"/>
                        <a:pt x="209646" y="102488"/>
                      </a:cubicBezTo>
                      <a:cubicBezTo>
                        <a:pt x="209646" y="167271"/>
                        <a:pt x="177833" y="192808"/>
                        <a:pt x="151140" y="202812"/>
                      </a:cubicBezTo>
                      <a:cubicBezTo>
                        <a:pt x="149214" y="203534"/>
                        <a:pt x="147177" y="203905"/>
                        <a:pt x="145120" y="203905"/>
                      </a:cubicBezTo>
                      <a:close/>
                    </a:path>
                  </a:pathLst>
                </a:custGeom>
                <a:solidFill>
                  <a:schemeClr val="bg1"/>
                </a:solidFill>
                <a:ln w="2123" cap="flat">
                  <a:no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12DFB5CC-922B-C06E-0FBE-31B0A26B91B1}"/>
                    </a:ext>
                  </a:extLst>
                </p:cNvPr>
                <p:cNvSpPr/>
                <p:nvPr/>
              </p:nvSpPr>
              <p:spPr>
                <a:xfrm>
                  <a:off x="6049544" y="3246058"/>
                  <a:ext cx="97710" cy="34276"/>
                </a:xfrm>
                <a:custGeom>
                  <a:avLst/>
                  <a:gdLst>
                    <a:gd name="connsiteX0" fmla="*/ 80572 w 97710"/>
                    <a:gd name="connsiteY0" fmla="*/ 34277 h 34276"/>
                    <a:gd name="connsiteX1" fmla="*/ 17138 w 97710"/>
                    <a:gd name="connsiteY1" fmla="*/ 34277 h 34276"/>
                    <a:gd name="connsiteX2" fmla="*/ 0 w 97710"/>
                    <a:gd name="connsiteY2" fmla="*/ 17138 h 34276"/>
                    <a:gd name="connsiteX3" fmla="*/ 17138 w 97710"/>
                    <a:gd name="connsiteY3" fmla="*/ 0 h 34276"/>
                    <a:gd name="connsiteX4" fmla="*/ 80572 w 97710"/>
                    <a:gd name="connsiteY4" fmla="*/ 0 h 34276"/>
                    <a:gd name="connsiteX5" fmla="*/ 97711 w 97710"/>
                    <a:gd name="connsiteY5" fmla="*/ 17138 h 34276"/>
                    <a:gd name="connsiteX6" fmla="*/ 80572 w 97710"/>
                    <a:gd name="connsiteY6" fmla="*/ 34277 h 3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10" h="34276">
                      <a:moveTo>
                        <a:pt x="80572" y="34277"/>
                      </a:moveTo>
                      <a:lnTo>
                        <a:pt x="17138" y="34277"/>
                      </a:lnTo>
                      <a:cubicBezTo>
                        <a:pt x="7673" y="34277"/>
                        <a:pt x="0" y="26603"/>
                        <a:pt x="0" y="17138"/>
                      </a:cubicBezTo>
                      <a:cubicBezTo>
                        <a:pt x="0" y="7674"/>
                        <a:pt x="7673" y="0"/>
                        <a:pt x="17138" y="0"/>
                      </a:cubicBezTo>
                      <a:lnTo>
                        <a:pt x="80572" y="0"/>
                      </a:lnTo>
                      <a:cubicBezTo>
                        <a:pt x="90037" y="0"/>
                        <a:pt x="97711" y="7674"/>
                        <a:pt x="97711" y="17138"/>
                      </a:cubicBezTo>
                      <a:cubicBezTo>
                        <a:pt x="97711" y="26603"/>
                        <a:pt x="90037" y="34277"/>
                        <a:pt x="80572" y="34277"/>
                      </a:cubicBezTo>
                      <a:close/>
                    </a:path>
                  </a:pathLst>
                </a:custGeom>
                <a:solidFill>
                  <a:schemeClr val="bg1"/>
                </a:solidFill>
                <a:ln w="2123" cap="flat">
                  <a:noFill/>
                  <a:prstDash val="solid"/>
                  <a:miter/>
                </a:ln>
              </p:spPr>
              <p:txBody>
                <a:bodyPr rtlCol="0" anchor="ctr"/>
                <a:lstStyle/>
                <a:p>
                  <a:endParaRPr lang="en-US"/>
                </a:p>
              </p:txBody>
            </p:sp>
            <p:sp>
              <p:nvSpPr>
                <p:cNvPr id="144" name="Freeform 143">
                  <a:extLst>
                    <a:ext uri="{FF2B5EF4-FFF2-40B4-BE49-F238E27FC236}">
                      <a16:creationId xmlns:a16="http://schemas.microsoft.com/office/drawing/2014/main" id="{C3D6485F-4F92-2B11-E422-745D3AAEAD01}"/>
                    </a:ext>
                  </a:extLst>
                </p:cNvPr>
                <p:cNvSpPr/>
                <p:nvPr/>
              </p:nvSpPr>
              <p:spPr>
                <a:xfrm>
                  <a:off x="6049544" y="3286955"/>
                  <a:ext cx="96082" cy="34276"/>
                </a:xfrm>
                <a:custGeom>
                  <a:avLst/>
                  <a:gdLst>
                    <a:gd name="connsiteX0" fmla="*/ 78944 w 96082"/>
                    <a:gd name="connsiteY0" fmla="*/ 34277 h 34276"/>
                    <a:gd name="connsiteX1" fmla="*/ 17138 w 96082"/>
                    <a:gd name="connsiteY1" fmla="*/ 34277 h 34276"/>
                    <a:gd name="connsiteX2" fmla="*/ 0 w 96082"/>
                    <a:gd name="connsiteY2" fmla="*/ 17138 h 34276"/>
                    <a:gd name="connsiteX3" fmla="*/ 17138 w 96082"/>
                    <a:gd name="connsiteY3" fmla="*/ 0 h 34276"/>
                    <a:gd name="connsiteX4" fmla="*/ 78944 w 96082"/>
                    <a:gd name="connsiteY4" fmla="*/ 0 h 34276"/>
                    <a:gd name="connsiteX5" fmla="*/ 96083 w 96082"/>
                    <a:gd name="connsiteY5" fmla="*/ 17138 h 34276"/>
                    <a:gd name="connsiteX6" fmla="*/ 78944 w 96082"/>
                    <a:gd name="connsiteY6" fmla="*/ 34277 h 3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082" h="34276">
                      <a:moveTo>
                        <a:pt x="78944" y="34277"/>
                      </a:moveTo>
                      <a:lnTo>
                        <a:pt x="17138" y="34277"/>
                      </a:lnTo>
                      <a:cubicBezTo>
                        <a:pt x="7673" y="34277"/>
                        <a:pt x="0" y="26603"/>
                        <a:pt x="0" y="17138"/>
                      </a:cubicBezTo>
                      <a:cubicBezTo>
                        <a:pt x="0" y="7674"/>
                        <a:pt x="7673" y="0"/>
                        <a:pt x="17138" y="0"/>
                      </a:cubicBezTo>
                      <a:lnTo>
                        <a:pt x="78944" y="0"/>
                      </a:lnTo>
                      <a:cubicBezTo>
                        <a:pt x="88409" y="0"/>
                        <a:pt x="96083" y="7674"/>
                        <a:pt x="96083" y="17138"/>
                      </a:cubicBezTo>
                      <a:cubicBezTo>
                        <a:pt x="96083" y="26603"/>
                        <a:pt x="88409" y="34277"/>
                        <a:pt x="78944" y="34277"/>
                      </a:cubicBezTo>
                      <a:close/>
                    </a:path>
                  </a:pathLst>
                </a:custGeom>
                <a:solidFill>
                  <a:schemeClr val="bg1"/>
                </a:solidFill>
                <a:ln w="2123" cap="flat">
                  <a:noFill/>
                  <a:prstDash val="solid"/>
                  <a:miter/>
                </a:ln>
              </p:spPr>
              <p:txBody>
                <a:bodyPr rtlCol="0" anchor="ctr"/>
                <a:lstStyle/>
                <a:p>
                  <a:endParaRPr lang="en-US"/>
                </a:p>
              </p:txBody>
            </p:sp>
            <p:sp>
              <p:nvSpPr>
                <p:cNvPr id="145" name="Freeform 144">
                  <a:extLst>
                    <a:ext uri="{FF2B5EF4-FFF2-40B4-BE49-F238E27FC236}">
                      <a16:creationId xmlns:a16="http://schemas.microsoft.com/office/drawing/2014/main" id="{467126A8-811F-F21C-0C3B-3FA07F086436}"/>
                    </a:ext>
                  </a:extLst>
                </p:cNvPr>
                <p:cNvSpPr/>
                <p:nvPr/>
              </p:nvSpPr>
              <p:spPr>
                <a:xfrm>
                  <a:off x="6042603" y="3212809"/>
                  <a:ext cx="111592" cy="108422"/>
                </a:xfrm>
                <a:custGeom>
                  <a:avLst/>
                  <a:gdLst>
                    <a:gd name="connsiteX0" fmla="*/ 94454 w 111592"/>
                    <a:gd name="connsiteY0" fmla="*/ 108422 h 108422"/>
                    <a:gd name="connsiteX1" fmla="*/ 17138 w 111592"/>
                    <a:gd name="connsiteY1" fmla="*/ 108422 h 108422"/>
                    <a:gd name="connsiteX2" fmla="*/ 0 w 111592"/>
                    <a:gd name="connsiteY2" fmla="*/ 91284 h 108422"/>
                    <a:gd name="connsiteX3" fmla="*/ 0 w 111592"/>
                    <a:gd name="connsiteY3" fmla="*/ 17138 h 108422"/>
                    <a:gd name="connsiteX4" fmla="*/ 17138 w 111592"/>
                    <a:gd name="connsiteY4" fmla="*/ 0 h 108422"/>
                    <a:gd name="connsiteX5" fmla="*/ 34277 w 111592"/>
                    <a:gd name="connsiteY5" fmla="*/ 17138 h 108422"/>
                    <a:gd name="connsiteX6" fmla="*/ 34277 w 111592"/>
                    <a:gd name="connsiteY6" fmla="*/ 74145 h 108422"/>
                    <a:gd name="connsiteX7" fmla="*/ 77316 w 111592"/>
                    <a:gd name="connsiteY7" fmla="*/ 74145 h 108422"/>
                    <a:gd name="connsiteX8" fmla="*/ 77316 w 111592"/>
                    <a:gd name="connsiteY8" fmla="*/ 18252 h 108422"/>
                    <a:gd name="connsiteX9" fmla="*/ 94454 w 111592"/>
                    <a:gd name="connsiteY9" fmla="*/ 1114 h 108422"/>
                    <a:gd name="connsiteX10" fmla="*/ 111593 w 111592"/>
                    <a:gd name="connsiteY10" fmla="*/ 18252 h 108422"/>
                    <a:gd name="connsiteX11" fmla="*/ 111593 w 111592"/>
                    <a:gd name="connsiteY11" fmla="*/ 91284 h 108422"/>
                    <a:gd name="connsiteX12" fmla="*/ 94454 w 111592"/>
                    <a:gd name="connsiteY12" fmla="*/ 108422 h 10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592" h="108422">
                      <a:moveTo>
                        <a:pt x="94454" y="108422"/>
                      </a:moveTo>
                      <a:lnTo>
                        <a:pt x="17138" y="108422"/>
                      </a:lnTo>
                      <a:cubicBezTo>
                        <a:pt x="7673" y="108422"/>
                        <a:pt x="0" y="100748"/>
                        <a:pt x="0" y="91284"/>
                      </a:cubicBezTo>
                      <a:lnTo>
                        <a:pt x="0" y="17138"/>
                      </a:lnTo>
                      <a:cubicBezTo>
                        <a:pt x="0" y="7674"/>
                        <a:pt x="7673" y="0"/>
                        <a:pt x="17138" y="0"/>
                      </a:cubicBezTo>
                      <a:cubicBezTo>
                        <a:pt x="26604" y="0"/>
                        <a:pt x="34277" y="7674"/>
                        <a:pt x="34277" y="17138"/>
                      </a:cubicBezTo>
                      <a:lnTo>
                        <a:pt x="34277" y="74145"/>
                      </a:lnTo>
                      <a:lnTo>
                        <a:pt x="77316" y="74145"/>
                      </a:lnTo>
                      <a:lnTo>
                        <a:pt x="77316" y="18252"/>
                      </a:lnTo>
                      <a:cubicBezTo>
                        <a:pt x="77316" y="8788"/>
                        <a:pt x="84990" y="1114"/>
                        <a:pt x="94454" y="1114"/>
                      </a:cubicBezTo>
                      <a:cubicBezTo>
                        <a:pt x="103919" y="1114"/>
                        <a:pt x="111593" y="8788"/>
                        <a:pt x="111593" y="18252"/>
                      </a:cubicBezTo>
                      <a:lnTo>
                        <a:pt x="111593" y="91284"/>
                      </a:lnTo>
                      <a:cubicBezTo>
                        <a:pt x="111593" y="100748"/>
                        <a:pt x="103919" y="108422"/>
                        <a:pt x="94454" y="108422"/>
                      </a:cubicBezTo>
                      <a:close/>
                    </a:path>
                  </a:pathLst>
                </a:custGeom>
                <a:solidFill>
                  <a:schemeClr val="bg1"/>
                </a:solidFill>
                <a:ln w="2123" cap="flat">
                  <a:noFill/>
                  <a:prstDash val="solid"/>
                  <a:miter/>
                </a:ln>
              </p:spPr>
              <p:txBody>
                <a:bodyPr rtlCol="0" anchor="ctr"/>
                <a:lstStyle/>
                <a:p>
                  <a:endParaRPr lang="en-US"/>
                </a:p>
              </p:txBody>
            </p:sp>
          </p:grpSp>
          <p:sp>
            <p:nvSpPr>
              <p:cNvPr id="146" name="Freeform 145">
                <a:extLst>
                  <a:ext uri="{FF2B5EF4-FFF2-40B4-BE49-F238E27FC236}">
                    <a16:creationId xmlns:a16="http://schemas.microsoft.com/office/drawing/2014/main" id="{772340F3-75A3-B471-4FC4-7C08DE6F4D64}"/>
                  </a:ext>
                </a:extLst>
              </p:cNvPr>
              <p:cNvSpPr/>
              <p:nvPr/>
            </p:nvSpPr>
            <p:spPr>
              <a:xfrm>
                <a:off x="6172457" y="3003386"/>
                <a:ext cx="61541" cy="61539"/>
              </a:xfrm>
              <a:custGeom>
                <a:avLst/>
                <a:gdLst>
                  <a:gd name="connsiteX0" fmla="*/ 17130 w 61541"/>
                  <a:gd name="connsiteY0" fmla="*/ 61540 h 61539"/>
                  <a:gd name="connsiteX1" fmla="*/ 0 w 61541"/>
                  <a:gd name="connsiteY1" fmla="*/ 44393 h 61539"/>
                  <a:gd name="connsiteX2" fmla="*/ 5026 w 61541"/>
                  <a:gd name="connsiteY2" fmla="*/ 32276 h 61539"/>
                  <a:gd name="connsiteX3" fmla="*/ 32276 w 61541"/>
                  <a:gd name="connsiteY3" fmla="*/ 5026 h 61539"/>
                  <a:gd name="connsiteX4" fmla="*/ 56516 w 61541"/>
                  <a:gd name="connsiteY4" fmla="*/ 5015 h 61539"/>
                  <a:gd name="connsiteX5" fmla="*/ 56527 w 61541"/>
                  <a:gd name="connsiteY5" fmla="*/ 29255 h 61539"/>
                  <a:gd name="connsiteX6" fmla="*/ 29255 w 61541"/>
                  <a:gd name="connsiteY6" fmla="*/ 56527 h 61539"/>
                  <a:gd name="connsiteX7" fmla="*/ 17130 w 61541"/>
                  <a:gd name="connsiteY7" fmla="*/ 61540 h 6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41" h="61539">
                    <a:moveTo>
                      <a:pt x="17130" y="61540"/>
                    </a:moveTo>
                    <a:cubicBezTo>
                      <a:pt x="7665" y="61535"/>
                      <a:pt x="-4" y="53859"/>
                      <a:pt x="0" y="44393"/>
                    </a:cubicBezTo>
                    <a:cubicBezTo>
                      <a:pt x="2" y="39847"/>
                      <a:pt x="1810" y="35488"/>
                      <a:pt x="5026" y="32276"/>
                    </a:cubicBezTo>
                    <a:lnTo>
                      <a:pt x="32276" y="5026"/>
                    </a:lnTo>
                    <a:cubicBezTo>
                      <a:pt x="38966" y="-1671"/>
                      <a:pt x="49819" y="-1676"/>
                      <a:pt x="56516" y="5015"/>
                    </a:cubicBezTo>
                    <a:cubicBezTo>
                      <a:pt x="63213" y="11706"/>
                      <a:pt x="63217" y="22559"/>
                      <a:pt x="56527" y="29255"/>
                    </a:cubicBezTo>
                    <a:lnTo>
                      <a:pt x="29255" y="56527"/>
                    </a:lnTo>
                    <a:cubicBezTo>
                      <a:pt x="26038" y="59740"/>
                      <a:pt x="21676" y="61543"/>
                      <a:pt x="17130" y="61540"/>
                    </a:cubicBezTo>
                    <a:close/>
                  </a:path>
                </a:pathLst>
              </a:custGeom>
              <a:solidFill>
                <a:schemeClr val="bg1"/>
              </a:solidFill>
              <a:ln w="2123" cap="flat">
                <a:noFill/>
                <a:prstDash val="solid"/>
                <a:miter/>
              </a:ln>
            </p:spPr>
            <p:txBody>
              <a:bodyPr rtlCol="0" anchor="ctr"/>
              <a:lstStyle/>
              <a:p>
                <a:endParaRPr lang="en-US"/>
              </a:p>
            </p:txBody>
          </p:sp>
          <p:sp>
            <p:nvSpPr>
              <p:cNvPr id="147" name="Freeform 146">
                <a:extLst>
                  <a:ext uri="{FF2B5EF4-FFF2-40B4-BE49-F238E27FC236}">
                    <a16:creationId xmlns:a16="http://schemas.microsoft.com/office/drawing/2014/main" id="{AC128965-5310-AE56-80E6-C5306EE48E7D}"/>
                  </a:ext>
                </a:extLst>
              </p:cNvPr>
              <p:cNvSpPr/>
              <p:nvPr/>
            </p:nvSpPr>
            <p:spPr>
              <a:xfrm>
                <a:off x="5960337" y="3002808"/>
                <a:ext cx="61542" cy="61539"/>
              </a:xfrm>
              <a:custGeom>
                <a:avLst/>
                <a:gdLst>
                  <a:gd name="connsiteX0" fmla="*/ 44412 w 61542"/>
                  <a:gd name="connsiteY0" fmla="*/ 61540 h 61539"/>
                  <a:gd name="connsiteX1" fmla="*/ 32287 w 61542"/>
                  <a:gd name="connsiteY1" fmla="*/ 56527 h 61539"/>
                  <a:gd name="connsiteX2" fmla="*/ 5015 w 61542"/>
                  <a:gd name="connsiteY2" fmla="*/ 29255 h 61539"/>
                  <a:gd name="connsiteX3" fmla="*/ 5026 w 61542"/>
                  <a:gd name="connsiteY3" fmla="*/ 5015 h 61539"/>
                  <a:gd name="connsiteX4" fmla="*/ 29266 w 61542"/>
                  <a:gd name="connsiteY4" fmla="*/ 5026 h 61539"/>
                  <a:gd name="connsiteX5" fmla="*/ 56537 w 61542"/>
                  <a:gd name="connsiteY5" fmla="*/ 32297 h 61539"/>
                  <a:gd name="connsiteX6" fmla="*/ 56508 w 61542"/>
                  <a:gd name="connsiteY6" fmla="*/ 56535 h 61539"/>
                  <a:gd name="connsiteX7" fmla="*/ 44412 w 61542"/>
                  <a:gd name="connsiteY7" fmla="*/ 61540 h 6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42" h="61539">
                    <a:moveTo>
                      <a:pt x="44412" y="61540"/>
                    </a:moveTo>
                    <a:cubicBezTo>
                      <a:pt x="39865" y="61543"/>
                      <a:pt x="35503" y="59740"/>
                      <a:pt x="32287" y="56527"/>
                    </a:cubicBezTo>
                    <a:lnTo>
                      <a:pt x="5015" y="29255"/>
                    </a:lnTo>
                    <a:cubicBezTo>
                      <a:pt x="-1676" y="22559"/>
                      <a:pt x="-1671" y="11706"/>
                      <a:pt x="5026" y="5015"/>
                    </a:cubicBezTo>
                    <a:cubicBezTo>
                      <a:pt x="11722" y="-1676"/>
                      <a:pt x="22575" y="-1671"/>
                      <a:pt x="29266" y="5026"/>
                    </a:cubicBezTo>
                    <a:lnTo>
                      <a:pt x="56537" y="32297"/>
                    </a:lnTo>
                    <a:cubicBezTo>
                      <a:pt x="63222" y="38998"/>
                      <a:pt x="63209" y="49850"/>
                      <a:pt x="56508" y="56535"/>
                    </a:cubicBezTo>
                    <a:cubicBezTo>
                      <a:pt x="53297" y="59738"/>
                      <a:pt x="48947" y="61538"/>
                      <a:pt x="44412" y="61540"/>
                    </a:cubicBezTo>
                    <a:close/>
                  </a:path>
                </a:pathLst>
              </a:custGeom>
              <a:solidFill>
                <a:schemeClr val="bg1"/>
              </a:solidFill>
              <a:ln w="2123" cap="flat">
                <a:noFill/>
                <a:prstDash val="solid"/>
                <a:miter/>
              </a:ln>
            </p:spPr>
            <p:txBody>
              <a:bodyPr rtlCol="0" anchor="ctr"/>
              <a:lstStyle/>
              <a:p>
                <a:endParaRPr lang="en-US"/>
              </a:p>
            </p:txBody>
          </p:sp>
          <p:sp>
            <p:nvSpPr>
              <p:cNvPr id="148" name="Freeform 147">
                <a:extLst>
                  <a:ext uri="{FF2B5EF4-FFF2-40B4-BE49-F238E27FC236}">
                    <a16:creationId xmlns:a16="http://schemas.microsoft.com/office/drawing/2014/main" id="{79A90AAC-DC69-FA7A-0996-39AFB01DB88C}"/>
                  </a:ext>
                </a:extLst>
              </p:cNvPr>
              <p:cNvSpPr/>
              <p:nvPr/>
            </p:nvSpPr>
            <p:spPr>
              <a:xfrm>
                <a:off x="6081529" y="2961709"/>
                <a:ext cx="34276" cy="72838"/>
              </a:xfrm>
              <a:custGeom>
                <a:avLst/>
                <a:gdLst>
                  <a:gd name="connsiteX0" fmla="*/ 17138 w 34276"/>
                  <a:gd name="connsiteY0" fmla="*/ 72838 h 72838"/>
                  <a:gd name="connsiteX1" fmla="*/ 0 w 34276"/>
                  <a:gd name="connsiteY1" fmla="*/ 55700 h 72838"/>
                  <a:gd name="connsiteX2" fmla="*/ 0 w 34276"/>
                  <a:gd name="connsiteY2" fmla="*/ 17138 h 72838"/>
                  <a:gd name="connsiteX3" fmla="*/ 17138 w 34276"/>
                  <a:gd name="connsiteY3" fmla="*/ 0 h 72838"/>
                  <a:gd name="connsiteX4" fmla="*/ 34277 w 34276"/>
                  <a:gd name="connsiteY4" fmla="*/ 17138 h 72838"/>
                  <a:gd name="connsiteX5" fmla="*/ 34277 w 34276"/>
                  <a:gd name="connsiteY5" fmla="*/ 55700 h 72838"/>
                  <a:gd name="connsiteX6" fmla="*/ 17138 w 34276"/>
                  <a:gd name="connsiteY6" fmla="*/ 72838 h 7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76" h="72838">
                    <a:moveTo>
                      <a:pt x="17138" y="72838"/>
                    </a:moveTo>
                    <a:cubicBezTo>
                      <a:pt x="7673" y="72838"/>
                      <a:pt x="0" y="65165"/>
                      <a:pt x="0" y="55700"/>
                    </a:cubicBezTo>
                    <a:lnTo>
                      <a:pt x="0" y="17138"/>
                    </a:lnTo>
                    <a:cubicBezTo>
                      <a:pt x="0" y="7673"/>
                      <a:pt x="7673" y="0"/>
                      <a:pt x="17138" y="0"/>
                    </a:cubicBezTo>
                    <a:cubicBezTo>
                      <a:pt x="26604" y="0"/>
                      <a:pt x="34277" y="7673"/>
                      <a:pt x="34277" y="17138"/>
                    </a:cubicBezTo>
                    <a:lnTo>
                      <a:pt x="34277" y="55700"/>
                    </a:lnTo>
                    <a:cubicBezTo>
                      <a:pt x="34277" y="65165"/>
                      <a:pt x="26604" y="72838"/>
                      <a:pt x="17138" y="72838"/>
                    </a:cubicBezTo>
                    <a:close/>
                  </a:path>
                </a:pathLst>
              </a:custGeom>
              <a:solidFill>
                <a:schemeClr val="bg1"/>
              </a:solidFill>
              <a:ln w="2123" cap="flat">
                <a:no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2458D120-A1E6-1A44-94AE-B3DDFD3D91D3}"/>
                  </a:ext>
                </a:extLst>
              </p:cNvPr>
              <p:cNvSpPr/>
              <p:nvPr/>
            </p:nvSpPr>
            <p:spPr>
              <a:xfrm>
                <a:off x="6210539" y="3122940"/>
                <a:ext cx="66411" cy="34276"/>
              </a:xfrm>
              <a:custGeom>
                <a:avLst/>
                <a:gdLst>
                  <a:gd name="connsiteX0" fmla="*/ 49273 w 66411"/>
                  <a:gd name="connsiteY0" fmla="*/ 34277 h 34276"/>
                  <a:gd name="connsiteX1" fmla="*/ 17138 w 66411"/>
                  <a:gd name="connsiteY1" fmla="*/ 34277 h 34276"/>
                  <a:gd name="connsiteX2" fmla="*/ 0 w 66411"/>
                  <a:gd name="connsiteY2" fmla="*/ 17138 h 34276"/>
                  <a:gd name="connsiteX3" fmla="*/ 17138 w 66411"/>
                  <a:gd name="connsiteY3" fmla="*/ 0 h 34276"/>
                  <a:gd name="connsiteX4" fmla="*/ 49273 w 66411"/>
                  <a:gd name="connsiteY4" fmla="*/ 0 h 34276"/>
                  <a:gd name="connsiteX5" fmla="*/ 66412 w 66411"/>
                  <a:gd name="connsiteY5" fmla="*/ 17138 h 34276"/>
                  <a:gd name="connsiteX6" fmla="*/ 49273 w 66411"/>
                  <a:gd name="connsiteY6" fmla="*/ 34277 h 3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11" h="34276">
                    <a:moveTo>
                      <a:pt x="49273" y="34277"/>
                    </a:moveTo>
                    <a:lnTo>
                      <a:pt x="17138" y="34277"/>
                    </a:lnTo>
                    <a:cubicBezTo>
                      <a:pt x="7674" y="34277"/>
                      <a:pt x="0" y="26604"/>
                      <a:pt x="0" y="17138"/>
                    </a:cubicBezTo>
                    <a:cubicBezTo>
                      <a:pt x="0" y="7673"/>
                      <a:pt x="7674" y="0"/>
                      <a:pt x="17138" y="0"/>
                    </a:cubicBezTo>
                    <a:lnTo>
                      <a:pt x="49273" y="0"/>
                    </a:lnTo>
                    <a:cubicBezTo>
                      <a:pt x="58738" y="0"/>
                      <a:pt x="66412" y="7673"/>
                      <a:pt x="66412" y="17138"/>
                    </a:cubicBezTo>
                    <a:cubicBezTo>
                      <a:pt x="66412" y="26604"/>
                      <a:pt x="58738" y="34277"/>
                      <a:pt x="49273" y="34277"/>
                    </a:cubicBezTo>
                    <a:close/>
                  </a:path>
                </a:pathLst>
              </a:custGeom>
              <a:solidFill>
                <a:schemeClr val="bg1"/>
              </a:solidFill>
              <a:ln w="2123" cap="flat">
                <a:noFill/>
                <a:prstDash val="solid"/>
                <a:miter/>
              </a:ln>
            </p:spPr>
            <p:txBody>
              <a:bodyPr rtlCol="0" anchor="ctr"/>
              <a:lstStyle/>
              <a:p>
                <a:endParaRPr lang="en-US"/>
              </a:p>
            </p:txBody>
          </p:sp>
        </p:grpSp>
      </p:grpSp>
      <p:grpSp>
        <p:nvGrpSpPr>
          <p:cNvPr id="177" name="Group 176">
            <a:extLst>
              <a:ext uri="{FF2B5EF4-FFF2-40B4-BE49-F238E27FC236}">
                <a16:creationId xmlns:a16="http://schemas.microsoft.com/office/drawing/2014/main" id="{6238501A-81E1-6A56-A148-4996CBD0920B}"/>
              </a:ext>
            </a:extLst>
          </p:cNvPr>
          <p:cNvGrpSpPr/>
          <p:nvPr/>
        </p:nvGrpSpPr>
        <p:grpSpPr>
          <a:xfrm>
            <a:off x="419100" y="3616213"/>
            <a:ext cx="11353382" cy="768096"/>
            <a:chOff x="419100" y="3616213"/>
            <a:chExt cx="11353382" cy="768096"/>
          </a:xfrm>
        </p:grpSpPr>
        <p:sp>
          <p:nvSpPr>
            <p:cNvPr id="37" name="Rounded Rectangle 36">
              <a:extLst>
                <a:ext uri="{FF2B5EF4-FFF2-40B4-BE49-F238E27FC236}">
                  <a16:creationId xmlns:a16="http://schemas.microsoft.com/office/drawing/2014/main" id="{9E8D77F8-20B5-69AD-8D47-47ED44732264}"/>
                </a:ext>
              </a:extLst>
            </p:cNvPr>
            <p:cNvSpPr/>
            <p:nvPr/>
          </p:nvSpPr>
          <p:spPr>
            <a:xfrm flipH="1">
              <a:off x="6737513" y="3636445"/>
              <a:ext cx="5034969" cy="731887"/>
            </a:xfrm>
            <a:prstGeom prst="roundRect">
              <a:avLst>
                <a:gd name="adj" fmla="val 50000"/>
              </a:avLst>
            </a:prstGeom>
            <a:gradFill>
              <a:gsLst>
                <a:gs pos="0">
                  <a:schemeClr val="bg1">
                    <a:lumMod val="95000"/>
                    <a:alpha val="0"/>
                  </a:schemeClr>
                </a:gs>
                <a:gs pos="99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r>
                <a:rPr kumimoji="0" lang="nl-NL" sz="1300" b="0" i="0" u="none" strike="noStrike" kern="1200" cap="none" normalizeH="0" baseline="0" noProof="0" err="1">
                  <a:ln>
                    <a:noFill/>
                  </a:ln>
                  <a:solidFill>
                    <a:schemeClr val="tx1"/>
                  </a:solidFill>
                  <a:effectLst/>
                  <a:uLnTx/>
                  <a:uFillTx/>
                  <a:ea typeface="+mn-ea"/>
                  <a:cs typeface="+mn-cs"/>
                </a:rPr>
                <a:t>Formal</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1" i="0" u="none" strike="noStrike" kern="1200" cap="none" normalizeH="0" baseline="0" noProof="0" err="1">
                  <a:ln>
                    <a:noFill/>
                  </a:ln>
                  <a:solidFill>
                    <a:schemeClr val="tx1"/>
                  </a:solidFill>
                  <a:effectLst/>
                  <a:uLnTx/>
                  <a:uFillTx/>
                  <a:ea typeface="+mn-ea"/>
                  <a:cs typeface="+mn-cs"/>
                </a:rPr>
                <a:t>settlement</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reference</a:t>
              </a:r>
              <a:r>
                <a:rPr kumimoji="0" lang="nl-NL" sz="1300" b="0" i="0" u="none" strike="noStrike" kern="1200" cap="none" normalizeH="0" baseline="0" noProof="0">
                  <a:ln>
                    <a:noFill/>
                  </a:ln>
                  <a:solidFill>
                    <a:schemeClr val="tx1"/>
                  </a:solidFill>
                  <a:effectLst/>
                  <a:uLnTx/>
                  <a:uFillTx/>
                  <a:ea typeface="+mn-ea"/>
                  <a:cs typeface="+mn-cs"/>
                </a:rPr>
                <a:t> in </a:t>
              </a:r>
              <a:r>
                <a:rPr kumimoji="0" lang="nl-NL" sz="1300" b="0" i="0" u="none" strike="noStrike" kern="1200" cap="none" normalizeH="0" baseline="0" noProof="0" err="1">
                  <a:ln>
                    <a:noFill/>
                  </a:ln>
                  <a:solidFill>
                    <a:schemeClr val="tx1"/>
                  </a:solidFill>
                  <a:effectLst/>
                  <a:uLnTx/>
                  <a:uFillTx/>
                  <a:ea typeface="+mn-ea"/>
                  <a:cs typeface="+mn-cs"/>
                </a:rPr>
                <a:t>Ionbiz</a:t>
              </a:r>
              <a:endParaRPr kumimoji="0" lang="nl-NL" sz="1300" b="0" i="0" u="none" strike="noStrike" kern="1200" cap="none" normalizeH="0" baseline="0" noProof="0">
                <a:ln>
                  <a:noFill/>
                </a:ln>
                <a:solidFill>
                  <a:schemeClr val="tx1"/>
                </a:solidFill>
                <a:effectLst/>
                <a:uLnTx/>
                <a:uFillTx/>
                <a:ea typeface="+mn-ea"/>
                <a:cs typeface="+mn-cs"/>
              </a:endParaRPr>
            </a:p>
          </p:txBody>
        </p:sp>
        <p:sp>
          <p:nvSpPr>
            <p:cNvPr id="9" name="Rounded Rectangle 8">
              <a:extLst>
                <a:ext uri="{FF2B5EF4-FFF2-40B4-BE49-F238E27FC236}">
                  <a16:creationId xmlns:a16="http://schemas.microsoft.com/office/drawing/2014/main" id="{6A9DA99E-C84C-A050-8FD3-928ADC7A03A4}"/>
                </a:ext>
              </a:extLst>
            </p:cNvPr>
            <p:cNvSpPr/>
            <p:nvPr/>
          </p:nvSpPr>
          <p:spPr>
            <a:xfrm>
              <a:off x="419100" y="3636445"/>
              <a:ext cx="5034969" cy="731887"/>
            </a:xfrm>
            <a:prstGeom prst="roundRect">
              <a:avLst>
                <a:gd name="adj" fmla="val 50000"/>
              </a:avLst>
            </a:prstGeom>
            <a:gradFill>
              <a:gsLst>
                <a:gs pos="0">
                  <a:schemeClr val="bg1">
                    <a:lumMod val="95000"/>
                    <a:alpha val="0"/>
                  </a:schemeClr>
                </a:gs>
                <a:gs pos="99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r"/>
              <a:r>
                <a:rPr kumimoji="0" lang="nl-NL" sz="1300" b="0" i="0" u="none" strike="noStrike" kern="1200" cap="none" normalizeH="0" baseline="0" noProof="0" err="1">
                  <a:ln>
                    <a:noFill/>
                  </a:ln>
                  <a:solidFill>
                    <a:schemeClr val="tx1"/>
                  </a:solidFill>
                  <a:effectLst/>
                  <a:uLnTx/>
                  <a:uFillTx/>
                  <a:ea typeface="+mn-ea"/>
                  <a:cs typeface="+mn-cs"/>
                </a:rPr>
                <a:t>Formal</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1" i="0" u="none" strike="noStrike" kern="1200" cap="none" normalizeH="0" baseline="0" noProof="0" err="1">
                  <a:ln>
                    <a:noFill/>
                  </a:ln>
                  <a:solidFill>
                    <a:schemeClr val="tx1"/>
                  </a:solidFill>
                  <a:effectLst/>
                  <a:uLnTx/>
                  <a:uFillTx/>
                  <a:ea typeface="+mn-ea"/>
                  <a:cs typeface="+mn-cs"/>
                </a:rPr>
                <a:t>settlement</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reference</a:t>
              </a:r>
              <a:r>
                <a:rPr kumimoji="0" lang="nl-NL" sz="1300" b="0" i="0" u="none" strike="noStrike" kern="1200" cap="none" normalizeH="0" baseline="0" noProof="0">
                  <a:ln>
                    <a:noFill/>
                  </a:ln>
                  <a:solidFill>
                    <a:schemeClr val="tx1"/>
                  </a:solidFill>
                  <a:effectLst/>
                  <a:uLnTx/>
                  <a:uFillTx/>
                  <a:ea typeface="+mn-ea"/>
                  <a:cs typeface="+mn-cs"/>
                </a:rPr>
                <a:t> in </a:t>
              </a:r>
              <a:r>
                <a:rPr kumimoji="0" lang="nl-NL" sz="1300" b="0" i="0" u="none" strike="noStrike" kern="1200" cap="none" normalizeH="0" baseline="0" noProof="0" err="1">
                  <a:ln>
                    <a:noFill/>
                  </a:ln>
                  <a:solidFill>
                    <a:schemeClr val="tx1"/>
                  </a:solidFill>
                  <a:effectLst/>
                  <a:uLnTx/>
                  <a:uFillTx/>
                  <a:ea typeface="+mn-ea"/>
                  <a:cs typeface="+mn-cs"/>
                </a:rPr>
                <a:t>Ionbiz</a:t>
              </a:r>
              <a:endParaRPr kumimoji="0" lang="nl-NL" sz="1300" b="0" i="0" u="none" strike="noStrike" kern="1200" cap="none" normalizeH="0" baseline="0" noProof="0">
                <a:ln>
                  <a:noFill/>
                </a:ln>
                <a:solidFill>
                  <a:schemeClr val="tx1"/>
                </a:solidFill>
                <a:effectLst/>
                <a:uLnTx/>
                <a:uFillTx/>
                <a:ea typeface="+mn-ea"/>
                <a:cs typeface="+mn-cs"/>
              </a:endParaRPr>
            </a:p>
          </p:txBody>
        </p:sp>
        <p:sp>
          <p:nvSpPr>
            <p:cNvPr id="172" name="Rounded Rectangle 171">
              <a:extLst>
                <a:ext uri="{FF2B5EF4-FFF2-40B4-BE49-F238E27FC236}">
                  <a16:creationId xmlns:a16="http://schemas.microsoft.com/office/drawing/2014/main" id="{548F3C35-FCDA-7AC1-9158-B88B30249E28}"/>
                </a:ext>
              </a:extLst>
            </p:cNvPr>
            <p:cNvSpPr/>
            <p:nvPr/>
          </p:nvSpPr>
          <p:spPr>
            <a:xfrm>
              <a:off x="419100" y="3616213"/>
              <a:ext cx="11353382" cy="768096"/>
            </a:xfrm>
            <a:prstGeom prst="roundRect">
              <a:avLst>
                <a:gd name="adj" fmla="val 50000"/>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r"/>
              <a:endParaRPr kumimoji="0" lang="nl-NL" sz="1300" b="0" i="0" u="none" strike="noStrike" kern="1200" cap="none" normalizeH="0" baseline="0" noProof="0">
                <a:ln>
                  <a:noFill/>
                </a:ln>
                <a:solidFill>
                  <a:schemeClr val="tx1"/>
                </a:solidFill>
                <a:effectLst/>
                <a:uLnTx/>
                <a:uFillTx/>
                <a:ea typeface="+mn-ea"/>
                <a:cs typeface="+mn-cs"/>
              </a:endParaRPr>
            </a:p>
          </p:txBody>
        </p:sp>
        <p:sp>
          <p:nvSpPr>
            <p:cNvPr id="22" name="Rounded Rectangle 21">
              <a:extLst>
                <a:ext uri="{FF2B5EF4-FFF2-40B4-BE49-F238E27FC236}">
                  <a16:creationId xmlns:a16="http://schemas.microsoft.com/office/drawing/2014/main" id="{9E2853B4-1809-050D-8A50-0D0D6DEF67F5}"/>
                </a:ext>
              </a:extLst>
            </p:cNvPr>
            <p:cNvSpPr>
              <a:spLocks noChangeAspect="1"/>
            </p:cNvSpPr>
            <p:nvPr/>
          </p:nvSpPr>
          <p:spPr>
            <a:xfrm>
              <a:off x="5730240" y="3635073"/>
              <a:ext cx="731520" cy="731886"/>
            </a:xfrm>
            <a:prstGeom prst="ellipse">
              <a:avLst/>
            </a:prstGeom>
            <a:gradFill>
              <a:gsLst>
                <a:gs pos="0">
                  <a:schemeClr val="accent2"/>
                </a:gs>
                <a:gs pos="99000">
                  <a:schemeClr val="bg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54">
              <a:extLst>
                <a:ext uri="{FF2B5EF4-FFF2-40B4-BE49-F238E27FC236}">
                  <a16:creationId xmlns:a16="http://schemas.microsoft.com/office/drawing/2014/main" id="{F89A1B7E-C4FF-DB19-D75C-17CF543C930A}"/>
                </a:ext>
              </a:extLst>
            </p:cNvPr>
            <p:cNvGrpSpPr/>
            <p:nvPr/>
          </p:nvGrpSpPr>
          <p:grpSpPr>
            <a:xfrm>
              <a:off x="5915968" y="3833799"/>
              <a:ext cx="364253" cy="340705"/>
              <a:chOff x="5915968" y="3833799"/>
              <a:chExt cx="364253" cy="340705"/>
            </a:xfrm>
          </p:grpSpPr>
          <p:sp>
            <p:nvSpPr>
              <p:cNvPr id="151" name="Freeform 150">
                <a:extLst>
                  <a:ext uri="{FF2B5EF4-FFF2-40B4-BE49-F238E27FC236}">
                    <a16:creationId xmlns:a16="http://schemas.microsoft.com/office/drawing/2014/main" id="{932CDC4D-8380-2E77-C763-309529C20A80}"/>
                  </a:ext>
                </a:extLst>
              </p:cNvPr>
              <p:cNvSpPr/>
              <p:nvPr/>
            </p:nvSpPr>
            <p:spPr>
              <a:xfrm>
                <a:off x="6047723" y="3915049"/>
                <a:ext cx="124253" cy="178282"/>
              </a:xfrm>
              <a:custGeom>
                <a:avLst/>
                <a:gdLst>
                  <a:gd name="connsiteX0" fmla="*/ 62127 w 124253"/>
                  <a:gd name="connsiteY0" fmla="*/ 178283 h 178282"/>
                  <a:gd name="connsiteX1" fmla="*/ 4927 w 124253"/>
                  <a:gd name="connsiteY1" fmla="*/ 145998 h 178282"/>
                  <a:gd name="connsiteX2" fmla="*/ 11967 w 124253"/>
                  <a:gd name="connsiteY2" fmla="*/ 122806 h 178282"/>
                  <a:gd name="connsiteX3" fmla="*/ 35160 w 124253"/>
                  <a:gd name="connsiteY3" fmla="*/ 129845 h 178282"/>
                  <a:gd name="connsiteX4" fmla="*/ 35627 w 124253"/>
                  <a:gd name="connsiteY4" fmla="*/ 130788 h 178282"/>
                  <a:gd name="connsiteX5" fmla="*/ 62127 w 124253"/>
                  <a:gd name="connsiteY5" fmla="*/ 144006 h 178282"/>
                  <a:gd name="connsiteX6" fmla="*/ 89977 w 124253"/>
                  <a:gd name="connsiteY6" fmla="*/ 125154 h 178282"/>
                  <a:gd name="connsiteX7" fmla="*/ 59985 w 124253"/>
                  <a:gd name="connsiteY7" fmla="*/ 106151 h 178282"/>
                  <a:gd name="connsiteX8" fmla="*/ 0 w 124253"/>
                  <a:gd name="connsiteY8" fmla="*/ 53129 h 178282"/>
                  <a:gd name="connsiteX9" fmla="*/ 62127 w 124253"/>
                  <a:gd name="connsiteY9" fmla="*/ 0 h 178282"/>
                  <a:gd name="connsiteX10" fmla="*/ 118513 w 124253"/>
                  <a:gd name="connsiteY10" fmla="*/ 30656 h 178282"/>
                  <a:gd name="connsiteX11" fmla="*/ 111604 w 124253"/>
                  <a:gd name="connsiteY11" fmla="*/ 53890 h 178282"/>
                  <a:gd name="connsiteX12" fmla="*/ 88370 w 124253"/>
                  <a:gd name="connsiteY12" fmla="*/ 46981 h 178282"/>
                  <a:gd name="connsiteX13" fmla="*/ 62127 w 124253"/>
                  <a:gd name="connsiteY13" fmla="*/ 34277 h 178282"/>
                  <a:gd name="connsiteX14" fmla="*/ 34277 w 124253"/>
                  <a:gd name="connsiteY14" fmla="*/ 53129 h 178282"/>
                  <a:gd name="connsiteX15" fmla="*/ 64269 w 124253"/>
                  <a:gd name="connsiteY15" fmla="*/ 72132 h 178282"/>
                  <a:gd name="connsiteX16" fmla="*/ 124254 w 124253"/>
                  <a:gd name="connsiteY16" fmla="*/ 125154 h 178282"/>
                  <a:gd name="connsiteX17" fmla="*/ 62127 w 124253"/>
                  <a:gd name="connsiteY17" fmla="*/ 178283 h 178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253" h="178282">
                    <a:moveTo>
                      <a:pt x="62127" y="178283"/>
                    </a:moveTo>
                    <a:cubicBezTo>
                      <a:pt x="37083" y="178283"/>
                      <a:pt x="14632" y="165622"/>
                      <a:pt x="4927" y="145998"/>
                    </a:cubicBezTo>
                    <a:cubicBezTo>
                      <a:pt x="467" y="137650"/>
                      <a:pt x="3619" y="127266"/>
                      <a:pt x="11967" y="122806"/>
                    </a:cubicBezTo>
                    <a:cubicBezTo>
                      <a:pt x="20315" y="118345"/>
                      <a:pt x="30699" y="121497"/>
                      <a:pt x="35160" y="129845"/>
                    </a:cubicBezTo>
                    <a:cubicBezTo>
                      <a:pt x="35325" y="130154"/>
                      <a:pt x="35481" y="130469"/>
                      <a:pt x="35627" y="130788"/>
                    </a:cubicBezTo>
                    <a:cubicBezTo>
                      <a:pt x="39483" y="138586"/>
                      <a:pt x="50387" y="144006"/>
                      <a:pt x="62127" y="144006"/>
                    </a:cubicBezTo>
                    <a:cubicBezTo>
                      <a:pt x="77252" y="144006"/>
                      <a:pt x="89977" y="135437"/>
                      <a:pt x="89977" y="125154"/>
                    </a:cubicBezTo>
                    <a:cubicBezTo>
                      <a:pt x="89977" y="116970"/>
                      <a:pt x="89977" y="109900"/>
                      <a:pt x="59985" y="106151"/>
                    </a:cubicBezTo>
                    <a:cubicBezTo>
                      <a:pt x="10390" y="99939"/>
                      <a:pt x="0" y="73888"/>
                      <a:pt x="0" y="53129"/>
                    </a:cubicBezTo>
                    <a:cubicBezTo>
                      <a:pt x="0" y="23801"/>
                      <a:pt x="27850" y="0"/>
                      <a:pt x="62127" y="0"/>
                    </a:cubicBezTo>
                    <a:cubicBezTo>
                      <a:pt x="86271" y="0"/>
                      <a:pt x="108401" y="12018"/>
                      <a:pt x="118513" y="30656"/>
                    </a:cubicBezTo>
                    <a:cubicBezTo>
                      <a:pt x="123020" y="38980"/>
                      <a:pt x="119926" y="49382"/>
                      <a:pt x="111604" y="53890"/>
                    </a:cubicBezTo>
                    <a:cubicBezTo>
                      <a:pt x="103281" y="58398"/>
                      <a:pt x="92878" y="55304"/>
                      <a:pt x="88370" y="46981"/>
                    </a:cubicBezTo>
                    <a:cubicBezTo>
                      <a:pt x="84943" y="40661"/>
                      <a:pt x="75516" y="34277"/>
                      <a:pt x="62127" y="34277"/>
                    </a:cubicBezTo>
                    <a:cubicBezTo>
                      <a:pt x="47131" y="34277"/>
                      <a:pt x="34277" y="42846"/>
                      <a:pt x="34277" y="53129"/>
                    </a:cubicBezTo>
                    <a:cubicBezTo>
                      <a:pt x="34277" y="58078"/>
                      <a:pt x="34277" y="68382"/>
                      <a:pt x="64269" y="72132"/>
                    </a:cubicBezTo>
                    <a:cubicBezTo>
                      <a:pt x="80679" y="74274"/>
                      <a:pt x="124254" y="79630"/>
                      <a:pt x="124254" y="125154"/>
                    </a:cubicBezTo>
                    <a:cubicBezTo>
                      <a:pt x="124254" y="154482"/>
                      <a:pt x="96404" y="178283"/>
                      <a:pt x="62127" y="178283"/>
                    </a:cubicBezTo>
                    <a:close/>
                  </a:path>
                </a:pathLst>
              </a:custGeom>
              <a:solidFill>
                <a:schemeClr val="bg1"/>
              </a:solidFill>
              <a:ln w="2123" cap="flat">
                <a:no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AAD0487E-D3A4-E5E0-570F-43F43C19B031}"/>
                  </a:ext>
                </a:extLst>
              </p:cNvPr>
              <p:cNvSpPr/>
              <p:nvPr/>
            </p:nvSpPr>
            <p:spPr>
              <a:xfrm>
                <a:off x="6092712" y="3894033"/>
                <a:ext cx="34276" cy="220315"/>
              </a:xfrm>
              <a:custGeom>
                <a:avLst/>
                <a:gdLst>
                  <a:gd name="connsiteX0" fmla="*/ 17138 w 34276"/>
                  <a:gd name="connsiteY0" fmla="*/ 220315 h 220315"/>
                  <a:gd name="connsiteX1" fmla="*/ 0 w 34276"/>
                  <a:gd name="connsiteY1" fmla="*/ 203177 h 220315"/>
                  <a:gd name="connsiteX2" fmla="*/ 0 w 34276"/>
                  <a:gd name="connsiteY2" fmla="*/ 17138 h 220315"/>
                  <a:gd name="connsiteX3" fmla="*/ 17138 w 34276"/>
                  <a:gd name="connsiteY3" fmla="*/ 0 h 220315"/>
                  <a:gd name="connsiteX4" fmla="*/ 34277 w 34276"/>
                  <a:gd name="connsiteY4" fmla="*/ 17138 h 220315"/>
                  <a:gd name="connsiteX5" fmla="*/ 34277 w 34276"/>
                  <a:gd name="connsiteY5" fmla="*/ 203177 h 220315"/>
                  <a:gd name="connsiteX6" fmla="*/ 17138 w 34276"/>
                  <a:gd name="connsiteY6" fmla="*/ 220315 h 22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76" h="220315">
                    <a:moveTo>
                      <a:pt x="17138" y="220315"/>
                    </a:moveTo>
                    <a:cubicBezTo>
                      <a:pt x="7673" y="220315"/>
                      <a:pt x="0" y="212641"/>
                      <a:pt x="0" y="203177"/>
                    </a:cubicBezTo>
                    <a:lnTo>
                      <a:pt x="0" y="17138"/>
                    </a:lnTo>
                    <a:cubicBezTo>
                      <a:pt x="0" y="7673"/>
                      <a:pt x="7673" y="0"/>
                      <a:pt x="17138" y="0"/>
                    </a:cubicBezTo>
                    <a:cubicBezTo>
                      <a:pt x="26604" y="0"/>
                      <a:pt x="34277" y="7673"/>
                      <a:pt x="34277" y="17138"/>
                    </a:cubicBezTo>
                    <a:lnTo>
                      <a:pt x="34277" y="203177"/>
                    </a:lnTo>
                    <a:cubicBezTo>
                      <a:pt x="34277" y="212641"/>
                      <a:pt x="26604" y="220315"/>
                      <a:pt x="17138" y="220315"/>
                    </a:cubicBezTo>
                    <a:close/>
                  </a:path>
                </a:pathLst>
              </a:custGeom>
              <a:solidFill>
                <a:schemeClr val="bg1"/>
              </a:solidFill>
              <a:ln w="2123" cap="flat">
                <a:noFill/>
                <a:prstDash val="solid"/>
                <a:miter/>
              </a:ln>
            </p:spPr>
            <p:txBody>
              <a:bodyPr rtlCol="0" anchor="ctr"/>
              <a:lstStyle/>
              <a:p>
                <a:endParaRPr lang="en-US"/>
              </a:p>
            </p:txBody>
          </p:sp>
          <p:sp>
            <p:nvSpPr>
              <p:cNvPr id="153" name="Freeform 152">
                <a:extLst>
                  <a:ext uri="{FF2B5EF4-FFF2-40B4-BE49-F238E27FC236}">
                    <a16:creationId xmlns:a16="http://schemas.microsoft.com/office/drawing/2014/main" id="{A7B95F64-BAEB-A341-1E26-401BBA4922A3}"/>
                  </a:ext>
                </a:extLst>
              </p:cNvPr>
              <p:cNvSpPr/>
              <p:nvPr/>
            </p:nvSpPr>
            <p:spPr>
              <a:xfrm>
                <a:off x="5915968" y="4014805"/>
                <a:ext cx="109496" cy="87439"/>
              </a:xfrm>
              <a:custGeom>
                <a:avLst/>
                <a:gdLst>
                  <a:gd name="connsiteX0" fmla="*/ 17142 w 109496"/>
                  <a:gd name="connsiteY0" fmla="*/ 87439 h 87439"/>
                  <a:gd name="connsiteX1" fmla="*/ 9944 w 109496"/>
                  <a:gd name="connsiteY1" fmla="*/ 85833 h 87439"/>
                  <a:gd name="connsiteX2" fmla="*/ 1589 w 109496"/>
                  <a:gd name="connsiteY2" fmla="*/ 63081 h 87439"/>
                  <a:gd name="connsiteX3" fmla="*/ 26204 w 109496"/>
                  <a:gd name="connsiteY3" fmla="*/ 9952 h 87439"/>
                  <a:gd name="connsiteX4" fmla="*/ 48952 w 109496"/>
                  <a:gd name="connsiteY4" fmla="*/ 1585 h 87439"/>
                  <a:gd name="connsiteX5" fmla="*/ 48977 w 109496"/>
                  <a:gd name="connsiteY5" fmla="*/ 1597 h 87439"/>
                  <a:gd name="connsiteX6" fmla="*/ 99450 w 109496"/>
                  <a:gd name="connsiteY6" fmla="*/ 24991 h 87439"/>
                  <a:gd name="connsiteX7" fmla="*/ 107955 w 109496"/>
                  <a:gd name="connsiteY7" fmla="*/ 47687 h 87439"/>
                  <a:gd name="connsiteX8" fmla="*/ 85259 w 109496"/>
                  <a:gd name="connsiteY8" fmla="*/ 56192 h 87439"/>
                  <a:gd name="connsiteX9" fmla="*/ 85053 w 109496"/>
                  <a:gd name="connsiteY9" fmla="*/ 56097 h 87439"/>
                  <a:gd name="connsiteX10" fmla="*/ 50112 w 109496"/>
                  <a:gd name="connsiteY10" fmla="*/ 39902 h 87439"/>
                  <a:gd name="connsiteX11" fmla="*/ 32695 w 109496"/>
                  <a:gd name="connsiteY11" fmla="*/ 77499 h 87439"/>
                  <a:gd name="connsiteX12" fmla="*/ 17142 w 109496"/>
                  <a:gd name="connsiteY12" fmla="*/ 87439 h 8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496" h="87439">
                    <a:moveTo>
                      <a:pt x="17142" y="87439"/>
                    </a:moveTo>
                    <a:cubicBezTo>
                      <a:pt x="14654" y="87439"/>
                      <a:pt x="12196" y="86891"/>
                      <a:pt x="9944" y="85833"/>
                    </a:cubicBezTo>
                    <a:cubicBezTo>
                      <a:pt x="1354" y="81857"/>
                      <a:pt x="-2386" y="71672"/>
                      <a:pt x="1589" y="63081"/>
                    </a:cubicBezTo>
                    <a:lnTo>
                      <a:pt x="26204" y="9952"/>
                    </a:lnTo>
                    <a:cubicBezTo>
                      <a:pt x="30175" y="1360"/>
                      <a:pt x="40360" y="-2386"/>
                      <a:pt x="48952" y="1585"/>
                    </a:cubicBezTo>
                    <a:cubicBezTo>
                      <a:pt x="48960" y="1589"/>
                      <a:pt x="48968" y="1593"/>
                      <a:pt x="48977" y="1597"/>
                    </a:cubicBezTo>
                    <a:lnTo>
                      <a:pt x="99450" y="24991"/>
                    </a:lnTo>
                    <a:cubicBezTo>
                      <a:pt x="108066" y="28909"/>
                      <a:pt x="111874" y="39070"/>
                      <a:pt x="107955" y="47687"/>
                    </a:cubicBezTo>
                    <a:cubicBezTo>
                      <a:pt x="104036" y="56303"/>
                      <a:pt x="93875" y="60112"/>
                      <a:pt x="85259" y="56192"/>
                    </a:cubicBezTo>
                    <a:cubicBezTo>
                      <a:pt x="85190" y="56162"/>
                      <a:pt x="85122" y="56130"/>
                      <a:pt x="85053" y="56097"/>
                    </a:cubicBezTo>
                    <a:lnTo>
                      <a:pt x="50112" y="39902"/>
                    </a:lnTo>
                    <a:lnTo>
                      <a:pt x="32695" y="77499"/>
                    </a:lnTo>
                    <a:cubicBezTo>
                      <a:pt x="29890" y="83560"/>
                      <a:pt x="23820" y="87439"/>
                      <a:pt x="17142" y="87439"/>
                    </a:cubicBezTo>
                    <a:close/>
                  </a:path>
                </a:pathLst>
              </a:custGeom>
              <a:solidFill>
                <a:schemeClr val="bg1"/>
              </a:solidFill>
              <a:ln w="2123" cap="flat">
                <a:noFill/>
                <a:prstDash val="solid"/>
                <a:miter/>
              </a:ln>
            </p:spPr>
            <p:txBody>
              <a:bodyPr rtlCol="0" anchor="ctr"/>
              <a:lstStyle/>
              <a:p>
                <a:endParaRPr lang="en-US"/>
              </a:p>
            </p:txBody>
          </p:sp>
          <p:sp>
            <p:nvSpPr>
              <p:cNvPr id="154" name="Freeform 153">
                <a:extLst>
                  <a:ext uri="{FF2B5EF4-FFF2-40B4-BE49-F238E27FC236}">
                    <a16:creationId xmlns:a16="http://schemas.microsoft.com/office/drawing/2014/main" id="{9211D515-CBDD-5F8E-F86D-CE80EEBECDAB}"/>
                  </a:ext>
                </a:extLst>
              </p:cNvPr>
              <p:cNvSpPr/>
              <p:nvPr/>
            </p:nvSpPr>
            <p:spPr>
              <a:xfrm>
                <a:off x="5951024" y="3833799"/>
                <a:ext cx="329197" cy="340705"/>
              </a:xfrm>
              <a:custGeom>
                <a:avLst/>
                <a:gdLst>
                  <a:gd name="connsiteX0" fmla="*/ 158505 w 329197"/>
                  <a:gd name="connsiteY0" fmla="*/ 340705 h 340705"/>
                  <a:gd name="connsiteX1" fmla="*/ 1388 w 329197"/>
                  <a:gd name="connsiteY1" fmla="*/ 235453 h 340705"/>
                  <a:gd name="connsiteX2" fmla="*/ 10397 w 329197"/>
                  <a:gd name="connsiteY2" fmla="*/ 212953 h 340705"/>
                  <a:gd name="connsiteX3" fmla="*/ 32898 w 329197"/>
                  <a:gd name="connsiteY3" fmla="*/ 221961 h 340705"/>
                  <a:gd name="connsiteX4" fmla="*/ 33073 w 329197"/>
                  <a:gd name="connsiteY4" fmla="*/ 222385 h 340705"/>
                  <a:gd name="connsiteX5" fmla="*/ 210756 w 329197"/>
                  <a:gd name="connsiteY5" fmla="*/ 296143 h 340705"/>
                  <a:gd name="connsiteX6" fmla="*/ 284516 w 329197"/>
                  <a:gd name="connsiteY6" fmla="*/ 118460 h 340705"/>
                  <a:gd name="connsiteX7" fmla="*/ 106831 w 329197"/>
                  <a:gd name="connsiteY7" fmla="*/ 44701 h 340705"/>
                  <a:gd name="connsiteX8" fmla="*/ 38043 w 329197"/>
                  <a:gd name="connsiteY8" fmla="*/ 107772 h 340705"/>
                  <a:gd name="connsiteX9" fmla="*/ 14927 w 329197"/>
                  <a:gd name="connsiteY9" fmla="*/ 115098 h 340705"/>
                  <a:gd name="connsiteX10" fmla="*/ 7601 w 329197"/>
                  <a:gd name="connsiteY10" fmla="*/ 91983 h 340705"/>
                  <a:gd name="connsiteX11" fmla="*/ 237216 w 329197"/>
                  <a:gd name="connsiteY11" fmla="*/ 19144 h 340705"/>
                  <a:gd name="connsiteX12" fmla="*/ 310054 w 329197"/>
                  <a:gd name="connsiteY12" fmla="*/ 248757 h 340705"/>
                  <a:gd name="connsiteX13" fmla="*/ 158505 w 329197"/>
                  <a:gd name="connsiteY13" fmla="*/ 340705 h 34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9197" h="340705">
                    <a:moveTo>
                      <a:pt x="158505" y="340705"/>
                    </a:moveTo>
                    <a:cubicBezTo>
                      <a:pt x="89671" y="340609"/>
                      <a:pt x="27667" y="299073"/>
                      <a:pt x="1388" y="235453"/>
                    </a:cubicBezTo>
                    <a:cubicBezTo>
                      <a:pt x="-2338" y="226751"/>
                      <a:pt x="1695" y="216678"/>
                      <a:pt x="10397" y="212953"/>
                    </a:cubicBezTo>
                    <a:cubicBezTo>
                      <a:pt x="19098" y="209227"/>
                      <a:pt x="29172" y="213259"/>
                      <a:pt x="32898" y="221961"/>
                    </a:cubicBezTo>
                    <a:cubicBezTo>
                      <a:pt x="32958" y="222102"/>
                      <a:pt x="33016" y="222244"/>
                      <a:pt x="33073" y="222385"/>
                    </a:cubicBezTo>
                    <a:cubicBezTo>
                      <a:pt x="61771" y="291820"/>
                      <a:pt x="141323" y="324841"/>
                      <a:pt x="210756" y="296143"/>
                    </a:cubicBezTo>
                    <a:cubicBezTo>
                      <a:pt x="280190" y="267447"/>
                      <a:pt x="313214" y="187894"/>
                      <a:pt x="284516" y="118460"/>
                    </a:cubicBezTo>
                    <a:cubicBezTo>
                      <a:pt x="255817" y="49026"/>
                      <a:pt x="176265" y="16003"/>
                      <a:pt x="106831" y="44701"/>
                    </a:cubicBezTo>
                    <a:cubicBezTo>
                      <a:pt x="77182" y="56956"/>
                      <a:pt x="52818" y="79295"/>
                      <a:pt x="38043" y="107772"/>
                    </a:cubicBezTo>
                    <a:cubicBezTo>
                      <a:pt x="33683" y="116178"/>
                      <a:pt x="23334" y="119458"/>
                      <a:pt x="14927" y="115098"/>
                    </a:cubicBezTo>
                    <a:cubicBezTo>
                      <a:pt x="6521" y="110738"/>
                      <a:pt x="3241" y="100389"/>
                      <a:pt x="7601" y="91983"/>
                    </a:cubicBezTo>
                    <a:cubicBezTo>
                      <a:pt x="50893" y="8463"/>
                      <a:pt x="153694" y="-24148"/>
                      <a:pt x="237216" y="19144"/>
                    </a:cubicBezTo>
                    <a:cubicBezTo>
                      <a:pt x="320736" y="62436"/>
                      <a:pt x="353346" y="165238"/>
                      <a:pt x="310054" y="248757"/>
                    </a:cubicBezTo>
                    <a:cubicBezTo>
                      <a:pt x="280719" y="305348"/>
                      <a:pt x="222245" y="340825"/>
                      <a:pt x="158505" y="340705"/>
                    </a:cubicBezTo>
                    <a:close/>
                  </a:path>
                </a:pathLst>
              </a:custGeom>
              <a:solidFill>
                <a:schemeClr val="bg1"/>
              </a:solidFill>
              <a:ln w="2123" cap="flat">
                <a:noFill/>
                <a:prstDash val="solid"/>
                <a:miter/>
              </a:ln>
            </p:spPr>
            <p:txBody>
              <a:bodyPr rtlCol="0" anchor="ctr"/>
              <a:lstStyle/>
              <a:p>
                <a:endParaRPr lang="en-US"/>
              </a:p>
            </p:txBody>
          </p:sp>
        </p:grpSp>
      </p:grpSp>
      <p:grpSp>
        <p:nvGrpSpPr>
          <p:cNvPr id="178" name="Group 177">
            <a:extLst>
              <a:ext uri="{FF2B5EF4-FFF2-40B4-BE49-F238E27FC236}">
                <a16:creationId xmlns:a16="http://schemas.microsoft.com/office/drawing/2014/main" id="{3ADDDDC5-7F3A-F5E6-3E1A-ABA45D0D59A7}"/>
              </a:ext>
            </a:extLst>
          </p:cNvPr>
          <p:cNvGrpSpPr/>
          <p:nvPr/>
        </p:nvGrpSpPr>
        <p:grpSpPr>
          <a:xfrm>
            <a:off x="419100" y="4475194"/>
            <a:ext cx="11353382" cy="768096"/>
            <a:chOff x="419100" y="4475194"/>
            <a:chExt cx="11353382" cy="768096"/>
          </a:xfrm>
        </p:grpSpPr>
        <p:sp>
          <p:nvSpPr>
            <p:cNvPr id="38" name="Rounded Rectangle 37">
              <a:extLst>
                <a:ext uri="{FF2B5EF4-FFF2-40B4-BE49-F238E27FC236}">
                  <a16:creationId xmlns:a16="http://schemas.microsoft.com/office/drawing/2014/main" id="{8B71F9DE-95DB-D3A6-DAE2-EC8DF2171D96}"/>
                </a:ext>
              </a:extLst>
            </p:cNvPr>
            <p:cNvSpPr/>
            <p:nvPr/>
          </p:nvSpPr>
          <p:spPr>
            <a:xfrm flipH="1">
              <a:off x="6737513" y="4499971"/>
              <a:ext cx="5034969" cy="731887"/>
            </a:xfrm>
            <a:prstGeom prst="roundRect">
              <a:avLst>
                <a:gd name="adj" fmla="val 50000"/>
              </a:avLst>
            </a:prstGeom>
            <a:gradFill>
              <a:gsLst>
                <a:gs pos="0">
                  <a:schemeClr val="bg1">
                    <a:lumMod val="95000"/>
                    <a:alpha val="0"/>
                  </a:schemeClr>
                </a:gs>
                <a:gs pos="99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r>
                <a:rPr kumimoji="0" lang="nl-NL" sz="1300" b="0" i="0" u="none" strike="noStrike" kern="1200" cap="none" normalizeH="0" baseline="0" noProof="0" err="1">
                  <a:ln>
                    <a:noFill/>
                  </a:ln>
                  <a:solidFill>
                    <a:schemeClr val="tx1"/>
                  </a:solidFill>
                  <a:effectLst/>
                  <a:uLnTx/>
                  <a:uFillTx/>
                  <a:ea typeface="+mn-ea"/>
                  <a:cs typeface="+mn-cs"/>
                </a:rPr>
                <a:t>Included</a:t>
              </a:r>
              <a:r>
                <a:rPr kumimoji="0" lang="nl-NL" sz="1300" b="0" i="0" u="none" strike="noStrike" kern="1200" cap="none" normalizeH="0" baseline="0" noProof="0">
                  <a:ln>
                    <a:noFill/>
                  </a:ln>
                  <a:solidFill>
                    <a:schemeClr val="tx1"/>
                  </a:solidFill>
                  <a:effectLst/>
                  <a:uLnTx/>
                  <a:uFillTx/>
                  <a:ea typeface="+mn-ea"/>
                  <a:cs typeface="+mn-cs"/>
                </a:rPr>
                <a:t> in </a:t>
              </a:r>
              <a:r>
                <a:rPr kumimoji="0" lang="nl-NL" sz="1300" b="1" i="0" u="none" strike="noStrike" kern="1200" cap="none" normalizeH="0" baseline="0" noProof="0" err="1">
                  <a:ln>
                    <a:noFill/>
                  </a:ln>
                  <a:solidFill>
                    <a:schemeClr val="tx1"/>
                  </a:solidFill>
                  <a:effectLst/>
                  <a:uLnTx/>
                  <a:uFillTx/>
                  <a:ea typeface="+mn-ea"/>
                  <a:cs typeface="+mn-cs"/>
                </a:rPr>
                <a:t>scheduled</a:t>
              </a:r>
              <a:r>
                <a:rPr kumimoji="0" lang="nl-NL" sz="1300" b="1" i="0" u="none" strike="noStrike" kern="1200" cap="none" normalizeH="0" baseline="0" noProof="0">
                  <a:ln>
                    <a:noFill/>
                  </a:ln>
                  <a:solidFill>
                    <a:schemeClr val="tx1"/>
                  </a:solidFill>
                  <a:effectLst/>
                  <a:uLnTx/>
                  <a:uFillTx/>
                  <a:ea typeface="+mn-ea"/>
                  <a:cs typeface="+mn-cs"/>
                </a:rPr>
                <a:t> </a:t>
              </a:r>
              <a:r>
                <a:rPr kumimoji="0" lang="nl-NL" sz="1300" b="1" i="0" u="none" strike="noStrike" kern="1200" cap="none" normalizeH="0" baseline="0" noProof="0" err="1">
                  <a:ln>
                    <a:noFill/>
                  </a:ln>
                  <a:solidFill>
                    <a:schemeClr val="tx1"/>
                  </a:solidFill>
                  <a:effectLst/>
                  <a:uLnTx/>
                  <a:uFillTx/>
                  <a:ea typeface="+mn-ea"/>
                  <a:cs typeface="+mn-cs"/>
                </a:rPr>
                <a:t>utilization</a:t>
              </a:r>
              <a:endParaRPr kumimoji="0" lang="nl-NL" sz="1300" b="1" i="0" u="none" strike="noStrike" kern="1200" cap="none" normalizeH="0" baseline="0" noProof="0">
                <a:ln>
                  <a:noFill/>
                </a:ln>
                <a:solidFill>
                  <a:schemeClr val="tx1"/>
                </a:solidFill>
                <a:effectLst/>
                <a:uLnTx/>
                <a:uFillTx/>
                <a:ea typeface="+mn-ea"/>
                <a:cs typeface="+mn-cs"/>
              </a:endParaRPr>
            </a:p>
          </p:txBody>
        </p:sp>
        <p:sp>
          <p:nvSpPr>
            <p:cNvPr id="10" name="Rounded Rectangle 9">
              <a:extLst>
                <a:ext uri="{FF2B5EF4-FFF2-40B4-BE49-F238E27FC236}">
                  <a16:creationId xmlns:a16="http://schemas.microsoft.com/office/drawing/2014/main" id="{8BC02670-D53B-6C2E-9F3D-166E902D7505}"/>
                </a:ext>
              </a:extLst>
            </p:cNvPr>
            <p:cNvSpPr/>
            <p:nvPr/>
          </p:nvSpPr>
          <p:spPr>
            <a:xfrm>
              <a:off x="419100" y="4499971"/>
              <a:ext cx="5034969" cy="731887"/>
            </a:xfrm>
            <a:prstGeom prst="roundRect">
              <a:avLst>
                <a:gd name="adj" fmla="val 50000"/>
              </a:avLst>
            </a:prstGeom>
            <a:gradFill>
              <a:gsLst>
                <a:gs pos="0">
                  <a:schemeClr val="bg1">
                    <a:lumMod val="95000"/>
                    <a:alpha val="0"/>
                  </a:schemeClr>
                </a:gs>
                <a:gs pos="99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r"/>
              <a:r>
                <a:rPr kumimoji="0" lang="nl-NL" sz="1300" b="0" i="0" u="none" strike="noStrike" kern="1200" cap="none" normalizeH="0" baseline="0" noProof="0" err="1">
                  <a:ln>
                    <a:noFill/>
                  </a:ln>
                  <a:solidFill>
                    <a:schemeClr val="tx1"/>
                  </a:solidFill>
                  <a:effectLst/>
                  <a:uLnTx/>
                  <a:uFillTx/>
                  <a:ea typeface="+mn-ea"/>
                  <a:cs typeface="+mn-cs"/>
                </a:rPr>
                <a:t>Included</a:t>
              </a:r>
              <a:r>
                <a:rPr kumimoji="0" lang="nl-NL" sz="1300" b="0" i="0" u="none" strike="noStrike" kern="1200" cap="none" normalizeH="0" baseline="0" noProof="0">
                  <a:ln>
                    <a:noFill/>
                  </a:ln>
                  <a:solidFill>
                    <a:schemeClr val="tx1"/>
                  </a:solidFill>
                  <a:effectLst/>
                  <a:uLnTx/>
                  <a:uFillTx/>
                  <a:ea typeface="+mn-ea"/>
                  <a:cs typeface="+mn-cs"/>
                </a:rPr>
                <a:t> in </a:t>
              </a:r>
              <a:r>
                <a:rPr kumimoji="0" lang="nl-NL" sz="1300" b="1" i="0" u="none" strike="noStrike" kern="1200" cap="none" normalizeH="0" baseline="0" noProof="0" err="1">
                  <a:ln>
                    <a:noFill/>
                  </a:ln>
                  <a:solidFill>
                    <a:schemeClr val="tx1"/>
                  </a:solidFill>
                  <a:effectLst/>
                  <a:uLnTx/>
                  <a:uFillTx/>
                  <a:ea typeface="+mn-ea"/>
                  <a:cs typeface="+mn-cs"/>
                </a:rPr>
                <a:t>scheduled</a:t>
              </a:r>
              <a:r>
                <a:rPr kumimoji="0" lang="nl-NL" sz="1300" b="1" i="0" u="none" strike="noStrike" kern="1200" cap="none" normalizeH="0" baseline="0" noProof="0">
                  <a:ln>
                    <a:noFill/>
                  </a:ln>
                  <a:solidFill>
                    <a:schemeClr val="tx1"/>
                  </a:solidFill>
                  <a:effectLst/>
                  <a:uLnTx/>
                  <a:uFillTx/>
                  <a:ea typeface="+mn-ea"/>
                  <a:cs typeface="+mn-cs"/>
                </a:rPr>
                <a:t> </a:t>
              </a:r>
              <a:r>
                <a:rPr kumimoji="0" lang="nl-NL" sz="1300" b="1" i="0" u="none" strike="noStrike" kern="1200" cap="none" normalizeH="0" baseline="0" noProof="0" err="1">
                  <a:ln>
                    <a:noFill/>
                  </a:ln>
                  <a:solidFill>
                    <a:schemeClr val="tx1"/>
                  </a:solidFill>
                  <a:effectLst/>
                  <a:uLnTx/>
                  <a:uFillTx/>
                  <a:ea typeface="+mn-ea"/>
                  <a:cs typeface="+mn-cs"/>
                </a:rPr>
                <a:t>utilization</a:t>
              </a:r>
              <a:endParaRPr kumimoji="0" lang="nl-NL" sz="1300" b="1" i="0" u="none" strike="noStrike" kern="1200" cap="none" normalizeH="0" baseline="0" noProof="0">
                <a:ln>
                  <a:noFill/>
                </a:ln>
                <a:solidFill>
                  <a:schemeClr val="tx1"/>
                </a:solidFill>
                <a:effectLst/>
                <a:uLnTx/>
                <a:uFillTx/>
                <a:ea typeface="+mn-ea"/>
                <a:cs typeface="+mn-cs"/>
              </a:endParaRPr>
            </a:p>
          </p:txBody>
        </p:sp>
        <p:sp>
          <p:nvSpPr>
            <p:cNvPr id="171" name="Rounded Rectangle 170">
              <a:extLst>
                <a:ext uri="{FF2B5EF4-FFF2-40B4-BE49-F238E27FC236}">
                  <a16:creationId xmlns:a16="http://schemas.microsoft.com/office/drawing/2014/main" id="{B49DE512-B4F2-D8A3-EBC7-2440BEFC554B}"/>
                </a:ext>
              </a:extLst>
            </p:cNvPr>
            <p:cNvSpPr/>
            <p:nvPr/>
          </p:nvSpPr>
          <p:spPr>
            <a:xfrm>
              <a:off x="419100" y="4475194"/>
              <a:ext cx="11353382" cy="768096"/>
            </a:xfrm>
            <a:prstGeom prst="roundRect">
              <a:avLst>
                <a:gd name="adj" fmla="val 50000"/>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r"/>
              <a:endParaRPr kumimoji="0" lang="nl-NL" sz="1300" b="0" i="0" u="none" strike="noStrike" kern="1200" cap="none" normalizeH="0" baseline="0" noProof="0">
                <a:ln>
                  <a:noFill/>
                </a:ln>
                <a:solidFill>
                  <a:schemeClr val="tx1"/>
                </a:solidFill>
                <a:effectLst/>
                <a:uLnTx/>
                <a:uFillTx/>
                <a:ea typeface="+mn-ea"/>
                <a:cs typeface="+mn-cs"/>
              </a:endParaRPr>
            </a:p>
          </p:txBody>
        </p:sp>
        <p:sp>
          <p:nvSpPr>
            <p:cNvPr id="23" name="Rounded Rectangle 22">
              <a:extLst>
                <a:ext uri="{FF2B5EF4-FFF2-40B4-BE49-F238E27FC236}">
                  <a16:creationId xmlns:a16="http://schemas.microsoft.com/office/drawing/2014/main" id="{88ED9814-269F-22E7-58D5-976EE3BC6342}"/>
                </a:ext>
              </a:extLst>
            </p:cNvPr>
            <p:cNvSpPr>
              <a:spLocks noChangeAspect="1"/>
            </p:cNvSpPr>
            <p:nvPr/>
          </p:nvSpPr>
          <p:spPr>
            <a:xfrm>
              <a:off x="5730240" y="4498143"/>
              <a:ext cx="731520" cy="731886"/>
            </a:xfrm>
            <a:prstGeom prst="ellipse">
              <a:avLst/>
            </a:prstGeom>
            <a:gradFill>
              <a:gsLst>
                <a:gs pos="0">
                  <a:schemeClr val="accent2"/>
                </a:gs>
                <a:gs pos="99000">
                  <a:schemeClr val="bg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aphic 119">
              <a:extLst>
                <a:ext uri="{FF2B5EF4-FFF2-40B4-BE49-F238E27FC236}">
                  <a16:creationId xmlns:a16="http://schemas.microsoft.com/office/drawing/2014/main" id="{9B2AACE0-25B2-49D8-B6ED-DD0EDFD98F6D}"/>
                </a:ext>
              </a:extLst>
            </p:cNvPr>
            <p:cNvGrpSpPr/>
            <p:nvPr/>
          </p:nvGrpSpPr>
          <p:grpSpPr>
            <a:xfrm>
              <a:off x="5921431" y="4677078"/>
              <a:ext cx="356351" cy="356351"/>
              <a:chOff x="5921431" y="4677078"/>
              <a:chExt cx="356351" cy="356351"/>
            </a:xfrm>
            <a:solidFill>
              <a:schemeClr val="bg1"/>
            </a:solidFill>
          </p:grpSpPr>
          <p:sp>
            <p:nvSpPr>
              <p:cNvPr id="157" name="Freeform 156">
                <a:extLst>
                  <a:ext uri="{FF2B5EF4-FFF2-40B4-BE49-F238E27FC236}">
                    <a16:creationId xmlns:a16="http://schemas.microsoft.com/office/drawing/2014/main" id="{ADD818CC-ED15-E6F7-27E7-78478A39FC36}"/>
                  </a:ext>
                </a:extLst>
              </p:cNvPr>
              <p:cNvSpPr/>
              <p:nvPr/>
            </p:nvSpPr>
            <p:spPr>
              <a:xfrm>
                <a:off x="5921431" y="4677078"/>
                <a:ext cx="34276" cy="356351"/>
              </a:xfrm>
              <a:custGeom>
                <a:avLst/>
                <a:gdLst>
                  <a:gd name="connsiteX0" fmla="*/ 17138 w 34276"/>
                  <a:gd name="connsiteY0" fmla="*/ 356352 h 356351"/>
                  <a:gd name="connsiteX1" fmla="*/ 0 w 34276"/>
                  <a:gd name="connsiteY1" fmla="*/ 339213 h 356351"/>
                  <a:gd name="connsiteX2" fmla="*/ 0 w 34276"/>
                  <a:gd name="connsiteY2" fmla="*/ 17138 h 356351"/>
                  <a:gd name="connsiteX3" fmla="*/ 17138 w 34276"/>
                  <a:gd name="connsiteY3" fmla="*/ 0 h 356351"/>
                  <a:gd name="connsiteX4" fmla="*/ 34277 w 34276"/>
                  <a:gd name="connsiteY4" fmla="*/ 17138 h 356351"/>
                  <a:gd name="connsiteX5" fmla="*/ 34277 w 34276"/>
                  <a:gd name="connsiteY5" fmla="*/ 339213 h 356351"/>
                  <a:gd name="connsiteX6" fmla="*/ 17138 w 34276"/>
                  <a:gd name="connsiteY6" fmla="*/ 356352 h 35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76" h="356351">
                    <a:moveTo>
                      <a:pt x="17138" y="356352"/>
                    </a:moveTo>
                    <a:cubicBezTo>
                      <a:pt x="7673" y="356352"/>
                      <a:pt x="0" y="348678"/>
                      <a:pt x="0" y="339213"/>
                    </a:cubicBezTo>
                    <a:lnTo>
                      <a:pt x="0" y="17138"/>
                    </a:lnTo>
                    <a:cubicBezTo>
                      <a:pt x="0" y="7673"/>
                      <a:pt x="7673" y="0"/>
                      <a:pt x="17138" y="0"/>
                    </a:cubicBezTo>
                    <a:cubicBezTo>
                      <a:pt x="26604" y="0"/>
                      <a:pt x="34277" y="7673"/>
                      <a:pt x="34277" y="17138"/>
                    </a:cubicBezTo>
                    <a:lnTo>
                      <a:pt x="34277" y="339213"/>
                    </a:lnTo>
                    <a:cubicBezTo>
                      <a:pt x="34277" y="348678"/>
                      <a:pt x="26604" y="356352"/>
                      <a:pt x="17138" y="356352"/>
                    </a:cubicBezTo>
                    <a:close/>
                  </a:path>
                </a:pathLst>
              </a:custGeom>
              <a:solidFill>
                <a:schemeClr val="bg1"/>
              </a:solidFill>
              <a:ln w="2123" cap="flat">
                <a:no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339C977A-5AEC-4571-E6EF-B812B8520182}"/>
                  </a:ext>
                </a:extLst>
              </p:cNvPr>
              <p:cNvSpPr/>
              <p:nvPr/>
            </p:nvSpPr>
            <p:spPr>
              <a:xfrm>
                <a:off x="5921431" y="4999152"/>
                <a:ext cx="356351" cy="34276"/>
              </a:xfrm>
              <a:custGeom>
                <a:avLst/>
                <a:gdLst>
                  <a:gd name="connsiteX0" fmla="*/ 339213 w 356351"/>
                  <a:gd name="connsiteY0" fmla="*/ 34277 h 34276"/>
                  <a:gd name="connsiteX1" fmla="*/ 17138 w 356351"/>
                  <a:gd name="connsiteY1" fmla="*/ 34277 h 34276"/>
                  <a:gd name="connsiteX2" fmla="*/ 0 w 356351"/>
                  <a:gd name="connsiteY2" fmla="*/ 17138 h 34276"/>
                  <a:gd name="connsiteX3" fmla="*/ 17138 w 356351"/>
                  <a:gd name="connsiteY3" fmla="*/ 0 h 34276"/>
                  <a:gd name="connsiteX4" fmla="*/ 339213 w 356351"/>
                  <a:gd name="connsiteY4" fmla="*/ 0 h 34276"/>
                  <a:gd name="connsiteX5" fmla="*/ 356352 w 356351"/>
                  <a:gd name="connsiteY5" fmla="*/ 17138 h 34276"/>
                  <a:gd name="connsiteX6" fmla="*/ 339213 w 356351"/>
                  <a:gd name="connsiteY6" fmla="*/ 34277 h 3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351" h="34276">
                    <a:moveTo>
                      <a:pt x="339213" y="34277"/>
                    </a:moveTo>
                    <a:lnTo>
                      <a:pt x="17138" y="34277"/>
                    </a:lnTo>
                    <a:cubicBezTo>
                      <a:pt x="7673" y="34277"/>
                      <a:pt x="0" y="26603"/>
                      <a:pt x="0" y="17138"/>
                    </a:cubicBezTo>
                    <a:cubicBezTo>
                      <a:pt x="0" y="7674"/>
                      <a:pt x="7673" y="0"/>
                      <a:pt x="17138" y="0"/>
                    </a:cubicBezTo>
                    <a:lnTo>
                      <a:pt x="339213" y="0"/>
                    </a:lnTo>
                    <a:cubicBezTo>
                      <a:pt x="348678" y="0"/>
                      <a:pt x="356352" y="7674"/>
                      <a:pt x="356352" y="17138"/>
                    </a:cubicBezTo>
                    <a:cubicBezTo>
                      <a:pt x="356352" y="26603"/>
                      <a:pt x="348678" y="34277"/>
                      <a:pt x="339213" y="34277"/>
                    </a:cubicBezTo>
                    <a:close/>
                  </a:path>
                </a:pathLst>
              </a:custGeom>
              <a:solidFill>
                <a:schemeClr val="bg1"/>
              </a:solidFill>
              <a:ln w="2123" cap="flat">
                <a:noFill/>
                <a:prstDash val="solid"/>
                <a:miter/>
              </a:ln>
            </p:spPr>
            <p:txBody>
              <a:bodyPr rtlCol="0" anchor="ctr"/>
              <a:lstStyle/>
              <a:p>
                <a:endParaRPr lang="en-US"/>
              </a:p>
            </p:txBody>
          </p:sp>
          <p:sp>
            <p:nvSpPr>
              <p:cNvPr id="159" name="Freeform 158">
                <a:extLst>
                  <a:ext uri="{FF2B5EF4-FFF2-40B4-BE49-F238E27FC236}">
                    <a16:creationId xmlns:a16="http://schemas.microsoft.com/office/drawing/2014/main" id="{288A3919-5BE3-E43F-C083-C37697154436}"/>
                  </a:ext>
                </a:extLst>
              </p:cNvPr>
              <p:cNvSpPr/>
              <p:nvPr/>
            </p:nvSpPr>
            <p:spPr>
              <a:xfrm>
                <a:off x="6001853" y="4797690"/>
                <a:ext cx="34276" cy="155038"/>
              </a:xfrm>
              <a:custGeom>
                <a:avLst/>
                <a:gdLst>
                  <a:gd name="connsiteX0" fmla="*/ 17138 w 34276"/>
                  <a:gd name="connsiteY0" fmla="*/ 155039 h 155038"/>
                  <a:gd name="connsiteX1" fmla="*/ 0 w 34276"/>
                  <a:gd name="connsiteY1" fmla="*/ 137900 h 155038"/>
                  <a:gd name="connsiteX2" fmla="*/ 0 w 34276"/>
                  <a:gd name="connsiteY2" fmla="*/ 17138 h 155038"/>
                  <a:gd name="connsiteX3" fmla="*/ 17138 w 34276"/>
                  <a:gd name="connsiteY3" fmla="*/ 0 h 155038"/>
                  <a:gd name="connsiteX4" fmla="*/ 34277 w 34276"/>
                  <a:gd name="connsiteY4" fmla="*/ 17138 h 155038"/>
                  <a:gd name="connsiteX5" fmla="*/ 34277 w 34276"/>
                  <a:gd name="connsiteY5" fmla="*/ 137900 h 155038"/>
                  <a:gd name="connsiteX6" fmla="*/ 17138 w 34276"/>
                  <a:gd name="connsiteY6" fmla="*/ 155039 h 15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76" h="155038">
                    <a:moveTo>
                      <a:pt x="17138" y="155039"/>
                    </a:moveTo>
                    <a:cubicBezTo>
                      <a:pt x="7673" y="155039"/>
                      <a:pt x="0" y="147365"/>
                      <a:pt x="0" y="137900"/>
                    </a:cubicBezTo>
                    <a:lnTo>
                      <a:pt x="0" y="17138"/>
                    </a:lnTo>
                    <a:cubicBezTo>
                      <a:pt x="0" y="7673"/>
                      <a:pt x="7673" y="0"/>
                      <a:pt x="17138" y="0"/>
                    </a:cubicBezTo>
                    <a:cubicBezTo>
                      <a:pt x="26604" y="0"/>
                      <a:pt x="34277" y="7673"/>
                      <a:pt x="34277" y="17138"/>
                    </a:cubicBezTo>
                    <a:lnTo>
                      <a:pt x="34277" y="137900"/>
                    </a:lnTo>
                    <a:cubicBezTo>
                      <a:pt x="34277" y="147365"/>
                      <a:pt x="26604" y="155039"/>
                      <a:pt x="17138" y="155039"/>
                    </a:cubicBezTo>
                    <a:close/>
                  </a:path>
                </a:pathLst>
              </a:custGeom>
              <a:solidFill>
                <a:schemeClr val="bg1"/>
              </a:solidFill>
              <a:ln w="2123" cap="flat">
                <a:noFill/>
                <a:prstDash val="solid"/>
                <a:miter/>
              </a:ln>
            </p:spPr>
            <p:txBody>
              <a:bodyPr rtlCol="0" anchor="ctr"/>
              <a:lstStyle/>
              <a:p>
                <a:endParaRPr lang="en-US"/>
              </a:p>
            </p:txBody>
          </p:sp>
          <p:sp>
            <p:nvSpPr>
              <p:cNvPr id="160" name="Freeform 159">
                <a:extLst>
                  <a:ext uri="{FF2B5EF4-FFF2-40B4-BE49-F238E27FC236}">
                    <a16:creationId xmlns:a16="http://schemas.microsoft.com/office/drawing/2014/main" id="{4F31E740-FED1-64B0-4CE5-2D58E8C68849}"/>
                  </a:ext>
                </a:extLst>
              </p:cNvPr>
              <p:cNvSpPr/>
              <p:nvPr/>
            </p:nvSpPr>
            <p:spPr>
              <a:xfrm>
                <a:off x="6082468" y="4717289"/>
                <a:ext cx="34276" cy="235439"/>
              </a:xfrm>
              <a:custGeom>
                <a:avLst/>
                <a:gdLst>
                  <a:gd name="connsiteX0" fmla="*/ 17138 w 34276"/>
                  <a:gd name="connsiteY0" fmla="*/ 235440 h 235439"/>
                  <a:gd name="connsiteX1" fmla="*/ 0 w 34276"/>
                  <a:gd name="connsiteY1" fmla="*/ 218301 h 235439"/>
                  <a:gd name="connsiteX2" fmla="*/ 0 w 34276"/>
                  <a:gd name="connsiteY2" fmla="*/ 17138 h 235439"/>
                  <a:gd name="connsiteX3" fmla="*/ 17138 w 34276"/>
                  <a:gd name="connsiteY3" fmla="*/ 0 h 235439"/>
                  <a:gd name="connsiteX4" fmla="*/ 34277 w 34276"/>
                  <a:gd name="connsiteY4" fmla="*/ 17138 h 235439"/>
                  <a:gd name="connsiteX5" fmla="*/ 34277 w 34276"/>
                  <a:gd name="connsiteY5" fmla="*/ 218301 h 235439"/>
                  <a:gd name="connsiteX6" fmla="*/ 17138 w 34276"/>
                  <a:gd name="connsiteY6" fmla="*/ 235440 h 23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76" h="235439">
                    <a:moveTo>
                      <a:pt x="17138" y="235440"/>
                    </a:moveTo>
                    <a:cubicBezTo>
                      <a:pt x="7673" y="235440"/>
                      <a:pt x="0" y="227766"/>
                      <a:pt x="0" y="218301"/>
                    </a:cubicBezTo>
                    <a:lnTo>
                      <a:pt x="0" y="17138"/>
                    </a:lnTo>
                    <a:cubicBezTo>
                      <a:pt x="0" y="7673"/>
                      <a:pt x="7673" y="0"/>
                      <a:pt x="17138" y="0"/>
                    </a:cubicBezTo>
                    <a:cubicBezTo>
                      <a:pt x="26604" y="0"/>
                      <a:pt x="34277" y="7673"/>
                      <a:pt x="34277" y="17138"/>
                    </a:cubicBezTo>
                    <a:lnTo>
                      <a:pt x="34277" y="218301"/>
                    </a:lnTo>
                    <a:cubicBezTo>
                      <a:pt x="34277" y="227766"/>
                      <a:pt x="26604" y="235440"/>
                      <a:pt x="17138" y="235440"/>
                    </a:cubicBezTo>
                    <a:close/>
                  </a:path>
                </a:pathLst>
              </a:custGeom>
              <a:solidFill>
                <a:schemeClr val="bg1"/>
              </a:solidFill>
              <a:ln w="2123" cap="flat">
                <a:no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2BC7AC25-69D1-BBC8-ABD7-6B6A258149F7}"/>
                  </a:ext>
                </a:extLst>
              </p:cNvPr>
              <p:cNvSpPr/>
              <p:nvPr/>
            </p:nvSpPr>
            <p:spPr>
              <a:xfrm>
                <a:off x="6162805" y="4838115"/>
                <a:ext cx="34276" cy="114613"/>
              </a:xfrm>
              <a:custGeom>
                <a:avLst/>
                <a:gdLst>
                  <a:gd name="connsiteX0" fmla="*/ 17138 w 34276"/>
                  <a:gd name="connsiteY0" fmla="*/ 114614 h 114613"/>
                  <a:gd name="connsiteX1" fmla="*/ 0 w 34276"/>
                  <a:gd name="connsiteY1" fmla="*/ 97475 h 114613"/>
                  <a:gd name="connsiteX2" fmla="*/ 0 w 34276"/>
                  <a:gd name="connsiteY2" fmla="*/ 17138 h 114613"/>
                  <a:gd name="connsiteX3" fmla="*/ 17138 w 34276"/>
                  <a:gd name="connsiteY3" fmla="*/ 0 h 114613"/>
                  <a:gd name="connsiteX4" fmla="*/ 34277 w 34276"/>
                  <a:gd name="connsiteY4" fmla="*/ 17138 h 114613"/>
                  <a:gd name="connsiteX5" fmla="*/ 34277 w 34276"/>
                  <a:gd name="connsiteY5" fmla="*/ 97475 h 114613"/>
                  <a:gd name="connsiteX6" fmla="*/ 17138 w 34276"/>
                  <a:gd name="connsiteY6" fmla="*/ 114614 h 11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76" h="114613">
                    <a:moveTo>
                      <a:pt x="17138" y="114614"/>
                    </a:moveTo>
                    <a:cubicBezTo>
                      <a:pt x="7674" y="114614"/>
                      <a:pt x="0" y="106940"/>
                      <a:pt x="0" y="97475"/>
                    </a:cubicBezTo>
                    <a:lnTo>
                      <a:pt x="0" y="17138"/>
                    </a:lnTo>
                    <a:cubicBezTo>
                      <a:pt x="0" y="7673"/>
                      <a:pt x="7674" y="0"/>
                      <a:pt x="17138" y="0"/>
                    </a:cubicBezTo>
                    <a:cubicBezTo>
                      <a:pt x="26603" y="0"/>
                      <a:pt x="34277" y="7673"/>
                      <a:pt x="34277" y="17138"/>
                    </a:cubicBezTo>
                    <a:lnTo>
                      <a:pt x="34277" y="97475"/>
                    </a:lnTo>
                    <a:cubicBezTo>
                      <a:pt x="34277" y="106940"/>
                      <a:pt x="26603" y="114614"/>
                      <a:pt x="17138" y="114614"/>
                    </a:cubicBezTo>
                    <a:close/>
                  </a:path>
                </a:pathLst>
              </a:custGeom>
              <a:solidFill>
                <a:schemeClr val="bg1"/>
              </a:solidFill>
              <a:ln w="2123" cap="flat">
                <a:noFill/>
                <a:prstDash val="solid"/>
                <a:miter/>
              </a:ln>
            </p:spPr>
            <p:txBody>
              <a:bodyPr rtlCol="0" anchor="ctr"/>
              <a:lstStyle/>
              <a:p>
                <a:endParaRPr lang="en-US"/>
              </a:p>
            </p:txBody>
          </p:sp>
        </p:grpSp>
      </p:grpSp>
      <p:grpSp>
        <p:nvGrpSpPr>
          <p:cNvPr id="179" name="Group 178">
            <a:extLst>
              <a:ext uri="{FF2B5EF4-FFF2-40B4-BE49-F238E27FC236}">
                <a16:creationId xmlns:a16="http://schemas.microsoft.com/office/drawing/2014/main" id="{D4422B93-8AB1-0CD2-3DC5-494791BCF49A}"/>
              </a:ext>
            </a:extLst>
          </p:cNvPr>
          <p:cNvGrpSpPr/>
          <p:nvPr/>
        </p:nvGrpSpPr>
        <p:grpSpPr>
          <a:xfrm>
            <a:off x="419100" y="5348031"/>
            <a:ext cx="11353382" cy="768096"/>
            <a:chOff x="419100" y="5348031"/>
            <a:chExt cx="11353382" cy="768096"/>
          </a:xfrm>
        </p:grpSpPr>
        <p:sp>
          <p:nvSpPr>
            <p:cNvPr id="39" name="Rounded Rectangle 38">
              <a:extLst>
                <a:ext uri="{FF2B5EF4-FFF2-40B4-BE49-F238E27FC236}">
                  <a16:creationId xmlns:a16="http://schemas.microsoft.com/office/drawing/2014/main" id="{C485FFB3-C3F2-ACB3-0701-12520C595156}"/>
                </a:ext>
              </a:extLst>
            </p:cNvPr>
            <p:cNvSpPr/>
            <p:nvPr/>
          </p:nvSpPr>
          <p:spPr>
            <a:xfrm flipH="1">
              <a:off x="6737513" y="5363503"/>
              <a:ext cx="5034969" cy="731887"/>
            </a:xfrm>
            <a:prstGeom prst="roundRect">
              <a:avLst>
                <a:gd name="adj" fmla="val 50000"/>
              </a:avLst>
            </a:prstGeom>
            <a:gradFill>
              <a:gsLst>
                <a:gs pos="0">
                  <a:schemeClr val="bg1">
                    <a:lumMod val="95000"/>
                    <a:alpha val="0"/>
                  </a:schemeClr>
                </a:gs>
                <a:gs pos="99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r>
                <a:rPr lang="nl-NL" sz="1300" b="1">
                  <a:solidFill>
                    <a:schemeClr val="tx1"/>
                  </a:solidFill>
                </a:rPr>
                <a:t>Non-</a:t>
              </a:r>
              <a:r>
                <a:rPr kumimoji="0" lang="nl-NL" sz="1300" b="1" i="0" u="none" strike="noStrike" kern="1200" cap="none" normalizeH="0" baseline="0" noProof="0" err="1">
                  <a:ln>
                    <a:noFill/>
                  </a:ln>
                  <a:solidFill>
                    <a:schemeClr val="tx1"/>
                  </a:solidFill>
                  <a:effectLst/>
                  <a:uLnTx/>
                  <a:uFillTx/>
                  <a:ea typeface="+mn-ea"/>
                  <a:cs typeface="+mn-cs"/>
                </a:rPr>
                <a:t>utilized</a:t>
              </a:r>
              <a:r>
                <a:rPr kumimoji="0" lang="nl-NL" sz="1300" b="1" i="0" u="none" strike="noStrike" kern="1200" cap="none" normalizeH="0" baseline="0" noProof="0">
                  <a:ln>
                    <a:noFill/>
                  </a:ln>
                  <a:solidFill>
                    <a:schemeClr val="tx1"/>
                  </a:solidFill>
                  <a:effectLst/>
                  <a:uLnTx/>
                  <a:uFillTx/>
                  <a:ea typeface="+mn-ea"/>
                  <a:cs typeface="+mn-cs"/>
                </a:rPr>
                <a:t> time</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booked</a:t>
              </a:r>
              <a:r>
                <a:rPr kumimoji="0" lang="nl-NL" sz="1300" b="0" i="0" u="none" strike="noStrike" kern="1200" cap="none" normalizeH="0" baseline="0" noProof="0">
                  <a:ln>
                    <a:noFill/>
                  </a:ln>
                  <a:solidFill>
                    <a:schemeClr val="tx1"/>
                  </a:solidFill>
                  <a:effectLst/>
                  <a:uLnTx/>
                  <a:uFillTx/>
                  <a:ea typeface="+mn-ea"/>
                  <a:cs typeface="+mn-cs"/>
                </a:rPr>
                <a:t> on ‘</a:t>
              </a:r>
              <a:r>
                <a:rPr kumimoji="0" lang="nl-NL" sz="1300" b="0" i="0" u="none" strike="noStrike" kern="1200" cap="none" normalizeH="0" baseline="0" noProof="0" err="1">
                  <a:ln>
                    <a:noFill/>
                  </a:ln>
                  <a:solidFill>
                    <a:schemeClr val="tx1"/>
                  </a:solidFill>
                  <a:effectLst/>
                  <a:uLnTx/>
                  <a:uFillTx/>
                  <a:ea typeface="+mn-ea"/>
                  <a:cs typeface="+mn-cs"/>
                </a:rPr>
                <a:t>approved</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bench</a:t>
              </a:r>
              <a:r>
                <a:rPr kumimoji="0" lang="nl-NL" sz="1300" b="0" i="0" u="none" strike="noStrike" kern="1200" cap="none" normalizeH="0" baseline="0" noProof="0">
                  <a:ln>
                    <a:noFill/>
                  </a:ln>
                  <a:solidFill>
                    <a:schemeClr val="tx1"/>
                  </a:solidFill>
                  <a:effectLst/>
                  <a:uLnTx/>
                  <a:uFillTx/>
                  <a:ea typeface="+mn-ea"/>
                  <a:cs typeface="+mn-cs"/>
                </a:rPr>
                <a:t> time’ code</a:t>
              </a:r>
              <a:br>
                <a:rPr kumimoji="0" lang="nl-NL" sz="1300" b="0" i="0" u="none" strike="noStrike" kern="1200" cap="none" normalizeH="0" baseline="0" noProof="0">
                  <a:ln>
                    <a:noFill/>
                  </a:ln>
                  <a:solidFill>
                    <a:schemeClr val="tx1"/>
                  </a:solidFill>
                  <a:effectLst/>
                  <a:uLnTx/>
                  <a:uFillTx/>
                  <a:ea typeface="+mn-ea"/>
                  <a:cs typeface="+mn-cs"/>
                </a:rPr>
              </a:br>
              <a:r>
                <a:rPr kumimoji="0" lang="nl-NL" sz="1300" b="0" i="0" u="none" strike="noStrike" kern="1200" cap="none" normalizeH="0" baseline="0" noProof="0">
                  <a:ln>
                    <a:noFill/>
                  </a:ln>
                  <a:solidFill>
                    <a:schemeClr val="tx1"/>
                  </a:solidFill>
                  <a:effectLst/>
                  <a:uLnTx/>
                  <a:uFillTx/>
                  <a:ea typeface="+mn-ea"/>
                  <a:cs typeface="+mn-cs"/>
                </a:rPr>
                <a:t>Shared </a:t>
              </a:r>
              <a:r>
                <a:rPr kumimoji="0" lang="nl-NL" sz="1300" b="0" i="0" u="none" strike="noStrike" kern="1200" cap="none" normalizeH="0" baseline="0" noProof="0" err="1">
                  <a:ln>
                    <a:noFill/>
                  </a:ln>
                  <a:solidFill>
                    <a:schemeClr val="tx1"/>
                  </a:solidFill>
                  <a:effectLst/>
                  <a:uLnTx/>
                  <a:uFillTx/>
                  <a:ea typeface="+mn-ea"/>
                  <a:cs typeface="+mn-cs"/>
                </a:rPr>
                <a:t>responsibility</a:t>
              </a:r>
              <a:r>
                <a:rPr kumimoji="0" lang="nl-NL" sz="1300" b="0" i="0" u="none" strike="noStrike" kern="1200" cap="none" normalizeH="0" baseline="0" noProof="0">
                  <a:ln>
                    <a:noFill/>
                  </a:ln>
                  <a:solidFill>
                    <a:schemeClr val="tx1"/>
                  </a:solidFill>
                  <a:effectLst/>
                  <a:uLnTx/>
                  <a:uFillTx/>
                  <a:ea typeface="+mn-ea"/>
                  <a:cs typeface="+mn-cs"/>
                </a:rPr>
                <a:t> </a:t>
              </a:r>
            </a:p>
          </p:txBody>
        </p:sp>
        <p:sp>
          <p:nvSpPr>
            <p:cNvPr id="11" name="Rounded Rectangle 10">
              <a:extLst>
                <a:ext uri="{FF2B5EF4-FFF2-40B4-BE49-F238E27FC236}">
                  <a16:creationId xmlns:a16="http://schemas.microsoft.com/office/drawing/2014/main" id="{08088E42-A523-842B-EB89-AA73790F86E8}"/>
                </a:ext>
              </a:extLst>
            </p:cNvPr>
            <p:cNvSpPr/>
            <p:nvPr/>
          </p:nvSpPr>
          <p:spPr>
            <a:xfrm>
              <a:off x="419100" y="5363503"/>
              <a:ext cx="5034969" cy="731887"/>
            </a:xfrm>
            <a:prstGeom prst="roundRect">
              <a:avLst>
                <a:gd name="adj" fmla="val 50000"/>
              </a:avLst>
            </a:prstGeom>
            <a:gradFill>
              <a:gsLst>
                <a:gs pos="0">
                  <a:schemeClr val="bg1">
                    <a:lumMod val="95000"/>
                    <a:alpha val="0"/>
                  </a:schemeClr>
                </a:gs>
                <a:gs pos="99000">
                  <a:schemeClr val="bg1">
                    <a:lumMod val="9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r"/>
              <a:r>
                <a:rPr kumimoji="0" lang="nl-NL" sz="1300" b="1" i="0" u="none" strike="noStrike" kern="1200" cap="none" normalizeH="0" baseline="0" noProof="0">
                  <a:ln>
                    <a:noFill/>
                  </a:ln>
                  <a:solidFill>
                    <a:schemeClr val="tx1"/>
                  </a:solidFill>
                  <a:effectLst/>
                  <a:uLnTx/>
                  <a:uFillTx/>
                  <a:ea typeface="+mn-ea"/>
                  <a:cs typeface="+mn-cs"/>
                </a:rPr>
                <a:t>Non-</a:t>
              </a:r>
              <a:r>
                <a:rPr kumimoji="0" lang="nl-NL" sz="1300" b="1" i="0" u="none" strike="noStrike" kern="1200" cap="none" normalizeH="0" baseline="0" noProof="0" err="1">
                  <a:ln>
                    <a:noFill/>
                  </a:ln>
                  <a:solidFill>
                    <a:schemeClr val="tx1"/>
                  </a:solidFill>
                  <a:effectLst/>
                  <a:uLnTx/>
                  <a:uFillTx/>
                  <a:ea typeface="+mn-ea"/>
                  <a:cs typeface="+mn-cs"/>
                </a:rPr>
                <a:t>utilized</a:t>
              </a:r>
              <a:r>
                <a:rPr kumimoji="0" lang="nl-NL" sz="1300" b="1" i="0" u="none" strike="noStrike" kern="1200" cap="none" normalizeH="0" baseline="0" noProof="0">
                  <a:ln>
                    <a:noFill/>
                  </a:ln>
                  <a:solidFill>
                    <a:schemeClr val="tx1"/>
                  </a:solidFill>
                  <a:effectLst/>
                  <a:uLnTx/>
                  <a:uFillTx/>
                  <a:ea typeface="+mn-ea"/>
                  <a:cs typeface="+mn-cs"/>
                </a:rPr>
                <a:t> time</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booked</a:t>
              </a:r>
              <a:r>
                <a:rPr kumimoji="0" lang="nl-NL" sz="1300" b="0" i="0" u="none" strike="noStrike" kern="1200" cap="none" normalizeH="0" baseline="0" noProof="0">
                  <a:ln>
                    <a:noFill/>
                  </a:ln>
                  <a:solidFill>
                    <a:schemeClr val="tx1"/>
                  </a:solidFill>
                  <a:effectLst/>
                  <a:uLnTx/>
                  <a:uFillTx/>
                  <a:ea typeface="+mn-ea"/>
                  <a:cs typeface="+mn-cs"/>
                </a:rPr>
                <a:t> on ‘</a:t>
              </a:r>
              <a:r>
                <a:rPr kumimoji="0" lang="nl-NL" sz="1300" b="0" i="0" u="none" strike="noStrike" kern="1200" cap="none" normalizeH="0" baseline="0" noProof="0" err="1">
                  <a:ln>
                    <a:noFill/>
                  </a:ln>
                  <a:solidFill>
                    <a:schemeClr val="tx1"/>
                  </a:solidFill>
                  <a:effectLst/>
                  <a:uLnTx/>
                  <a:uFillTx/>
                  <a:ea typeface="+mn-ea"/>
                  <a:cs typeface="+mn-cs"/>
                </a:rPr>
                <a:t>approved</a:t>
              </a:r>
              <a:r>
                <a:rPr kumimoji="0" lang="nl-NL" sz="1300" b="0" i="0" u="none" strike="noStrike" kern="1200" cap="none" normalizeH="0" baseline="0" noProof="0">
                  <a:ln>
                    <a:noFill/>
                  </a:ln>
                  <a:solidFill>
                    <a:schemeClr val="tx1"/>
                  </a:solidFill>
                  <a:effectLst/>
                  <a:uLnTx/>
                  <a:uFillTx/>
                  <a:ea typeface="+mn-ea"/>
                  <a:cs typeface="+mn-cs"/>
                </a:rPr>
                <a:t> </a:t>
              </a:r>
              <a:r>
                <a:rPr kumimoji="0" lang="nl-NL" sz="1300" b="0" i="0" u="none" strike="noStrike" kern="1200" cap="none" normalizeH="0" baseline="0" noProof="0" err="1">
                  <a:ln>
                    <a:noFill/>
                  </a:ln>
                  <a:solidFill>
                    <a:schemeClr val="tx1"/>
                  </a:solidFill>
                  <a:effectLst/>
                  <a:uLnTx/>
                  <a:uFillTx/>
                  <a:ea typeface="+mn-ea"/>
                  <a:cs typeface="+mn-cs"/>
                </a:rPr>
                <a:t>bench</a:t>
              </a:r>
              <a:r>
                <a:rPr kumimoji="0" lang="nl-NL" sz="1300" b="0" i="0" u="none" strike="noStrike" kern="1200" cap="none" normalizeH="0" baseline="0" noProof="0">
                  <a:ln>
                    <a:noFill/>
                  </a:ln>
                  <a:solidFill>
                    <a:schemeClr val="tx1"/>
                  </a:solidFill>
                  <a:effectLst/>
                  <a:uLnTx/>
                  <a:uFillTx/>
                  <a:ea typeface="+mn-ea"/>
                  <a:cs typeface="+mn-cs"/>
                </a:rPr>
                <a:t> time’ code</a:t>
              </a:r>
              <a:br>
                <a:rPr kumimoji="0" lang="nl-NL" sz="1300" b="0" i="0" u="none" strike="noStrike" kern="1200" cap="none" normalizeH="0" baseline="0" noProof="0">
                  <a:ln>
                    <a:noFill/>
                  </a:ln>
                  <a:solidFill>
                    <a:schemeClr val="tx1"/>
                  </a:solidFill>
                  <a:effectLst/>
                  <a:uLnTx/>
                  <a:uFillTx/>
                  <a:ea typeface="+mn-ea"/>
                  <a:cs typeface="+mn-cs"/>
                </a:rPr>
              </a:br>
              <a:r>
                <a:rPr kumimoji="0" lang="nl-NL" sz="1300" b="0" i="0" u="none" strike="noStrike" kern="1200" cap="none" normalizeH="0" baseline="0" noProof="0">
                  <a:ln>
                    <a:noFill/>
                  </a:ln>
                  <a:solidFill>
                    <a:schemeClr val="tx1"/>
                  </a:solidFill>
                  <a:effectLst/>
                  <a:uLnTx/>
                  <a:uFillTx/>
                  <a:ea typeface="+mn-ea"/>
                  <a:cs typeface="+mn-cs"/>
                </a:rPr>
                <a:t>Shared </a:t>
              </a:r>
              <a:r>
                <a:rPr kumimoji="0" lang="nl-NL" sz="1300" b="0" i="0" u="none" strike="noStrike" kern="1200" cap="none" normalizeH="0" baseline="0" noProof="0" err="1">
                  <a:ln>
                    <a:noFill/>
                  </a:ln>
                  <a:solidFill>
                    <a:schemeClr val="tx1"/>
                  </a:solidFill>
                  <a:effectLst/>
                  <a:uLnTx/>
                  <a:uFillTx/>
                  <a:ea typeface="+mn-ea"/>
                  <a:cs typeface="+mn-cs"/>
                </a:rPr>
                <a:t>responsibility</a:t>
              </a:r>
              <a:r>
                <a:rPr kumimoji="0" lang="nl-NL" sz="1300" b="0" i="0" u="none" strike="noStrike" kern="1200" cap="none" normalizeH="0" baseline="0" noProof="0">
                  <a:ln>
                    <a:noFill/>
                  </a:ln>
                  <a:solidFill>
                    <a:schemeClr val="tx1"/>
                  </a:solidFill>
                  <a:effectLst/>
                  <a:uLnTx/>
                  <a:uFillTx/>
                  <a:ea typeface="+mn-ea"/>
                  <a:cs typeface="+mn-cs"/>
                </a:rPr>
                <a:t> </a:t>
              </a:r>
            </a:p>
          </p:txBody>
        </p:sp>
        <p:sp>
          <p:nvSpPr>
            <p:cNvPr id="170" name="Rounded Rectangle 169">
              <a:extLst>
                <a:ext uri="{FF2B5EF4-FFF2-40B4-BE49-F238E27FC236}">
                  <a16:creationId xmlns:a16="http://schemas.microsoft.com/office/drawing/2014/main" id="{6A2AA7C6-8886-B59C-FDF6-6DAFDC2B45D0}"/>
                </a:ext>
              </a:extLst>
            </p:cNvPr>
            <p:cNvSpPr/>
            <p:nvPr/>
          </p:nvSpPr>
          <p:spPr>
            <a:xfrm>
              <a:off x="419100" y="5348031"/>
              <a:ext cx="11353382" cy="768096"/>
            </a:xfrm>
            <a:prstGeom prst="roundRect">
              <a:avLst>
                <a:gd name="adj" fmla="val 50000"/>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r"/>
              <a:endParaRPr kumimoji="0" lang="nl-NL" sz="1300" b="0" i="0" u="none" strike="noStrike" kern="1200" cap="none" normalizeH="0" baseline="0" noProof="0">
                <a:ln>
                  <a:noFill/>
                </a:ln>
                <a:solidFill>
                  <a:schemeClr val="tx1"/>
                </a:solidFill>
                <a:effectLst/>
                <a:uLnTx/>
                <a:uFillTx/>
                <a:ea typeface="+mn-ea"/>
                <a:cs typeface="+mn-cs"/>
              </a:endParaRPr>
            </a:p>
          </p:txBody>
        </p:sp>
        <p:sp>
          <p:nvSpPr>
            <p:cNvPr id="24" name="Rounded Rectangle 23">
              <a:extLst>
                <a:ext uri="{FF2B5EF4-FFF2-40B4-BE49-F238E27FC236}">
                  <a16:creationId xmlns:a16="http://schemas.microsoft.com/office/drawing/2014/main" id="{F9F80795-5046-0F12-909C-924C3113379E}"/>
                </a:ext>
              </a:extLst>
            </p:cNvPr>
            <p:cNvSpPr>
              <a:spLocks noChangeAspect="1"/>
            </p:cNvSpPr>
            <p:nvPr/>
          </p:nvSpPr>
          <p:spPr>
            <a:xfrm>
              <a:off x="5730240" y="5361213"/>
              <a:ext cx="731520" cy="731886"/>
            </a:xfrm>
            <a:prstGeom prst="ellipse">
              <a:avLst/>
            </a:prstGeom>
            <a:gradFill>
              <a:gsLst>
                <a:gs pos="0">
                  <a:schemeClr val="accent2"/>
                </a:gs>
                <a:gs pos="99000">
                  <a:schemeClr val="bg2"/>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67">
              <a:extLst>
                <a:ext uri="{FF2B5EF4-FFF2-40B4-BE49-F238E27FC236}">
                  <a16:creationId xmlns:a16="http://schemas.microsoft.com/office/drawing/2014/main" id="{3EFB9BF1-A9D0-F841-8E39-FAA927FCBEC8}"/>
                </a:ext>
              </a:extLst>
            </p:cNvPr>
            <p:cNvGrpSpPr/>
            <p:nvPr/>
          </p:nvGrpSpPr>
          <p:grpSpPr>
            <a:xfrm>
              <a:off x="5920427" y="5538547"/>
              <a:ext cx="355294" cy="358185"/>
              <a:chOff x="5920427" y="5538547"/>
              <a:chExt cx="355294" cy="358185"/>
            </a:xfrm>
          </p:grpSpPr>
          <p:grpSp>
            <p:nvGrpSpPr>
              <p:cNvPr id="163" name="Graphic 121">
                <a:extLst>
                  <a:ext uri="{FF2B5EF4-FFF2-40B4-BE49-F238E27FC236}">
                    <a16:creationId xmlns:a16="http://schemas.microsoft.com/office/drawing/2014/main" id="{A9F7A5C5-07A8-7AA0-6327-1D2C1D710378}"/>
                  </a:ext>
                </a:extLst>
              </p:cNvPr>
              <p:cNvGrpSpPr/>
              <p:nvPr/>
            </p:nvGrpSpPr>
            <p:grpSpPr>
              <a:xfrm>
                <a:off x="5975977" y="5636014"/>
                <a:ext cx="207803" cy="207803"/>
                <a:chOff x="5975977" y="5636014"/>
                <a:chExt cx="207803" cy="207803"/>
              </a:xfrm>
              <a:solidFill>
                <a:schemeClr val="bg1"/>
              </a:solidFill>
            </p:grpSpPr>
            <p:sp>
              <p:nvSpPr>
                <p:cNvPr id="164" name="Freeform 163">
                  <a:extLst>
                    <a:ext uri="{FF2B5EF4-FFF2-40B4-BE49-F238E27FC236}">
                      <a16:creationId xmlns:a16="http://schemas.microsoft.com/office/drawing/2014/main" id="{226E2979-74F4-35FB-05A1-308027460CB5}"/>
                    </a:ext>
                  </a:extLst>
                </p:cNvPr>
                <p:cNvSpPr/>
                <p:nvPr/>
              </p:nvSpPr>
              <p:spPr>
                <a:xfrm>
                  <a:off x="5975977" y="5636014"/>
                  <a:ext cx="207803" cy="207803"/>
                </a:xfrm>
                <a:custGeom>
                  <a:avLst/>
                  <a:gdLst>
                    <a:gd name="connsiteX0" fmla="*/ 103881 w 207803"/>
                    <a:gd name="connsiteY0" fmla="*/ 207804 h 207803"/>
                    <a:gd name="connsiteX1" fmla="*/ 0 w 207803"/>
                    <a:gd name="connsiteY1" fmla="*/ 103881 h 207803"/>
                    <a:gd name="connsiteX2" fmla="*/ 103923 w 207803"/>
                    <a:gd name="connsiteY2" fmla="*/ 0 h 207803"/>
                    <a:gd name="connsiteX3" fmla="*/ 207804 w 207803"/>
                    <a:gd name="connsiteY3" fmla="*/ 103902 h 207803"/>
                    <a:gd name="connsiteX4" fmla="*/ 103881 w 207803"/>
                    <a:gd name="connsiteY4" fmla="*/ 207804 h 207803"/>
                    <a:gd name="connsiteX5" fmla="*/ 103881 w 207803"/>
                    <a:gd name="connsiteY5" fmla="*/ 34277 h 207803"/>
                    <a:gd name="connsiteX6" fmla="*/ 34277 w 207803"/>
                    <a:gd name="connsiteY6" fmla="*/ 103923 h 207803"/>
                    <a:gd name="connsiteX7" fmla="*/ 103923 w 207803"/>
                    <a:gd name="connsiteY7" fmla="*/ 173527 h 207803"/>
                    <a:gd name="connsiteX8" fmla="*/ 173527 w 207803"/>
                    <a:gd name="connsiteY8" fmla="*/ 103902 h 207803"/>
                    <a:gd name="connsiteX9" fmla="*/ 103881 w 207803"/>
                    <a:gd name="connsiteY9" fmla="*/ 34277 h 20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803" h="207803">
                      <a:moveTo>
                        <a:pt x="103881" y="207804"/>
                      </a:moveTo>
                      <a:cubicBezTo>
                        <a:pt x="46497" y="207791"/>
                        <a:pt x="-12" y="161264"/>
                        <a:pt x="0" y="103881"/>
                      </a:cubicBezTo>
                      <a:cubicBezTo>
                        <a:pt x="12" y="46497"/>
                        <a:pt x="46540" y="-12"/>
                        <a:pt x="103923" y="0"/>
                      </a:cubicBezTo>
                      <a:cubicBezTo>
                        <a:pt x="161299" y="12"/>
                        <a:pt x="207804" y="46527"/>
                        <a:pt x="207804" y="103902"/>
                      </a:cubicBezTo>
                      <a:cubicBezTo>
                        <a:pt x="207733" y="161264"/>
                        <a:pt x="161243" y="207744"/>
                        <a:pt x="103881" y="207804"/>
                      </a:cubicBezTo>
                      <a:close/>
                      <a:moveTo>
                        <a:pt x="103881" y="34277"/>
                      </a:moveTo>
                      <a:cubicBezTo>
                        <a:pt x="65428" y="34289"/>
                        <a:pt x="34265" y="65470"/>
                        <a:pt x="34277" y="103923"/>
                      </a:cubicBezTo>
                      <a:cubicBezTo>
                        <a:pt x="34289" y="142376"/>
                        <a:pt x="65470" y="173540"/>
                        <a:pt x="103923" y="173527"/>
                      </a:cubicBezTo>
                      <a:cubicBezTo>
                        <a:pt x="142368" y="173514"/>
                        <a:pt x="173527" y="142346"/>
                        <a:pt x="173527" y="103902"/>
                      </a:cubicBezTo>
                      <a:cubicBezTo>
                        <a:pt x="173480" y="65460"/>
                        <a:pt x="142322" y="34312"/>
                        <a:pt x="103881" y="34277"/>
                      </a:cubicBezTo>
                      <a:close/>
                    </a:path>
                  </a:pathLst>
                </a:custGeom>
                <a:solidFill>
                  <a:schemeClr val="bg1"/>
                </a:solidFill>
                <a:ln w="2123" cap="flat">
                  <a:noFill/>
                  <a:prstDash val="solid"/>
                  <a:miter/>
                </a:ln>
              </p:spPr>
              <p:txBody>
                <a:bodyPr rtlCol="0" anchor="ctr"/>
                <a:lstStyle/>
                <a:p>
                  <a:endParaRPr lang="en-US"/>
                </a:p>
              </p:txBody>
            </p:sp>
            <p:sp>
              <p:nvSpPr>
                <p:cNvPr id="165" name="Freeform 164">
                  <a:extLst>
                    <a:ext uri="{FF2B5EF4-FFF2-40B4-BE49-F238E27FC236}">
                      <a16:creationId xmlns:a16="http://schemas.microsoft.com/office/drawing/2014/main" id="{B7EB02F7-3871-62A7-6C86-7324BEA568E5}"/>
                    </a:ext>
                  </a:extLst>
                </p:cNvPr>
                <p:cNvSpPr/>
                <p:nvPr/>
              </p:nvSpPr>
              <p:spPr>
                <a:xfrm>
                  <a:off x="6062719" y="5679395"/>
                  <a:ext cx="77680" cy="77658"/>
                </a:xfrm>
                <a:custGeom>
                  <a:avLst/>
                  <a:gdLst>
                    <a:gd name="connsiteX0" fmla="*/ 60542 w 77680"/>
                    <a:gd name="connsiteY0" fmla="*/ 77659 h 77658"/>
                    <a:gd name="connsiteX1" fmla="*/ 17138 w 77680"/>
                    <a:gd name="connsiteY1" fmla="*/ 77659 h 77658"/>
                    <a:gd name="connsiteX2" fmla="*/ 0 w 77680"/>
                    <a:gd name="connsiteY2" fmla="*/ 60520 h 77658"/>
                    <a:gd name="connsiteX3" fmla="*/ 0 w 77680"/>
                    <a:gd name="connsiteY3" fmla="*/ 17138 h 77658"/>
                    <a:gd name="connsiteX4" fmla="*/ 17138 w 77680"/>
                    <a:gd name="connsiteY4" fmla="*/ 0 h 77658"/>
                    <a:gd name="connsiteX5" fmla="*/ 34277 w 77680"/>
                    <a:gd name="connsiteY5" fmla="*/ 17138 h 77658"/>
                    <a:gd name="connsiteX6" fmla="*/ 34277 w 77680"/>
                    <a:gd name="connsiteY6" fmla="*/ 43382 h 77658"/>
                    <a:gd name="connsiteX7" fmla="*/ 60542 w 77680"/>
                    <a:gd name="connsiteY7" fmla="*/ 43382 h 77658"/>
                    <a:gd name="connsiteX8" fmla="*/ 77680 w 77680"/>
                    <a:gd name="connsiteY8" fmla="*/ 60520 h 77658"/>
                    <a:gd name="connsiteX9" fmla="*/ 60542 w 77680"/>
                    <a:gd name="connsiteY9" fmla="*/ 77659 h 7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80" h="77658">
                      <a:moveTo>
                        <a:pt x="60542" y="77659"/>
                      </a:moveTo>
                      <a:lnTo>
                        <a:pt x="17138" y="77659"/>
                      </a:lnTo>
                      <a:cubicBezTo>
                        <a:pt x="7673" y="77659"/>
                        <a:pt x="0" y="69985"/>
                        <a:pt x="0" y="60520"/>
                      </a:cubicBezTo>
                      <a:lnTo>
                        <a:pt x="0" y="17138"/>
                      </a:lnTo>
                      <a:cubicBezTo>
                        <a:pt x="0" y="7673"/>
                        <a:pt x="7673" y="0"/>
                        <a:pt x="17138" y="0"/>
                      </a:cubicBezTo>
                      <a:cubicBezTo>
                        <a:pt x="26604" y="0"/>
                        <a:pt x="34277" y="7673"/>
                        <a:pt x="34277" y="17138"/>
                      </a:cubicBezTo>
                      <a:lnTo>
                        <a:pt x="34277" y="43382"/>
                      </a:lnTo>
                      <a:lnTo>
                        <a:pt x="60542" y="43382"/>
                      </a:lnTo>
                      <a:cubicBezTo>
                        <a:pt x="70006" y="43382"/>
                        <a:pt x="77680" y="51055"/>
                        <a:pt x="77680" y="60520"/>
                      </a:cubicBezTo>
                      <a:cubicBezTo>
                        <a:pt x="77680" y="69985"/>
                        <a:pt x="70006" y="77659"/>
                        <a:pt x="60542" y="77659"/>
                      </a:cubicBezTo>
                      <a:close/>
                    </a:path>
                  </a:pathLst>
                </a:custGeom>
                <a:solidFill>
                  <a:schemeClr val="bg1"/>
                </a:solidFill>
                <a:ln w="2123" cap="flat">
                  <a:noFill/>
                  <a:prstDash val="solid"/>
                  <a:miter/>
                </a:ln>
              </p:spPr>
              <p:txBody>
                <a:bodyPr rtlCol="0" anchor="ctr"/>
                <a:lstStyle/>
                <a:p>
                  <a:endParaRPr lang="en-US"/>
                </a:p>
              </p:txBody>
            </p:sp>
          </p:grpSp>
          <p:sp>
            <p:nvSpPr>
              <p:cNvPr id="166" name="Freeform 165">
                <a:extLst>
                  <a:ext uri="{FF2B5EF4-FFF2-40B4-BE49-F238E27FC236}">
                    <a16:creationId xmlns:a16="http://schemas.microsoft.com/office/drawing/2014/main" id="{BA7CA38C-1FAA-3D30-45CD-1B9A2D8CFB3A}"/>
                  </a:ext>
                </a:extLst>
              </p:cNvPr>
              <p:cNvSpPr/>
              <p:nvPr/>
            </p:nvSpPr>
            <p:spPr>
              <a:xfrm>
                <a:off x="6199097" y="5538547"/>
                <a:ext cx="76624" cy="116811"/>
              </a:xfrm>
              <a:custGeom>
                <a:avLst/>
                <a:gdLst>
                  <a:gd name="connsiteX0" fmla="*/ 19261 w 76624"/>
                  <a:gd name="connsiteY0" fmla="*/ 116811 h 116811"/>
                  <a:gd name="connsiteX1" fmla="*/ 2131 w 76624"/>
                  <a:gd name="connsiteY1" fmla="*/ 99665 h 116811"/>
                  <a:gd name="connsiteX2" fmla="*/ 7157 w 76624"/>
                  <a:gd name="connsiteY2" fmla="*/ 87547 h 116811"/>
                  <a:gd name="connsiteX3" fmla="*/ 35264 w 76624"/>
                  <a:gd name="connsiteY3" fmla="*/ 59462 h 116811"/>
                  <a:gd name="connsiteX4" fmla="*/ 5015 w 76624"/>
                  <a:gd name="connsiteY4" fmla="*/ 29255 h 116811"/>
                  <a:gd name="connsiteX5" fmla="*/ 5026 w 76624"/>
                  <a:gd name="connsiteY5" fmla="*/ 5015 h 116811"/>
                  <a:gd name="connsiteX6" fmla="*/ 29266 w 76624"/>
                  <a:gd name="connsiteY6" fmla="*/ 5026 h 116811"/>
                  <a:gd name="connsiteX7" fmla="*/ 71598 w 76624"/>
                  <a:gd name="connsiteY7" fmla="*/ 47336 h 116811"/>
                  <a:gd name="connsiteX8" fmla="*/ 71611 w 76624"/>
                  <a:gd name="connsiteY8" fmla="*/ 71574 h 116811"/>
                  <a:gd name="connsiteX9" fmla="*/ 71598 w 76624"/>
                  <a:gd name="connsiteY9" fmla="*/ 71587 h 116811"/>
                  <a:gd name="connsiteX10" fmla="*/ 31387 w 76624"/>
                  <a:gd name="connsiteY10" fmla="*/ 111798 h 116811"/>
                  <a:gd name="connsiteX11" fmla="*/ 19261 w 76624"/>
                  <a:gd name="connsiteY11" fmla="*/ 116811 h 116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624" h="116811">
                    <a:moveTo>
                      <a:pt x="19261" y="116811"/>
                    </a:moveTo>
                    <a:cubicBezTo>
                      <a:pt x="9797" y="116807"/>
                      <a:pt x="2127" y="109130"/>
                      <a:pt x="2131" y="99665"/>
                    </a:cubicBezTo>
                    <a:cubicBezTo>
                      <a:pt x="2133" y="95119"/>
                      <a:pt x="3942" y="90760"/>
                      <a:pt x="7157" y="87547"/>
                    </a:cubicBezTo>
                    <a:lnTo>
                      <a:pt x="35264" y="59462"/>
                    </a:lnTo>
                    <a:lnTo>
                      <a:pt x="5015" y="29255"/>
                    </a:lnTo>
                    <a:cubicBezTo>
                      <a:pt x="-1676" y="22559"/>
                      <a:pt x="-1671" y="11706"/>
                      <a:pt x="5026" y="5015"/>
                    </a:cubicBezTo>
                    <a:cubicBezTo>
                      <a:pt x="11722" y="-1676"/>
                      <a:pt x="22575" y="-1671"/>
                      <a:pt x="29266" y="5026"/>
                    </a:cubicBezTo>
                    <a:lnTo>
                      <a:pt x="71598" y="47336"/>
                    </a:lnTo>
                    <a:cubicBezTo>
                      <a:pt x="78295" y="54026"/>
                      <a:pt x="78301" y="64877"/>
                      <a:pt x="71611" y="71574"/>
                    </a:cubicBezTo>
                    <a:cubicBezTo>
                      <a:pt x="71606" y="71578"/>
                      <a:pt x="71602" y="71583"/>
                      <a:pt x="71598" y="71587"/>
                    </a:cubicBezTo>
                    <a:lnTo>
                      <a:pt x="31387" y="111798"/>
                    </a:lnTo>
                    <a:cubicBezTo>
                      <a:pt x="28169" y="115012"/>
                      <a:pt x="23807" y="116815"/>
                      <a:pt x="19261" y="116811"/>
                    </a:cubicBezTo>
                    <a:close/>
                  </a:path>
                </a:pathLst>
              </a:custGeom>
              <a:solidFill>
                <a:schemeClr val="bg1"/>
              </a:solidFill>
              <a:ln w="2123" cap="flat">
                <a:no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B00E46DD-40B0-F01B-2B67-EEDC295292CC}"/>
                  </a:ext>
                </a:extLst>
              </p:cNvPr>
              <p:cNvSpPr/>
              <p:nvPr/>
            </p:nvSpPr>
            <p:spPr>
              <a:xfrm>
                <a:off x="5920427" y="5578857"/>
                <a:ext cx="334799" cy="317875"/>
              </a:xfrm>
              <a:custGeom>
                <a:avLst/>
                <a:gdLst>
                  <a:gd name="connsiteX0" fmla="*/ 158938 w 334799"/>
                  <a:gd name="connsiteY0" fmla="*/ 317876 h 317875"/>
                  <a:gd name="connsiteX1" fmla="*/ 0 w 334799"/>
                  <a:gd name="connsiteY1" fmla="*/ 158938 h 317875"/>
                  <a:gd name="connsiteX2" fmla="*/ 158938 w 334799"/>
                  <a:gd name="connsiteY2" fmla="*/ 0 h 317875"/>
                  <a:gd name="connsiteX3" fmla="*/ 317662 w 334799"/>
                  <a:gd name="connsiteY3" fmla="*/ 0 h 317875"/>
                  <a:gd name="connsiteX4" fmla="*/ 334800 w 334799"/>
                  <a:gd name="connsiteY4" fmla="*/ 17138 h 317875"/>
                  <a:gd name="connsiteX5" fmla="*/ 317662 w 334799"/>
                  <a:gd name="connsiteY5" fmla="*/ 34277 h 317875"/>
                  <a:gd name="connsiteX6" fmla="*/ 158938 w 334799"/>
                  <a:gd name="connsiteY6" fmla="*/ 34277 h 317875"/>
                  <a:gd name="connsiteX7" fmla="*/ 34363 w 334799"/>
                  <a:gd name="connsiteY7" fmla="*/ 159024 h 317875"/>
                  <a:gd name="connsiteX8" fmla="*/ 159109 w 334799"/>
                  <a:gd name="connsiteY8" fmla="*/ 283599 h 317875"/>
                  <a:gd name="connsiteX9" fmla="*/ 283685 w 334799"/>
                  <a:gd name="connsiteY9" fmla="*/ 158938 h 317875"/>
                  <a:gd name="connsiteX10" fmla="*/ 300823 w 334799"/>
                  <a:gd name="connsiteY10" fmla="*/ 141799 h 317875"/>
                  <a:gd name="connsiteX11" fmla="*/ 317961 w 334799"/>
                  <a:gd name="connsiteY11" fmla="*/ 158938 h 317875"/>
                  <a:gd name="connsiteX12" fmla="*/ 158938 w 334799"/>
                  <a:gd name="connsiteY12" fmla="*/ 317876 h 31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4799" h="317875">
                    <a:moveTo>
                      <a:pt x="158938" y="317876"/>
                    </a:moveTo>
                    <a:cubicBezTo>
                      <a:pt x="71159" y="317876"/>
                      <a:pt x="0" y="246717"/>
                      <a:pt x="0" y="158938"/>
                    </a:cubicBezTo>
                    <a:cubicBezTo>
                      <a:pt x="0" y="71159"/>
                      <a:pt x="71159" y="0"/>
                      <a:pt x="158938" y="0"/>
                    </a:cubicBezTo>
                    <a:lnTo>
                      <a:pt x="317662" y="0"/>
                    </a:lnTo>
                    <a:cubicBezTo>
                      <a:pt x="327126" y="0"/>
                      <a:pt x="334800" y="7673"/>
                      <a:pt x="334800" y="17138"/>
                    </a:cubicBezTo>
                    <a:cubicBezTo>
                      <a:pt x="334800" y="26604"/>
                      <a:pt x="327126" y="34277"/>
                      <a:pt x="317662" y="34277"/>
                    </a:cubicBezTo>
                    <a:lnTo>
                      <a:pt x="158938" y="34277"/>
                    </a:lnTo>
                    <a:cubicBezTo>
                      <a:pt x="90090" y="34324"/>
                      <a:pt x="34315" y="90175"/>
                      <a:pt x="34363" y="159024"/>
                    </a:cubicBezTo>
                    <a:cubicBezTo>
                      <a:pt x="34410" y="227871"/>
                      <a:pt x="90261" y="283646"/>
                      <a:pt x="159109" y="283599"/>
                    </a:cubicBezTo>
                    <a:cubicBezTo>
                      <a:pt x="227925" y="283552"/>
                      <a:pt x="283685" y="227753"/>
                      <a:pt x="283685" y="158938"/>
                    </a:cubicBezTo>
                    <a:cubicBezTo>
                      <a:pt x="283685" y="149473"/>
                      <a:pt x="291358" y="141799"/>
                      <a:pt x="300823" y="141799"/>
                    </a:cubicBezTo>
                    <a:cubicBezTo>
                      <a:pt x="310288" y="141799"/>
                      <a:pt x="317961" y="149473"/>
                      <a:pt x="317961" y="158938"/>
                    </a:cubicBezTo>
                    <a:cubicBezTo>
                      <a:pt x="317867" y="246710"/>
                      <a:pt x="246710" y="317829"/>
                      <a:pt x="158938" y="317876"/>
                    </a:cubicBezTo>
                    <a:close/>
                  </a:path>
                </a:pathLst>
              </a:custGeom>
              <a:solidFill>
                <a:schemeClr val="bg1"/>
              </a:solidFill>
              <a:ln w="2123"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00580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fade">
                                      <p:cBhvr>
                                        <p:cTn id="17" dur="500"/>
                                        <p:tgtEl>
                                          <p:spTgt spid="1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fade">
                                      <p:cBhvr>
                                        <p:cTn id="22" dur="500"/>
                                        <p:tgtEl>
                                          <p:spTgt spid="1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8"/>
                                        </p:tgtEl>
                                        <p:attrNameLst>
                                          <p:attrName>style.visibility</p:attrName>
                                        </p:attrNameLst>
                                      </p:cBhvr>
                                      <p:to>
                                        <p:strVal val="visible"/>
                                      </p:to>
                                    </p:set>
                                    <p:animEffect transition="in" filter="fade">
                                      <p:cBhvr>
                                        <p:cTn id="27" dur="500"/>
                                        <p:tgtEl>
                                          <p:spTgt spid="17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9"/>
                                        </p:tgtEl>
                                        <p:attrNameLst>
                                          <p:attrName>style.visibility</p:attrName>
                                        </p:attrNameLst>
                                      </p:cBhvr>
                                      <p:to>
                                        <p:strVal val="visible"/>
                                      </p:to>
                                    </p:set>
                                    <p:animEffect transition="in" filter="fade">
                                      <p:cBhvr>
                                        <p:cTn id="32"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 name="Title 1">
            <a:extLst>
              <a:ext uri="{FF2B5EF4-FFF2-40B4-BE49-F238E27FC236}">
                <a16:creationId xmlns:a16="http://schemas.microsoft.com/office/drawing/2014/main" id="{8E86EAD0-3C84-9204-87CD-EE1F7BCBDF9E}"/>
              </a:ext>
            </a:extLst>
          </p:cNvPr>
          <p:cNvSpPr>
            <a:spLocks noGrp="1"/>
          </p:cNvSpPr>
          <p:nvPr>
            <p:ph type="ctrTitle"/>
          </p:nvPr>
        </p:nvSpPr>
        <p:spPr>
          <a:xfrm>
            <a:off x="433388" y="360363"/>
            <a:ext cx="11328306" cy="1022350"/>
          </a:xfrm>
        </p:spPr>
        <p:txBody>
          <a:bodyPr>
            <a:normAutofit fontScale="90000"/>
          </a:bodyPr>
          <a:lstStyle/>
          <a:p>
            <a:r>
              <a:rPr lang="en-US"/>
              <a:t>Scheduling and timesheets: specific for GDC pool</a:t>
            </a:r>
            <a:endParaRPr lang="en-MY"/>
          </a:p>
        </p:txBody>
      </p:sp>
      <p:sp>
        <p:nvSpPr>
          <p:cNvPr id="23" name="Text Placeholder 2">
            <a:extLst>
              <a:ext uri="{FF2B5EF4-FFF2-40B4-BE49-F238E27FC236}">
                <a16:creationId xmlns:a16="http://schemas.microsoft.com/office/drawing/2014/main" id="{07A4A1E0-C634-EB8B-D9F8-9AB4F6B604E4}"/>
              </a:ext>
            </a:extLst>
          </p:cNvPr>
          <p:cNvSpPr>
            <a:spLocks noGrp="1"/>
          </p:cNvSpPr>
          <p:nvPr>
            <p:ph type="body" sz="quarter" idx="15"/>
          </p:nvPr>
        </p:nvSpPr>
        <p:spPr>
          <a:xfrm>
            <a:off x="433388" y="1037406"/>
            <a:ext cx="11325224" cy="549219"/>
          </a:xfrm>
        </p:spPr>
        <p:txBody>
          <a:bodyPr/>
          <a:lstStyle/>
          <a:p>
            <a:r>
              <a:rPr lang="en-GB" sz="1800" b="1"/>
              <a:t>Golden rule: For time &amp; billing, GDC applies same principles as a selling entity (should) towards customers. No overhead-time will be charged</a:t>
            </a:r>
            <a:endParaRPr lang="en-BE" sz="1800" b="1"/>
          </a:p>
        </p:txBody>
      </p:sp>
      <p:sp>
        <p:nvSpPr>
          <p:cNvPr id="16" name="TextBox 15">
            <a:extLst>
              <a:ext uri="{FF2B5EF4-FFF2-40B4-BE49-F238E27FC236}">
                <a16:creationId xmlns:a16="http://schemas.microsoft.com/office/drawing/2014/main" id="{F37F3FEF-0092-6C39-CCB6-6528128B20BD}"/>
              </a:ext>
            </a:extLst>
          </p:cNvPr>
          <p:cNvSpPr txBox="1"/>
          <p:nvPr/>
        </p:nvSpPr>
        <p:spPr>
          <a:xfrm>
            <a:off x="433388" y="5069081"/>
            <a:ext cx="6297708" cy="307777"/>
          </a:xfrm>
          <a:prstGeom prst="rect">
            <a:avLst/>
          </a:prstGeom>
          <a:noFill/>
        </p:spPr>
        <p:txBody>
          <a:bodyPr wrap="square" lIns="0">
            <a:spAutoFit/>
          </a:bodyPr>
          <a:lstStyle/>
          <a:p>
            <a:r>
              <a:rPr lang="en-GB" sz="1400" i="1">
                <a:solidFill>
                  <a:schemeClr val="bg2"/>
                </a:solidFill>
                <a:hlinkClick r:id="rId4">
                  <a:extLst>
                    <a:ext uri="{A12FA001-AC4F-418D-AE19-62706E023703}">
                      <ahyp:hlinkClr xmlns:ahyp="http://schemas.microsoft.com/office/drawing/2018/hyperlinkcolor" val="tx"/>
                    </a:ext>
                  </a:extLst>
                </a:hlinkClick>
              </a:rPr>
              <a:t>In detail: How do I operate in dlw GDC.docx</a:t>
            </a:r>
            <a:endParaRPr lang="en-BE" sz="1400" i="1">
              <a:solidFill>
                <a:schemeClr val="bg2"/>
              </a:solidFill>
            </a:endParaRPr>
          </a:p>
        </p:txBody>
      </p:sp>
      <p:sp>
        <p:nvSpPr>
          <p:cNvPr id="17" name="TextBox 16">
            <a:extLst>
              <a:ext uri="{FF2B5EF4-FFF2-40B4-BE49-F238E27FC236}">
                <a16:creationId xmlns:a16="http://schemas.microsoft.com/office/drawing/2014/main" id="{F83B9D0F-885B-5D7A-574D-88D8C2ACB2BA}"/>
              </a:ext>
            </a:extLst>
          </p:cNvPr>
          <p:cNvSpPr txBox="1"/>
          <p:nvPr/>
        </p:nvSpPr>
        <p:spPr>
          <a:xfrm>
            <a:off x="433388" y="5535231"/>
            <a:ext cx="10520362" cy="461665"/>
          </a:xfrm>
          <a:prstGeom prst="rect">
            <a:avLst/>
          </a:prstGeom>
          <a:noFill/>
        </p:spPr>
        <p:txBody>
          <a:bodyPr wrap="square" lIns="0" rtlCol="0">
            <a:spAutoFit/>
          </a:bodyPr>
          <a:lstStyle/>
          <a:p>
            <a:r>
              <a:rPr lang="en-GB" sz="1200" i="1"/>
              <a:t>Manual invoices for approved bench time + training requested by ICO: will be invoiced on a monthly basis. The invoice will be sent to the selling entity (not to several solutions)</a:t>
            </a:r>
            <a:endParaRPr lang="en-BE" sz="1200" i="1"/>
          </a:p>
        </p:txBody>
      </p:sp>
      <p:pic>
        <p:nvPicPr>
          <p:cNvPr id="20" name="Picture 19">
            <a:extLst>
              <a:ext uri="{FF2B5EF4-FFF2-40B4-BE49-F238E27FC236}">
                <a16:creationId xmlns:a16="http://schemas.microsoft.com/office/drawing/2014/main" id="{A1F196D3-D4BF-D40B-39B8-EF7B3F598CE4}"/>
              </a:ext>
            </a:extLst>
          </p:cNvPr>
          <p:cNvPicPr>
            <a:picLocks noChangeAspect="1"/>
          </p:cNvPicPr>
          <p:nvPr/>
        </p:nvPicPr>
        <p:blipFill>
          <a:blip r:embed="rId5"/>
          <a:stretch>
            <a:fillRect/>
          </a:stretch>
        </p:blipFill>
        <p:spPr>
          <a:xfrm>
            <a:off x="913740" y="1870963"/>
            <a:ext cx="9899238" cy="2895851"/>
          </a:xfrm>
          <a:prstGeom prst="rect">
            <a:avLst/>
          </a:prstGeom>
        </p:spPr>
      </p:pic>
      <p:sp>
        <p:nvSpPr>
          <p:cNvPr id="21" name="Callout: Line 1">
            <a:extLst>
              <a:ext uri="{FF2B5EF4-FFF2-40B4-BE49-F238E27FC236}">
                <a16:creationId xmlns:a16="http://schemas.microsoft.com/office/drawing/2014/main" id="{796A07BB-3362-9809-3F87-B736C73DF4F6}"/>
              </a:ext>
            </a:extLst>
          </p:cNvPr>
          <p:cNvSpPr/>
          <p:nvPr/>
        </p:nvSpPr>
        <p:spPr>
          <a:xfrm>
            <a:off x="4644886" y="2690347"/>
            <a:ext cx="2902227" cy="1071709"/>
          </a:xfrm>
          <a:prstGeom prst="borderCallout1">
            <a:avLst>
              <a:gd name="adj1" fmla="val 38225"/>
              <a:gd name="adj2" fmla="val 229"/>
              <a:gd name="adj3" fmla="val -13994"/>
              <a:gd name="adj4" fmla="val -83676"/>
            </a:avLst>
          </a:prstGeom>
          <a:solidFill>
            <a:schemeClr val="accent2"/>
          </a:solidFill>
          <a:ln w="19050">
            <a:solidFill>
              <a:schemeClr val="accent2"/>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We want to stimulate the dialogue, the conversation. This code just replaces settlement “calculations”, based on same Act vs Sched deviation</a:t>
            </a:r>
            <a:endParaRPr lang="en-BE" sz="1200"/>
          </a:p>
        </p:txBody>
      </p:sp>
      <p:sp>
        <p:nvSpPr>
          <p:cNvPr id="22" name="Callout: Line 2">
            <a:extLst>
              <a:ext uri="{FF2B5EF4-FFF2-40B4-BE49-F238E27FC236}">
                <a16:creationId xmlns:a16="http://schemas.microsoft.com/office/drawing/2014/main" id="{DFBD5630-670F-03EE-0844-D6A93DE75034}"/>
              </a:ext>
            </a:extLst>
          </p:cNvPr>
          <p:cNvSpPr/>
          <p:nvPr/>
        </p:nvSpPr>
        <p:spPr>
          <a:xfrm>
            <a:off x="4644885" y="3874971"/>
            <a:ext cx="2902227" cy="891844"/>
          </a:xfrm>
          <a:prstGeom prst="borderCallout1">
            <a:avLst>
              <a:gd name="adj1" fmla="val 38225"/>
              <a:gd name="adj2" fmla="val 229"/>
              <a:gd name="adj3" fmla="val -77261"/>
              <a:gd name="adj4" fmla="val -84018"/>
            </a:avLst>
          </a:prstGeom>
          <a:solidFill>
            <a:schemeClr val="tx2"/>
          </a:solidFill>
          <a:ln w="19050">
            <a:solidFill>
              <a:schemeClr val="tx2"/>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t>We want to facilitate capacity reservation of resources, not on 1 specific project (e.g. project is not sold yet, AMS)</a:t>
            </a:r>
            <a:endParaRPr lang="en-BE" sz="1200"/>
          </a:p>
        </p:txBody>
      </p:sp>
    </p:spTree>
    <p:extLst>
      <p:ext uri="{BB962C8B-B14F-4D97-AF65-F5344CB8AC3E}">
        <p14:creationId xmlns:p14="http://schemas.microsoft.com/office/powerpoint/2010/main" val="233561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3B694758-D7D9-1A74-70CB-0AC5B8090483}"/>
              </a:ext>
            </a:extLst>
          </p:cNvPr>
          <p:cNvGrpSpPr/>
          <p:nvPr/>
        </p:nvGrpSpPr>
        <p:grpSpPr>
          <a:xfrm rot="5400000">
            <a:off x="5638940" y="-1799274"/>
            <a:ext cx="914117" cy="12192003"/>
            <a:chOff x="5281818" y="2920955"/>
            <a:chExt cx="914817" cy="3390081"/>
          </a:xfrm>
        </p:grpSpPr>
        <p:sp>
          <p:nvSpPr>
            <p:cNvPr id="66" name="Oval 65">
              <a:extLst>
                <a:ext uri="{FF2B5EF4-FFF2-40B4-BE49-F238E27FC236}">
                  <a16:creationId xmlns:a16="http://schemas.microsoft.com/office/drawing/2014/main" id="{3E1C7479-5CAA-2110-A577-ED99C014F105}"/>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AB4FF403-13ED-E43E-5DA5-FBB21B6C107D}"/>
                </a:ext>
              </a:extLst>
            </p:cNvPr>
            <p:cNvSpPr/>
            <p:nvPr/>
          </p:nvSpPr>
          <p:spPr>
            <a:xfrm>
              <a:off x="5281818" y="2920955"/>
              <a:ext cx="914400" cy="3390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id="{7DD814EB-067D-7AD2-E6B3-8A5E85A4F6A3}"/>
              </a:ext>
            </a:extLst>
          </p:cNvPr>
          <p:cNvGrpSpPr/>
          <p:nvPr/>
        </p:nvGrpSpPr>
        <p:grpSpPr>
          <a:xfrm rot="5400000">
            <a:off x="5638940" y="-3484988"/>
            <a:ext cx="914117" cy="12192003"/>
            <a:chOff x="5281818" y="2920955"/>
            <a:chExt cx="914817" cy="3390081"/>
          </a:xfrm>
        </p:grpSpPr>
        <p:sp>
          <p:nvSpPr>
            <p:cNvPr id="63" name="Oval 62">
              <a:extLst>
                <a:ext uri="{FF2B5EF4-FFF2-40B4-BE49-F238E27FC236}">
                  <a16:creationId xmlns:a16="http://schemas.microsoft.com/office/drawing/2014/main" id="{1537F6F7-D50B-5B70-3303-24BD1869A142}"/>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1BFD7217-3A3C-95BA-578F-E32334DB14FE}"/>
                </a:ext>
              </a:extLst>
            </p:cNvPr>
            <p:cNvSpPr/>
            <p:nvPr/>
          </p:nvSpPr>
          <p:spPr>
            <a:xfrm>
              <a:off x="5281818" y="2920955"/>
              <a:ext cx="914400" cy="3390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Rectangle 60">
            <a:extLst>
              <a:ext uri="{FF2B5EF4-FFF2-40B4-BE49-F238E27FC236}">
                <a16:creationId xmlns:a16="http://schemas.microsoft.com/office/drawing/2014/main" id="{B489AAF0-1857-0BF6-C3E0-998DC2C00A51}"/>
              </a:ext>
            </a:extLst>
          </p:cNvPr>
          <p:cNvSpPr/>
          <p:nvPr/>
        </p:nvSpPr>
        <p:spPr>
          <a:xfrm>
            <a:off x="-1" y="0"/>
            <a:ext cx="12192001" cy="1773258"/>
          </a:xfrm>
          <a:prstGeom prst="rect">
            <a:avLst/>
          </a:prstGeom>
          <a:gradFill>
            <a:gsLst>
              <a:gs pos="0">
                <a:schemeClr val="bg1">
                  <a:lumMod val="95000"/>
                  <a:alpha val="0"/>
                </a:schemeClr>
              </a:gs>
              <a:gs pos="99000">
                <a:schemeClr val="bg1">
                  <a:lumMod val="9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210A1A-BD46-2B43-54FD-484C3AF71890}"/>
              </a:ext>
            </a:extLst>
          </p:cNvPr>
          <p:cNvSpPr>
            <a:spLocks noGrp="1"/>
          </p:cNvSpPr>
          <p:nvPr>
            <p:ph type="ctrTitle"/>
          </p:nvPr>
        </p:nvSpPr>
        <p:spPr/>
        <p:txBody>
          <a:bodyPr/>
          <a:lstStyle/>
          <a:p>
            <a:r>
              <a:rPr lang="en-US"/>
              <a:t>GDC settlements</a:t>
            </a:r>
            <a:endParaRPr lang="en-BE"/>
          </a:p>
        </p:txBody>
      </p:sp>
      <p:sp>
        <p:nvSpPr>
          <p:cNvPr id="6" name="TextBox 5">
            <a:extLst>
              <a:ext uri="{FF2B5EF4-FFF2-40B4-BE49-F238E27FC236}">
                <a16:creationId xmlns:a16="http://schemas.microsoft.com/office/drawing/2014/main" id="{3B94DBF1-310F-52FF-7F67-464DAABE37A4}"/>
              </a:ext>
            </a:extLst>
          </p:cNvPr>
          <p:cNvSpPr txBox="1"/>
          <p:nvPr/>
        </p:nvSpPr>
        <p:spPr>
          <a:xfrm>
            <a:off x="433754" y="931466"/>
            <a:ext cx="10492150" cy="338554"/>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2"/>
                </a:solidFill>
                <a:effectLst/>
                <a:uLnTx/>
                <a:uFillTx/>
                <a:latin typeface="Century Gothic" panose="020F0302020204030204"/>
                <a:ea typeface="+mn-ea"/>
                <a:cs typeface="+mn-cs"/>
              </a:rPr>
              <a:t>Shared responsibility:</a:t>
            </a:r>
            <a:r>
              <a:rPr kumimoji="0" lang="en-US" sz="1600" i="0" u="none" strike="noStrike" kern="1200" cap="none" spc="0" normalizeH="0" baseline="0" noProof="0">
                <a:ln>
                  <a:noFill/>
                </a:ln>
                <a:effectLst/>
                <a:uLnTx/>
                <a:uFillTx/>
                <a:latin typeface="Century Gothic" panose="020F0302020204030204"/>
                <a:ea typeface="+mn-ea"/>
                <a:cs typeface="+mn-cs"/>
              </a:rPr>
              <a:t> avoiding settlements is a shared responsibility (see next slides)</a:t>
            </a:r>
            <a:endParaRPr kumimoji="0" lang="en-BE" sz="1600" b="1" i="0" u="none" strike="noStrike" kern="1200" cap="none" spc="0" normalizeH="0" baseline="0" noProof="0">
              <a:ln>
                <a:noFill/>
              </a:ln>
              <a:solidFill>
                <a:srgbClr val="EF463C"/>
              </a:solidFill>
              <a:effectLst/>
              <a:uLnTx/>
              <a:uFillTx/>
              <a:latin typeface="Century Gothic" panose="020F0302020204030204"/>
              <a:ea typeface="+mn-ea"/>
              <a:cs typeface="+mn-cs"/>
            </a:endParaRPr>
          </a:p>
        </p:txBody>
      </p:sp>
      <p:sp>
        <p:nvSpPr>
          <p:cNvPr id="7" name="TextBox 6">
            <a:extLst>
              <a:ext uri="{FF2B5EF4-FFF2-40B4-BE49-F238E27FC236}">
                <a16:creationId xmlns:a16="http://schemas.microsoft.com/office/drawing/2014/main" id="{47003BD7-E55F-AEBA-F627-AB3195F09234}"/>
              </a:ext>
            </a:extLst>
          </p:cNvPr>
          <p:cNvSpPr txBox="1"/>
          <p:nvPr/>
        </p:nvSpPr>
        <p:spPr>
          <a:xfrm>
            <a:off x="433754" y="1224302"/>
            <a:ext cx="11565492" cy="338554"/>
          </a:xfrm>
          <a:prstGeom prst="rect">
            <a:avLst/>
          </a:prstGeom>
          <a:noFill/>
        </p:spPr>
        <p:txBody>
          <a:bodyPr wrap="square" lIns="0" rIns="0" rtlCol="0">
            <a:spAutoFit/>
          </a:bodyPr>
          <a:lstStyle/>
          <a:p>
            <a:pPr>
              <a:defRPr/>
            </a:pPr>
            <a:r>
              <a:rPr kumimoji="0" lang="en-US" sz="1600" b="1" i="0" u="none" strike="noStrike" kern="1200" cap="none" spc="0" normalizeH="0" baseline="0" noProof="0">
                <a:ln>
                  <a:noFill/>
                </a:ln>
                <a:solidFill>
                  <a:schemeClr val="tx2"/>
                </a:solidFill>
                <a:effectLst/>
                <a:uLnTx/>
                <a:uFillTx/>
                <a:latin typeface="Century Gothic" panose="020F0302020204030204"/>
                <a:ea typeface="+mn-ea"/>
                <a:cs typeface="+mn-cs"/>
              </a:rPr>
              <a:t>How does the rebilling work?</a:t>
            </a:r>
            <a:r>
              <a:rPr kumimoji="0" lang="en-US" sz="1600" b="1" i="0" u="none" strike="noStrike" kern="1200" cap="none" spc="0" normalizeH="0" baseline="0" noProof="0">
                <a:ln>
                  <a:noFill/>
                </a:ln>
                <a:solidFill>
                  <a:srgbClr val="EF463C"/>
                </a:solidFill>
                <a:effectLst/>
                <a:uLnTx/>
                <a:uFillTx/>
                <a:latin typeface="Century Gothic" panose="020F0302020204030204"/>
                <a:ea typeface="+mn-ea"/>
                <a:cs typeface="+mn-cs"/>
              </a:rPr>
              <a:t> </a:t>
            </a:r>
            <a:r>
              <a:rPr kumimoji="0" lang="en-US" sz="1600" b="0" i="1" u="none" strike="noStrike" kern="1200" cap="none" spc="0" normalizeH="0" baseline="0" noProof="0">
                <a:ln>
                  <a:noFill/>
                </a:ln>
                <a:solidFill>
                  <a:srgbClr val="3C3C3C"/>
                </a:solidFill>
                <a:effectLst/>
                <a:uLnTx/>
                <a:uFillTx/>
                <a:latin typeface="Century Gothic" panose="020F0302020204030204"/>
                <a:ea typeface="+mn-ea"/>
                <a:cs typeface="+mn-cs"/>
              </a:rPr>
              <a:t>Non-</a:t>
            </a:r>
            <a:r>
              <a:rPr kumimoji="0" lang="en-US" sz="1600" b="0" i="1" u="none" strike="noStrike" kern="1200" cap="none" spc="0" normalizeH="0" noProof="0">
                <a:ln>
                  <a:noFill/>
                </a:ln>
                <a:solidFill>
                  <a:srgbClr val="3C3C3C"/>
                </a:solidFill>
                <a:effectLst/>
                <a:uLnTx/>
                <a:uFillTx/>
                <a:latin typeface="Century Gothic" panose="020F0302020204030204"/>
                <a:ea typeface="+mn-ea"/>
                <a:cs typeface="+mn-cs"/>
              </a:rPr>
              <a:t> AMS: resource level ; AMS: on team level across entities</a:t>
            </a:r>
            <a:endParaRPr kumimoji="0" lang="en-BE" sz="1600" b="0" i="1"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68" name="Group 67">
            <a:extLst>
              <a:ext uri="{FF2B5EF4-FFF2-40B4-BE49-F238E27FC236}">
                <a16:creationId xmlns:a16="http://schemas.microsoft.com/office/drawing/2014/main" id="{C1EDD896-74DC-89DB-5D24-493BD8B3DB87}"/>
              </a:ext>
            </a:extLst>
          </p:cNvPr>
          <p:cNvGrpSpPr/>
          <p:nvPr/>
        </p:nvGrpSpPr>
        <p:grpSpPr>
          <a:xfrm>
            <a:off x="433754" y="1950047"/>
            <a:ext cx="9744962" cy="793306"/>
            <a:chOff x="433754" y="2072174"/>
            <a:chExt cx="10561080" cy="859744"/>
          </a:xfrm>
        </p:grpSpPr>
        <p:sp>
          <p:nvSpPr>
            <p:cNvPr id="5" name="Rechthoek: afgeronde hoeken 164">
              <a:extLst>
                <a:ext uri="{FF2B5EF4-FFF2-40B4-BE49-F238E27FC236}">
                  <a16:creationId xmlns:a16="http://schemas.microsoft.com/office/drawing/2014/main" id="{83BA10F1-1EF0-B9B6-65E5-10C52F2639B9}"/>
                </a:ext>
              </a:extLst>
            </p:cNvPr>
            <p:cNvSpPr/>
            <p:nvPr/>
          </p:nvSpPr>
          <p:spPr>
            <a:xfrm>
              <a:off x="502684" y="2537332"/>
              <a:ext cx="10492150" cy="394586"/>
            </a:xfrm>
            <a:prstGeom prst="round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 name="Rechthoek: afgeronde hoeken 164">
              <a:extLst>
                <a:ext uri="{FF2B5EF4-FFF2-40B4-BE49-F238E27FC236}">
                  <a16:creationId xmlns:a16="http://schemas.microsoft.com/office/drawing/2014/main" id="{B7FA2EEA-3CD0-FC64-B075-5BCFF3ECCCFB}"/>
                </a:ext>
              </a:extLst>
            </p:cNvPr>
            <p:cNvSpPr/>
            <p:nvPr/>
          </p:nvSpPr>
          <p:spPr>
            <a:xfrm>
              <a:off x="502684" y="2534688"/>
              <a:ext cx="7172930" cy="394586"/>
            </a:xfrm>
            <a:prstGeom prst="roundRect">
              <a:avLst>
                <a:gd name="adj" fmla="val 50000"/>
              </a:avLst>
            </a:prstGeom>
            <a:solidFill>
              <a:schemeClr val="accent3"/>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srgbClr val="FFFFFF"/>
                  </a:solidFill>
                  <a:effectLst/>
                  <a:uLnTx/>
                  <a:uFillTx/>
                  <a:latin typeface="Century Gothic" panose="020F0302020204030204"/>
                  <a:ea typeface="+mn-ea"/>
                  <a:cs typeface="+mn-cs"/>
                </a:rPr>
                <a:t>60</a:t>
              </a:r>
            </a:p>
          </p:txBody>
        </p:sp>
        <p:sp>
          <p:nvSpPr>
            <p:cNvPr id="9" name="TextBox 8">
              <a:extLst>
                <a:ext uri="{FF2B5EF4-FFF2-40B4-BE49-F238E27FC236}">
                  <a16:creationId xmlns:a16="http://schemas.microsoft.com/office/drawing/2014/main" id="{4064BB7E-8852-99EA-4D17-CF3CCD40AAE9}"/>
                </a:ext>
              </a:extLst>
            </p:cNvPr>
            <p:cNvSpPr txBox="1"/>
            <p:nvPr/>
          </p:nvSpPr>
          <p:spPr>
            <a:xfrm>
              <a:off x="433754" y="2072174"/>
              <a:ext cx="7631017" cy="333553"/>
            </a:xfrm>
            <a:prstGeom prst="rect">
              <a:avLst/>
            </a:prstGeom>
            <a:noFill/>
          </p:spPr>
          <p:txBody>
            <a:bodyPr wrap="square"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Century Gothic" panose="020F0302020204030204"/>
                  <a:ea typeface="+mn-ea"/>
                  <a:cs typeface="+mn-cs"/>
                </a:rPr>
                <a:t>Scheduled for 60% and working for 60%? No extra billing.</a:t>
              </a:r>
              <a:endParaRPr kumimoji="0" lang="en-BE" sz="1400" b="1" i="0" u="none" strike="noStrike" kern="1200" cap="none" spc="0" normalizeH="0" baseline="0" noProof="0">
                <a:ln>
                  <a:noFill/>
                </a:ln>
                <a:effectLst/>
                <a:uLnTx/>
                <a:uFillTx/>
                <a:latin typeface="Century Gothic" panose="020F0302020204030204"/>
                <a:ea typeface="+mn-ea"/>
                <a:cs typeface="+mn-cs"/>
              </a:endParaRPr>
            </a:p>
          </p:txBody>
        </p:sp>
        <p:cxnSp>
          <p:nvCxnSpPr>
            <p:cNvPr id="10" name="Straight Connector 9">
              <a:extLst>
                <a:ext uri="{FF2B5EF4-FFF2-40B4-BE49-F238E27FC236}">
                  <a16:creationId xmlns:a16="http://schemas.microsoft.com/office/drawing/2014/main" id="{B5094616-ADAB-6A3A-C183-BE0711FDBA17}"/>
                </a:ext>
              </a:extLst>
            </p:cNvPr>
            <p:cNvCxnSpPr>
              <a:cxnSpLocks/>
            </p:cNvCxnSpPr>
            <p:nvPr/>
          </p:nvCxnSpPr>
          <p:spPr>
            <a:xfrm flipV="1">
              <a:off x="9349369" y="2551543"/>
              <a:ext cx="0" cy="347540"/>
            </a:xfrm>
            <a:prstGeom prst="line">
              <a:avLst/>
            </a:prstGeom>
            <a:ln w="1905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54FFD39-9F07-6E4A-3974-C173C6B03B5E}"/>
                </a:ext>
              </a:extLst>
            </p:cNvPr>
            <p:cNvSpPr txBox="1"/>
            <p:nvPr/>
          </p:nvSpPr>
          <p:spPr>
            <a:xfrm>
              <a:off x="9165328" y="2224855"/>
              <a:ext cx="4847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C3C3C"/>
                  </a:solidFill>
                  <a:effectLst/>
                  <a:uLnTx/>
                  <a:uFillTx/>
                  <a:latin typeface="Century Gothic" panose="020F0302020204030204"/>
                  <a:ea typeface="+mn-ea"/>
                  <a:cs typeface="+mn-cs"/>
                </a:rPr>
                <a:t>80</a:t>
              </a: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69" name="Group 68">
            <a:extLst>
              <a:ext uri="{FF2B5EF4-FFF2-40B4-BE49-F238E27FC236}">
                <a16:creationId xmlns:a16="http://schemas.microsoft.com/office/drawing/2014/main" id="{07CA5B51-9EDD-2509-30C0-B5B8FB32A8D5}"/>
              </a:ext>
            </a:extLst>
          </p:cNvPr>
          <p:cNvGrpSpPr/>
          <p:nvPr/>
        </p:nvGrpSpPr>
        <p:grpSpPr>
          <a:xfrm>
            <a:off x="433754" y="3266017"/>
            <a:ext cx="9758378" cy="1263591"/>
            <a:chOff x="433754" y="3190902"/>
            <a:chExt cx="10575620" cy="1369416"/>
          </a:xfrm>
        </p:grpSpPr>
        <p:sp>
          <p:nvSpPr>
            <p:cNvPr id="14" name="Rechthoek: afgeronde hoeken 164">
              <a:extLst>
                <a:ext uri="{FF2B5EF4-FFF2-40B4-BE49-F238E27FC236}">
                  <a16:creationId xmlns:a16="http://schemas.microsoft.com/office/drawing/2014/main" id="{112C8B67-0A25-6085-3C6B-E17B20900869}"/>
                </a:ext>
              </a:extLst>
            </p:cNvPr>
            <p:cNvSpPr/>
            <p:nvPr/>
          </p:nvSpPr>
          <p:spPr>
            <a:xfrm>
              <a:off x="517224" y="3808011"/>
              <a:ext cx="10492150" cy="394586"/>
            </a:xfrm>
            <a:prstGeom prst="round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9" name="Rechthoek: afgeronde hoeken 164">
              <a:extLst>
                <a:ext uri="{FF2B5EF4-FFF2-40B4-BE49-F238E27FC236}">
                  <a16:creationId xmlns:a16="http://schemas.microsoft.com/office/drawing/2014/main" id="{272BEA92-E85F-B2CF-5551-A93B22652A58}"/>
                </a:ext>
              </a:extLst>
            </p:cNvPr>
            <p:cNvSpPr/>
            <p:nvPr/>
          </p:nvSpPr>
          <p:spPr>
            <a:xfrm>
              <a:off x="517224" y="3805367"/>
              <a:ext cx="8665844" cy="394586"/>
            </a:xfrm>
            <a:prstGeom prst="roundRect">
              <a:avLst>
                <a:gd name="adj" fmla="val 50000"/>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3B2CE71-8792-F871-E771-B5C9179B2653}"/>
                </a:ext>
              </a:extLst>
            </p:cNvPr>
            <p:cNvSpPr txBox="1"/>
            <p:nvPr/>
          </p:nvSpPr>
          <p:spPr>
            <a:xfrm>
              <a:off x="433754" y="3190902"/>
              <a:ext cx="8396574" cy="567039"/>
            </a:xfrm>
            <a:prstGeom prst="rect">
              <a:avLst/>
            </a:prstGeom>
            <a:noFill/>
          </p:spPr>
          <p:txBody>
            <a:bodyPr wrap="square"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Century Gothic" panose="020F0302020204030204"/>
                  <a:ea typeface="+mn-ea"/>
                  <a:cs typeface="+mn-cs"/>
                </a:rPr>
                <a:t>Scheduled for 75% and working for 60%? Extra billing will be done based on the approved bench bookings.</a:t>
              </a:r>
              <a:endParaRPr kumimoji="0" lang="en-BE" sz="1400" b="1" i="0" u="none" strike="noStrike" kern="1200" cap="none" spc="0" normalizeH="0" baseline="0" noProof="0">
                <a:ln>
                  <a:noFill/>
                </a:ln>
                <a:effectLst/>
                <a:uLnTx/>
                <a:uFillTx/>
                <a:latin typeface="Century Gothic" panose="020F0302020204030204"/>
                <a:ea typeface="+mn-ea"/>
                <a:cs typeface="+mn-cs"/>
              </a:endParaRPr>
            </a:p>
          </p:txBody>
        </p:sp>
        <p:cxnSp>
          <p:nvCxnSpPr>
            <p:cNvPr id="22" name="Straight Connector 21">
              <a:extLst>
                <a:ext uri="{FF2B5EF4-FFF2-40B4-BE49-F238E27FC236}">
                  <a16:creationId xmlns:a16="http://schemas.microsoft.com/office/drawing/2014/main" id="{52CC64E1-AE92-8B07-2CC2-B9F6F4A810BD}"/>
                </a:ext>
              </a:extLst>
            </p:cNvPr>
            <p:cNvCxnSpPr>
              <a:cxnSpLocks/>
            </p:cNvCxnSpPr>
            <p:nvPr/>
          </p:nvCxnSpPr>
          <p:spPr>
            <a:xfrm flipV="1">
              <a:off x="9363909" y="3822222"/>
              <a:ext cx="0" cy="347540"/>
            </a:xfrm>
            <a:prstGeom prst="line">
              <a:avLst/>
            </a:prstGeom>
            <a:ln w="1905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85E4A0B-0F72-F808-626B-A4C72B6277E5}"/>
                </a:ext>
              </a:extLst>
            </p:cNvPr>
            <p:cNvSpPr txBox="1"/>
            <p:nvPr/>
          </p:nvSpPr>
          <p:spPr>
            <a:xfrm>
              <a:off x="9165328" y="3504446"/>
              <a:ext cx="4847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C3C3C"/>
                  </a:solidFill>
                  <a:effectLst/>
                  <a:uLnTx/>
                  <a:uFillTx/>
                  <a:latin typeface="Century Gothic" panose="020F0302020204030204"/>
                  <a:ea typeface="+mn-ea"/>
                  <a:cs typeface="+mn-cs"/>
                </a:rPr>
                <a:t>80</a:t>
              </a: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32" name="Rechthoek: afgeronde hoeken 164">
              <a:extLst>
                <a:ext uri="{FF2B5EF4-FFF2-40B4-BE49-F238E27FC236}">
                  <a16:creationId xmlns:a16="http://schemas.microsoft.com/office/drawing/2014/main" id="{7C21C158-D767-9313-F1CC-F7E4807FEB74}"/>
                </a:ext>
              </a:extLst>
            </p:cNvPr>
            <p:cNvSpPr/>
            <p:nvPr/>
          </p:nvSpPr>
          <p:spPr>
            <a:xfrm>
              <a:off x="517223" y="3802723"/>
              <a:ext cx="7241857" cy="394586"/>
            </a:xfrm>
            <a:prstGeom prst="roundRect">
              <a:avLst>
                <a:gd name="adj" fmla="val 50000"/>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srgbClr val="FFFFFF"/>
                  </a:solidFill>
                  <a:effectLst/>
                  <a:uLnTx/>
                  <a:uFillTx/>
                  <a:latin typeface="Century Gothic" panose="020F0302020204030204"/>
                  <a:ea typeface="+mn-ea"/>
                  <a:cs typeface="+mn-cs"/>
                </a:rPr>
                <a:t>60</a:t>
              </a:r>
            </a:p>
          </p:txBody>
        </p:sp>
        <p:sp>
          <p:nvSpPr>
            <p:cNvPr id="43" name="Rectangle 11">
              <a:extLst>
                <a:ext uri="{FF2B5EF4-FFF2-40B4-BE49-F238E27FC236}">
                  <a16:creationId xmlns:a16="http://schemas.microsoft.com/office/drawing/2014/main" id="{202898A3-3343-0870-114E-80ED56E6E52A}"/>
                </a:ext>
              </a:extLst>
            </p:cNvPr>
            <p:cNvSpPr/>
            <p:nvPr/>
          </p:nvSpPr>
          <p:spPr>
            <a:xfrm>
              <a:off x="7102942" y="4299565"/>
              <a:ext cx="2672244" cy="260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chemeClr val="accent3">
                      <a:lumMod val="75000"/>
                    </a:schemeClr>
                  </a:solidFill>
                  <a:effectLst/>
                  <a:uLnTx/>
                  <a:uFillTx/>
                  <a:latin typeface="Century Gothic" panose="020F0302020204030204"/>
                  <a:ea typeface="+mn-ea"/>
                  <a:cs typeface="+mn-cs"/>
                </a:rPr>
                <a:t>Booked on approved bench</a:t>
              </a:r>
              <a:endParaRPr kumimoji="0" lang="nl-BE" sz="1400" b="0" i="0" u="none" strike="noStrike" kern="1200" cap="none" spc="0" normalizeH="0" baseline="0" noProof="0">
                <a:ln>
                  <a:noFill/>
                </a:ln>
                <a:solidFill>
                  <a:schemeClr val="accent3">
                    <a:lumMod val="75000"/>
                  </a:schemeClr>
                </a:solidFill>
                <a:effectLst/>
                <a:uLnTx/>
                <a:uFillTx/>
                <a:latin typeface="Century Gothic" panose="020F0302020204030204"/>
                <a:ea typeface="+mn-ea"/>
                <a:cs typeface="+mn-cs"/>
              </a:endParaRPr>
            </a:p>
          </p:txBody>
        </p:sp>
        <p:cxnSp>
          <p:nvCxnSpPr>
            <p:cNvPr id="44" name="Rechte verbindingslijn 26">
              <a:extLst>
                <a:ext uri="{FF2B5EF4-FFF2-40B4-BE49-F238E27FC236}">
                  <a16:creationId xmlns:a16="http://schemas.microsoft.com/office/drawing/2014/main" id="{2DECA5FC-3FE4-205A-87FC-C8D1B65450D6}"/>
                </a:ext>
              </a:extLst>
            </p:cNvPr>
            <p:cNvCxnSpPr>
              <a:cxnSpLocks/>
            </p:cNvCxnSpPr>
            <p:nvPr/>
          </p:nvCxnSpPr>
          <p:spPr>
            <a:xfrm flipH="1">
              <a:off x="7712800" y="4280864"/>
              <a:ext cx="1452528" cy="0"/>
            </a:xfrm>
            <a:prstGeom prst="line">
              <a:avLst/>
            </a:prstGeom>
            <a:ln w="19050" cap="rnd" cmpd="sng" algn="ctr">
              <a:solidFill>
                <a:schemeClr val="accent3"/>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sp>
          <p:nvSpPr>
            <p:cNvPr id="55" name="Rectangle 11">
              <a:extLst>
                <a:ext uri="{FF2B5EF4-FFF2-40B4-BE49-F238E27FC236}">
                  <a16:creationId xmlns:a16="http://schemas.microsoft.com/office/drawing/2014/main" id="{63D1D183-1E13-FE7D-CB89-5E89F21269A2}"/>
                </a:ext>
              </a:extLst>
            </p:cNvPr>
            <p:cNvSpPr/>
            <p:nvPr/>
          </p:nvSpPr>
          <p:spPr>
            <a:xfrm>
              <a:off x="2859371" y="4299565"/>
              <a:ext cx="2482397" cy="260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chemeClr val="accent4">
                      <a:lumMod val="75000"/>
                    </a:schemeClr>
                  </a:solidFill>
                  <a:effectLst/>
                  <a:uLnTx/>
                  <a:uFillTx/>
                  <a:latin typeface="Century Gothic" panose="020F0302020204030204"/>
                  <a:ea typeface="+mn-ea"/>
                  <a:cs typeface="+mn-cs"/>
                </a:rPr>
                <a:t>Booked on customer code</a:t>
              </a:r>
              <a:endParaRPr kumimoji="0" lang="nl-BE" sz="1400" b="0" i="0" u="none" strike="noStrike" kern="1200" cap="none" spc="0" normalizeH="0" baseline="0" noProof="0">
                <a:ln>
                  <a:noFill/>
                </a:ln>
                <a:solidFill>
                  <a:schemeClr val="accent4">
                    <a:lumMod val="75000"/>
                  </a:schemeClr>
                </a:solidFill>
                <a:effectLst/>
                <a:uLnTx/>
                <a:uFillTx/>
                <a:latin typeface="Century Gothic" panose="020F0302020204030204"/>
                <a:ea typeface="+mn-ea"/>
                <a:cs typeface="+mn-cs"/>
              </a:endParaRPr>
            </a:p>
          </p:txBody>
        </p:sp>
        <p:cxnSp>
          <p:nvCxnSpPr>
            <p:cNvPr id="56" name="Rechte verbindingslijn 26">
              <a:extLst>
                <a:ext uri="{FF2B5EF4-FFF2-40B4-BE49-F238E27FC236}">
                  <a16:creationId xmlns:a16="http://schemas.microsoft.com/office/drawing/2014/main" id="{AE788048-7713-2EF5-8D31-392BCA5FC7A6}"/>
                </a:ext>
              </a:extLst>
            </p:cNvPr>
            <p:cNvCxnSpPr>
              <a:cxnSpLocks/>
            </p:cNvCxnSpPr>
            <p:nvPr/>
          </p:nvCxnSpPr>
          <p:spPr>
            <a:xfrm flipH="1" flipV="1">
              <a:off x="571615" y="4280584"/>
              <a:ext cx="7057910" cy="280"/>
            </a:xfrm>
            <a:prstGeom prst="line">
              <a:avLst/>
            </a:prstGeom>
            <a:ln w="19050" cap="rnd" cmpd="sng" algn="ctr">
              <a:solidFill>
                <a:schemeClr val="accent4"/>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grpSp>
      <p:grpSp>
        <p:nvGrpSpPr>
          <p:cNvPr id="70" name="Group 69">
            <a:extLst>
              <a:ext uri="{FF2B5EF4-FFF2-40B4-BE49-F238E27FC236}">
                <a16:creationId xmlns:a16="http://schemas.microsoft.com/office/drawing/2014/main" id="{42AF0943-9BF3-113C-9A31-EE48709FB77D}"/>
              </a:ext>
            </a:extLst>
          </p:cNvPr>
          <p:cNvGrpSpPr/>
          <p:nvPr/>
        </p:nvGrpSpPr>
        <p:grpSpPr>
          <a:xfrm>
            <a:off x="433754" y="4930577"/>
            <a:ext cx="9744962" cy="1307559"/>
            <a:chOff x="433754" y="4930576"/>
            <a:chExt cx="10561080" cy="1417064"/>
          </a:xfrm>
        </p:grpSpPr>
        <p:sp>
          <p:nvSpPr>
            <p:cNvPr id="45" name="Rechthoek: afgeronde hoeken 164">
              <a:extLst>
                <a:ext uri="{FF2B5EF4-FFF2-40B4-BE49-F238E27FC236}">
                  <a16:creationId xmlns:a16="http://schemas.microsoft.com/office/drawing/2014/main" id="{48F144D9-D8B2-E440-0897-FCF52C7ADF7C}"/>
                </a:ext>
              </a:extLst>
            </p:cNvPr>
            <p:cNvSpPr/>
            <p:nvPr/>
          </p:nvSpPr>
          <p:spPr>
            <a:xfrm>
              <a:off x="502684" y="5589025"/>
              <a:ext cx="10492150" cy="394586"/>
            </a:xfrm>
            <a:prstGeom prst="roundRect">
              <a:avLst>
                <a:gd name="adj" fmla="val 50000"/>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6" name="Rechthoek: afgeronde hoeken 164">
              <a:extLst>
                <a:ext uri="{FF2B5EF4-FFF2-40B4-BE49-F238E27FC236}">
                  <a16:creationId xmlns:a16="http://schemas.microsoft.com/office/drawing/2014/main" id="{31CCD639-A0EA-2F81-9F8A-C574AD81C7BB}"/>
                </a:ext>
              </a:extLst>
            </p:cNvPr>
            <p:cNvSpPr/>
            <p:nvPr/>
          </p:nvSpPr>
          <p:spPr>
            <a:xfrm>
              <a:off x="502684" y="5586381"/>
              <a:ext cx="9765036" cy="394586"/>
            </a:xfrm>
            <a:prstGeom prst="roundRect">
              <a:avLst>
                <a:gd name="adj" fmla="val 50000"/>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2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E7CEAA17-79B8-0301-9DB6-2A7E17AED35B}"/>
                </a:ext>
              </a:extLst>
            </p:cNvPr>
            <p:cNvSpPr txBox="1"/>
            <p:nvPr/>
          </p:nvSpPr>
          <p:spPr>
            <a:xfrm>
              <a:off x="433754" y="4930576"/>
              <a:ext cx="8930154" cy="567039"/>
            </a:xfrm>
            <a:prstGeom prst="rect">
              <a:avLst/>
            </a:prstGeom>
            <a:noFill/>
          </p:spPr>
          <p:txBody>
            <a:bodyPr wrap="square"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Century Gothic" panose="020F0302020204030204"/>
                  <a:ea typeface="+mn-ea"/>
                  <a:cs typeface="+mn-cs"/>
                </a:rPr>
                <a:t>Scheduled for 90% and working for 60%? Extra billing will be done to come to max. 80% util. based on the approved bench booking.</a:t>
              </a:r>
              <a:endParaRPr kumimoji="0" lang="en-BE" sz="1400" b="1" i="0" u="none" strike="noStrike" kern="1200" cap="none" spc="0" normalizeH="0" baseline="0" noProof="0">
                <a:ln>
                  <a:noFill/>
                </a:ln>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C9D94A58-6E35-BAE5-2161-7BB93CFF0075}"/>
                </a:ext>
              </a:extLst>
            </p:cNvPr>
            <p:cNvSpPr txBox="1"/>
            <p:nvPr/>
          </p:nvSpPr>
          <p:spPr>
            <a:xfrm>
              <a:off x="9183069" y="5308060"/>
              <a:ext cx="48474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C3C3C"/>
                  </a:solidFill>
                  <a:effectLst/>
                  <a:uLnTx/>
                  <a:uFillTx/>
                  <a:latin typeface="Century Gothic" panose="020F0302020204030204"/>
                  <a:ea typeface="+mn-ea"/>
                  <a:cs typeface="+mn-cs"/>
                </a:rPr>
                <a:t>80</a:t>
              </a: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51" name="Rechthoek: afgeronde hoeken 164">
              <a:extLst>
                <a:ext uri="{FF2B5EF4-FFF2-40B4-BE49-F238E27FC236}">
                  <a16:creationId xmlns:a16="http://schemas.microsoft.com/office/drawing/2014/main" id="{B3ECB5FC-2568-6195-289B-C809886269E9}"/>
                </a:ext>
              </a:extLst>
            </p:cNvPr>
            <p:cNvSpPr/>
            <p:nvPr/>
          </p:nvSpPr>
          <p:spPr>
            <a:xfrm>
              <a:off x="502683" y="5583737"/>
              <a:ext cx="7241857" cy="394586"/>
            </a:xfrm>
            <a:prstGeom prst="roundRect">
              <a:avLst>
                <a:gd name="adj" fmla="val 50000"/>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0" tIns="0" rIns="0" bIns="1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1" i="0" u="none" strike="noStrike" kern="1200" cap="none" spc="0" normalizeH="0" baseline="0" noProof="0">
                  <a:ln>
                    <a:noFill/>
                  </a:ln>
                  <a:solidFill>
                    <a:srgbClr val="FFFFFF"/>
                  </a:solidFill>
                  <a:effectLst/>
                  <a:uLnTx/>
                  <a:uFillTx/>
                  <a:latin typeface="Century Gothic" panose="020F0302020204030204"/>
                  <a:ea typeface="+mn-ea"/>
                  <a:cs typeface="+mn-cs"/>
                </a:rPr>
                <a:t>60</a:t>
              </a:r>
            </a:p>
          </p:txBody>
        </p:sp>
        <p:sp>
          <p:nvSpPr>
            <p:cNvPr id="53" name="Rectangle 11">
              <a:extLst>
                <a:ext uri="{FF2B5EF4-FFF2-40B4-BE49-F238E27FC236}">
                  <a16:creationId xmlns:a16="http://schemas.microsoft.com/office/drawing/2014/main" id="{D2FD3F23-03B0-819F-48F9-768E636068E6}"/>
                </a:ext>
              </a:extLst>
            </p:cNvPr>
            <p:cNvSpPr/>
            <p:nvPr/>
          </p:nvSpPr>
          <p:spPr>
            <a:xfrm>
              <a:off x="7712800" y="6078763"/>
              <a:ext cx="2697500" cy="268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a:ln>
                    <a:noFill/>
                  </a:ln>
                  <a:solidFill>
                    <a:schemeClr val="accent3">
                      <a:lumMod val="75000"/>
                    </a:schemeClr>
                  </a:solidFill>
                  <a:effectLst/>
                  <a:uLnTx/>
                  <a:uFillTx/>
                  <a:latin typeface="Century Gothic" panose="020F0302020204030204"/>
                  <a:ea typeface="+mn-ea"/>
                  <a:cs typeface="+mn-cs"/>
                </a:rPr>
                <a:t>Booked on approved bench</a:t>
              </a:r>
              <a:endParaRPr kumimoji="0" lang="nl-BE" sz="1400" b="0" i="0" u="none" strike="noStrike" kern="1200" cap="none" spc="0" normalizeH="0" baseline="0" noProof="0">
                <a:ln>
                  <a:noFill/>
                </a:ln>
                <a:solidFill>
                  <a:schemeClr val="accent3">
                    <a:lumMod val="75000"/>
                  </a:schemeClr>
                </a:solidFill>
                <a:effectLst/>
                <a:uLnTx/>
                <a:uFillTx/>
                <a:latin typeface="Century Gothic" panose="020F0302020204030204"/>
                <a:ea typeface="+mn-ea"/>
                <a:cs typeface="+mn-cs"/>
              </a:endParaRPr>
            </a:p>
          </p:txBody>
        </p:sp>
        <p:cxnSp>
          <p:nvCxnSpPr>
            <p:cNvPr id="54" name="Rechte verbindingslijn 26">
              <a:extLst>
                <a:ext uri="{FF2B5EF4-FFF2-40B4-BE49-F238E27FC236}">
                  <a16:creationId xmlns:a16="http://schemas.microsoft.com/office/drawing/2014/main" id="{090A6968-3586-4085-6F1E-EBC7DFFD53D3}"/>
                </a:ext>
              </a:extLst>
            </p:cNvPr>
            <p:cNvCxnSpPr>
              <a:cxnSpLocks/>
            </p:cNvCxnSpPr>
            <p:nvPr/>
          </p:nvCxnSpPr>
          <p:spPr>
            <a:xfrm flipH="1">
              <a:off x="7712800" y="6066361"/>
              <a:ext cx="2569460" cy="0"/>
            </a:xfrm>
            <a:prstGeom prst="line">
              <a:avLst/>
            </a:prstGeom>
            <a:ln w="19050" cap="rnd" cmpd="sng" algn="ctr">
              <a:solidFill>
                <a:schemeClr val="accent3"/>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sp>
          <p:nvSpPr>
            <p:cNvPr id="57" name="Round Same-side Corner of Rectangle 56">
              <a:extLst>
                <a:ext uri="{FF2B5EF4-FFF2-40B4-BE49-F238E27FC236}">
                  <a16:creationId xmlns:a16="http://schemas.microsoft.com/office/drawing/2014/main" id="{FD9A87F1-7BFC-0661-7393-C9B5BBCD7135}"/>
                </a:ext>
              </a:extLst>
            </p:cNvPr>
            <p:cNvSpPr/>
            <p:nvPr/>
          </p:nvSpPr>
          <p:spPr>
            <a:xfrm rot="5400000">
              <a:off x="9612833" y="5326079"/>
              <a:ext cx="409260" cy="900515"/>
            </a:xfrm>
            <a:prstGeom prst="round2SameRect">
              <a:avLst>
                <a:gd name="adj1" fmla="val 50000"/>
                <a:gd name="adj2" fmla="val 0"/>
              </a:avLst>
            </a:prstGeom>
            <a:pattFill prst="dkUpDiag">
              <a:fgClr>
                <a:schemeClr val="accent3"/>
              </a:fgClr>
              <a:bgClr>
                <a:schemeClr val="bg1"/>
              </a:bgClr>
            </a:patt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8" name="Rectangle 11">
              <a:extLst>
                <a:ext uri="{FF2B5EF4-FFF2-40B4-BE49-F238E27FC236}">
                  <a16:creationId xmlns:a16="http://schemas.microsoft.com/office/drawing/2014/main" id="{22770CC8-771F-DFC0-FAC9-F23233E823E6}"/>
                </a:ext>
              </a:extLst>
            </p:cNvPr>
            <p:cNvSpPr/>
            <p:nvPr/>
          </p:nvSpPr>
          <p:spPr>
            <a:xfrm>
              <a:off x="2836395" y="6078763"/>
              <a:ext cx="2482397" cy="222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0" u="none" strike="noStrike" kern="1200" cap="none" spc="0" normalizeH="0" baseline="0" noProof="0" err="1">
                  <a:ln>
                    <a:noFill/>
                  </a:ln>
                  <a:solidFill>
                    <a:schemeClr val="accent4">
                      <a:lumMod val="75000"/>
                    </a:schemeClr>
                  </a:solidFill>
                  <a:effectLst/>
                  <a:uLnTx/>
                  <a:uFillTx/>
                  <a:latin typeface="Century Gothic" panose="020F0302020204030204"/>
                  <a:ea typeface="+mn-ea"/>
                  <a:cs typeface="+mn-cs"/>
                </a:rPr>
                <a:t>Booked</a:t>
              </a:r>
              <a:r>
                <a:rPr kumimoji="0" lang="nl-BE" sz="1200" b="0" i="0" u="none" strike="noStrike" kern="1200" cap="none" spc="0" normalizeH="0" baseline="0" noProof="0">
                  <a:ln>
                    <a:noFill/>
                  </a:ln>
                  <a:solidFill>
                    <a:schemeClr val="accent4">
                      <a:lumMod val="75000"/>
                    </a:schemeClr>
                  </a:solidFill>
                  <a:effectLst/>
                  <a:uLnTx/>
                  <a:uFillTx/>
                  <a:latin typeface="Century Gothic" panose="020F0302020204030204"/>
                  <a:ea typeface="+mn-ea"/>
                  <a:cs typeface="+mn-cs"/>
                </a:rPr>
                <a:t> on customer code</a:t>
              </a:r>
              <a:endParaRPr kumimoji="0" lang="nl-BE" sz="1400" b="0" i="0" u="none" strike="noStrike" kern="1200" cap="none" spc="0" normalizeH="0" baseline="0" noProof="0">
                <a:ln>
                  <a:noFill/>
                </a:ln>
                <a:solidFill>
                  <a:schemeClr val="accent4">
                    <a:lumMod val="75000"/>
                  </a:schemeClr>
                </a:solidFill>
                <a:effectLst/>
                <a:uLnTx/>
                <a:uFillTx/>
                <a:latin typeface="Century Gothic" panose="020F0302020204030204"/>
                <a:ea typeface="+mn-ea"/>
                <a:cs typeface="+mn-cs"/>
              </a:endParaRPr>
            </a:p>
          </p:txBody>
        </p:sp>
        <p:cxnSp>
          <p:nvCxnSpPr>
            <p:cNvPr id="59" name="Rechte verbindingslijn 26">
              <a:extLst>
                <a:ext uri="{FF2B5EF4-FFF2-40B4-BE49-F238E27FC236}">
                  <a16:creationId xmlns:a16="http://schemas.microsoft.com/office/drawing/2014/main" id="{7D533947-6BFE-AE05-AB52-A1FA69990F34}"/>
                </a:ext>
              </a:extLst>
            </p:cNvPr>
            <p:cNvCxnSpPr>
              <a:cxnSpLocks/>
            </p:cNvCxnSpPr>
            <p:nvPr/>
          </p:nvCxnSpPr>
          <p:spPr>
            <a:xfrm flipH="1" flipV="1">
              <a:off x="548639" y="6061878"/>
              <a:ext cx="7057910" cy="280"/>
            </a:xfrm>
            <a:prstGeom prst="line">
              <a:avLst/>
            </a:prstGeom>
            <a:ln w="19050" cap="rnd" cmpd="sng" algn="ctr">
              <a:solidFill>
                <a:schemeClr val="accent4"/>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cxnSp>
          <p:nvCxnSpPr>
            <p:cNvPr id="60" name="Straight Connector 59">
              <a:extLst>
                <a:ext uri="{FF2B5EF4-FFF2-40B4-BE49-F238E27FC236}">
                  <a16:creationId xmlns:a16="http://schemas.microsoft.com/office/drawing/2014/main" id="{E1AB8D4A-E88C-ADA5-4870-0CA0BC9F5AFA}"/>
                </a:ext>
              </a:extLst>
            </p:cNvPr>
            <p:cNvCxnSpPr>
              <a:cxnSpLocks/>
            </p:cNvCxnSpPr>
            <p:nvPr/>
          </p:nvCxnSpPr>
          <p:spPr>
            <a:xfrm flipV="1">
              <a:off x="9349369" y="5603236"/>
              <a:ext cx="0" cy="347540"/>
            </a:xfrm>
            <a:prstGeom prst="line">
              <a:avLst/>
            </a:prstGeom>
            <a:ln w="19050">
              <a:solidFill>
                <a:schemeClr val="tx2"/>
              </a:solidFill>
              <a:headEnd type="ova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951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500"/>
                                        <p:tgtEl>
                                          <p:spTgt spid="69"/>
                                        </p:tgtEl>
                                      </p:cBhvr>
                                    </p:animEffect>
                                  </p:childTnLst>
                                </p:cTn>
                              </p:par>
                              <p:par>
                                <p:cTn id="15" presetID="1" presetClass="entr" presetSubtype="0" fill="hold"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5115AFAD-0B83-6CCA-964C-5C46491D8573}"/>
              </a:ext>
            </a:extLst>
          </p:cNvPr>
          <p:cNvSpPr/>
          <p:nvPr/>
        </p:nvSpPr>
        <p:spPr>
          <a:xfrm>
            <a:off x="-1" y="171949"/>
            <a:ext cx="12192001" cy="4969040"/>
          </a:xfrm>
          <a:prstGeom prst="rect">
            <a:avLst/>
          </a:prstGeom>
          <a:gradFill>
            <a:gsLst>
              <a:gs pos="0">
                <a:schemeClr val="bg1">
                  <a:lumMod val="95000"/>
                  <a:alpha val="0"/>
                </a:schemeClr>
              </a:gs>
              <a:gs pos="99000">
                <a:schemeClr val="bg1">
                  <a:lumMod val="9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52AB85C-0A09-C3FB-2023-C2A411B04F3F}"/>
              </a:ext>
            </a:extLst>
          </p:cNvPr>
          <p:cNvGrpSpPr/>
          <p:nvPr/>
        </p:nvGrpSpPr>
        <p:grpSpPr>
          <a:xfrm>
            <a:off x="4466557" y="5386572"/>
            <a:ext cx="7446676" cy="907941"/>
            <a:chOff x="4466557" y="5386572"/>
            <a:chExt cx="7446676" cy="907941"/>
          </a:xfrm>
        </p:grpSpPr>
        <p:sp>
          <p:nvSpPr>
            <p:cNvPr id="61" name="TextBox 60">
              <a:extLst>
                <a:ext uri="{FF2B5EF4-FFF2-40B4-BE49-F238E27FC236}">
                  <a16:creationId xmlns:a16="http://schemas.microsoft.com/office/drawing/2014/main" id="{1CEF9F73-BDE4-CC84-FE0E-E633B9C1C712}"/>
                </a:ext>
              </a:extLst>
            </p:cNvPr>
            <p:cNvSpPr txBox="1"/>
            <p:nvPr/>
          </p:nvSpPr>
          <p:spPr>
            <a:xfrm>
              <a:off x="5069434" y="5386572"/>
              <a:ext cx="6843799" cy="9079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rtlCol="0">
              <a:spAutoFit/>
            </a:bodyPr>
            <a:lstStyle/>
            <a:p>
              <a:pPr>
                <a:buClr>
                  <a:schemeClr val="tx2"/>
                </a:buClr>
              </a:pPr>
              <a:r>
                <a:rPr lang="en-GB" sz="1400"/>
                <a:t>Approved bench time:</a:t>
              </a:r>
            </a:p>
            <a:p>
              <a:pPr marL="182880" lvl="1" indent="-182880">
                <a:buClr>
                  <a:schemeClr val="tx2"/>
                </a:buClr>
                <a:buFont typeface="Arial" panose="020B0604020202020204" pitchFamily="34" charset="0"/>
                <a:buChar char="•"/>
              </a:pPr>
              <a:r>
                <a:rPr lang="en-GB" sz="1400"/>
                <a:t>People book all approved bench time (after consulting PM/SPOC) </a:t>
              </a:r>
            </a:p>
            <a:p>
              <a:pPr marL="182880" lvl="1" indent="-182880">
                <a:buClr>
                  <a:schemeClr val="tx2"/>
                </a:buClr>
                <a:buFont typeface="Arial" panose="020B0604020202020204" pitchFamily="34" charset="0"/>
                <a:buChar char="•"/>
              </a:pPr>
              <a:r>
                <a:rPr lang="en-GB" sz="1400"/>
                <a:t>Recharged to selling entity = min(scheduled – actual ; 80%standard hours – utilized hours – absence; approved bench)</a:t>
              </a:r>
              <a:endParaRPr lang="en-BE" sz="1400"/>
            </a:p>
          </p:txBody>
        </p:sp>
        <p:grpSp>
          <p:nvGrpSpPr>
            <p:cNvPr id="62" name="Graphic 35">
              <a:extLst>
                <a:ext uri="{FF2B5EF4-FFF2-40B4-BE49-F238E27FC236}">
                  <a16:creationId xmlns:a16="http://schemas.microsoft.com/office/drawing/2014/main" id="{B1B5C866-F134-B2E9-9E46-D0DE89A9B7AC}"/>
                </a:ext>
              </a:extLst>
            </p:cNvPr>
            <p:cNvGrpSpPr/>
            <p:nvPr/>
          </p:nvGrpSpPr>
          <p:grpSpPr>
            <a:xfrm>
              <a:off x="4466557" y="5388875"/>
              <a:ext cx="435724" cy="435724"/>
              <a:chOff x="4017251" y="5287643"/>
              <a:chExt cx="435724" cy="435724"/>
            </a:xfrm>
          </p:grpSpPr>
          <p:sp>
            <p:nvSpPr>
              <p:cNvPr id="63" name="Freeform 62">
                <a:extLst>
                  <a:ext uri="{FF2B5EF4-FFF2-40B4-BE49-F238E27FC236}">
                    <a16:creationId xmlns:a16="http://schemas.microsoft.com/office/drawing/2014/main" id="{2B9F249F-F59B-285B-B81F-7DFEF83AB5DD}"/>
                  </a:ext>
                </a:extLst>
              </p:cNvPr>
              <p:cNvSpPr/>
              <p:nvPr/>
            </p:nvSpPr>
            <p:spPr>
              <a:xfrm>
                <a:off x="4017251" y="5287643"/>
                <a:ext cx="435724" cy="435724"/>
              </a:xfrm>
              <a:custGeom>
                <a:avLst/>
                <a:gdLst>
                  <a:gd name="connsiteX0" fmla="*/ 217862 w 435724"/>
                  <a:gd name="connsiteY0" fmla="*/ 435725 h 435724"/>
                  <a:gd name="connsiteX1" fmla="*/ 0 w 435724"/>
                  <a:gd name="connsiteY1" fmla="*/ 217862 h 435724"/>
                  <a:gd name="connsiteX2" fmla="*/ 217862 w 435724"/>
                  <a:gd name="connsiteY2" fmla="*/ 0 h 435724"/>
                  <a:gd name="connsiteX3" fmla="*/ 435725 w 435724"/>
                  <a:gd name="connsiteY3" fmla="*/ 217862 h 435724"/>
                  <a:gd name="connsiteX4" fmla="*/ 217862 w 435724"/>
                  <a:gd name="connsiteY4" fmla="*/ 435725 h 435724"/>
                  <a:gd name="connsiteX5" fmla="*/ 217862 w 435724"/>
                  <a:gd name="connsiteY5" fmla="*/ 41801 h 435724"/>
                  <a:gd name="connsiteX6" fmla="*/ 41801 w 435724"/>
                  <a:gd name="connsiteY6" fmla="*/ 217862 h 435724"/>
                  <a:gd name="connsiteX7" fmla="*/ 217862 w 435724"/>
                  <a:gd name="connsiteY7" fmla="*/ 393924 h 435724"/>
                  <a:gd name="connsiteX8" fmla="*/ 393924 w 435724"/>
                  <a:gd name="connsiteY8" fmla="*/ 217862 h 435724"/>
                  <a:gd name="connsiteX9" fmla="*/ 217862 w 435724"/>
                  <a:gd name="connsiteY9" fmla="*/ 41801 h 4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5724" h="435724">
                    <a:moveTo>
                      <a:pt x="217862" y="435725"/>
                    </a:moveTo>
                    <a:cubicBezTo>
                      <a:pt x="97540" y="435725"/>
                      <a:pt x="0" y="338184"/>
                      <a:pt x="0" y="217862"/>
                    </a:cubicBezTo>
                    <a:cubicBezTo>
                      <a:pt x="0" y="97540"/>
                      <a:pt x="97540" y="0"/>
                      <a:pt x="217862" y="0"/>
                    </a:cubicBezTo>
                    <a:cubicBezTo>
                      <a:pt x="338184" y="0"/>
                      <a:pt x="435725" y="97540"/>
                      <a:pt x="435725" y="217862"/>
                    </a:cubicBezTo>
                    <a:cubicBezTo>
                      <a:pt x="435581" y="338124"/>
                      <a:pt x="338124" y="435581"/>
                      <a:pt x="217862" y="435725"/>
                    </a:cubicBezTo>
                    <a:close/>
                    <a:moveTo>
                      <a:pt x="217862" y="41801"/>
                    </a:moveTo>
                    <a:cubicBezTo>
                      <a:pt x="120626" y="41801"/>
                      <a:pt x="41801" y="120626"/>
                      <a:pt x="41801" y="217862"/>
                    </a:cubicBezTo>
                    <a:cubicBezTo>
                      <a:pt x="41801" y="315097"/>
                      <a:pt x="120626" y="393924"/>
                      <a:pt x="217862" y="393924"/>
                    </a:cubicBezTo>
                    <a:cubicBezTo>
                      <a:pt x="315097" y="393924"/>
                      <a:pt x="393924" y="315097"/>
                      <a:pt x="393924" y="217862"/>
                    </a:cubicBezTo>
                    <a:cubicBezTo>
                      <a:pt x="393809" y="120674"/>
                      <a:pt x="315050" y="41916"/>
                      <a:pt x="217862" y="41801"/>
                    </a:cubicBezTo>
                    <a:close/>
                  </a:path>
                </a:pathLst>
              </a:custGeom>
              <a:solidFill>
                <a:srgbClr val="C42828"/>
              </a:solidFill>
              <a:ln w="2613"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6FFBA353-193B-7578-2361-2B3B5C896578}"/>
                  </a:ext>
                </a:extLst>
              </p:cNvPr>
              <p:cNvSpPr/>
              <p:nvPr/>
            </p:nvSpPr>
            <p:spPr>
              <a:xfrm>
                <a:off x="4214213" y="5386111"/>
                <a:ext cx="140295" cy="140295"/>
              </a:xfrm>
              <a:custGeom>
                <a:avLst/>
                <a:gdLst>
                  <a:gd name="connsiteX0" fmla="*/ 119395 w 140295"/>
                  <a:gd name="connsiteY0" fmla="*/ 140295 h 140295"/>
                  <a:gd name="connsiteX1" fmla="*/ 20901 w 140295"/>
                  <a:gd name="connsiteY1" fmla="*/ 140295 h 140295"/>
                  <a:gd name="connsiteX2" fmla="*/ 0 w 140295"/>
                  <a:gd name="connsiteY2" fmla="*/ 119395 h 140295"/>
                  <a:gd name="connsiteX3" fmla="*/ 0 w 140295"/>
                  <a:gd name="connsiteY3" fmla="*/ 20901 h 140295"/>
                  <a:gd name="connsiteX4" fmla="*/ 20901 w 140295"/>
                  <a:gd name="connsiteY4" fmla="*/ 0 h 140295"/>
                  <a:gd name="connsiteX5" fmla="*/ 41801 w 140295"/>
                  <a:gd name="connsiteY5" fmla="*/ 20901 h 140295"/>
                  <a:gd name="connsiteX6" fmla="*/ 41801 w 140295"/>
                  <a:gd name="connsiteY6" fmla="*/ 98494 h 140295"/>
                  <a:gd name="connsiteX7" fmla="*/ 119395 w 140295"/>
                  <a:gd name="connsiteY7" fmla="*/ 98494 h 140295"/>
                  <a:gd name="connsiteX8" fmla="*/ 140295 w 140295"/>
                  <a:gd name="connsiteY8" fmla="*/ 119395 h 140295"/>
                  <a:gd name="connsiteX9" fmla="*/ 119395 w 140295"/>
                  <a:gd name="connsiteY9" fmla="*/ 140295 h 14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95" h="140295">
                    <a:moveTo>
                      <a:pt x="119395" y="140295"/>
                    </a:moveTo>
                    <a:lnTo>
                      <a:pt x="20901" y="140295"/>
                    </a:lnTo>
                    <a:cubicBezTo>
                      <a:pt x="9357" y="140295"/>
                      <a:pt x="0" y="130938"/>
                      <a:pt x="0" y="119395"/>
                    </a:cubicBezTo>
                    <a:lnTo>
                      <a:pt x="0" y="20901"/>
                    </a:lnTo>
                    <a:cubicBezTo>
                      <a:pt x="0" y="9357"/>
                      <a:pt x="9357" y="0"/>
                      <a:pt x="20901" y="0"/>
                    </a:cubicBezTo>
                    <a:cubicBezTo>
                      <a:pt x="32444" y="0"/>
                      <a:pt x="41801" y="9357"/>
                      <a:pt x="41801" y="20901"/>
                    </a:cubicBezTo>
                    <a:lnTo>
                      <a:pt x="41801" y="98494"/>
                    </a:lnTo>
                    <a:lnTo>
                      <a:pt x="119395" y="98494"/>
                    </a:lnTo>
                    <a:cubicBezTo>
                      <a:pt x="130937" y="98494"/>
                      <a:pt x="140295" y="107851"/>
                      <a:pt x="140295" y="119395"/>
                    </a:cubicBezTo>
                    <a:cubicBezTo>
                      <a:pt x="140295" y="130938"/>
                      <a:pt x="130937" y="140295"/>
                      <a:pt x="119395" y="140295"/>
                    </a:cubicBezTo>
                    <a:close/>
                  </a:path>
                </a:pathLst>
              </a:custGeom>
              <a:solidFill>
                <a:srgbClr val="EF463C"/>
              </a:solidFill>
              <a:ln w="2613" cap="flat">
                <a:noFill/>
                <a:prstDash val="solid"/>
                <a:miter/>
              </a:ln>
            </p:spPr>
            <p:txBody>
              <a:bodyPr rtlCol="0" anchor="ctr"/>
              <a:lstStyle/>
              <a:p>
                <a:endParaRPr lang="en-US"/>
              </a:p>
            </p:txBody>
          </p:sp>
        </p:grpSp>
      </p:grpSp>
      <p:grpSp>
        <p:nvGrpSpPr>
          <p:cNvPr id="3" name="Group 2">
            <a:extLst>
              <a:ext uri="{FF2B5EF4-FFF2-40B4-BE49-F238E27FC236}">
                <a16:creationId xmlns:a16="http://schemas.microsoft.com/office/drawing/2014/main" id="{6861272F-5317-191B-24F2-1FFC46CBB3BF}"/>
              </a:ext>
            </a:extLst>
          </p:cNvPr>
          <p:cNvGrpSpPr/>
          <p:nvPr/>
        </p:nvGrpSpPr>
        <p:grpSpPr>
          <a:xfrm>
            <a:off x="444330" y="5386572"/>
            <a:ext cx="3157860" cy="477054"/>
            <a:chOff x="444330" y="5386572"/>
            <a:chExt cx="3157860" cy="477054"/>
          </a:xfrm>
        </p:grpSpPr>
        <p:sp>
          <p:nvSpPr>
            <p:cNvPr id="60" name="TextBox 59">
              <a:extLst>
                <a:ext uri="{FF2B5EF4-FFF2-40B4-BE49-F238E27FC236}">
                  <a16:creationId xmlns:a16="http://schemas.microsoft.com/office/drawing/2014/main" id="{1A6D1D9D-486B-CCC9-8895-C98D61E4C2B7}"/>
                </a:ext>
              </a:extLst>
            </p:cNvPr>
            <p:cNvSpPr txBox="1"/>
            <p:nvPr/>
          </p:nvSpPr>
          <p:spPr>
            <a:xfrm>
              <a:off x="1021542" y="5386572"/>
              <a:ext cx="2580648" cy="47705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rtlCol="0">
              <a:spAutoFit/>
            </a:bodyPr>
            <a:lstStyle/>
            <a:p>
              <a:pPr>
                <a:buClr>
                  <a:schemeClr val="tx2"/>
                </a:buClr>
              </a:pPr>
              <a:r>
                <a:rPr lang="en-GB" sz="1400"/>
                <a:t>Roll off period: we ask </a:t>
              </a:r>
              <a:br>
                <a:rPr lang="en-GB" sz="1400"/>
              </a:br>
              <a:r>
                <a:rPr lang="en-GB" sz="1400" b="1">
                  <a:solidFill>
                    <a:schemeClr val="accent2"/>
                  </a:solidFill>
                </a:rPr>
                <a:t>1month roll off </a:t>
              </a:r>
              <a:r>
                <a:rPr lang="en-GB" sz="1400"/>
                <a:t>notification</a:t>
              </a:r>
            </a:p>
          </p:txBody>
        </p:sp>
        <p:grpSp>
          <p:nvGrpSpPr>
            <p:cNvPr id="65" name="Graphic 30">
              <a:extLst>
                <a:ext uri="{FF2B5EF4-FFF2-40B4-BE49-F238E27FC236}">
                  <a16:creationId xmlns:a16="http://schemas.microsoft.com/office/drawing/2014/main" id="{1636BFA2-F778-DEAA-8D23-95791D769C66}"/>
                </a:ext>
              </a:extLst>
            </p:cNvPr>
            <p:cNvGrpSpPr/>
            <p:nvPr/>
          </p:nvGrpSpPr>
          <p:grpSpPr>
            <a:xfrm>
              <a:off x="444330" y="5402115"/>
              <a:ext cx="414988" cy="433223"/>
              <a:chOff x="444330" y="5300883"/>
              <a:chExt cx="414988" cy="433223"/>
            </a:xfrm>
          </p:grpSpPr>
          <p:sp>
            <p:nvSpPr>
              <p:cNvPr id="66" name="Freeform 65">
                <a:extLst>
                  <a:ext uri="{FF2B5EF4-FFF2-40B4-BE49-F238E27FC236}">
                    <a16:creationId xmlns:a16="http://schemas.microsoft.com/office/drawing/2014/main" id="{DB4E307B-0C1C-99A8-51FB-866E83847121}"/>
                  </a:ext>
                </a:extLst>
              </p:cNvPr>
              <p:cNvSpPr/>
              <p:nvPr/>
            </p:nvSpPr>
            <p:spPr>
              <a:xfrm>
                <a:off x="587348" y="5467868"/>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960673B7-5896-8C66-2473-E717DA0426C6}"/>
                  </a:ext>
                </a:extLst>
              </p:cNvPr>
              <p:cNvSpPr/>
              <p:nvPr/>
            </p:nvSpPr>
            <p:spPr>
              <a:xfrm>
                <a:off x="514406" y="5467868"/>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AF87E5A1-FA46-458D-1A9D-129A99D309F5}"/>
                  </a:ext>
                </a:extLst>
              </p:cNvPr>
              <p:cNvSpPr/>
              <p:nvPr/>
            </p:nvSpPr>
            <p:spPr>
              <a:xfrm>
                <a:off x="662896" y="5467868"/>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7D52E96-8E3A-41A0-A888-7A6140865CB0}"/>
                  </a:ext>
                </a:extLst>
              </p:cNvPr>
              <p:cNvSpPr/>
              <p:nvPr/>
            </p:nvSpPr>
            <p:spPr>
              <a:xfrm>
                <a:off x="735838" y="5467608"/>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8EECA9D-DDA3-86B5-997B-37B7D5E3CD41}"/>
                  </a:ext>
                </a:extLst>
              </p:cNvPr>
              <p:cNvSpPr/>
              <p:nvPr/>
            </p:nvSpPr>
            <p:spPr>
              <a:xfrm>
                <a:off x="588911" y="5543936"/>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02CBA893-D12A-9A39-14B7-B1A451F0C2F9}"/>
                  </a:ext>
                </a:extLst>
              </p:cNvPr>
              <p:cNvSpPr/>
              <p:nvPr/>
            </p:nvSpPr>
            <p:spPr>
              <a:xfrm>
                <a:off x="515969" y="5543936"/>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4DF45B1-80D7-A21D-A415-929E53484B48}"/>
                  </a:ext>
                </a:extLst>
              </p:cNvPr>
              <p:cNvSpPr/>
              <p:nvPr/>
            </p:nvSpPr>
            <p:spPr>
              <a:xfrm>
                <a:off x="588911" y="5619223"/>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59C2168-8C2C-CE3C-3D8E-DC395239FC95}"/>
                  </a:ext>
                </a:extLst>
              </p:cNvPr>
              <p:cNvSpPr/>
              <p:nvPr/>
            </p:nvSpPr>
            <p:spPr>
              <a:xfrm>
                <a:off x="515969" y="5619223"/>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CD4B0A26-6506-BDD7-AAE6-9B7BA6EBC98A}"/>
                  </a:ext>
                </a:extLst>
              </p:cNvPr>
              <p:cNvSpPr/>
              <p:nvPr/>
            </p:nvSpPr>
            <p:spPr>
              <a:xfrm>
                <a:off x="735838" y="5543936"/>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0AA72818-6D9D-5CB5-509E-F2165E36C739}"/>
                  </a:ext>
                </a:extLst>
              </p:cNvPr>
              <p:cNvSpPr/>
              <p:nvPr/>
            </p:nvSpPr>
            <p:spPr>
              <a:xfrm>
                <a:off x="662896" y="5543936"/>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5111263-743D-7077-43A4-2166E23FEF80}"/>
                  </a:ext>
                </a:extLst>
              </p:cNvPr>
              <p:cNvSpPr/>
              <p:nvPr/>
            </p:nvSpPr>
            <p:spPr>
              <a:xfrm>
                <a:off x="735838" y="5619223"/>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8032058D-2056-3506-B200-A7B046F76ADC}"/>
                  </a:ext>
                </a:extLst>
              </p:cNvPr>
              <p:cNvSpPr/>
              <p:nvPr/>
            </p:nvSpPr>
            <p:spPr>
              <a:xfrm>
                <a:off x="662896" y="5619223"/>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92116B1-3807-879A-369A-FEE41B459D7C}"/>
                  </a:ext>
                </a:extLst>
              </p:cNvPr>
              <p:cNvSpPr/>
              <p:nvPr/>
            </p:nvSpPr>
            <p:spPr>
              <a:xfrm>
                <a:off x="444330" y="5300883"/>
                <a:ext cx="414988" cy="433223"/>
              </a:xfrm>
              <a:custGeom>
                <a:avLst/>
                <a:gdLst>
                  <a:gd name="connsiteX0" fmla="*/ 393887 w 414988"/>
                  <a:gd name="connsiteY0" fmla="*/ 0 h 433223"/>
                  <a:gd name="connsiteX1" fmla="*/ 20841 w 414988"/>
                  <a:gd name="connsiteY1" fmla="*/ 0 h 433223"/>
                  <a:gd name="connsiteX2" fmla="*/ 0 w 414988"/>
                  <a:gd name="connsiteY2" fmla="*/ 20841 h 433223"/>
                  <a:gd name="connsiteX3" fmla="*/ 0 w 414988"/>
                  <a:gd name="connsiteY3" fmla="*/ 412383 h 433223"/>
                  <a:gd name="connsiteX4" fmla="*/ 20841 w 414988"/>
                  <a:gd name="connsiteY4" fmla="*/ 433224 h 433223"/>
                  <a:gd name="connsiteX5" fmla="*/ 394148 w 414988"/>
                  <a:gd name="connsiteY5" fmla="*/ 433224 h 433223"/>
                  <a:gd name="connsiteX6" fmla="*/ 414988 w 414988"/>
                  <a:gd name="connsiteY6" fmla="*/ 412383 h 433223"/>
                  <a:gd name="connsiteX7" fmla="*/ 414988 w 414988"/>
                  <a:gd name="connsiteY7" fmla="*/ 20841 h 433223"/>
                  <a:gd name="connsiteX8" fmla="*/ 394148 w 414988"/>
                  <a:gd name="connsiteY8" fmla="*/ 0 h 433223"/>
                  <a:gd name="connsiteX9" fmla="*/ 41681 w 414988"/>
                  <a:gd name="connsiteY9" fmla="*/ 41681 h 433223"/>
                  <a:gd name="connsiteX10" fmla="*/ 373307 w 414988"/>
                  <a:gd name="connsiteY10" fmla="*/ 41681 h 433223"/>
                  <a:gd name="connsiteX11" fmla="*/ 373307 w 414988"/>
                  <a:gd name="connsiteY11" fmla="*/ 391543 h 433223"/>
                  <a:gd name="connsiteX12" fmla="*/ 41681 w 414988"/>
                  <a:gd name="connsiteY12" fmla="*/ 391543 h 433223"/>
                  <a:gd name="connsiteX13" fmla="*/ 41681 w 414988"/>
                  <a:gd name="connsiteY13" fmla="*/ 41681 h 4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88" h="433223">
                    <a:moveTo>
                      <a:pt x="393887" y="0"/>
                    </a:moveTo>
                    <a:lnTo>
                      <a:pt x="20841" y="0"/>
                    </a:lnTo>
                    <a:cubicBezTo>
                      <a:pt x="9378" y="0"/>
                      <a:pt x="0" y="9378"/>
                      <a:pt x="0" y="20841"/>
                    </a:cubicBezTo>
                    <a:lnTo>
                      <a:pt x="0" y="412383"/>
                    </a:lnTo>
                    <a:cubicBezTo>
                      <a:pt x="0" y="423846"/>
                      <a:pt x="9378" y="433224"/>
                      <a:pt x="20841" y="433224"/>
                    </a:cubicBezTo>
                    <a:lnTo>
                      <a:pt x="394148" y="433224"/>
                    </a:lnTo>
                    <a:cubicBezTo>
                      <a:pt x="405610" y="433224"/>
                      <a:pt x="414988" y="423846"/>
                      <a:pt x="414988" y="412383"/>
                    </a:cubicBezTo>
                    <a:lnTo>
                      <a:pt x="414988" y="20841"/>
                    </a:lnTo>
                    <a:cubicBezTo>
                      <a:pt x="414988" y="9378"/>
                      <a:pt x="405610" y="0"/>
                      <a:pt x="394148" y="0"/>
                    </a:cubicBezTo>
                    <a:close/>
                    <a:moveTo>
                      <a:pt x="41681" y="41681"/>
                    </a:moveTo>
                    <a:lnTo>
                      <a:pt x="373307" y="41681"/>
                    </a:lnTo>
                    <a:lnTo>
                      <a:pt x="373307" y="391543"/>
                    </a:lnTo>
                    <a:lnTo>
                      <a:pt x="41681" y="391543"/>
                    </a:lnTo>
                    <a:lnTo>
                      <a:pt x="41681" y="41681"/>
                    </a:lnTo>
                    <a:close/>
                  </a:path>
                </a:pathLst>
              </a:custGeom>
              <a:solidFill>
                <a:srgbClr val="C42828"/>
              </a:solidFill>
              <a:ln w="2558"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659C7AB6-5715-6920-D348-21794ED0119B}"/>
                  </a:ext>
                </a:extLst>
              </p:cNvPr>
              <p:cNvSpPr/>
              <p:nvPr/>
            </p:nvSpPr>
            <p:spPr>
              <a:xfrm>
                <a:off x="448237" y="5403783"/>
                <a:ext cx="401181" cy="41681"/>
              </a:xfrm>
              <a:custGeom>
                <a:avLst/>
                <a:gdLst>
                  <a:gd name="connsiteX0" fmla="*/ 380341 w 401181"/>
                  <a:gd name="connsiteY0" fmla="*/ 41681 h 41681"/>
                  <a:gd name="connsiteX1" fmla="*/ 20841 w 401181"/>
                  <a:gd name="connsiteY1" fmla="*/ 41681 h 41681"/>
                  <a:gd name="connsiteX2" fmla="*/ 0 w 401181"/>
                  <a:gd name="connsiteY2" fmla="*/ 20841 h 41681"/>
                  <a:gd name="connsiteX3" fmla="*/ 20841 w 401181"/>
                  <a:gd name="connsiteY3" fmla="*/ 0 h 41681"/>
                  <a:gd name="connsiteX4" fmla="*/ 380341 w 401181"/>
                  <a:gd name="connsiteY4" fmla="*/ 0 h 41681"/>
                  <a:gd name="connsiteX5" fmla="*/ 401181 w 401181"/>
                  <a:gd name="connsiteY5" fmla="*/ 20841 h 41681"/>
                  <a:gd name="connsiteX6" fmla="*/ 380341 w 401181"/>
                  <a:gd name="connsiteY6" fmla="*/ 41681 h 4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181" h="41681">
                    <a:moveTo>
                      <a:pt x="380341" y="41681"/>
                    </a:moveTo>
                    <a:lnTo>
                      <a:pt x="20841" y="41681"/>
                    </a:lnTo>
                    <a:cubicBezTo>
                      <a:pt x="9378" y="41681"/>
                      <a:pt x="0" y="32303"/>
                      <a:pt x="0" y="20841"/>
                    </a:cubicBezTo>
                    <a:cubicBezTo>
                      <a:pt x="0" y="9378"/>
                      <a:pt x="9378" y="0"/>
                      <a:pt x="20841" y="0"/>
                    </a:cubicBezTo>
                    <a:lnTo>
                      <a:pt x="380341" y="0"/>
                    </a:lnTo>
                    <a:cubicBezTo>
                      <a:pt x="391803" y="0"/>
                      <a:pt x="401181" y="9378"/>
                      <a:pt x="401181" y="20841"/>
                    </a:cubicBezTo>
                    <a:cubicBezTo>
                      <a:pt x="401181" y="32303"/>
                      <a:pt x="391803" y="41681"/>
                      <a:pt x="380341" y="41681"/>
                    </a:cubicBezTo>
                    <a:close/>
                  </a:path>
                </a:pathLst>
              </a:custGeom>
              <a:solidFill>
                <a:srgbClr val="C42828"/>
              </a:solidFill>
              <a:ln w="2558"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60B1E753-09B6-3420-AC42-B8DC87EB28A4}"/>
                  </a:ext>
                </a:extLst>
              </p:cNvPr>
              <p:cNvSpPr/>
              <p:nvPr/>
            </p:nvSpPr>
            <p:spPr>
              <a:xfrm>
                <a:off x="516230" y="5352463"/>
                <a:ext cx="92219" cy="41681"/>
              </a:xfrm>
              <a:custGeom>
                <a:avLst/>
                <a:gdLst>
                  <a:gd name="connsiteX0" fmla="*/ 71379 w 92219"/>
                  <a:gd name="connsiteY0" fmla="*/ 41681 h 41681"/>
                  <a:gd name="connsiteX1" fmla="*/ 20841 w 92219"/>
                  <a:gd name="connsiteY1" fmla="*/ 41681 h 41681"/>
                  <a:gd name="connsiteX2" fmla="*/ 0 w 92219"/>
                  <a:gd name="connsiteY2" fmla="*/ 20841 h 41681"/>
                  <a:gd name="connsiteX3" fmla="*/ 20841 w 92219"/>
                  <a:gd name="connsiteY3" fmla="*/ 0 h 41681"/>
                  <a:gd name="connsiteX4" fmla="*/ 71379 w 92219"/>
                  <a:gd name="connsiteY4" fmla="*/ 0 h 41681"/>
                  <a:gd name="connsiteX5" fmla="*/ 92220 w 92219"/>
                  <a:gd name="connsiteY5" fmla="*/ 20841 h 41681"/>
                  <a:gd name="connsiteX6" fmla="*/ 71379 w 92219"/>
                  <a:gd name="connsiteY6" fmla="*/ 41681 h 41681"/>
                  <a:gd name="connsiteX7" fmla="*/ 71379 w 92219"/>
                  <a:gd name="connsiteY7" fmla="*/ 41681 h 4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19" h="41681">
                    <a:moveTo>
                      <a:pt x="71379" y="41681"/>
                    </a:moveTo>
                    <a:lnTo>
                      <a:pt x="20841" y="41681"/>
                    </a:lnTo>
                    <a:cubicBezTo>
                      <a:pt x="9378" y="41681"/>
                      <a:pt x="0" y="32303"/>
                      <a:pt x="0" y="20841"/>
                    </a:cubicBezTo>
                    <a:cubicBezTo>
                      <a:pt x="0" y="9378"/>
                      <a:pt x="9378" y="0"/>
                      <a:pt x="20841" y="0"/>
                    </a:cubicBezTo>
                    <a:lnTo>
                      <a:pt x="71379" y="0"/>
                    </a:lnTo>
                    <a:cubicBezTo>
                      <a:pt x="82841" y="0"/>
                      <a:pt x="92220" y="9378"/>
                      <a:pt x="92220" y="20841"/>
                    </a:cubicBezTo>
                    <a:cubicBezTo>
                      <a:pt x="92220" y="32303"/>
                      <a:pt x="82841" y="41681"/>
                      <a:pt x="71379" y="41681"/>
                    </a:cubicBezTo>
                    <a:lnTo>
                      <a:pt x="71379" y="41681"/>
                    </a:lnTo>
                    <a:close/>
                  </a:path>
                </a:pathLst>
              </a:custGeom>
              <a:solidFill>
                <a:srgbClr val="EF463C"/>
              </a:solidFill>
              <a:ln w="2558"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866A6D97-6431-D0E8-1380-694C48630874}"/>
                  </a:ext>
                </a:extLst>
              </p:cNvPr>
              <p:cNvSpPr/>
              <p:nvPr/>
            </p:nvSpPr>
            <p:spPr>
              <a:xfrm>
                <a:off x="690770" y="5352984"/>
                <a:ext cx="91959" cy="41681"/>
              </a:xfrm>
              <a:custGeom>
                <a:avLst/>
                <a:gdLst>
                  <a:gd name="connsiteX0" fmla="*/ 71119 w 91959"/>
                  <a:gd name="connsiteY0" fmla="*/ 41681 h 41681"/>
                  <a:gd name="connsiteX1" fmla="*/ 20841 w 91959"/>
                  <a:gd name="connsiteY1" fmla="*/ 41681 h 41681"/>
                  <a:gd name="connsiteX2" fmla="*/ 0 w 91959"/>
                  <a:gd name="connsiteY2" fmla="*/ 20841 h 41681"/>
                  <a:gd name="connsiteX3" fmla="*/ 20841 w 91959"/>
                  <a:gd name="connsiteY3" fmla="*/ 0 h 41681"/>
                  <a:gd name="connsiteX4" fmla="*/ 71119 w 91959"/>
                  <a:gd name="connsiteY4" fmla="*/ 0 h 41681"/>
                  <a:gd name="connsiteX5" fmla="*/ 91959 w 91959"/>
                  <a:gd name="connsiteY5" fmla="*/ 20841 h 41681"/>
                  <a:gd name="connsiteX6" fmla="*/ 71119 w 91959"/>
                  <a:gd name="connsiteY6" fmla="*/ 41681 h 4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59" h="41681">
                    <a:moveTo>
                      <a:pt x="71119" y="41681"/>
                    </a:moveTo>
                    <a:lnTo>
                      <a:pt x="20841" y="41681"/>
                    </a:lnTo>
                    <a:cubicBezTo>
                      <a:pt x="9378" y="41681"/>
                      <a:pt x="0" y="32303"/>
                      <a:pt x="0" y="20841"/>
                    </a:cubicBezTo>
                    <a:cubicBezTo>
                      <a:pt x="0" y="9378"/>
                      <a:pt x="9378" y="0"/>
                      <a:pt x="20841" y="0"/>
                    </a:cubicBezTo>
                    <a:lnTo>
                      <a:pt x="71119" y="0"/>
                    </a:lnTo>
                    <a:cubicBezTo>
                      <a:pt x="82581" y="0"/>
                      <a:pt x="91959" y="9378"/>
                      <a:pt x="91959" y="20841"/>
                    </a:cubicBezTo>
                    <a:cubicBezTo>
                      <a:pt x="91959" y="32303"/>
                      <a:pt x="82581" y="41681"/>
                      <a:pt x="71119" y="41681"/>
                    </a:cubicBezTo>
                    <a:close/>
                  </a:path>
                </a:pathLst>
              </a:custGeom>
              <a:solidFill>
                <a:srgbClr val="EF463C"/>
              </a:solidFill>
              <a:ln w="2558" cap="flat">
                <a:noFill/>
                <a:prstDash val="solid"/>
                <a:miter/>
              </a:ln>
            </p:spPr>
            <p:txBody>
              <a:bodyPr rtlCol="0" anchor="ctr"/>
              <a:lstStyle/>
              <a:p>
                <a:endParaRPr lang="en-US"/>
              </a:p>
            </p:txBody>
          </p:sp>
        </p:grpSp>
      </p:grpSp>
      <p:cxnSp>
        <p:nvCxnSpPr>
          <p:cNvPr id="82" name="Straight Connector 81">
            <a:extLst>
              <a:ext uri="{FF2B5EF4-FFF2-40B4-BE49-F238E27FC236}">
                <a16:creationId xmlns:a16="http://schemas.microsoft.com/office/drawing/2014/main" id="{AA38D51C-2CAA-B096-A630-D98A6B1822FF}"/>
              </a:ext>
            </a:extLst>
          </p:cNvPr>
          <p:cNvCxnSpPr>
            <a:cxnSpLocks/>
          </p:cNvCxnSpPr>
          <p:nvPr/>
        </p:nvCxnSpPr>
        <p:spPr>
          <a:xfrm>
            <a:off x="4006729" y="5305179"/>
            <a:ext cx="0" cy="989334"/>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E25C19-218D-A752-9DE9-2A311B0D2D4C}"/>
              </a:ext>
            </a:extLst>
          </p:cNvPr>
          <p:cNvSpPr>
            <a:spLocks noGrp="1"/>
          </p:cNvSpPr>
          <p:nvPr>
            <p:ph type="ctrTitle"/>
          </p:nvPr>
        </p:nvSpPr>
        <p:spPr>
          <a:xfrm>
            <a:off x="433388" y="360363"/>
            <a:ext cx="10234612" cy="613352"/>
          </a:xfrm>
        </p:spPr>
        <p:txBody>
          <a:bodyPr>
            <a:normAutofit/>
          </a:bodyPr>
          <a:lstStyle/>
          <a:p>
            <a:r>
              <a:rPr lang="en-GB"/>
              <a:t>Example – customer project </a:t>
            </a:r>
            <a:endParaRPr lang="en-BE"/>
          </a:p>
        </p:txBody>
      </p:sp>
      <p:pic>
        <p:nvPicPr>
          <p:cNvPr id="20" name="Picture 19">
            <a:extLst>
              <a:ext uri="{FF2B5EF4-FFF2-40B4-BE49-F238E27FC236}">
                <a16:creationId xmlns:a16="http://schemas.microsoft.com/office/drawing/2014/main" id="{CDCEE527-9A62-EFAE-5475-D2D2DE70D43F}"/>
              </a:ext>
            </a:extLst>
          </p:cNvPr>
          <p:cNvPicPr>
            <a:picLocks noChangeAspect="1"/>
          </p:cNvPicPr>
          <p:nvPr/>
        </p:nvPicPr>
        <p:blipFill>
          <a:blip r:embed="rId3"/>
          <a:stretch>
            <a:fillRect/>
          </a:stretch>
        </p:blipFill>
        <p:spPr>
          <a:xfrm>
            <a:off x="433389" y="2352025"/>
            <a:ext cx="11325852" cy="1514192"/>
          </a:xfrm>
          <a:prstGeom prst="rect">
            <a:avLst/>
          </a:prstGeom>
          <a:ln>
            <a:solidFill>
              <a:schemeClr val="tx1"/>
            </a:solidFill>
          </a:ln>
        </p:spPr>
      </p:pic>
      <p:sp>
        <p:nvSpPr>
          <p:cNvPr id="21" name="Speech Bubble: Rectangle with Corners Rounded 7">
            <a:extLst>
              <a:ext uri="{FF2B5EF4-FFF2-40B4-BE49-F238E27FC236}">
                <a16:creationId xmlns:a16="http://schemas.microsoft.com/office/drawing/2014/main" id="{F5A9B93A-DCEE-2648-45CE-5803E70042CA}"/>
              </a:ext>
            </a:extLst>
          </p:cNvPr>
          <p:cNvSpPr/>
          <p:nvPr/>
        </p:nvSpPr>
        <p:spPr>
          <a:xfrm>
            <a:off x="4809739" y="1379385"/>
            <a:ext cx="2573155" cy="555666"/>
          </a:xfrm>
          <a:prstGeom prst="wedgeRoundRectCallout">
            <a:avLst>
              <a:gd name="adj1" fmla="val -56841"/>
              <a:gd name="adj2" fmla="val 198102"/>
              <a:gd name="adj3" fmla="val 16667"/>
            </a:avLst>
          </a:prstGeom>
          <a:solidFill>
            <a:schemeClr val="tx2"/>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2. Working as scheduled is a </a:t>
            </a:r>
            <a:r>
              <a:rPr lang="en-GB" sz="1200" b="1"/>
              <a:t>shared responsibility</a:t>
            </a:r>
            <a:endParaRPr lang="en-BE" sz="1200" b="1"/>
          </a:p>
        </p:txBody>
      </p:sp>
      <p:sp>
        <p:nvSpPr>
          <p:cNvPr id="22" name="Speech Bubble: Rectangle with Corners Rounded 8">
            <a:extLst>
              <a:ext uri="{FF2B5EF4-FFF2-40B4-BE49-F238E27FC236}">
                <a16:creationId xmlns:a16="http://schemas.microsoft.com/office/drawing/2014/main" id="{7EC458E7-BE66-F8D5-6B37-5CFC0F947681}"/>
              </a:ext>
            </a:extLst>
          </p:cNvPr>
          <p:cNvSpPr/>
          <p:nvPr/>
        </p:nvSpPr>
        <p:spPr>
          <a:xfrm>
            <a:off x="8614611" y="789789"/>
            <a:ext cx="3298622" cy="1145262"/>
          </a:xfrm>
          <a:prstGeom prst="wedgeRoundRectCallout">
            <a:avLst>
              <a:gd name="adj1" fmla="val 23016"/>
              <a:gd name="adj2" fmla="val 184275"/>
              <a:gd name="adj3" fmla="val 16667"/>
            </a:avLst>
          </a:prstGeom>
          <a:solidFill>
            <a:schemeClr val="accent1"/>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4. If PM really has no work (before the end of the roll off period), the consultant can book time on “approved bench time”. This will be billed to Selling entity</a:t>
            </a:r>
            <a:endParaRPr lang="en-BE" sz="1200"/>
          </a:p>
        </p:txBody>
      </p:sp>
      <p:sp>
        <p:nvSpPr>
          <p:cNvPr id="23" name="Speech Bubble: Rectangle with Corners Rounded 9">
            <a:extLst>
              <a:ext uri="{FF2B5EF4-FFF2-40B4-BE49-F238E27FC236}">
                <a16:creationId xmlns:a16="http://schemas.microsoft.com/office/drawing/2014/main" id="{3D9F11ED-09D0-3F1B-DCA5-7469B510228C}"/>
              </a:ext>
            </a:extLst>
          </p:cNvPr>
          <p:cNvSpPr/>
          <p:nvPr/>
        </p:nvSpPr>
        <p:spPr>
          <a:xfrm>
            <a:off x="3529998" y="4077104"/>
            <a:ext cx="2888033" cy="565441"/>
          </a:xfrm>
          <a:prstGeom prst="wedgeRoundRectCallout">
            <a:avLst>
              <a:gd name="adj1" fmla="val 50541"/>
              <a:gd name="adj2" fmla="val -133072"/>
              <a:gd name="adj3" fmla="val 16667"/>
            </a:avLst>
          </a:prstGeom>
          <a:solidFill>
            <a:schemeClr val="bg2"/>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3. Roll off  period of 1 month: approved bench time</a:t>
            </a:r>
            <a:endParaRPr lang="en-BE" sz="1200"/>
          </a:p>
        </p:txBody>
      </p:sp>
      <p:sp>
        <p:nvSpPr>
          <p:cNvPr id="24" name="Speech Bubble: Rectangle with Corners Rounded 10">
            <a:extLst>
              <a:ext uri="{FF2B5EF4-FFF2-40B4-BE49-F238E27FC236}">
                <a16:creationId xmlns:a16="http://schemas.microsoft.com/office/drawing/2014/main" id="{DDB1FD73-8892-1D6A-6579-CCC37DD9119F}"/>
              </a:ext>
            </a:extLst>
          </p:cNvPr>
          <p:cNvSpPr/>
          <p:nvPr/>
        </p:nvSpPr>
        <p:spPr>
          <a:xfrm>
            <a:off x="889276" y="1530536"/>
            <a:ext cx="2241313" cy="561862"/>
          </a:xfrm>
          <a:prstGeom prst="wedgeRoundRectCallout">
            <a:avLst>
              <a:gd name="adj1" fmla="val 40046"/>
              <a:gd name="adj2" fmla="val 135452"/>
              <a:gd name="adj3" fmla="val 16667"/>
            </a:avLst>
          </a:prstGeom>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1. Selling entity requests resources via </a:t>
            </a:r>
            <a:r>
              <a:rPr lang="en-GB" sz="1200" err="1"/>
              <a:t>IonBiz</a:t>
            </a:r>
            <a:endParaRPr lang="en-BE" sz="1200"/>
          </a:p>
        </p:txBody>
      </p:sp>
    </p:spTree>
    <p:extLst>
      <p:ext uri="{BB962C8B-B14F-4D97-AF65-F5344CB8AC3E}">
        <p14:creationId xmlns:p14="http://schemas.microsoft.com/office/powerpoint/2010/main" val="177935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par>
                                <p:cTn id="29" presetID="10"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1" grpId="0" animBg="1"/>
      <p:bldP spid="22" grpId="0" animBg="1"/>
      <p:bldP spid="2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7FED517-CDD1-397A-F6F3-F67B78415E9E}"/>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B6929DB4-AAEF-9730-151C-DBD08C602B63}"/>
              </a:ext>
            </a:extLst>
          </p:cNvPr>
          <p:cNvSpPr/>
          <p:nvPr/>
        </p:nvSpPr>
        <p:spPr>
          <a:xfrm>
            <a:off x="-1" y="171949"/>
            <a:ext cx="12192001" cy="4969040"/>
          </a:xfrm>
          <a:prstGeom prst="rect">
            <a:avLst/>
          </a:prstGeom>
          <a:gradFill>
            <a:gsLst>
              <a:gs pos="0">
                <a:schemeClr val="bg1">
                  <a:lumMod val="95000"/>
                  <a:alpha val="0"/>
                </a:schemeClr>
              </a:gs>
              <a:gs pos="99000">
                <a:schemeClr val="bg1">
                  <a:lumMod val="9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E87DDD-ACE0-4720-DB82-5A84947606C2}"/>
              </a:ext>
            </a:extLst>
          </p:cNvPr>
          <p:cNvSpPr>
            <a:spLocks noGrp="1"/>
          </p:cNvSpPr>
          <p:nvPr>
            <p:ph type="ctrTitle"/>
          </p:nvPr>
        </p:nvSpPr>
        <p:spPr>
          <a:xfrm>
            <a:off x="433387" y="360363"/>
            <a:ext cx="11325851" cy="613352"/>
          </a:xfrm>
        </p:spPr>
        <p:txBody>
          <a:bodyPr>
            <a:noAutofit/>
          </a:bodyPr>
          <a:lstStyle/>
          <a:p>
            <a:r>
              <a:rPr lang="en-GB"/>
              <a:t>Example – dedicated project </a:t>
            </a:r>
            <a:r>
              <a:rPr lang="en-GB" sz="1600"/>
              <a:t>(same as customer project approach)</a:t>
            </a:r>
            <a:endParaRPr lang="en-BE" sz="1600"/>
          </a:p>
        </p:txBody>
      </p:sp>
      <p:grpSp>
        <p:nvGrpSpPr>
          <p:cNvPr id="11" name="Group 10">
            <a:extLst>
              <a:ext uri="{FF2B5EF4-FFF2-40B4-BE49-F238E27FC236}">
                <a16:creationId xmlns:a16="http://schemas.microsoft.com/office/drawing/2014/main" id="{5478C0D9-3922-742D-59AB-928EB5C267F7}"/>
              </a:ext>
            </a:extLst>
          </p:cNvPr>
          <p:cNvGrpSpPr/>
          <p:nvPr/>
        </p:nvGrpSpPr>
        <p:grpSpPr>
          <a:xfrm>
            <a:off x="4466557" y="5386572"/>
            <a:ext cx="7446676" cy="907941"/>
            <a:chOff x="4466557" y="5386572"/>
            <a:chExt cx="7446676" cy="907941"/>
          </a:xfrm>
        </p:grpSpPr>
        <p:sp>
          <p:nvSpPr>
            <p:cNvPr id="32" name="TextBox 31">
              <a:extLst>
                <a:ext uri="{FF2B5EF4-FFF2-40B4-BE49-F238E27FC236}">
                  <a16:creationId xmlns:a16="http://schemas.microsoft.com/office/drawing/2014/main" id="{2F764F2D-C39B-24F1-59DA-0148CA757057}"/>
                </a:ext>
              </a:extLst>
            </p:cNvPr>
            <p:cNvSpPr txBox="1"/>
            <p:nvPr/>
          </p:nvSpPr>
          <p:spPr>
            <a:xfrm>
              <a:off x="5069434" y="5386572"/>
              <a:ext cx="6843799" cy="9079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rtlCol="0">
              <a:spAutoFit/>
            </a:bodyPr>
            <a:lstStyle/>
            <a:p>
              <a:pPr>
                <a:buClr>
                  <a:schemeClr val="tx2"/>
                </a:buClr>
              </a:pPr>
              <a:r>
                <a:rPr lang="en-GB" sz="1400"/>
                <a:t>Approved bench time:</a:t>
              </a:r>
            </a:p>
            <a:p>
              <a:pPr marL="182880" lvl="1" indent="-182880">
                <a:buClr>
                  <a:schemeClr val="tx2"/>
                </a:buClr>
                <a:buFont typeface="Arial" panose="020B0604020202020204" pitchFamily="34" charset="0"/>
                <a:buChar char="•"/>
              </a:pPr>
              <a:r>
                <a:rPr lang="en-GB" sz="1400"/>
                <a:t>People book all approved bench time (after consulting PM/SPOC) </a:t>
              </a:r>
            </a:p>
            <a:p>
              <a:pPr marL="182880" lvl="1" indent="-182880">
                <a:buClr>
                  <a:schemeClr val="tx2"/>
                </a:buClr>
                <a:buFont typeface="Arial" panose="020B0604020202020204" pitchFamily="34" charset="0"/>
                <a:buChar char="•"/>
              </a:pPr>
              <a:r>
                <a:rPr lang="en-GB" sz="1400"/>
                <a:t>Recharged to selling entity = min(scheduled – actual ; 80%standard hours – utilized hours – absence; approved bench)</a:t>
              </a:r>
              <a:endParaRPr lang="en-BE" sz="1400"/>
            </a:p>
          </p:txBody>
        </p:sp>
        <p:grpSp>
          <p:nvGrpSpPr>
            <p:cNvPr id="54" name="Graphic 35">
              <a:extLst>
                <a:ext uri="{FF2B5EF4-FFF2-40B4-BE49-F238E27FC236}">
                  <a16:creationId xmlns:a16="http://schemas.microsoft.com/office/drawing/2014/main" id="{078AD4BA-FC12-5CC6-9957-25197D4C3F15}"/>
                </a:ext>
              </a:extLst>
            </p:cNvPr>
            <p:cNvGrpSpPr/>
            <p:nvPr/>
          </p:nvGrpSpPr>
          <p:grpSpPr>
            <a:xfrm>
              <a:off x="4466557" y="5388875"/>
              <a:ext cx="435724" cy="435724"/>
              <a:chOff x="4017251" y="5287643"/>
              <a:chExt cx="435724" cy="435724"/>
            </a:xfrm>
          </p:grpSpPr>
          <p:sp>
            <p:nvSpPr>
              <p:cNvPr id="55" name="Freeform 54">
                <a:extLst>
                  <a:ext uri="{FF2B5EF4-FFF2-40B4-BE49-F238E27FC236}">
                    <a16:creationId xmlns:a16="http://schemas.microsoft.com/office/drawing/2014/main" id="{85EC679B-8336-5381-F8D3-4BF1FF8AA395}"/>
                  </a:ext>
                </a:extLst>
              </p:cNvPr>
              <p:cNvSpPr/>
              <p:nvPr/>
            </p:nvSpPr>
            <p:spPr>
              <a:xfrm>
                <a:off x="4017251" y="5287643"/>
                <a:ext cx="435724" cy="435724"/>
              </a:xfrm>
              <a:custGeom>
                <a:avLst/>
                <a:gdLst>
                  <a:gd name="connsiteX0" fmla="*/ 217862 w 435724"/>
                  <a:gd name="connsiteY0" fmla="*/ 435725 h 435724"/>
                  <a:gd name="connsiteX1" fmla="*/ 0 w 435724"/>
                  <a:gd name="connsiteY1" fmla="*/ 217862 h 435724"/>
                  <a:gd name="connsiteX2" fmla="*/ 217862 w 435724"/>
                  <a:gd name="connsiteY2" fmla="*/ 0 h 435724"/>
                  <a:gd name="connsiteX3" fmla="*/ 435725 w 435724"/>
                  <a:gd name="connsiteY3" fmla="*/ 217862 h 435724"/>
                  <a:gd name="connsiteX4" fmla="*/ 217862 w 435724"/>
                  <a:gd name="connsiteY4" fmla="*/ 435725 h 435724"/>
                  <a:gd name="connsiteX5" fmla="*/ 217862 w 435724"/>
                  <a:gd name="connsiteY5" fmla="*/ 41801 h 435724"/>
                  <a:gd name="connsiteX6" fmla="*/ 41801 w 435724"/>
                  <a:gd name="connsiteY6" fmla="*/ 217862 h 435724"/>
                  <a:gd name="connsiteX7" fmla="*/ 217862 w 435724"/>
                  <a:gd name="connsiteY7" fmla="*/ 393924 h 435724"/>
                  <a:gd name="connsiteX8" fmla="*/ 393924 w 435724"/>
                  <a:gd name="connsiteY8" fmla="*/ 217862 h 435724"/>
                  <a:gd name="connsiteX9" fmla="*/ 217862 w 435724"/>
                  <a:gd name="connsiteY9" fmla="*/ 41801 h 4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5724" h="435724">
                    <a:moveTo>
                      <a:pt x="217862" y="435725"/>
                    </a:moveTo>
                    <a:cubicBezTo>
                      <a:pt x="97540" y="435725"/>
                      <a:pt x="0" y="338184"/>
                      <a:pt x="0" y="217862"/>
                    </a:cubicBezTo>
                    <a:cubicBezTo>
                      <a:pt x="0" y="97540"/>
                      <a:pt x="97540" y="0"/>
                      <a:pt x="217862" y="0"/>
                    </a:cubicBezTo>
                    <a:cubicBezTo>
                      <a:pt x="338184" y="0"/>
                      <a:pt x="435725" y="97540"/>
                      <a:pt x="435725" y="217862"/>
                    </a:cubicBezTo>
                    <a:cubicBezTo>
                      <a:pt x="435581" y="338124"/>
                      <a:pt x="338124" y="435581"/>
                      <a:pt x="217862" y="435725"/>
                    </a:cubicBezTo>
                    <a:close/>
                    <a:moveTo>
                      <a:pt x="217862" y="41801"/>
                    </a:moveTo>
                    <a:cubicBezTo>
                      <a:pt x="120626" y="41801"/>
                      <a:pt x="41801" y="120626"/>
                      <a:pt x="41801" y="217862"/>
                    </a:cubicBezTo>
                    <a:cubicBezTo>
                      <a:pt x="41801" y="315097"/>
                      <a:pt x="120626" y="393924"/>
                      <a:pt x="217862" y="393924"/>
                    </a:cubicBezTo>
                    <a:cubicBezTo>
                      <a:pt x="315097" y="393924"/>
                      <a:pt x="393924" y="315097"/>
                      <a:pt x="393924" y="217862"/>
                    </a:cubicBezTo>
                    <a:cubicBezTo>
                      <a:pt x="393809" y="120674"/>
                      <a:pt x="315050" y="41916"/>
                      <a:pt x="217862" y="41801"/>
                    </a:cubicBezTo>
                    <a:close/>
                  </a:path>
                </a:pathLst>
              </a:custGeom>
              <a:solidFill>
                <a:srgbClr val="C42828"/>
              </a:solidFill>
              <a:ln w="2613"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7686BFFA-D8C1-47BA-36C7-7C2276F0F384}"/>
                  </a:ext>
                </a:extLst>
              </p:cNvPr>
              <p:cNvSpPr/>
              <p:nvPr/>
            </p:nvSpPr>
            <p:spPr>
              <a:xfrm>
                <a:off x="4214213" y="5386111"/>
                <a:ext cx="140295" cy="140295"/>
              </a:xfrm>
              <a:custGeom>
                <a:avLst/>
                <a:gdLst>
                  <a:gd name="connsiteX0" fmla="*/ 119395 w 140295"/>
                  <a:gd name="connsiteY0" fmla="*/ 140295 h 140295"/>
                  <a:gd name="connsiteX1" fmla="*/ 20901 w 140295"/>
                  <a:gd name="connsiteY1" fmla="*/ 140295 h 140295"/>
                  <a:gd name="connsiteX2" fmla="*/ 0 w 140295"/>
                  <a:gd name="connsiteY2" fmla="*/ 119395 h 140295"/>
                  <a:gd name="connsiteX3" fmla="*/ 0 w 140295"/>
                  <a:gd name="connsiteY3" fmla="*/ 20901 h 140295"/>
                  <a:gd name="connsiteX4" fmla="*/ 20901 w 140295"/>
                  <a:gd name="connsiteY4" fmla="*/ 0 h 140295"/>
                  <a:gd name="connsiteX5" fmla="*/ 41801 w 140295"/>
                  <a:gd name="connsiteY5" fmla="*/ 20901 h 140295"/>
                  <a:gd name="connsiteX6" fmla="*/ 41801 w 140295"/>
                  <a:gd name="connsiteY6" fmla="*/ 98494 h 140295"/>
                  <a:gd name="connsiteX7" fmla="*/ 119395 w 140295"/>
                  <a:gd name="connsiteY7" fmla="*/ 98494 h 140295"/>
                  <a:gd name="connsiteX8" fmla="*/ 140295 w 140295"/>
                  <a:gd name="connsiteY8" fmla="*/ 119395 h 140295"/>
                  <a:gd name="connsiteX9" fmla="*/ 119395 w 140295"/>
                  <a:gd name="connsiteY9" fmla="*/ 140295 h 14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95" h="140295">
                    <a:moveTo>
                      <a:pt x="119395" y="140295"/>
                    </a:moveTo>
                    <a:lnTo>
                      <a:pt x="20901" y="140295"/>
                    </a:lnTo>
                    <a:cubicBezTo>
                      <a:pt x="9357" y="140295"/>
                      <a:pt x="0" y="130938"/>
                      <a:pt x="0" y="119395"/>
                    </a:cubicBezTo>
                    <a:lnTo>
                      <a:pt x="0" y="20901"/>
                    </a:lnTo>
                    <a:cubicBezTo>
                      <a:pt x="0" y="9357"/>
                      <a:pt x="9357" y="0"/>
                      <a:pt x="20901" y="0"/>
                    </a:cubicBezTo>
                    <a:cubicBezTo>
                      <a:pt x="32444" y="0"/>
                      <a:pt x="41801" y="9357"/>
                      <a:pt x="41801" y="20901"/>
                    </a:cubicBezTo>
                    <a:lnTo>
                      <a:pt x="41801" y="98494"/>
                    </a:lnTo>
                    <a:lnTo>
                      <a:pt x="119395" y="98494"/>
                    </a:lnTo>
                    <a:cubicBezTo>
                      <a:pt x="130937" y="98494"/>
                      <a:pt x="140295" y="107851"/>
                      <a:pt x="140295" y="119395"/>
                    </a:cubicBezTo>
                    <a:cubicBezTo>
                      <a:pt x="140295" y="130938"/>
                      <a:pt x="130937" y="140295"/>
                      <a:pt x="119395" y="140295"/>
                    </a:cubicBezTo>
                    <a:close/>
                  </a:path>
                </a:pathLst>
              </a:custGeom>
              <a:solidFill>
                <a:srgbClr val="EF463C"/>
              </a:solidFill>
              <a:ln w="2613" cap="flat">
                <a:noFill/>
                <a:prstDash val="solid"/>
                <a:miter/>
              </a:ln>
            </p:spPr>
            <p:txBody>
              <a:bodyPr rtlCol="0" anchor="ctr"/>
              <a:lstStyle/>
              <a:p>
                <a:endParaRPr lang="en-US"/>
              </a:p>
            </p:txBody>
          </p:sp>
        </p:grpSp>
      </p:grpSp>
      <p:grpSp>
        <p:nvGrpSpPr>
          <p:cNvPr id="10" name="Group 9">
            <a:extLst>
              <a:ext uri="{FF2B5EF4-FFF2-40B4-BE49-F238E27FC236}">
                <a16:creationId xmlns:a16="http://schemas.microsoft.com/office/drawing/2014/main" id="{15ED4412-53FD-526D-C6E4-174EE181607A}"/>
              </a:ext>
            </a:extLst>
          </p:cNvPr>
          <p:cNvGrpSpPr/>
          <p:nvPr/>
        </p:nvGrpSpPr>
        <p:grpSpPr>
          <a:xfrm>
            <a:off x="444330" y="5386572"/>
            <a:ext cx="3157860" cy="477054"/>
            <a:chOff x="444330" y="5386572"/>
            <a:chExt cx="3157860" cy="477054"/>
          </a:xfrm>
        </p:grpSpPr>
        <p:sp>
          <p:nvSpPr>
            <p:cNvPr id="25" name="TextBox 24">
              <a:extLst>
                <a:ext uri="{FF2B5EF4-FFF2-40B4-BE49-F238E27FC236}">
                  <a16:creationId xmlns:a16="http://schemas.microsoft.com/office/drawing/2014/main" id="{83687BBD-64BF-A599-305D-B97CBCFE9E3A}"/>
                </a:ext>
              </a:extLst>
            </p:cNvPr>
            <p:cNvSpPr txBox="1"/>
            <p:nvPr/>
          </p:nvSpPr>
          <p:spPr>
            <a:xfrm>
              <a:off x="1021542" y="5386572"/>
              <a:ext cx="2580648" cy="477054"/>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rtlCol="0">
              <a:spAutoFit/>
            </a:bodyPr>
            <a:lstStyle/>
            <a:p>
              <a:pPr>
                <a:buClr>
                  <a:schemeClr val="tx2"/>
                </a:buClr>
              </a:pPr>
              <a:r>
                <a:rPr lang="en-GB" sz="1400"/>
                <a:t>Roll off period: we ask </a:t>
              </a:r>
              <a:br>
                <a:rPr lang="en-GB" sz="1400"/>
              </a:br>
              <a:r>
                <a:rPr lang="en-GB" sz="1400" b="1">
                  <a:solidFill>
                    <a:schemeClr val="accent2"/>
                  </a:solidFill>
                </a:rPr>
                <a:t>1month roll off </a:t>
              </a:r>
              <a:r>
                <a:rPr lang="en-GB" sz="1400"/>
                <a:t>notification</a:t>
              </a:r>
            </a:p>
          </p:txBody>
        </p:sp>
        <p:grpSp>
          <p:nvGrpSpPr>
            <p:cNvPr id="37" name="Graphic 30">
              <a:extLst>
                <a:ext uri="{FF2B5EF4-FFF2-40B4-BE49-F238E27FC236}">
                  <a16:creationId xmlns:a16="http://schemas.microsoft.com/office/drawing/2014/main" id="{533829E4-E7A5-DB98-CD38-C663E628105E}"/>
                </a:ext>
              </a:extLst>
            </p:cNvPr>
            <p:cNvGrpSpPr/>
            <p:nvPr/>
          </p:nvGrpSpPr>
          <p:grpSpPr>
            <a:xfrm>
              <a:off x="444330" y="5402115"/>
              <a:ext cx="414988" cy="433223"/>
              <a:chOff x="444330" y="5300883"/>
              <a:chExt cx="414988" cy="433223"/>
            </a:xfrm>
          </p:grpSpPr>
          <p:sp>
            <p:nvSpPr>
              <p:cNvPr id="38" name="Freeform 37">
                <a:extLst>
                  <a:ext uri="{FF2B5EF4-FFF2-40B4-BE49-F238E27FC236}">
                    <a16:creationId xmlns:a16="http://schemas.microsoft.com/office/drawing/2014/main" id="{C98FAD02-D814-C84A-AFC4-1BB049B94B09}"/>
                  </a:ext>
                </a:extLst>
              </p:cNvPr>
              <p:cNvSpPr/>
              <p:nvPr/>
            </p:nvSpPr>
            <p:spPr>
              <a:xfrm>
                <a:off x="587348" y="5467868"/>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6F95B078-0253-F1B8-432A-59A4003177B4}"/>
                  </a:ext>
                </a:extLst>
              </p:cNvPr>
              <p:cNvSpPr/>
              <p:nvPr/>
            </p:nvSpPr>
            <p:spPr>
              <a:xfrm>
                <a:off x="514406" y="5467868"/>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8D1B35A-135B-011D-CC90-B972F5CDB6B8}"/>
                  </a:ext>
                </a:extLst>
              </p:cNvPr>
              <p:cNvSpPr/>
              <p:nvPr/>
            </p:nvSpPr>
            <p:spPr>
              <a:xfrm>
                <a:off x="662896" y="5467868"/>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001DC74D-EBFC-9751-29B7-CE27769F03C0}"/>
                  </a:ext>
                </a:extLst>
              </p:cNvPr>
              <p:cNvSpPr/>
              <p:nvPr/>
            </p:nvSpPr>
            <p:spPr>
              <a:xfrm>
                <a:off x="735838" y="5467608"/>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FE5BFB0-F057-04A4-8F99-DC1B48D96F92}"/>
                  </a:ext>
                </a:extLst>
              </p:cNvPr>
              <p:cNvSpPr/>
              <p:nvPr/>
            </p:nvSpPr>
            <p:spPr>
              <a:xfrm>
                <a:off x="588911" y="5543936"/>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60D66669-3544-76EA-47F9-600DFE88778D}"/>
                  </a:ext>
                </a:extLst>
              </p:cNvPr>
              <p:cNvSpPr/>
              <p:nvPr/>
            </p:nvSpPr>
            <p:spPr>
              <a:xfrm>
                <a:off x="515969" y="5543936"/>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C113996-F5F5-2740-2B19-EBFFC41357B6}"/>
                  </a:ext>
                </a:extLst>
              </p:cNvPr>
              <p:cNvSpPr/>
              <p:nvPr/>
            </p:nvSpPr>
            <p:spPr>
              <a:xfrm>
                <a:off x="588911" y="5619223"/>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B4659D68-CFD8-C115-88A7-0B20790FEA2E}"/>
                  </a:ext>
                </a:extLst>
              </p:cNvPr>
              <p:cNvSpPr/>
              <p:nvPr/>
            </p:nvSpPr>
            <p:spPr>
              <a:xfrm>
                <a:off x="515969" y="5619223"/>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CA874EC1-B3FC-0801-1369-084D0618D58C}"/>
                  </a:ext>
                </a:extLst>
              </p:cNvPr>
              <p:cNvSpPr/>
              <p:nvPr/>
            </p:nvSpPr>
            <p:spPr>
              <a:xfrm>
                <a:off x="735838" y="5543936"/>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074BCFD3-C63D-10A7-CF77-835D3ADC12B7}"/>
                  </a:ext>
                </a:extLst>
              </p:cNvPr>
              <p:cNvSpPr/>
              <p:nvPr/>
            </p:nvSpPr>
            <p:spPr>
              <a:xfrm>
                <a:off x="662896" y="5543936"/>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189D794-D10A-80DA-0E8C-632AE55E8B84}"/>
                  </a:ext>
                </a:extLst>
              </p:cNvPr>
              <p:cNvSpPr/>
              <p:nvPr/>
            </p:nvSpPr>
            <p:spPr>
              <a:xfrm>
                <a:off x="735838" y="5619223"/>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FE9E1246-F65A-0D80-6455-66DC18BE2DCC}"/>
                  </a:ext>
                </a:extLst>
              </p:cNvPr>
              <p:cNvSpPr/>
              <p:nvPr/>
            </p:nvSpPr>
            <p:spPr>
              <a:xfrm>
                <a:off x="662896" y="5619223"/>
                <a:ext cx="46891" cy="46891"/>
              </a:xfrm>
              <a:custGeom>
                <a:avLst/>
                <a:gdLst>
                  <a:gd name="connsiteX0" fmla="*/ 46891 w 46891"/>
                  <a:gd name="connsiteY0" fmla="*/ 23446 h 46891"/>
                  <a:gd name="connsiteX1" fmla="*/ 23446 w 46891"/>
                  <a:gd name="connsiteY1" fmla="*/ 46891 h 46891"/>
                  <a:gd name="connsiteX2" fmla="*/ 0 w 46891"/>
                  <a:gd name="connsiteY2" fmla="*/ 23446 h 46891"/>
                  <a:gd name="connsiteX3" fmla="*/ 23446 w 46891"/>
                  <a:gd name="connsiteY3" fmla="*/ 0 h 46891"/>
                  <a:gd name="connsiteX4" fmla="*/ 46891 w 46891"/>
                  <a:gd name="connsiteY4" fmla="*/ 23446 h 4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91" h="46891">
                    <a:moveTo>
                      <a:pt x="46891" y="23446"/>
                    </a:moveTo>
                    <a:cubicBezTo>
                      <a:pt x="46891" y="36394"/>
                      <a:pt x="36394" y="46891"/>
                      <a:pt x="23446" y="46891"/>
                    </a:cubicBezTo>
                    <a:cubicBezTo>
                      <a:pt x="10497" y="46891"/>
                      <a:pt x="0" y="36394"/>
                      <a:pt x="0" y="23446"/>
                    </a:cubicBezTo>
                    <a:cubicBezTo>
                      <a:pt x="0" y="10497"/>
                      <a:pt x="10497" y="0"/>
                      <a:pt x="23446" y="0"/>
                    </a:cubicBezTo>
                    <a:cubicBezTo>
                      <a:pt x="36394" y="0"/>
                      <a:pt x="46891" y="10497"/>
                      <a:pt x="46891" y="23446"/>
                    </a:cubicBezTo>
                    <a:close/>
                  </a:path>
                </a:pathLst>
              </a:custGeom>
              <a:solidFill>
                <a:srgbClr val="EF463C"/>
              </a:solidFill>
              <a:ln w="255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4E88A040-152D-2750-1203-DA8EC9B2A5F5}"/>
                  </a:ext>
                </a:extLst>
              </p:cNvPr>
              <p:cNvSpPr/>
              <p:nvPr/>
            </p:nvSpPr>
            <p:spPr>
              <a:xfrm>
                <a:off x="444330" y="5300883"/>
                <a:ext cx="414988" cy="433223"/>
              </a:xfrm>
              <a:custGeom>
                <a:avLst/>
                <a:gdLst>
                  <a:gd name="connsiteX0" fmla="*/ 393887 w 414988"/>
                  <a:gd name="connsiteY0" fmla="*/ 0 h 433223"/>
                  <a:gd name="connsiteX1" fmla="*/ 20841 w 414988"/>
                  <a:gd name="connsiteY1" fmla="*/ 0 h 433223"/>
                  <a:gd name="connsiteX2" fmla="*/ 0 w 414988"/>
                  <a:gd name="connsiteY2" fmla="*/ 20841 h 433223"/>
                  <a:gd name="connsiteX3" fmla="*/ 0 w 414988"/>
                  <a:gd name="connsiteY3" fmla="*/ 412383 h 433223"/>
                  <a:gd name="connsiteX4" fmla="*/ 20841 w 414988"/>
                  <a:gd name="connsiteY4" fmla="*/ 433224 h 433223"/>
                  <a:gd name="connsiteX5" fmla="*/ 394148 w 414988"/>
                  <a:gd name="connsiteY5" fmla="*/ 433224 h 433223"/>
                  <a:gd name="connsiteX6" fmla="*/ 414988 w 414988"/>
                  <a:gd name="connsiteY6" fmla="*/ 412383 h 433223"/>
                  <a:gd name="connsiteX7" fmla="*/ 414988 w 414988"/>
                  <a:gd name="connsiteY7" fmla="*/ 20841 h 433223"/>
                  <a:gd name="connsiteX8" fmla="*/ 394148 w 414988"/>
                  <a:gd name="connsiteY8" fmla="*/ 0 h 433223"/>
                  <a:gd name="connsiteX9" fmla="*/ 41681 w 414988"/>
                  <a:gd name="connsiteY9" fmla="*/ 41681 h 433223"/>
                  <a:gd name="connsiteX10" fmla="*/ 373307 w 414988"/>
                  <a:gd name="connsiteY10" fmla="*/ 41681 h 433223"/>
                  <a:gd name="connsiteX11" fmla="*/ 373307 w 414988"/>
                  <a:gd name="connsiteY11" fmla="*/ 391543 h 433223"/>
                  <a:gd name="connsiteX12" fmla="*/ 41681 w 414988"/>
                  <a:gd name="connsiteY12" fmla="*/ 391543 h 433223"/>
                  <a:gd name="connsiteX13" fmla="*/ 41681 w 414988"/>
                  <a:gd name="connsiteY13" fmla="*/ 41681 h 43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88" h="433223">
                    <a:moveTo>
                      <a:pt x="393887" y="0"/>
                    </a:moveTo>
                    <a:lnTo>
                      <a:pt x="20841" y="0"/>
                    </a:lnTo>
                    <a:cubicBezTo>
                      <a:pt x="9378" y="0"/>
                      <a:pt x="0" y="9378"/>
                      <a:pt x="0" y="20841"/>
                    </a:cubicBezTo>
                    <a:lnTo>
                      <a:pt x="0" y="412383"/>
                    </a:lnTo>
                    <a:cubicBezTo>
                      <a:pt x="0" y="423846"/>
                      <a:pt x="9378" y="433224"/>
                      <a:pt x="20841" y="433224"/>
                    </a:cubicBezTo>
                    <a:lnTo>
                      <a:pt x="394148" y="433224"/>
                    </a:lnTo>
                    <a:cubicBezTo>
                      <a:pt x="405610" y="433224"/>
                      <a:pt x="414988" y="423846"/>
                      <a:pt x="414988" y="412383"/>
                    </a:cubicBezTo>
                    <a:lnTo>
                      <a:pt x="414988" y="20841"/>
                    </a:lnTo>
                    <a:cubicBezTo>
                      <a:pt x="414988" y="9378"/>
                      <a:pt x="405610" y="0"/>
                      <a:pt x="394148" y="0"/>
                    </a:cubicBezTo>
                    <a:close/>
                    <a:moveTo>
                      <a:pt x="41681" y="41681"/>
                    </a:moveTo>
                    <a:lnTo>
                      <a:pt x="373307" y="41681"/>
                    </a:lnTo>
                    <a:lnTo>
                      <a:pt x="373307" y="391543"/>
                    </a:lnTo>
                    <a:lnTo>
                      <a:pt x="41681" y="391543"/>
                    </a:lnTo>
                    <a:lnTo>
                      <a:pt x="41681" y="41681"/>
                    </a:lnTo>
                    <a:close/>
                  </a:path>
                </a:pathLst>
              </a:custGeom>
              <a:solidFill>
                <a:srgbClr val="C42828"/>
              </a:solidFill>
              <a:ln w="255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9F9A715-BD21-C407-BFF6-9A4D821E4CD8}"/>
                  </a:ext>
                </a:extLst>
              </p:cNvPr>
              <p:cNvSpPr/>
              <p:nvPr/>
            </p:nvSpPr>
            <p:spPr>
              <a:xfrm>
                <a:off x="448237" y="5403783"/>
                <a:ext cx="401181" cy="41681"/>
              </a:xfrm>
              <a:custGeom>
                <a:avLst/>
                <a:gdLst>
                  <a:gd name="connsiteX0" fmla="*/ 380341 w 401181"/>
                  <a:gd name="connsiteY0" fmla="*/ 41681 h 41681"/>
                  <a:gd name="connsiteX1" fmla="*/ 20841 w 401181"/>
                  <a:gd name="connsiteY1" fmla="*/ 41681 h 41681"/>
                  <a:gd name="connsiteX2" fmla="*/ 0 w 401181"/>
                  <a:gd name="connsiteY2" fmla="*/ 20841 h 41681"/>
                  <a:gd name="connsiteX3" fmla="*/ 20841 w 401181"/>
                  <a:gd name="connsiteY3" fmla="*/ 0 h 41681"/>
                  <a:gd name="connsiteX4" fmla="*/ 380341 w 401181"/>
                  <a:gd name="connsiteY4" fmla="*/ 0 h 41681"/>
                  <a:gd name="connsiteX5" fmla="*/ 401181 w 401181"/>
                  <a:gd name="connsiteY5" fmla="*/ 20841 h 41681"/>
                  <a:gd name="connsiteX6" fmla="*/ 380341 w 401181"/>
                  <a:gd name="connsiteY6" fmla="*/ 41681 h 4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181" h="41681">
                    <a:moveTo>
                      <a:pt x="380341" y="41681"/>
                    </a:moveTo>
                    <a:lnTo>
                      <a:pt x="20841" y="41681"/>
                    </a:lnTo>
                    <a:cubicBezTo>
                      <a:pt x="9378" y="41681"/>
                      <a:pt x="0" y="32303"/>
                      <a:pt x="0" y="20841"/>
                    </a:cubicBezTo>
                    <a:cubicBezTo>
                      <a:pt x="0" y="9378"/>
                      <a:pt x="9378" y="0"/>
                      <a:pt x="20841" y="0"/>
                    </a:cubicBezTo>
                    <a:lnTo>
                      <a:pt x="380341" y="0"/>
                    </a:lnTo>
                    <a:cubicBezTo>
                      <a:pt x="391803" y="0"/>
                      <a:pt x="401181" y="9378"/>
                      <a:pt x="401181" y="20841"/>
                    </a:cubicBezTo>
                    <a:cubicBezTo>
                      <a:pt x="401181" y="32303"/>
                      <a:pt x="391803" y="41681"/>
                      <a:pt x="380341" y="41681"/>
                    </a:cubicBezTo>
                    <a:close/>
                  </a:path>
                </a:pathLst>
              </a:custGeom>
              <a:solidFill>
                <a:srgbClr val="C42828"/>
              </a:solidFill>
              <a:ln w="255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72E7DC1A-6FDD-AC85-8272-C678B9866DB7}"/>
                  </a:ext>
                </a:extLst>
              </p:cNvPr>
              <p:cNvSpPr/>
              <p:nvPr/>
            </p:nvSpPr>
            <p:spPr>
              <a:xfrm>
                <a:off x="516230" y="5352463"/>
                <a:ext cx="92219" cy="41681"/>
              </a:xfrm>
              <a:custGeom>
                <a:avLst/>
                <a:gdLst>
                  <a:gd name="connsiteX0" fmla="*/ 71379 w 92219"/>
                  <a:gd name="connsiteY0" fmla="*/ 41681 h 41681"/>
                  <a:gd name="connsiteX1" fmla="*/ 20841 w 92219"/>
                  <a:gd name="connsiteY1" fmla="*/ 41681 h 41681"/>
                  <a:gd name="connsiteX2" fmla="*/ 0 w 92219"/>
                  <a:gd name="connsiteY2" fmla="*/ 20841 h 41681"/>
                  <a:gd name="connsiteX3" fmla="*/ 20841 w 92219"/>
                  <a:gd name="connsiteY3" fmla="*/ 0 h 41681"/>
                  <a:gd name="connsiteX4" fmla="*/ 71379 w 92219"/>
                  <a:gd name="connsiteY4" fmla="*/ 0 h 41681"/>
                  <a:gd name="connsiteX5" fmla="*/ 92220 w 92219"/>
                  <a:gd name="connsiteY5" fmla="*/ 20841 h 41681"/>
                  <a:gd name="connsiteX6" fmla="*/ 71379 w 92219"/>
                  <a:gd name="connsiteY6" fmla="*/ 41681 h 41681"/>
                  <a:gd name="connsiteX7" fmla="*/ 71379 w 92219"/>
                  <a:gd name="connsiteY7" fmla="*/ 41681 h 4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19" h="41681">
                    <a:moveTo>
                      <a:pt x="71379" y="41681"/>
                    </a:moveTo>
                    <a:lnTo>
                      <a:pt x="20841" y="41681"/>
                    </a:lnTo>
                    <a:cubicBezTo>
                      <a:pt x="9378" y="41681"/>
                      <a:pt x="0" y="32303"/>
                      <a:pt x="0" y="20841"/>
                    </a:cubicBezTo>
                    <a:cubicBezTo>
                      <a:pt x="0" y="9378"/>
                      <a:pt x="9378" y="0"/>
                      <a:pt x="20841" y="0"/>
                    </a:cubicBezTo>
                    <a:lnTo>
                      <a:pt x="71379" y="0"/>
                    </a:lnTo>
                    <a:cubicBezTo>
                      <a:pt x="82841" y="0"/>
                      <a:pt x="92220" y="9378"/>
                      <a:pt x="92220" y="20841"/>
                    </a:cubicBezTo>
                    <a:cubicBezTo>
                      <a:pt x="92220" y="32303"/>
                      <a:pt x="82841" y="41681"/>
                      <a:pt x="71379" y="41681"/>
                    </a:cubicBezTo>
                    <a:lnTo>
                      <a:pt x="71379" y="41681"/>
                    </a:lnTo>
                    <a:close/>
                  </a:path>
                </a:pathLst>
              </a:custGeom>
              <a:solidFill>
                <a:srgbClr val="EF463C"/>
              </a:solidFill>
              <a:ln w="255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5A575F0-27AE-FAE7-C87D-E77BD8FD5A1D}"/>
                  </a:ext>
                </a:extLst>
              </p:cNvPr>
              <p:cNvSpPr/>
              <p:nvPr/>
            </p:nvSpPr>
            <p:spPr>
              <a:xfrm>
                <a:off x="690770" y="5352984"/>
                <a:ext cx="91959" cy="41681"/>
              </a:xfrm>
              <a:custGeom>
                <a:avLst/>
                <a:gdLst>
                  <a:gd name="connsiteX0" fmla="*/ 71119 w 91959"/>
                  <a:gd name="connsiteY0" fmla="*/ 41681 h 41681"/>
                  <a:gd name="connsiteX1" fmla="*/ 20841 w 91959"/>
                  <a:gd name="connsiteY1" fmla="*/ 41681 h 41681"/>
                  <a:gd name="connsiteX2" fmla="*/ 0 w 91959"/>
                  <a:gd name="connsiteY2" fmla="*/ 20841 h 41681"/>
                  <a:gd name="connsiteX3" fmla="*/ 20841 w 91959"/>
                  <a:gd name="connsiteY3" fmla="*/ 0 h 41681"/>
                  <a:gd name="connsiteX4" fmla="*/ 71119 w 91959"/>
                  <a:gd name="connsiteY4" fmla="*/ 0 h 41681"/>
                  <a:gd name="connsiteX5" fmla="*/ 91959 w 91959"/>
                  <a:gd name="connsiteY5" fmla="*/ 20841 h 41681"/>
                  <a:gd name="connsiteX6" fmla="*/ 71119 w 91959"/>
                  <a:gd name="connsiteY6" fmla="*/ 41681 h 4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959" h="41681">
                    <a:moveTo>
                      <a:pt x="71119" y="41681"/>
                    </a:moveTo>
                    <a:lnTo>
                      <a:pt x="20841" y="41681"/>
                    </a:lnTo>
                    <a:cubicBezTo>
                      <a:pt x="9378" y="41681"/>
                      <a:pt x="0" y="32303"/>
                      <a:pt x="0" y="20841"/>
                    </a:cubicBezTo>
                    <a:cubicBezTo>
                      <a:pt x="0" y="9378"/>
                      <a:pt x="9378" y="0"/>
                      <a:pt x="20841" y="0"/>
                    </a:cubicBezTo>
                    <a:lnTo>
                      <a:pt x="71119" y="0"/>
                    </a:lnTo>
                    <a:cubicBezTo>
                      <a:pt x="82581" y="0"/>
                      <a:pt x="91959" y="9378"/>
                      <a:pt x="91959" y="20841"/>
                    </a:cubicBezTo>
                    <a:cubicBezTo>
                      <a:pt x="91959" y="32303"/>
                      <a:pt x="82581" y="41681"/>
                      <a:pt x="71119" y="41681"/>
                    </a:cubicBezTo>
                    <a:close/>
                  </a:path>
                </a:pathLst>
              </a:custGeom>
              <a:solidFill>
                <a:srgbClr val="EF463C"/>
              </a:solidFill>
              <a:ln w="2558" cap="flat">
                <a:noFill/>
                <a:prstDash val="solid"/>
                <a:miter/>
              </a:ln>
            </p:spPr>
            <p:txBody>
              <a:bodyPr rtlCol="0" anchor="ctr"/>
              <a:lstStyle/>
              <a:p>
                <a:endParaRPr lang="en-US"/>
              </a:p>
            </p:txBody>
          </p:sp>
        </p:grpSp>
      </p:grpSp>
      <p:cxnSp>
        <p:nvCxnSpPr>
          <p:cNvPr id="57" name="Straight Connector 56">
            <a:extLst>
              <a:ext uri="{FF2B5EF4-FFF2-40B4-BE49-F238E27FC236}">
                <a16:creationId xmlns:a16="http://schemas.microsoft.com/office/drawing/2014/main" id="{16EB0F1B-DA78-003C-F607-67C80A5BA473}"/>
              </a:ext>
            </a:extLst>
          </p:cNvPr>
          <p:cNvCxnSpPr>
            <a:cxnSpLocks/>
          </p:cNvCxnSpPr>
          <p:nvPr/>
        </p:nvCxnSpPr>
        <p:spPr>
          <a:xfrm>
            <a:off x="4006729" y="5305179"/>
            <a:ext cx="0" cy="989334"/>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B46438B-73C4-AA65-EB6B-694670C70136}"/>
              </a:ext>
            </a:extLst>
          </p:cNvPr>
          <p:cNvPicPr>
            <a:picLocks noChangeAspect="1"/>
          </p:cNvPicPr>
          <p:nvPr/>
        </p:nvPicPr>
        <p:blipFill>
          <a:blip r:embed="rId3"/>
          <a:stretch>
            <a:fillRect/>
          </a:stretch>
        </p:blipFill>
        <p:spPr>
          <a:xfrm>
            <a:off x="432760" y="2345273"/>
            <a:ext cx="11330084" cy="1465164"/>
          </a:xfrm>
          <a:prstGeom prst="rect">
            <a:avLst/>
          </a:prstGeom>
          <a:ln>
            <a:solidFill>
              <a:schemeClr val="tx1"/>
            </a:solidFill>
          </a:ln>
        </p:spPr>
      </p:pic>
      <p:sp>
        <p:nvSpPr>
          <p:cNvPr id="4" name="Speech Bubble: Rectangle with Corners Rounded 7">
            <a:extLst>
              <a:ext uri="{FF2B5EF4-FFF2-40B4-BE49-F238E27FC236}">
                <a16:creationId xmlns:a16="http://schemas.microsoft.com/office/drawing/2014/main" id="{409BD73A-959D-BA73-12E5-8A737B0F435B}"/>
              </a:ext>
            </a:extLst>
          </p:cNvPr>
          <p:cNvSpPr/>
          <p:nvPr/>
        </p:nvSpPr>
        <p:spPr>
          <a:xfrm>
            <a:off x="5059278" y="1557873"/>
            <a:ext cx="2549192" cy="550491"/>
          </a:xfrm>
          <a:prstGeom prst="wedgeRoundRectCallout">
            <a:avLst>
              <a:gd name="adj1" fmla="val -29721"/>
              <a:gd name="adj2" fmla="val 237077"/>
              <a:gd name="adj3" fmla="val 16667"/>
            </a:avLst>
          </a:prstGeom>
          <a:solidFill>
            <a:schemeClr val="tx2"/>
          </a:solidFill>
          <a:ln>
            <a:noFill/>
          </a:ln>
          <a:effectLst>
            <a:outerShdw blurRad="127000" dist="38100" dir="2700000" algn="tl"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4. Working as scheduled is a shared responsibility</a:t>
            </a:r>
            <a:endParaRPr lang="en-BE" sz="1200"/>
          </a:p>
        </p:txBody>
      </p:sp>
      <p:sp>
        <p:nvSpPr>
          <p:cNvPr id="5" name="Speech Bubble: Rectangle with Corners Rounded 8">
            <a:extLst>
              <a:ext uri="{FF2B5EF4-FFF2-40B4-BE49-F238E27FC236}">
                <a16:creationId xmlns:a16="http://schemas.microsoft.com/office/drawing/2014/main" id="{F2E5EC50-AC01-BF35-D03F-02333088B258}"/>
              </a:ext>
            </a:extLst>
          </p:cNvPr>
          <p:cNvSpPr/>
          <p:nvPr/>
        </p:nvSpPr>
        <p:spPr>
          <a:xfrm>
            <a:off x="8343344" y="1077617"/>
            <a:ext cx="3569890" cy="906935"/>
          </a:xfrm>
          <a:prstGeom prst="wedgeRoundRectCallout">
            <a:avLst>
              <a:gd name="adj1" fmla="val 40981"/>
              <a:gd name="adj2" fmla="val 196113"/>
              <a:gd name="adj3" fmla="val 16667"/>
            </a:avLst>
          </a:prstGeom>
          <a:solidFill>
            <a:schemeClr val="accent1"/>
          </a:solidFill>
          <a:ln>
            <a:noFill/>
          </a:ln>
          <a:effectLst>
            <a:outerShdw blurRad="127000" dist="38100" dir="2700000" algn="tl"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5. If PM really has no work before the end of the roll off period, the consultant can book time on “approved bench time”. This will be billed to Selling entity</a:t>
            </a:r>
            <a:endParaRPr lang="en-BE" sz="1200"/>
          </a:p>
        </p:txBody>
      </p:sp>
      <p:sp>
        <p:nvSpPr>
          <p:cNvPr id="6" name="Speech Bubble: Rectangle with Corners Rounded 9">
            <a:extLst>
              <a:ext uri="{FF2B5EF4-FFF2-40B4-BE49-F238E27FC236}">
                <a16:creationId xmlns:a16="http://schemas.microsoft.com/office/drawing/2014/main" id="{DC147E19-7E70-C334-E220-73D30DB6342B}"/>
              </a:ext>
            </a:extLst>
          </p:cNvPr>
          <p:cNvSpPr/>
          <p:nvPr/>
        </p:nvSpPr>
        <p:spPr>
          <a:xfrm>
            <a:off x="2263123" y="4068047"/>
            <a:ext cx="2861138" cy="708490"/>
          </a:xfrm>
          <a:prstGeom prst="wedgeRoundRectCallout">
            <a:avLst>
              <a:gd name="adj1" fmla="val 53361"/>
              <a:gd name="adj2" fmla="val -104367"/>
              <a:gd name="adj3" fmla="val 16667"/>
            </a:avLst>
          </a:prstGeom>
          <a:solidFill>
            <a:schemeClr val="bg2"/>
          </a:solidFill>
          <a:ln>
            <a:noFill/>
          </a:ln>
          <a:effectLst>
            <a:outerShdw blurRad="127000" dist="38100" dir="2700000" algn="tl"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6. Roll off  period of 1mth: project work or approved bench time</a:t>
            </a:r>
            <a:endParaRPr lang="en-BE" sz="1200"/>
          </a:p>
        </p:txBody>
      </p:sp>
      <p:sp>
        <p:nvSpPr>
          <p:cNvPr id="7" name="Speech Bubble: Rectangle with Corners Rounded 10">
            <a:extLst>
              <a:ext uri="{FF2B5EF4-FFF2-40B4-BE49-F238E27FC236}">
                <a16:creationId xmlns:a16="http://schemas.microsoft.com/office/drawing/2014/main" id="{B8F3F5C7-FB9E-E94B-09E0-30B7C8D24029}"/>
              </a:ext>
            </a:extLst>
          </p:cNvPr>
          <p:cNvSpPr/>
          <p:nvPr/>
        </p:nvSpPr>
        <p:spPr>
          <a:xfrm>
            <a:off x="681078" y="1507013"/>
            <a:ext cx="2220441" cy="556630"/>
          </a:xfrm>
          <a:prstGeom prst="wedgeRoundRectCallout">
            <a:avLst>
              <a:gd name="adj1" fmla="val 40046"/>
              <a:gd name="adj2" fmla="val 135452"/>
              <a:gd name="adj3" fmla="val 16667"/>
            </a:avLst>
          </a:prstGeom>
          <a:ln>
            <a:noFill/>
          </a:ln>
          <a:effectLst>
            <a:outerShdw blurRad="127000" dist="38100" dir="2700000" algn="tl"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1. Selling entity requests resources via </a:t>
            </a:r>
            <a:r>
              <a:rPr lang="en-GB" sz="1200" err="1"/>
              <a:t>IonBiz</a:t>
            </a:r>
            <a:endParaRPr lang="en-BE" sz="1200"/>
          </a:p>
        </p:txBody>
      </p:sp>
      <p:sp>
        <p:nvSpPr>
          <p:cNvPr id="8" name="Speech Bubble: Rectangle with Corners Rounded 11">
            <a:extLst>
              <a:ext uri="{FF2B5EF4-FFF2-40B4-BE49-F238E27FC236}">
                <a16:creationId xmlns:a16="http://schemas.microsoft.com/office/drawing/2014/main" id="{CC4D73ED-D452-E20A-3B71-AC994E1FB852}"/>
              </a:ext>
            </a:extLst>
          </p:cNvPr>
          <p:cNvSpPr/>
          <p:nvPr/>
        </p:nvSpPr>
        <p:spPr>
          <a:xfrm>
            <a:off x="8332402" y="4068047"/>
            <a:ext cx="2549192" cy="906935"/>
          </a:xfrm>
          <a:prstGeom prst="wedgeRoundRectCallout">
            <a:avLst>
              <a:gd name="adj1" fmla="val -51132"/>
              <a:gd name="adj2" fmla="val -183989"/>
              <a:gd name="adj3" fmla="val 16667"/>
            </a:avLst>
          </a:prstGeom>
          <a:ln>
            <a:noFill/>
          </a:ln>
          <a:effectLst>
            <a:outerShdw blurRad="127000" dist="38100" dir="2700000" algn="tl"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2. Selling entity might want to follow specifically the dedicated resources: are they booked on a project?</a:t>
            </a:r>
            <a:endParaRPr lang="en-BE" sz="1200"/>
          </a:p>
        </p:txBody>
      </p:sp>
    </p:spTree>
    <p:extLst>
      <p:ext uri="{BB962C8B-B14F-4D97-AF65-F5344CB8AC3E}">
        <p14:creationId xmlns:p14="http://schemas.microsoft.com/office/powerpoint/2010/main" val="320666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3B54A9B-B0E1-BA96-CF86-42FA67C2673F}"/>
              </a:ext>
            </a:extLst>
          </p:cNvPr>
          <p:cNvGrpSpPr/>
          <p:nvPr/>
        </p:nvGrpSpPr>
        <p:grpSpPr>
          <a:xfrm rot="5400000">
            <a:off x="5638940" y="-1119800"/>
            <a:ext cx="914117" cy="12192003"/>
            <a:chOff x="5281818" y="2920955"/>
            <a:chExt cx="914817" cy="3390081"/>
          </a:xfrm>
        </p:grpSpPr>
        <p:sp>
          <p:nvSpPr>
            <p:cNvPr id="18" name="Oval 17">
              <a:extLst>
                <a:ext uri="{FF2B5EF4-FFF2-40B4-BE49-F238E27FC236}">
                  <a16:creationId xmlns:a16="http://schemas.microsoft.com/office/drawing/2014/main" id="{2236A8EF-113A-86D9-A80C-A3FAD857F187}"/>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D0F6545-6CF1-790F-EB06-21404D50A994}"/>
                </a:ext>
              </a:extLst>
            </p:cNvPr>
            <p:cNvSpPr/>
            <p:nvPr/>
          </p:nvSpPr>
          <p:spPr>
            <a:xfrm>
              <a:off x="5281818" y="2920955"/>
              <a:ext cx="914400" cy="3390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738AAE0B-D9C3-7548-822F-6DCC8B173094}"/>
              </a:ext>
            </a:extLst>
          </p:cNvPr>
          <p:cNvGrpSpPr/>
          <p:nvPr/>
        </p:nvGrpSpPr>
        <p:grpSpPr>
          <a:xfrm>
            <a:off x="433754" y="5604656"/>
            <a:ext cx="11355910" cy="560833"/>
            <a:chOff x="433754" y="5604656"/>
            <a:chExt cx="11355910" cy="560833"/>
          </a:xfrm>
        </p:grpSpPr>
        <p:sp>
          <p:nvSpPr>
            <p:cNvPr id="20" name="Text Placeholder 2">
              <a:extLst>
                <a:ext uri="{FF2B5EF4-FFF2-40B4-BE49-F238E27FC236}">
                  <a16:creationId xmlns:a16="http://schemas.microsoft.com/office/drawing/2014/main" id="{2E04EA7E-DF98-1F3B-26B3-4D1C730ED37D}"/>
                </a:ext>
              </a:extLst>
            </p:cNvPr>
            <p:cNvSpPr txBox="1">
              <a:spLocks/>
            </p:cNvSpPr>
            <p:nvPr/>
          </p:nvSpPr>
          <p:spPr>
            <a:xfrm>
              <a:off x="433754" y="5604656"/>
              <a:ext cx="11355910" cy="3048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t>Important note</a:t>
              </a:r>
              <a:endParaRPr lang="en-US" sz="1600"/>
            </a:p>
          </p:txBody>
        </p:sp>
        <p:sp>
          <p:nvSpPr>
            <p:cNvPr id="21" name="Text Placeholder 2">
              <a:extLst>
                <a:ext uri="{FF2B5EF4-FFF2-40B4-BE49-F238E27FC236}">
                  <a16:creationId xmlns:a16="http://schemas.microsoft.com/office/drawing/2014/main" id="{9A15CC4A-0325-B774-8AE6-586FDD56B74C}"/>
                </a:ext>
              </a:extLst>
            </p:cNvPr>
            <p:cNvSpPr txBox="1">
              <a:spLocks/>
            </p:cNvSpPr>
            <p:nvPr/>
          </p:nvSpPr>
          <p:spPr>
            <a:xfrm>
              <a:off x="433754" y="5860688"/>
              <a:ext cx="11355910" cy="304801"/>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300" b="0">
                  <a:solidFill>
                    <a:schemeClr val="tx1"/>
                  </a:solidFill>
                </a:rPr>
                <a:t>Don’t delete any scheduling for the coming month. </a:t>
              </a:r>
              <a:endParaRPr lang="en-GB" sz="1300" b="0">
                <a:solidFill>
                  <a:schemeClr val="tx1"/>
                </a:solidFill>
                <a:ea typeface="+mn-lt"/>
                <a:cs typeface="+mn-lt"/>
              </a:endParaRPr>
            </a:p>
          </p:txBody>
        </p:sp>
      </p:grpSp>
      <p:grpSp>
        <p:nvGrpSpPr>
          <p:cNvPr id="12" name="Group 11">
            <a:extLst>
              <a:ext uri="{FF2B5EF4-FFF2-40B4-BE49-F238E27FC236}">
                <a16:creationId xmlns:a16="http://schemas.microsoft.com/office/drawing/2014/main" id="{E3025B91-4A99-D0BD-E11F-FF79B911F461}"/>
              </a:ext>
            </a:extLst>
          </p:cNvPr>
          <p:cNvGrpSpPr/>
          <p:nvPr/>
        </p:nvGrpSpPr>
        <p:grpSpPr>
          <a:xfrm rot="5400000">
            <a:off x="5638940" y="-2424344"/>
            <a:ext cx="914117" cy="12192003"/>
            <a:chOff x="5281818" y="2920955"/>
            <a:chExt cx="914817" cy="3390081"/>
          </a:xfrm>
        </p:grpSpPr>
        <p:sp>
          <p:nvSpPr>
            <p:cNvPr id="13" name="Oval 12">
              <a:extLst>
                <a:ext uri="{FF2B5EF4-FFF2-40B4-BE49-F238E27FC236}">
                  <a16:creationId xmlns:a16="http://schemas.microsoft.com/office/drawing/2014/main" id="{D5C45B08-D189-9CDB-F195-53AAC0BFA45D}"/>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B4898BB-5E19-438A-5006-BE67FA87409E}"/>
                </a:ext>
              </a:extLst>
            </p:cNvPr>
            <p:cNvSpPr/>
            <p:nvPr/>
          </p:nvSpPr>
          <p:spPr>
            <a:xfrm>
              <a:off x="5281818" y="2920955"/>
              <a:ext cx="914400" cy="3390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41E4F8B9-4A0A-4A19-A5F3-50C46149B425}"/>
              </a:ext>
            </a:extLst>
          </p:cNvPr>
          <p:cNvGrpSpPr/>
          <p:nvPr/>
        </p:nvGrpSpPr>
        <p:grpSpPr>
          <a:xfrm rot="5400000">
            <a:off x="5638940" y="-4791666"/>
            <a:ext cx="914117" cy="12192003"/>
            <a:chOff x="5281818" y="2920955"/>
            <a:chExt cx="914817" cy="3390081"/>
          </a:xfrm>
        </p:grpSpPr>
        <p:sp>
          <p:nvSpPr>
            <p:cNvPr id="10" name="Oval 9">
              <a:extLst>
                <a:ext uri="{FF2B5EF4-FFF2-40B4-BE49-F238E27FC236}">
                  <a16:creationId xmlns:a16="http://schemas.microsoft.com/office/drawing/2014/main" id="{F3D52053-6BD1-5E78-DB68-F66DB8198BBB}"/>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374431-0E7F-75B1-2356-24C9CFCD61E1}"/>
                </a:ext>
              </a:extLst>
            </p:cNvPr>
            <p:cNvSpPr/>
            <p:nvPr/>
          </p:nvSpPr>
          <p:spPr>
            <a:xfrm>
              <a:off x="5281818" y="2920955"/>
              <a:ext cx="914400" cy="3390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1872630-2DBF-EE0D-3A0C-398B4F50B39B}"/>
              </a:ext>
            </a:extLst>
          </p:cNvPr>
          <p:cNvSpPr>
            <a:spLocks noGrp="1"/>
          </p:cNvSpPr>
          <p:nvPr>
            <p:ph type="ctrTitle"/>
          </p:nvPr>
        </p:nvSpPr>
        <p:spPr/>
        <p:txBody>
          <a:bodyPr/>
          <a:lstStyle/>
          <a:p>
            <a:r>
              <a:rPr lang="en-GB"/>
              <a:t>How to register late roll off for pool ? </a:t>
            </a:r>
            <a:endParaRPr lang="en-US"/>
          </a:p>
        </p:txBody>
      </p:sp>
      <p:sp>
        <p:nvSpPr>
          <p:cNvPr id="3" name="Text Placeholder 2">
            <a:extLst>
              <a:ext uri="{FF2B5EF4-FFF2-40B4-BE49-F238E27FC236}">
                <a16:creationId xmlns:a16="http://schemas.microsoft.com/office/drawing/2014/main" id="{659C72D1-96DB-D50A-C282-A34521EAC3B2}"/>
              </a:ext>
            </a:extLst>
          </p:cNvPr>
          <p:cNvSpPr>
            <a:spLocks noGrp="1"/>
          </p:cNvSpPr>
          <p:nvPr>
            <p:ph type="body" sz="quarter" idx="15"/>
          </p:nvPr>
        </p:nvSpPr>
        <p:spPr>
          <a:xfrm>
            <a:off x="433754" y="1103731"/>
            <a:ext cx="11355910" cy="304800"/>
          </a:xfrm>
        </p:spPr>
        <p:txBody>
          <a:bodyPr/>
          <a:lstStyle/>
          <a:p>
            <a:r>
              <a:rPr lang="en-GB" sz="1600">
                <a:ea typeface="+mn-lt"/>
                <a:cs typeface="+mn-lt"/>
              </a:rPr>
              <a:t>Roll off in time</a:t>
            </a:r>
            <a:endParaRPr lang="en-US" sz="1600"/>
          </a:p>
        </p:txBody>
      </p:sp>
      <p:sp>
        <p:nvSpPr>
          <p:cNvPr id="5" name="Text Placeholder 2">
            <a:extLst>
              <a:ext uri="{FF2B5EF4-FFF2-40B4-BE49-F238E27FC236}">
                <a16:creationId xmlns:a16="http://schemas.microsoft.com/office/drawing/2014/main" id="{17399BF2-152F-CE68-19FF-F378829E460F}"/>
              </a:ext>
            </a:extLst>
          </p:cNvPr>
          <p:cNvSpPr txBox="1">
            <a:spLocks/>
          </p:cNvSpPr>
          <p:nvPr/>
        </p:nvSpPr>
        <p:spPr>
          <a:xfrm>
            <a:off x="433754" y="1359763"/>
            <a:ext cx="11355910" cy="273143"/>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GB" sz="1300" b="0">
                <a:solidFill>
                  <a:schemeClr val="tx1"/>
                </a:solidFill>
                <a:ea typeface="+mn-lt"/>
                <a:cs typeface="+mn-lt"/>
              </a:rPr>
              <a:t>respecting the notice period of 1 month: just adjust the scheduling for today+1mth. The team lead will approve. Just like any other scheduling</a:t>
            </a:r>
            <a:endParaRPr lang="en-US" sz="1300" b="0">
              <a:solidFill>
                <a:schemeClr val="tx1"/>
              </a:solidFill>
            </a:endParaRPr>
          </a:p>
        </p:txBody>
      </p:sp>
      <p:grpSp>
        <p:nvGrpSpPr>
          <p:cNvPr id="25" name="Group 24">
            <a:extLst>
              <a:ext uri="{FF2B5EF4-FFF2-40B4-BE49-F238E27FC236}">
                <a16:creationId xmlns:a16="http://schemas.microsoft.com/office/drawing/2014/main" id="{948A7750-49ED-367A-6D7D-E741813583D7}"/>
              </a:ext>
            </a:extLst>
          </p:cNvPr>
          <p:cNvGrpSpPr/>
          <p:nvPr/>
        </p:nvGrpSpPr>
        <p:grpSpPr>
          <a:xfrm>
            <a:off x="433754" y="1988668"/>
            <a:ext cx="11355910" cy="1640589"/>
            <a:chOff x="433754" y="1988668"/>
            <a:chExt cx="11355910" cy="1640589"/>
          </a:xfrm>
        </p:grpSpPr>
        <p:grpSp>
          <p:nvGrpSpPr>
            <p:cNvPr id="22" name="Group 21">
              <a:extLst>
                <a:ext uri="{FF2B5EF4-FFF2-40B4-BE49-F238E27FC236}">
                  <a16:creationId xmlns:a16="http://schemas.microsoft.com/office/drawing/2014/main" id="{0E5ED061-02BF-4C1F-1ED4-4D0F5AA324E1}"/>
                </a:ext>
              </a:extLst>
            </p:cNvPr>
            <p:cNvGrpSpPr/>
            <p:nvPr/>
          </p:nvGrpSpPr>
          <p:grpSpPr>
            <a:xfrm>
              <a:off x="433754" y="1988668"/>
              <a:ext cx="11355910" cy="1591821"/>
              <a:chOff x="433754" y="1988668"/>
              <a:chExt cx="11355910" cy="1591821"/>
            </a:xfrm>
          </p:grpSpPr>
          <p:sp>
            <p:nvSpPr>
              <p:cNvPr id="6" name="Text Placeholder 2">
                <a:extLst>
                  <a:ext uri="{FF2B5EF4-FFF2-40B4-BE49-F238E27FC236}">
                    <a16:creationId xmlns:a16="http://schemas.microsoft.com/office/drawing/2014/main" id="{D3E47081-0979-6BC8-EA85-8B1DAEE95484}"/>
                  </a:ext>
                </a:extLst>
              </p:cNvPr>
              <p:cNvSpPr txBox="1">
                <a:spLocks/>
              </p:cNvSpPr>
              <p:nvPr/>
            </p:nvSpPr>
            <p:spPr>
              <a:xfrm>
                <a:off x="433754" y="1988668"/>
                <a:ext cx="11355910" cy="3048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ea typeface="+mn-lt"/>
                    <a:cs typeface="+mn-lt"/>
                  </a:rPr>
                  <a:t>Late roll off</a:t>
                </a:r>
                <a:endParaRPr lang="en-US" sz="1600"/>
              </a:p>
            </p:txBody>
          </p:sp>
          <p:sp>
            <p:nvSpPr>
              <p:cNvPr id="7" name="Text Placeholder 2">
                <a:extLst>
                  <a:ext uri="{FF2B5EF4-FFF2-40B4-BE49-F238E27FC236}">
                    <a16:creationId xmlns:a16="http://schemas.microsoft.com/office/drawing/2014/main" id="{7AB18535-1432-336D-F35C-75DFDFD9694B}"/>
                  </a:ext>
                </a:extLst>
              </p:cNvPr>
              <p:cNvSpPr txBox="1">
                <a:spLocks/>
              </p:cNvSpPr>
              <p:nvPr/>
            </p:nvSpPr>
            <p:spPr>
              <a:xfrm>
                <a:off x="433754" y="2244700"/>
                <a:ext cx="5333062" cy="1335789"/>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400"/>
                  </a:spcAft>
                </a:pPr>
                <a:r>
                  <a:rPr lang="en-GB" sz="1300" b="0">
                    <a:solidFill>
                      <a:schemeClr val="tx1"/>
                    </a:solidFill>
                    <a:ea typeface="+mn-lt"/>
                    <a:cs typeface="+mn-lt"/>
                  </a:rPr>
                  <a:t>you want to roll off a person now, but don’t have work during the coming month = notice period.</a:t>
                </a:r>
              </a:p>
              <a:p>
                <a:pPr marL="182880" lvl="3" indent="-182880">
                  <a:lnSpc>
                    <a:spcPct val="100000"/>
                  </a:lnSpc>
                  <a:spcAft>
                    <a:spcPts val="400"/>
                  </a:spcAft>
                  <a:buFont typeface="Arial" panose="020B0604020202020204" pitchFamily="34" charset="0"/>
                  <a:buChar char="•"/>
                </a:pPr>
                <a:r>
                  <a:rPr lang="en-GB" sz="1300" b="0">
                    <a:solidFill>
                      <a:schemeClr val="tx1"/>
                    </a:solidFill>
                    <a:ea typeface="+mn-lt"/>
                    <a:cs typeface="+mn-lt"/>
                  </a:rPr>
                  <a:t>The GDC resource will be able to charge approved bench time. Unless of course there is other work (anywhere) </a:t>
                </a:r>
                <a:endParaRPr lang="en-GB" sz="1300">
                  <a:solidFill>
                    <a:schemeClr val="tx1"/>
                  </a:solidFill>
                  <a:ea typeface="+mn-lt"/>
                  <a:cs typeface="+mn-lt"/>
                </a:endParaRPr>
              </a:p>
              <a:p>
                <a:pPr marL="182880" lvl="3" indent="-182880">
                  <a:lnSpc>
                    <a:spcPct val="100000"/>
                  </a:lnSpc>
                  <a:spcAft>
                    <a:spcPts val="400"/>
                  </a:spcAft>
                  <a:buFont typeface="Arial" panose="020B0604020202020204" pitchFamily="34" charset="0"/>
                  <a:buChar char="•"/>
                </a:pPr>
                <a:r>
                  <a:rPr lang="en-GB" sz="1300" b="0">
                    <a:solidFill>
                      <a:schemeClr val="tx1"/>
                    </a:solidFill>
                    <a:ea typeface="+mn-lt"/>
                    <a:cs typeface="+mn-lt"/>
                  </a:rPr>
                  <a:t>GDC </a:t>
                </a:r>
                <a:r>
                  <a:rPr lang="en-GB" sz="1300" b="0" err="1">
                    <a:solidFill>
                      <a:schemeClr val="tx1"/>
                    </a:solidFill>
                    <a:ea typeface="+mn-lt"/>
                    <a:cs typeface="+mn-lt"/>
                  </a:rPr>
                  <a:t>mgt</a:t>
                </a:r>
                <a:r>
                  <a:rPr lang="en-GB" sz="1300" b="0">
                    <a:solidFill>
                      <a:schemeClr val="tx1"/>
                    </a:solidFill>
                    <a:ea typeface="+mn-lt"/>
                    <a:cs typeface="+mn-lt"/>
                  </a:rPr>
                  <a:t> will try to find work for the resource --&gt; need to make this visible. How?  </a:t>
                </a:r>
                <a:br>
                  <a:rPr lang="en-GB" sz="1300" b="0">
                    <a:solidFill>
                      <a:schemeClr val="tx1"/>
                    </a:solidFill>
                    <a:ea typeface="+mn-lt"/>
                    <a:cs typeface="+mn-lt"/>
                  </a:rPr>
                </a:br>
                <a:r>
                  <a:rPr lang="en-GB" sz="1300" b="0">
                    <a:solidFill>
                      <a:schemeClr val="tx1"/>
                    </a:solidFill>
                    <a:ea typeface="+mn-lt"/>
                    <a:cs typeface="+mn-lt"/>
                  </a:rPr>
                  <a:t> Scheduled under </a:t>
                </a:r>
                <a:r>
                  <a:rPr lang="en-GB" sz="1300">
                    <a:ea typeface="+mn-lt"/>
                    <a:cs typeface="+mn-lt"/>
                  </a:rPr>
                  <a:t>Project DEDI&lt;entity&gt;, Task &lt;late roll off&gt; </a:t>
                </a:r>
                <a:r>
                  <a:rPr lang="en-GB" sz="1300" b="0">
                    <a:solidFill>
                      <a:schemeClr val="tx1"/>
                    </a:solidFill>
                    <a:ea typeface="+mn-lt"/>
                    <a:cs typeface="+mn-lt"/>
                  </a:rPr>
                  <a:t>. Planning status is in request or approved. See snip </a:t>
                </a:r>
                <a:endParaRPr lang="en-GB" sz="1300">
                  <a:solidFill>
                    <a:schemeClr val="tx1"/>
                  </a:solidFill>
                  <a:ea typeface="+mn-lt"/>
                  <a:cs typeface="+mn-lt"/>
                </a:endParaRPr>
              </a:p>
            </p:txBody>
          </p:sp>
        </p:grpSp>
        <p:pic>
          <p:nvPicPr>
            <p:cNvPr id="8" name="Picture 2">
              <a:extLst>
                <a:ext uri="{FF2B5EF4-FFF2-40B4-BE49-F238E27FC236}">
                  <a16:creationId xmlns:a16="http://schemas.microsoft.com/office/drawing/2014/main" id="{FE0E4C2A-80AB-3AA0-345B-CEFF97CDE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4826" y="2293468"/>
              <a:ext cx="5793420" cy="13357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D84AEAC1-97B9-BAC0-A472-A3B7A680EEB9}"/>
              </a:ext>
            </a:extLst>
          </p:cNvPr>
          <p:cNvGrpSpPr/>
          <p:nvPr/>
        </p:nvGrpSpPr>
        <p:grpSpPr>
          <a:xfrm>
            <a:off x="433754" y="4324496"/>
            <a:ext cx="11355910" cy="810413"/>
            <a:chOff x="433754" y="4324496"/>
            <a:chExt cx="11355910" cy="810413"/>
          </a:xfrm>
        </p:grpSpPr>
        <p:sp>
          <p:nvSpPr>
            <p:cNvPr id="15" name="Text Placeholder 2">
              <a:extLst>
                <a:ext uri="{FF2B5EF4-FFF2-40B4-BE49-F238E27FC236}">
                  <a16:creationId xmlns:a16="http://schemas.microsoft.com/office/drawing/2014/main" id="{2DD0BEB7-AA56-B2D5-E50D-F20FAB419046}"/>
                </a:ext>
              </a:extLst>
            </p:cNvPr>
            <p:cNvSpPr txBox="1">
              <a:spLocks/>
            </p:cNvSpPr>
            <p:nvPr/>
          </p:nvSpPr>
          <p:spPr>
            <a:xfrm>
              <a:off x="433754" y="4324496"/>
              <a:ext cx="11355910" cy="3048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ea typeface="+mn-lt"/>
                  <a:cs typeface="+mn-lt"/>
                </a:rPr>
                <a:t>Consequence in reporting</a:t>
              </a:r>
              <a:endParaRPr lang="en-US" sz="1600"/>
            </a:p>
          </p:txBody>
        </p:sp>
        <p:sp>
          <p:nvSpPr>
            <p:cNvPr id="16" name="Text Placeholder 2">
              <a:extLst>
                <a:ext uri="{FF2B5EF4-FFF2-40B4-BE49-F238E27FC236}">
                  <a16:creationId xmlns:a16="http://schemas.microsoft.com/office/drawing/2014/main" id="{7DCCCCCF-7941-16E3-5CBC-AD1A35F7486B}"/>
                </a:ext>
              </a:extLst>
            </p:cNvPr>
            <p:cNvSpPr txBox="1">
              <a:spLocks/>
            </p:cNvSpPr>
            <p:nvPr/>
          </p:nvSpPr>
          <p:spPr>
            <a:xfrm>
              <a:off x="433754" y="4580528"/>
              <a:ext cx="11355910" cy="554381"/>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fontAlgn="base">
                <a:lnSpc>
                  <a:spcPct val="100000"/>
                </a:lnSpc>
                <a:spcAft>
                  <a:spcPts val="400"/>
                </a:spcAft>
                <a:buFont typeface="Arial" panose="020B0604020202020204" pitchFamily="34" charset="0"/>
                <a:buChar char="•"/>
              </a:pPr>
              <a:r>
                <a:rPr lang="en-GB" sz="1300" b="0">
                  <a:solidFill>
                    <a:schemeClr val="tx1"/>
                  </a:solidFill>
                  <a:ea typeface="+mn-lt"/>
                  <a:cs typeface="+mn-lt"/>
                </a:rPr>
                <a:t>The GDC resource is shown as scheduled (not available)-&gt; Clear for the GDC resource they can charge approved bench time ​</a:t>
              </a:r>
            </a:p>
            <a:p>
              <a:pPr marL="182880" indent="-182880" fontAlgn="base">
                <a:lnSpc>
                  <a:spcPct val="100000"/>
                </a:lnSpc>
                <a:spcAft>
                  <a:spcPts val="400"/>
                </a:spcAft>
                <a:buFont typeface="Arial" panose="020B0604020202020204" pitchFamily="34" charset="0"/>
                <a:buChar char="•"/>
              </a:pPr>
              <a:r>
                <a:rPr lang="en-GB" sz="1300" b="0">
                  <a:solidFill>
                    <a:schemeClr val="tx1"/>
                  </a:solidFill>
                  <a:ea typeface="+mn-lt"/>
                  <a:cs typeface="+mn-lt"/>
                </a:rPr>
                <a:t>This specific Task “Late roll </a:t>
              </a:r>
              <a:r>
                <a:rPr lang="en-GB" sz="1300" b="0" err="1">
                  <a:solidFill>
                    <a:schemeClr val="tx1"/>
                  </a:solidFill>
                  <a:ea typeface="+mn-lt"/>
                  <a:cs typeface="+mn-lt"/>
                </a:rPr>
                <a:t>off”is</a:t>
              </a:r>
              <a:r>
                <a:rPr lang="en-GB" sz="1300" b="0">
                  <a:solidFill>
                    <a:schemeClr val="tx1"/>
                  </a:solidFill>
                  <a:ea typeface="+mn-lt"/>
                  <a:cs typeface="+mn-lt"/>
                </a:rPr>
                <a:t> very explicit in </a:t>
              </a:r>
              <a:r>
                <a:rPr lang="en-GB" sz="1300" b="0" err="1">
                  <a:solidFill>
                    <a:schemeClr val="tx1"/>
                  </a:solidFill>
                  <a:ea typeface="+mn-lt"/>
                  <a:cs typeface="+mn-lt"/>
                </a:rPr>
                <a:t>IonBizz</a:t>
              </a:r>
              <a:r>
                <a:rPr lang="en-GB" sz="1300" b="0">
                  <a:solidFill>
                    <a:schemeClr val="tx1"/>
                  </a:solidFill>
                  <a:ea typeface="+mn-lt"/>
                  <a:cs typeface="+mn-lt"/>
                </a:rPr>
                <a:t> -&gt; facilitates the GDC management to do their upmost to find other work so that the GDC resource does not need to charge approved bench time.​</a:t>
              </a:r>
            </a:p>
          </p:txBody>
        </p:sp>
      </p:grpSp>
    </p:spTree>
    <p:extLst>
      <p:ext uri="{BB962C8B-B14F-4D97-AF65-F5344CB8AC3E}">
        <p14:creationId xmlns:p14="http://schemas.microsoft.com/office/powerpoint/2010/main" val="147671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5612-F075-892F-8DFE-B699BFB2F89C}"/>
              </a:ext>
            </a:extLst>
          </p:cNvPr>
          <p:cNvSpPr>
            <a:spLocks noGrp="1"/>
          </p:cNvSpPr>
          <p:nvPr>
            <p:ph type="ctrTitle"/>
          </p:nvPr>
        </p:nvSpPr>
        <p:spPr/>
        <p:txBody>
          <a:bodyPr/>
          <a:lstStyle/>
          <a:p>
            <a:r>
              <a:rPr lang="en-MY"/>
              <a:t>GDC problem statement</a:t>
            </a:r>
            <a:endParaRPr lang="en-US"/>
          </a:p>
        </p:txBody>
      </p:sp>
      <p:sp>
        <p:nvSpPr>
          <p:cNvPr id="3" name="Text Placeholder 2">
            <a:extLst>
              <a:ext uri="{FF2B5EF4-FFF2-40B4-BE49-F238E27FC236}">
                <a16:creationId xmlns:a16="http://schemas.microsoft.com/office/drawing/2014/main" id="{6B5E6E21-2B4E-C37A-257F-A319982351F3}"/>
              </a:ext>
            </a:extLst>
          </p:cNvPr>
          <p:cNvSpPr>
            <a:spLocks noGrp="1"/>
          </p:cNvSpPr>
          <p:nvPr>
            <p:ph type="body" sz="quarter" idx="15"/>
          </p:nvPr>
        </p:nvSpPr>
        <p:spPr>
          <a:xfrm>
            <a:off x="929639" y="1115784"/>
            <a:ext cx="7618615" cy="4758543"/>
          </a:xfrm>
        </p:spPr>
        <p:txBody>
          <a:bodyPr numCol="2" spcCol="640080"/>
          <a:lstStyle/>
          <a:p>
            <a:pPr>
              <a:lnSpc>
                <a:spcPct val="100000"/>
              </a:lnSpc>
              <a:spcAft>
                <a:spcPts val="2000"/>
              </a:spcAft>
            </a:pPr>
            <a:r>
              <a:rPr lang="en-US" sz="1500" b="0">
                <a:solidFill>
                  <a:schemeClr val="tx1"/>
                </a:solidFill>
              </a:rPr>
              <a:t>Our GDC talent pool is </a:t>
            </a:r>
            <a:r>
              <a:rPr lang="en-US" sz="1500">
                <a:solidFill>
                  <a:schemeClr val="tx1"/>
                </a:solidFill>
              </a:rPr>
              <a:t>disparate, inefficient </a:t>
            </a:r>
            <a:r>
              <a:rPr lang="en-US" sz="1500" b="0">
                <a:solidFill>
                  <a:schemeClr val="tx1"/>
                </a:solidFill>
              </a:rPr>
              <a:t>and </a:t>
            </a:r>
            <a:r>
              <a:rPr lang="en-US" sz="1500">
                <a:solidFill>
                  <a:schemeClr val="tx1"/>
                </a:solidFill>
              </a:rPr>
              <a:t>under-utilized</a:t>
            </a:r>
          </a:p>
          <a:p>
            <a:pPr>
              <a:lnSpc>
                <a:spcPct val="100000"/>
              </a:lnSpc>
              <a:spcAft>
                <a:spcPts val="2000"/>
              </a:spcAft>
            </a:pPr>
            <a:r>
              <a:rPr lang="en-US" sz="1500" b="0">
                <a:solidFill>
                  <a:schemeClr val="tx1"/>
                </a:solidFill>
              </a:rPr>
              <a:t>Our selling entity demand is </a:t>
            </a:r>
            <a:r>
              <a:rPr lang="en-US" sz="1500">
                <a:solidFill>
                  <a:schemeClr val="tx1"/>
                </a:solidFill>
              </a:rPr>
              <a:t>fragmented, inconsistent </a:t>
            </a:r>
            <a:r>
              <a:rPr lang="en-US" sz="1500" b="0">
                <a:solidFill>
                  <a:schemeClr val="tx1"/>
                </a:solidFill>
              </a:rPr>
              <a:t>and </a:t>
            </a:r>
            <a:r>
              <a:rPr lang="en-US" sz="1500">
                <a:solidFill>
                  <a:schemeClr val="tx1"/>
                </a:solidFill>
              </a:rPr>
              <a:t>seeks premium skills at a senior level</a:t>
            </a:r>
          </a:p>
          <a:p>
            <a:pPr>
              <a:lnSpc>
                <a:spcPct val="100000"/>
              </a:lnSpc>
              <a:spcAft>
                <a:spcPts val="2000"/>
              </a:spcAft>
            </a:pPr>
            <a:r>
              <a:rPr lang="en-US" sz="1500" b="0">
                <a:solidFill>
                  <a:schemeClr val="tx1"/>
                </a:solidFill>
              </a:rPr>
              <a:t>Our </a:t>
            </a:r>
            <a:r>
              <a:rPr lang="en-US" sz="1500">
                <a:solidFill>
                  <a:schemeClr val="tx1"/>
                </a:solidFill>
              </a:rPr>
              <a:t>location coverage is sufficient </a:t>
            </a:r>
            <a:r>
              <a:rPr lang="en-US" sz="1500" b="0">
                <a:solidFill>
                  <a:schemeClr val="tx1"/>
                </a:solidFill>
              </a:rPr>
              <a:t>(though could be improved once we achieve critical mass)</a:t>
            </a:r>
          </a:p>
          <a:p>
            <a:pPr>
              <a:lnSpc>
                <a:spcPct val="100000"/>
              </a:lnSpc>
              <a:spcAft>
                <a:spcPts val="2000"/>
              </a:spcAft>
            </a:pPr>
            <a:r>
              <a:rPr lang="en-US" sz="1500" b="0">
                <a:solidFill>
                  <a:schemeClr val="tx1"/>
                </a:solidFill>
              </a:rPr>
              <a:t>Our </a:t>
            </a:r>
            <a:r>
              <a:rPr lang="en-US" sz="1500">
                <a:solidFill>
                  <a:schemeClr val="tx1"/>
                </a:solidFill>
              </a:rPr>
              <a:t>access to talent is sufficient </a:t>
            </a:r>
            <a:r>
              <a:rPr lang="en-US" sz="1500" b="0">
                <a:solidFill>
                  <a:schemeClr val="tx1"/>
                </a:solidFill>
              </a:rPr>
              <a:t>(though the war for talent is real) but hybrids are reluctant to scale</a:t>
            </a:r>
          </a:p>
          <a:p>
            <a:pPr>
              <a:lnSpc>
                <a:spcPct val="100000"/>
              </a:lnSpc>
              <a:spcAft>
                <a:spcPts val="2000"/>
              </a:spcAft>
            </a:pPr>
            <a:r>
              <a:rPr lang="en-US" sz="1500" b="0">
                <a:solidFill>
                  <a:schemeClr val="tx1"/>
                </a:solidFill>
              </a:rPr>
              <a:t>Our </a:t>
            </a:r>
            <a:r>
              <a:rPr lang="en-US" sz="1500">
                <a:solidFill>
                  <a:schemeClr val="tx1"/>
                </a:solidFill>
              </a:rPr>
              <a:t>transfer costs to selling entities are high </a:t>
            </a:r>
            <a:r>
              <a:rPr lang="en-US" sz="1500" b="0">
                <a:solidFill>
                  <a:schemeClr val="tx1"/>
                </a:solidFill>
              </a:rPr>
              <a:t>when compared to the market (in some cases higher than local consultants within the selling entities)</a:t>
            </a:r>
          </a:p>
          <a:p>
            <a:pPr>
              <a:lnSpc>
                <a:spcPct val="100000"/>
              </a:lnSpc>
              <a:spcAft>
                <a:spcPts val="2000"/>
              </a:spcAft>
            </a:pPr>
            <a:r>
              <a:rPr lang="en-US" sz="1500">
                <a:solidFill>
                  <a:schemeClr val="tx1"/>
                </a:solidFill>
              </a:rPr>
              <a:t>Our delivery quality is bumpy </a:t>
            </a:r>
            <a:r>
              <a:rPr lang="en-US" sz="1500" b="0">
                <a:solidFill>
                  <a:schemeClr val="tx1"/>
                </a:solidFill>
              </a:rPr>
              <a:t>– partly due to selling entity expectations, and GDC offshore delivery maturity </a:t>
            </a:r>
          </a:p>
          <a:p>
            <a:pPr>
              <a:lnSpc>
                <a:spcPct val="100000"/>
              </a:lnSpc>
              <a:spcAft>
                <a:spcPts val="2000"/>
              </a:spcAft>
            </a:pPr>
            <a:r>
              <a:rPr lang="en-US" sz="1500" b="0">
                <a:solidFill>
                  <a:schemeClr val="tx1"/>
                </a:solidFill>
              </a:rPr>
              <a:t>Selling entity </a:t>
            </a:r>
            <a:r>
              <a:rPr lang="en-US" sz="1500">
                <a:solidFill>
                  <a:schemeClr val="tx1"/>
                </a:solidFill>
              </a:rPr>
              <a:t>low adoption</a:t>
            </a:r>
            <a:r>
              <a:rPr lang="en-US" sz="1500" b="0">
                <a:solidFill>
                  <a:schemeClr val="tx1"/>
                </a:solidFill>
              </a:rPr>
              <a:t>; </a:t>
            </a:r>
          </a:p>
          <a:p>
            <a:pPr>
              <a:lnSpc>
                <a:spcPct val="100000"/>
              </a:lnSpc>
              <a:spcAft>
                <a:spcPts val="2000"/>
              </a:spcAft>
            </a:pPr>
            <a:r>
              <a:rPr lang="en-US" sz="1500">
                <a:solidFill>
                  <a:schemeClr val="tx1"/>
                </a:solidFill>
              </a:rPr>
              <a:t>Hosting entity conflicts</a:t>
            </a:r>
            <a:r>
              <a:rPr lang="en-US" sz="1500" b="0">
                <a:solidFill>
                  <a:schemeClr val="tx1"/>
                </a:solidFill>
              </a:rPr>
              <a:t> (2 hats, GDC as local PL) </a:t>
            </a:r>
          </a:p>
          <a:p>
            <a:pPr>
              <a:lnSpc>
                <a:spcPct val="100000"/>
              </a:lnSpc>
              <a:spcAft>
                <a:spcPts val="2000"/>
              </a:spcAft>
            </a:pPr>
            <a:r>
              <a:rPr lang="en-GB" sz="1500">
                <a:solidFill>
                  <a:srgbClr val="3C3C3C"/>
                </a:solidFill>
              </a:rPr>
              <a:t>O</a:t>
            </a:r>
            <a:r>
              <a:rPr kumimoji="0" lang="en-GB" sz="1500" i="0" u="none" strike="noStrike" kern="1200" cap="none" spc="0" normalizeH="0" baseline="0" noProof="0" err="1">
                <a:ln>
                  <a:noFill/>
                </a:ln>
                <a:solidFill>
                  <a:srgbClr val="3C3C3C"/>
                </a:solidFill>
                <a:effectLst/>
                <a:uLnTx/>
                <a:uFillTx/>
                <a:ea typeface="+mn-ea"/>
                <a:cs typeface="+mn-cs"/>
              </a:rPr>
              <a:t>ur</a:t>
            </a:r>
            <a:r>
              <a:rPr kumimoji="0" lang="en-GB" sz="1500" i="0" u="none" strike="noStrike" kern="1200" cap="none" spc="0" normalizeH="0" baseline="0" noProof="0">
                <a:ln>
                  <a:noFill/>
                </a:ln>
                <a:solidFill>
                  <a:srgbClr val="3C3C3C"/>
                </a:solidFill>
                <a:effectLst/>
                <a:uLnTx/>
                <a:uFillTx/>
                <a:ea typeface="+mn-ea"/>
                <a:cs typeface="+mn-cs"/>
              </a:rPr>
              <a:t> discipline to apply processes and respect roles and responsibilities is inconsistent</a:t>
            </a:r>
            <a:r>
              <a:rPr kumimoji="0" lang="en-GB" sz="1500" b="0" i="0" u="none" strike="noStrike" kern="1200" cap="none" spc="0" normalizeH="0" baseline="0" noProof="0">
                <a:ln>
                  <a:noFill/>
                </a:ln>
                <a:solidFill>
                  <a:srgbClr val="3C3C3C"/>
                </a:solidFill>
                <a:effectLst/>
                <a:uLnTx/>
                <a:uFillTx/>
                <a:ea typeface="+mn-ea"/>
                <a:cs typeface="+mn-cs"/>
              </a:rPr>
              <a:t>.  Our GDCs </a:t>
            </a:r>
            <a:r>
              <a:rPr lang="en-GB" sz="1500" b="0">
                <a:solidFill>
                  <a:srgbClr val="3C3C3C"/>
                </a:solidFill>
              </a:rPr>
              <a:t>operate independently of one another.  </a:t>
            </a:r>
            <a:r>
              <a:rPr kumimoji="0" lang="en-GB" sz="1500" b="0" i="0" u="none" strike="noStrike" kern="1200" cap="none" spc="0" normalizeH="0" baseline="0" noProof="0">
                <a:ln>
                  <a:noFill/>
                </a:ln>
                <a:solidFill>
                  <a:srgbClr val="3C3C3C"/>
                </a:solidFill>
                <a:effectLst/>
                <a:uLnTx/>
                <a:uFillTx/>
                <a:ea typeface="+mn-ea"/>
                <a:cs typeface="+mn-cs"/>
              </a:rPr>
              <a:t>We make our lives more difficult than we need to.</a:t>
            </a:r>
            <a:endParaRPr lang="en-US" sz="1500" b="0">
              <a:solidFill>
                <a:schemeClr val="tx1"/>
              </a:solidFill>
            </a:endParaRPr>
          </a:p>
          <a:p>
            <a:pPr>
              <a:lnSpc>
                <a:spcPct val="100000"/>
              </a:lnSpc>
              <a:spcAft>
                <a:spcPts val="2000"/>
              </a:spcAft>
            </a:pPr>
            <a:r>
              <a:rPr lang="en-US" sz="1500" b="0">
                <a:solidFill>
                  <a:schemeClr val="tx1"/>
                </a:solidFill>
              </a:rPr>
              <a:t>…there are many others….</a:t>
            </a:r>
          </a:p>
        </p:txBody>
      </p:sp>
      <p:pic>
        <p:nvPicPr>
          <p:cNvPr id="54" name="Picture Placeholder 53" descr="A group of people in a meeting&#10;&#10;Description automatically generated">
            <a:extLst>
              <a:ext uri="{FF2B5EF4-FFF2-40B4-BE49-F238E27FC236}">
                <a16:creationId xmlns:a16="http://schemas.microsoft.com/office/drawing/2014/main" id="{C4433F03-92BC-6701-AE44-0F31483AA0BD}"/>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t="910" b="910"/>
          <a:stretch/>
        </p:blipFill>
        <p:spPr/>
      </p:pic>
      <p:grpSp>
        <p:nvGrpSpPr>
          <p:cNvPr id="4" name="Group 3">
            <a:extLst>
              <a:ext uri="{FF2B5EF4-FFF2-40B4-BE49-F238E27FC236}">
                <a16:creationId xmlns:a16="http://schemas.microsoft.com/office/drawing/2014/main" id="{4EA40DCA-DD36-72A2-1FFD-9AB4125A1F3A}"/>
              </a:ext>
            </a:extLst>
          </p:cNvPr>
          <p:cNvGrpSpPr/>
          <p:nvPr/>
        </p:nvGrpSpPr>
        <p:grpSpPr>
          <a:xfrm>
            <a:off x="4555113" y="5574128"/>
            <a:ext cx="6805611" cy="689067"/>
            <a:chOff x="4555113" y="5574128"/>
            <a:chExt cx="6805611" cy="689067"/>
          </a:xfrm>
        </p:grpSpPr>
        <p:sp>
          <p:nvSpPr>
            <p:cNvPr id="39" name="Rounded Rectangle 38">
              <a:extLst>
                <a:ext uri="{FF2B5EF4-FFF2-40B4-BE49-F238E27FC236}">
                  <a16:creationId xmlns:a16="http://schemas.microsoft.com/office/drawing/2014/main" id="{D32E2F2F-F1CD-2F80-342E-2FCE785F9374}"/>
                </a:ext>
              </a:extLst>
            </p:cNvPr>
            <p:cNvSpPr/>
            <p:nvPr/>
          </p:nvSpPr>
          <p:spPr>
            <a:xfrm>
              <a:off x="4555113" y="5574128"/>
              <a:ext cx="6805611" cy="689067"/>
            </a:xfrm>
            <a:prstGeom prst="roundRect">
              <a:avLst>
                <a:gd name="adj" fmla="val 50000"/>
              </a:avLst>
            </a:prstGeom>
            <a:gradFill>
              <a:gsLst>
                <a:gs pos="0">
                  <a:schemeClr val="tx2"/>
                </a:gs>
                <a:gs pos="100000">
                  <a:schemeClr val="accent2"/>
                </a:gs>
              </a:gsLst>
              <a:lin ang="10800000" scaled="0"/>
            </a:gradFill>
            <a:ln>
              <a:noFill/>
            </a:ln>
            <a:effectLst>
              <a:outerShdw blurRad="127000" dist="38100" dir="8100000" algn="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6858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chemeClr val="bg1"/>
                  </a:solidFill>
                  <a:effectLst/>
                  <a:uLnTx/>
                  <a:uFillTx/>
                  <a:latin typeface="Century Gothic" panose="020F0302020204030204"/>
                  <a:ea typeface="+mn-ea"/>
                  <a:cs typeface="+mn-cs"/>
                </a:rPr>
                <a:t>Reminder: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chemeClr val="bg1"/>
                  </a:solidFill>
                  <a:effectLst/>
                  <a:uLnTx/>
                  <a:uFillTx/>
                  <a:latin typeface="Century Gothic" panose="020F0302020204030204"/>
                  <a:ea typeface="+mn-ea"/>
                  <a:cs typeface="+mn-cs"/>
                </a:rPr>
                <a:t>Those who ignore history are doomed to repeat it</a:t>
              </a:r>
            </a:p>
          </p:txBody>
        </p:sp>
        <p:grpSp>
          <p:nvGrpSpPr>
            <p:cNvPr id="55" name="Graphic 49">
              <a:extLst>
                <a:ext uri="{FF2B5EF4-FFF2-40B4-BE49-F238E27FC236}">
                  <a16:creationId xmlns:a16="http://schemas.microsoft.com/office/drawing/2014/main" id="{7A01EA8F-417C-7518-7766-A3DFB1608680}"/>
                </a:ext>
              </a:extLst>
            </p:cNvPr>
            <p:cNvGrpSpPr/>
            <p:nvPr/>
          </p:nvGrpSpPr>
          <p:grpSpPr>
            <a:xfrm>
              <a:off x="4843005" y="5741997"/>
              <a:ext cx="296856" cy="338377"/>
              <a:chOff x="4843005" y="5741997"/>
              <a:chExt cx="296856" cy="338377"/>
            </a:xfrm>
            <a:solidFill>
              <a:schemeClr val="bg1"/>
            </a:solidFill>
          </p:grpSpPr>
          <p:sp>
            <p:nvSpPr>
              <p:cNvPr id="56" name="Freeform 55">
                <a:extLst>
                  <a:ext uri="{FF2B5EF4-FFF2-40B4-BE49-F238E27FC236}">
                    <a16:creationId xmlns:a16="http://schemas.microsoft.com/office/drawing/2014/main" id="{453CEE92-7EAA-A0C9-3824-BC8ACA654CC2}"/>
                  </a:ext>
                </a:extLst>
              </p:cNvPr>
              <p:cNvSpPr/>
              <p:nvPr/>
            </p:nvSpPr>
            <p:spPr>
              <a:xfrm>
                <a:off x="4934719" y="6010438"/>
                <a:ext cx="112866" cy="69936"/>
              </a:xfrm>
              <a:custGeom>
                <a:avLst/>
                <a:gdLst>
                  <a:gd name="connsiteX0" fmla="*/ 56433 w 112866"/>
                  <a:gd name="connsiteY0" fmla="*/ 69937 h 69936"/>
                  <a:gd name="connsiteX1" fmla="*/ 0 w 112866"/>
                  <a:gd name="connsiteY1" fmla="*/ 16124 h 69936"/>
                  <a:gd name="connsiteX2" fmla="*/ 16124 w 112866"/>
                  <a:gd name="connsiteY2" fmla="*/ 0 h 69936"/>
                  <a:gd name="connsiteX3" fmla="*/ 32247 w 112866"/>
                  <a:gd name="connsiteY3" fmla="*/ 16124 h 69936"/>
                  <a:gd name="connsiteX4" fmla="*/ 56433 w 112866"/>
                  <a:gd name="connsiteY4" fmla="*/ 37689 h 69936"/>
                  <a:gd name="connsiteX5" fmla="*/ 80619 w 112866"/>
                  <a:gd name="connsiteY5" fmla="*/ 16124 h 69936"/>
                  <a:gd name="connsiteX6" fmla="*/ 96742 w 112866"/>
                  <a:gd name="connsiteY6" fmla="*/ 0 h 69936"/>
                  <a:gd name="connsiteX7" fmla="*/ 112866 w 112866"/>
                  <a:gd name="connsiteY7" fmla="*/ 16124 h 69936"/>
                  <a:gd name="connsiteX8" fmla="*/ 56433 w 112866"/>
                  <a:gd name="connsiteY8" fmla="*/ 69937 h 6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866" h="69936">
                    <a:moveTo>
                      <a:pt x="56433" y="69937"/>
                    </a:moveTo>
                    <a:cubicBezTo>
                      <a:pt x="25314" y="69937"/>
                      <a:pt x="0" y="45751"/>
                      <a:pt x="0" y="16124"/>
                    </a:cubicBezTo>
                    <a:cubicBezTo>
                      <a:pt x="0" y="7219"/>
                      <a:pt x="7219" y="0"/>
                      <a:pt x="16124" y="0"/>
                    </a:cubicBezTo>
                    <a:cubicBezTo>
                      <a:pt x="25029" y="0"/>
                      <a:pt x="32247" y="7219"/>
                      <a:pt x="32247" y="16124"/>
                    </a:cubicBezTo>
                    <a:cubicBezTo>
                      <a:pt x="32247" y="28015"/>
                      <a:pt x="43091" y="37689"/>
                      <a:pt x="56433" y="37689"/>
                    </a:cubicBezTo>
                    <a:cubicBezTo>
                      <a:pt x="69776" y="37689"/>
                      <a:pt x="80619" y="28015"/>
                      <a:pt x="80619" y="16124"/>
                    </a:cubicBezTo>
                    <a:cubicBezTo>
                      <a:pt x="80619" y="7219"/>
                      <a:pt x="87838" y="0"/>
                      <a:pt x="96742" y="0"/>
                    </a:cubicBezTo>
                    <a:cubicBezTo>
                      <a:pt x="105647" y="0"/>
                      <a:pt x="112866" y="7219"/>
                      <a:pt x="112866" y="16124"/>
                    </a:cubicBezTo>
                    <a:cubicBezTo>
                      <a:pt x="112866" y="45791"/>
                      <a:pt x="87552" y="69937"/>
                      <a:pt x="56433" y="69937"/>
                    </a:cubicBezTo>
                    <a:close/>
                  </a:path>
                </a:pathLst>
              </a:custGeom>
              <a:solidFill>
                <a:schemeClr val="bg1"/>
              </a:solidFill>
              <a:ln w="201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53FC81E2-7DBB-E372-6D4F-B74AEABE1185}"/>
                  </a:ext>
                </a:extLst>
              </p:cNvPr>
              <p:cNvSpPr/>
              <p:nvPr/>
            </p:nvSpPr>
            <p:spPr>
              <a:xfrm>
                <a:off x="4843005" y="5741997"/>
                <a:ext cx="296856" cy="298672"/>
              </a:xfrm>
              <a:custGeom>
                <a:avLst/>
                <a:gdLst>
                  <a:gd name="connsiteX0" fmla="*/ 280724 w 296856"/>
                  <a:gd name="connsiteY0" fmla="*/ 298672 h 298672"/>
                  <a:gd name="connsiteX1" fmla="*/ 280724 w 296856"/>
                  <a:gd name="connsiteY1" fmla="*/ 298672 h 298672"/>
                  <a:gd name="connsiteX2" fmla="*/ 15952 w 296856"/>
                  <a:gd name="connsiteY2" fmla="*/ 296979 h 298672"/>
                  <a:gd name="connsiteX3" fmla="*/ 1 w 296856"/>
                  <a:gd name="connsiteY3" fmla="*/ 280684 h 298672"/>
                  <a:gd name="connsiteX4" fmla="*/ 2267 w 296856"/>
                  <a:gd name="connsiteY4" fmla="*/ 272612 h 298672"/>
                  <a:gd name="connsiteX5" fmla="*/ 38163 w 296856"/>
                  <a:gd name="connsiteY5" fmla="*/ 131529 h 298672"/>
                  <a:gd name="connsiteX6" fmla="*/ 36752 w 296856"/>
                  <a:gd name="connsiteY6" fmla="*/ 113531 h 298672"/>
                  <a:gd name="connsiteX7" fmla="*/ 150283 w 296856"/>
                  <a:gd name="connsiteY7" fmla="*/ 0 h 298672"/>
                  <a:gd name="connsiteX8" fmla="*/ 263815 w 296856"/>
                  <a:gd name="connsiteY8" fmla="*/ 113531 h 298672"/>
                  <a:gd name="connsiteX9" fmla="*/ 262545 w 296856"/>
                  <a:gd name="connsiteY9" fmla="*/ 130683 h 298672"/>
                  <a:gd name="connsiteX10" fmla="*/ 294994 w 296856"/>
                  <a:gd name="connsiteY10" fmla="*/ 275011 h 298672"/>
                  <a:gd name="connsiteX11" fmla="*/ 288248 w 296856"/>
                  <a:gd name="connsiteY11" fmla="*/ 296792 h 298672"/>
                  <a:gd name="connsiteX12" fmla="*/ 280724 w 296856"/>
                  <a:gd name="connsiteY12" fmla="*/ 298652 h 298672"/>
                  <a:gd name="connsiteX13" fmla="*/ 43262 w 296856"/>
                  <a:gd name="connsiteY13" fmla="*/ 264933 h 298672"/>
                  <a:gd name="connsiteX14" fmla="*/ 254765 w 296856"/>
                  <a:gd name="connsiteY14" fmla="*/ 266304 h 298672"/>
                  <a:gd name="connsiteX15" fmla="*/ 230398 w 296856"/>
                  <a:gd name="connsiteY15" fmla="*/ 127237 h 298672"/>
                  <a:gd name="connsiteX16" fmla="*/ 231486 w 296856"/>
                  <a:gd name="connsiteY16" fmla="*/ 113511 h 298672"/>
                  <a:gd name="connsiteX17" fmla="*/ 150203 w 296856"/>
                  <a:gd name="connsiteY17" fmla="*/ 32227 h 298672"/>
                  <a:gd name="connsiteX18" fmla="*/ 68919 w 296856"/>
                  <a:gd name="connsiteY18" fmla="*/ 113511 h 298672"/>
                  <a:gd name="connsiteX19" fmla="*/ 70128 w 296856"/>
                  <a:gd name="connsiteY19" fmla="*/ 127821 h 298672"/>
                  <a:gd name="connsiteX20" fmla="*/ 43262 w 296856"/>
                  <a:gd name="connsiteY20" fmla="*/ 264933 h 29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856" h="298672">
                    <a:moveTo>
                      <a:pt x="280724" y="298672"/>
                    </a:moveTo>
                    <a:lnTo>
                      <a:pt x="280724" y="298672"/>
                    </a:lnTo>
                    <a:lnTo>
                      <a:pt x="15952" y="296979"/>
                    </a:lnTo>
                    <a:cubicBezTo>
                      <a:pt x="7048" y="296885"/>
                      <a:pt x="-94" y="289589"/>
                      <a:pt x="1" y="280684"/>
                    </a:cubicBezTo>
                    <a:cubicBezTo>
                      <a:pt x="31" y="277840"/>
                      <a:pt x="813" y="275057"/>
                      <a:pt x="2267" y="272612"/>
                    </a:cubicBezTo>
                    <a:cubicBezTo>
                      <a:pt x="45962" y="199048"/>
                      <a:pt x="41266" y="158436"/>
                      <a:pt x="38163" y="131529"/>
                    </a:cubicBezTo>
                    <a:cubicBezTo>
                      <a:pt x="37357" y="125561"/>
                      <a:pt x="36886" y="119552"/>
                      <a:pt x="36752" y="113531"/>
                    </a:cubicBezTo>
                    <a:cubicBezTo>
                      <a:pt x="36752" y="50830"/>
                      <a:pt x="87582" y="0"/>
                      <a:pt x="150283" y="0"/>
                    </a:cubicBezTo>
                    <a:cubicBezTo>
                      <a:pt x="212984" y="0"/>
                      <a:pt x="263815" y="50830"/>
                      <a:pt x="263815" y="113531"/>
                    </a:cubicBezTo>
                    <a:cubicBezTo>
                      <a:pt x="263696" y="119267"/>
                      <a:pt x="263270" y="124992"/>
                      <a:pt x="262545" y="130683"/>
                    </a:cubicBezTo>
                    <a:cubicBezTo>
                      <a:pt x="259542" y="158114"/>
                      <a:pt x="255128" y="199471"/>
                      <a:pt x="294994" y="275011"/>
                    </a:cubicBezTo>
                    <a:cubicBezTo>
                      <a:pt x="299146" y="282889"/>
                      <a:pt x="296124" y="292640"/>
                      <a:pt x="288248" y="296792"/>
                    </a:cubicBezTo>
                    <a:cubicBezTo>
                      <a:pt x="285928" y="298015"/>
                      <a:pt x="283346" y="298652"/>
                      <a:pt x="280724" y="298652"/>
                    </a:cubicBezTo>
                    <a:close/>
                    <a:moveTo>
                      <a:pt x="43262" y="264933"/>
                    </a:moveTo>
                    <a:lnTo>
                      <a:pt x="254765" y="266304"/>
                    </a:lnTo>
                    <a:cubicBezTo>
                      <a:pt x="223042" y="196407"/>
                      <a:pt x="227576" y="153821"/>
                      <a:pt x="230398" y="127237"/>
                    </a:cubicBezTo>
                    <a:cubicBezTo>
                      <a:pt x="230982" y="121795"/>
                      <a:pt x="231486" y="117159"/>
                      <a:pt x="231486" y="113511"/>
                    </a:cubicBezTo>
                    <a:cubicBezTo>
                      <a:pt x="231486" y="68619"/>
                      <a:pt x="195095" y="32227"/>
                      <a:pt x="150203" y="32227"/>
                    </a:cubicBezTo>
                    <a:cubicBezTo>
                      <a:pt x="105311" y="32227"/>
                      <a:pt x="68919" y="68619"/>
                      <a:pt x="68919" y="113511"/>
                    </a:cubicBezTo>
                    <a:cubicBezTo>
                      <a:pt x="69074" y="118299"/>
                      <a:pt x="69478" y="123075"/>
                      <a:pt x="70128" y="127821"/>
                    </a:cubicBezTo>
                    <a:cubicBezTo>
                      <a:pt x="73151" y="154183"/>
                      <a:pt x="78029" y="196407"/>
                      <a:pt x="43262" y="264933"/>
                    </a:cubicBezTo>
                    <a:close/>
                  </a:path>
                </a:pathLst>
              </a:custGeom>
              <a:solidFill>
                <a:schemeClr val="bg1"/>
              </a:solidFill>
              <a:ln w="2014" cap="flat">
                <a:noFill/>
                <a:prstDash val="solid"/>
                <a:miter/>
              </a:ln>
            </p:spPr>
            <p:txBody>
              <a:bodyPr rtlCol="0" anchor="ctr"/>
              <a:lstStyle/>
              <a:p>
                <a:endParaRPr lang="en-US"/>
              </a:p>
            </p:txBody>
          </p:sp>
        </p:grpSp>
      </p:grpSp>
      <p:grpSp>
        <p:nvGrpSpPr>
          <p:cNvPr id="6" name="Group 5">
            <a:extLst>
              <a:ext uri="{FF2B5EF4-FFF2-40B4-BE49-F238E27FC236}">
                <a16:creationId xmlns:a16="http://schemas.microsoft.com/office/drawing/2014/main" id="{0B00038D-8C99-E622-87A1-C7C2D1599938}"/>
              </a:ext>
            </a:extLst>
          </p:cNvPr>
          <p:cNvGrpSpPr/>
          <p:nvPr/>
        </p:nvGrpSpPr>
        <p:grpSpPr>
          <a:xfrm>
            <a:off x="433754" y="1146264"/>
            <a:ext cx="381304" cy="381304"/>
            <a:chOff x="9376522" y="3738088"/>
            <a:chExt cx="381304" cy="381304"/>
          </a:xfrm>
        </p:grpSpPr>
        <p:sp>
          <p:nvSpPr>
            <p:cNvPr id="7" name="Oval 6">
              <a:extLst>
                <a:ext uri="{FF2B5EF4-FFF2-40B4-BE49-F238E27FC236}">
                  <a16:creationId xmlns:a16="http://schemas.microsoft.com/office/drawing/2014/main" id="{FACBEF2F-FBF2-4D05-CDEE-92CB42610608}"/>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D20D54D5-2777-3347-99AB-9122BAB9AA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9" name="Group 8">
            <a:extLst>
              <a:ext uri="{FF2B5EF4-FFF2-40B4-BE49-F238E27FC236}">
                <a16:creationId xmlns:a16="http://schemas.microsoft.com/office/drawing/2014/main" id="{B5682EFA-48B3-3744-D65F-5191D3E3E23E}"/>
              </a:ext>
            </a:extLst>
          </p:cNvPr>
          <p:cNvGrpSpPr/>
          <p:nvPr/>
        </p:nvGrpSpPr>
        <p:grpSpPr>
          <a:xfrm>
            <a:off x="433754" y="1825655"/>
            <a:ext cx="381304" cy="381304"/>
            <a:chOff x="9376522" y="3738088"/>
            <a:chExt cx="381304" cy="381304"/>
          </a:xfrm>
        </p:grpSpPr>
        <p:sp>
          <p:nvSpPr>
            <p:cNvPr id="10" name="Oval 9">
              <a:extLst>
                <a:ext uri="{FF2B5EF4-FFF2-40B4-BE49-F238E27FC236}">
                  <a16:creationId xmlns:a16="http://schemas.microsoft.com/office/drawing/2014/main" id="{0C72DDC1-B38C-8A44-20A2-BB70FA6496F6}"/>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35ED1A76-1118-7322-805F-C6EFFB0805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2" name="Group 11">
            <a:extLst>
              <a:ext uri="{FF2B5EF4-FFF2-40B4-BE49-F238E27FC236}">
                <a16:creationId xmlns:a16="http://schemas.microsoft.com/office/drawing/2014/main" id="{3945F169-5237-C594-E34B-46A1C85F3895}"/>
              </a:ext>
            </a:extLst>
          </p:cNvPr>
          <p:cNvGrpSpPr/>
          <p:nvPr/>
        </p:nvGrpSpPr>
        <p:grpSpPr>
          <a:xfrm>
            <a:off x="433754" y="2802007"/>
            <a:ext cx="381304" cy="381304"/>
            <a:chOff x="9376522" y="3738088"/>
            <a:chExt cx="381304" cy="381304"/>
          </a:xfrm>
        </p:grpSpPr>
        <p:sp>
          <p:nvSpPr>
            <p:cNvPr id="13" name="Oval 12">
              <a:extLst>
                <a:ext uri="{FF2B5EF4-FFF2-40B4-BE49-F238E27FC236}">
                  <a16:creationId xmlns:a16="http://schemas.microsoft.com/office/drawing/2014/main" id="{94270718-3D9E-E060-628F-8F66E1C14230}"/>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FF83C710-66E2-469B-77D2-4A18EE1B14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5" name="Group 14">
            <a:extLst>
              <a:ext uri="{FF2B5EF4-FFF2-40B4-BE49-F238E27FC236}">
                <a16:creationId xmlns:a16="http://schemas.microsoft.com/office/drawing/2014/main" id="{3BAA74A1-F514-5A9E-06CD-C2448CD2B2B9}"/>
              </a:ext>
            </a:extLst>
          </p:cNvPr>
          <p:cNvGrpSpPr/>
          <p:nvPr/>
        </p:nvGrpSpPr>
        <p:grpSpPr>
          <a:xfrm>
            <a:off x="433754" y="3700457"/>
            <a:ext cx="381304" cy="381304"/>
            <a:chOff x="9376522" y="3738088"/>
            <a:chExt cx="381304" cy="381304"/>
          </a:xfrm>
        </p:grpSpPr>
        <p:sp>
          <p:nvSpPr>
            <p:cNvPr id="16" name="Oval 15">
              <a:extLst>
                <a:ext uri="{FF2B5EF4-FFF2-40B4-BE49-F238E27FC236}">
                  <a16:creationId xmlns:a16="http://schemas.microsoft.com/office/drawing/2014/main" id="{3507CFE6-506E-D2AA-697C-9311095E2BA0}"/>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6607447-28A7-DC5A-BB50-981BF230F3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8" name="Group 17">
            <a:extLst>
              <a:ext uri="{FF2B5EF4-FFF2-40B4-BE49-F238E27FC236}">
                <a16:creationId xmlns:a16="http://schemas.microsoft.com/office/drawing/2014/main" id="{2D189585-0169-EEAA-8960-D0F3161B416C}"/>
              </a:ext>
            </a:extLst>
          </p:cNvPr>
          <p:cNvGrpSpPr/>
          <p:nvPr/>
        </p:nvGrpSpPr>
        <p:grpSpPr>
          <a:xfrm>
            <a:off x="433754" y="4685436"/>
            <a:ext cx="381304" cy="381304"/>
            <a:chOff x="9376522" y="3738088"/>
            <a:chExt cx="381304" cy="381304"/>
          </a:xfrm>
        </p:grpSpPr>
        <p:sp>
          <p:nvSpPr>
            <p:cNvPr id="19" name="Oval 18">
              <a:extLst>
                <a:ext uri="{FF2B5EF4-FFF2-40B4-BE49-F238E27FC236}">
                  <a16:creationId xmlns:a16="http://schemas.microsoft.com/office/drawing/2014/main" id="{6A59ED7C-A53F-274E-974E-544C391FA69B}"/>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C832D9F1-ABBD-61D7-5F39-03EC6D541D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21" name="Group 20">
            <a:extLst>
              <a:ext uri="{FF2B5EF4-FFF2-40B4-BE49-F238E27FC236}">
                <a16:creationId xmlns:a16="http://schemas.microsoft.com/office/drawing/2014/main" id="{7440DA7B-61E1-886D-1EA6-28B47E4B8B11}"/>
              </a:ext>
            </a:extLst>
          </p:cNvPr>
          <p:cNvGrpSpPr/>
          <p:nvPr/>
        </p:nvGrpSpPr>
        <p:grpSpPr>
          <a:xfrm>
            <a:off x="4555114" y="1146264"/>
            <a:ext cx="381304" cy="381304"/>
            <a:chOff x="9376522" y="3738088"/>
            <a:chExt cx="381304" cy="381304"/>
          </a:xfrm>
        </p:grpSpPr>
        <p:sp>
          <p:nvSpPr>
            <p:cNvPr id="22" name="Oval 21">
              <a:extLst>
                <a:ext uri="{FF2B5EF4-FFF2-40B4-BE49-F238E27FC236}">
                  <a16:creationId xmlns:a16="http://schemas.microsoft.com/office/drawing/2014/main" id="{97CE47C0-CACF-5BB4-4B78-EA063F58D8B4}"/>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4D5C6B5F-D955-2927-0334-7A0FC414FA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24" name="Group 23">
            <a:extLst>
              <a:ext uri="{FF2B5EF4-FFF2-40B4-BE49-F238E27FC236}">
                <a16:creationId xmlns:a16="http://schemas.microsoft.com/office/drawing/2014/main" id="{E9E97D6B-1573-7BC7-FAC3-4982588A33A7}"/>
              </a:ext>
            </a:extLst>
          </p:cNvPr>
          <p:cNvGrpSpPr/>
          <p:nvPr/>
        </p:nvGrpSpPr>
        <p:grpSpPr>
          <a:xfrm>
            <a:off x="4555114" y="1973548"/>
            <a:ext cx="381304" cy="381304"/>
            <a:chOff x="9376522" y="3738088"/>
            <a:chExt cx="381304" cy="381304"/>
          </a:xfrm>
        </p:grpSpPr>
        <p:sp>
          <p:nvSpPr>
            <p:cNvPr id="25" name="Oval 24">
              <a:extLst>
                <a:ext uri="{FF2B5EF4-FFF2-40B4-BE49-F238E27FC236}">
                  <a16:creationId xmlns:a16="http://schemas.microsoft.com/office/drawing/2014/main" id="{8313AC9B-BFEE-7FB1-8D90-8075D67B4234}"/>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7FF02BB3-DA80-88D9-2808-328397D918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27" name="Group 26">
            <a:extLst>
              <a:ext uri="{FF2B5EF4-FFF2-40B4-BE49-F238E27FC236}">
                <a16:creationId xmlns:a16="http://schemas.microsoft.com/office/drawing/2014/main" id="{F63A6F6B-56C3-CB75-E8E2-F2468B687D1F}"/>
              </a:ext>
            </a:extLst>
          </p:cNvPr>
          <p:cNvGrpSpPr/>
          <p:nvPr/>
        </p:nvGrpSpPr>
        <p:grpSpPr>
          <a:xfrm>
            <a:off x="4555114" y="2541583"/>
            <a:ext cx="381304" cy="381304"/>
            <a:chOff x="9376522" y="3738088"/>
            <a:chExt cx="381304" cy="381304"/>
          </a:xfrm>
        </p:grpSpPr>
        <p:sp>
          <p:nvSpPr>
            <p:cNvPr id="28" name="Oval 27">
              <a:extLst>
                <a:ext uri="{FF2B5EF4-FFF2-40B4-BE49-F238E27FC236}">
                  <a16:creationId xmlns:a16="http://schemas.microsoft.com/office/drawing/2014/main" id="{2154A38E-0384-31EB-46B1-1A485A8B09A7}"/>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a:extLst>
                <a:ext uri="{FF2B5EF4-FFF2-40B4-BE49-F238E27FC236}">
                  <a16:creationId xmlns:a16="http://schemas.microsoft.com/office/drawing/2014/main" id="{E0942FD9-9609-933C-75A6-A2FE6A699A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30" name="Group 29">
            <a:extLst>
              <a:ext uri="{FF2B5EF4-FFF2-40B4-BE49-F238E27FC236}">
                <a16:creationId xmlns:a16="http://schemas.microsoft.com/office/drawing/2014/main" id="{05349D0B-892C-56CA-8DBE-E811EAAC359D}"/>
              </a:ext>
            </a:extLst>
          </p:cNvPr>
          <p:cNvGrpSpPr/>
          <p:nvPr/>
        </p:nvGrpSpPr>
        <p:grpSpPr>
          <a:xfrm>
            <a:off x="4555114" y="3303583"/>
            <a:ext cx="381304" cy="381304"/>
            <a:chOff x="9376522" y="3738088"/>
            <a:chExt cx="381304" cy="381304"/>
          </a:xfrm>
        </p:grpSpPr>
        <p:sp>
          <p:nvSpPr>
            <p:cNvPr id="31" name="Oval 30">
              <a:extLst>
                <a:ext uri="{FF2B5EF4-FFF2-40B4-BE49-F238E27FC236}">
                  <a16:creationId xmlns:a16="http://schemas.microsoft.com/office/drawing/2014/main" id="{E81405CC-1953-B525-DE3E-A8E376E45BF1}"/>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a:extLst>
                <a:ext uri="{FF2B5EF4-FFF2-40B4-BE49-F238E27FC236}">
                  <a16:creationId xmlns:a16="http://schemas.microsoft.com/office/drawing/2014/main" id="{FC0AE076-A6FA-3891-AD36-5E0BCCE067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33" name="Group 32">
            <a:extLst>
              <a:ext uri="{FF2B5EF4-FFF2-40B4-BE49-F238E27FC236}">
                <a16:creationId xmlns:a16="http://schemas.microsoft.com/office/drawing/2014/main" id="{F92C07A5-909C-44CD-E1F5-F5D0C97ACF4A}"/>
              </a:ext>
            </a:extLst>
          </p:cNvPr>
          <p:cNvGrpSpPr/>
          <p:nvPr/>
        </p:nvGrpSpPr>
        <p:grpSpPr>
          <a:xfrm>
            <a:off x="4555114" y="4827581"/>
            <a:ext cx="381304" cy="381304"/>
            <a:chOff x="9376522" y="3738088"/>
            <a:chExt cx="381304" cy="381304"/>
          </a:xfrm>
        </p:grpSpPr>
        <p:sp>
          <p:nvSpPr>
            <p:cNvPr id="34" name="Oval 33">
              <a:extLst>
                <a:ext uri="{FF2B5EF4-FFF2-40B4-BE49-F238E27FC236}">
                  <a16:creationId xmlns:a16="http://schemas.microsoft.com/office/drawing/2014/main" id="{9CEBB5CF-B79E-00CF-D138-F6AB907B24CB}"/>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1636B66F-72B2-3067-A081-BEB2C41671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46" name="Graphic 17">
            <a:extLst>
              <a:ext uri="{FF2B5EF4-FFF2-40B4-BE49-F238E27FC236}">
                <a16:creationId xmlns:a16="http://schemas.microsoft.com/office/drawing/2014/main" id="{54363C56-7E32-72F0-02D3-88ED5FFEE681}"/>
              </a:ext>
            </a:extLst>
          </p:cNvPr>
          <p:cNvGrpSpPr/>
          <p:nvPr/>
        </p:nvGrpSpPr>
        <p:grpSpPr>
          <a:xfrm>
            <a:off x="11631758" y="6265489"/>
            <a:ext cx="239815" cy="356979"/>
            <a:chOff x="11607408" y="6132443"/>
            <a:chExt cx="290229" cy="432023"/>
          </a:xfrm>
        </p:grpSpPr>
        <p:sp>
          <p:nvSpPr>
            <p:cNvPr id="47" name="Freeform 46">
              <a:extLst>
                <a:ext uri="{FF2B5EF4-FFF2-40B4-BE49-F238E27FC236}">
                  <a16:creationId xmlns:a16="http://schemas.microsoft.com/office/drawing/2014/main" id="{CCC872C1-FB6C-E80D-112A-95506B5371EE}"/>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7705A1A3-61CE-BF48-01A8-D572A8E28096}"/>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custDataLst>
      <p:tags r:id="rId1"/>
    </p:custDataLst>
    <p:extLst>
      <p:ext uri="{BB962C8B-B14F-4D97-AF65-F5344CB8AC3E}">
        <p14:creationId xmlns:p14="http://schemas.microsoft.com/office/powerpoint/2010/main" val="3073589929"/>
      </p:ext>
    </p:extLst>
  </p:cSld>
  <p:clrMapOvr>
    <a:masterClrMapping/>
  </p:clrMapOvr>
  <mc:AlternateContent xmlns:mc="http://schemas.openxmlformats.org/markup-compatibility/2006" xmlns:p14="http://schemas.microsoft.com/office/powerpoint/2010/main">
    <mc:Choice Requires="p14">
      <p:transition spd="med" p14:dur="700" advTm="201334">
        <p:fade/>
      </p:transition>
    </mc:Choice>
    <mc:Fallback xmlns="">
      <p:transition spd="med" advTm="20133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500"/>
                                        <p:tgtEl>
                                          <p:spTgt spid="3">
                                            <p:txEl>
                                              <p:pRg st="7" end="7"/>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fade">
                                      <p:cBhvr>
                                        <p:cTn id="71" dur="500"/>
                                        <p:tgtEl>
                                          <p:spTgt spid="3">
                                            <p:txEl>
                                              <p:pRg st="8" end="8"/>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
                                            <p:txEl>
                                              <p:pRg st="9" end="9"/>
                                            </p:txEl>
                                          </p:spTgt>
                                        </p:tgtEl>
                                        <p:attrNameLst>
                                          <p:attrName>style.visibility</p:attrName>
                                        </p:attrNameLst>
                                      </p:cBhvr>
                                      <p:to>
                                        <p:strVal val="visible"/>
                                      </p:to>
                                    </p:set>
                                    <p:animEffect transition="in" filter="fade">
                                      <p:cBhvr>
                                        <p:cTn id="79" dur="500"/>
                                        <p:tgtEl>
                                          <p:spTgt spid="3">
                                            <p:txEl>
                                              <p:pRg st="9" end="9"/>
                                            </p:txEl>
                                          </p:spTgt>
                                        </p:tgtEl>
                                      </p:cBhvr>
                                    </p:animEffect>
                                  </p:childTnLst>
                                </p:cTn>
                              </p:par>
                              <p:par>
                                <p:cTn id="80" presetID="10"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childTnLst>
                    </p:cTn>
                  </p:par>
                  <p:par>
                    <p:cTn id="83" fill="hold">
                      <p:stCondLst>
                        <p:cond delay="indefinite"/>
                      </p:stCondLst>
                      <p:childTnLst>
                        <p:par>
                          <p:cTn id="84" fill="hold">
                            <p:stCondLst>
                              <p:cond delay="0"/>
                            </p:stCondLst>
                            <p:childTnLst>
                              <p:par>
                                <p:cTn id="85" presetID="12" presetClass="entr" presetSubtype="2"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anim calcmode="lin" valueType="num">
                                      <p:cBhvr additive="base">
                                        <p:cTn id="87" dur="500"/>
                                        <p:tgtEl>
                                          <p:spTgt spid="4"/>
                                        </p:tgtEl>
                                        <p:attrNameLst>
                                          <p:attrName>ppt_x</p:attrName>
                                        </p:attrNameLst>
                                      </p:cBhvr>
                                      <p:tavLst>
                                        <p:tav tm="0">
                                          <p:val>
                                            <p:strVal val="#ppt_x+#ppt_w*1.125000"/>
                                          </p:val>
                                        </p:tav>
                                        <p:tav tm="100000">
                                          <p:val>
                                            <p:strVal val="#ppt_x"/>
                                          </p:val>
                                        </p:tav>
                                      </p:tavLst>
                                    </p:anim>
                                    <p:animEffect transition="in" filter="wipe(left)">
                                      <p:cBhvr>
                                        <p:cTn id="8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BF9755-DE4E-8A92-9D14-64B8A1A740BC}"/>
              </a:ext>
            </a:extLst>
          </p:cNvPr>
          <p:cNvSpPr/>
          <p:nvPr/>
        </p:nvSpPr>
        <p:spPr>
          <a:xfrm>
            <a:off x="-1" y="0"/>
            <a:ext cx="12192001" cy="1343003"/>
          </a:xfrm>
          <a:prstGeom prst="rect">
            <a:avLst/>
          </a:prstGeom>
          <a:gradFill>
            <a:gsLst>
              <a:gs pos="0">
                <a:schemeClr val="bg1">
                  <a:lumMod val="95000"/>
                  <a:alpha val="0"/>
                </a:schemeClr>
              </a:gs>
              <a:gs pos="99000">
                <a:schemeClr val="bg1">
                  <a:lumMod val="9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D2E8E8-8A2F-5CF6-6F9A-C59D0150340E}"/>
              </a:ext>
            </a:extLst>
          </p:cNvPr>
          <p:cNvSpPr>
            <a:spLocks noGrp="1"/>
          </p:cNvSpPr>
          <p:nvPr>
            <p:ph type="ctrTitle"/>
          </p:nvPr>
        </p:nvSpPr>
        <p:spPr/>
        <p:txBody>
          <a:bodyPr/>
          <a:lstStyle/>
          <a:p>
            <a:r>
              <a:rPr lang="en-US"/>
              <a:t>Example – late roll off</a:t>
            </a:r>
          </a:p>
        </p:txBody>
      </p:sp>
      <p:sp>
        <p:nvSpPr>
          <p:cNvPr id="3" name="Text Placeholder 2">
            <a:extLst>
              <a:ext uri="{FF2B5EF4-FFF2-40B4-BE49-F238E27FC236}">
                <a16:creationId xmlns:a16="http://schemas.microsoft.com/office/drawing/2014/main" id="{C98C9B7F-4C52-7B04-A60F-90009B7E315A}"/>
              </a:ext>
            </a:extLst>
          </p:cNvPr>
          <p:cNvSpPr>
            <a:spLocks noGrp="1"/>
          </p:cNvSpPr>
          <p:nvPr>
            <p:ph type="body" sz="quarter" idx="15"/>
          </p:nvPr>
        </p:nvSpPr>
        <p:spPr>
          <a:xfrm>
            <a:off x="433388" y="1782390"/>
            <a:ext cx="10234246" cy="754253"/>
          </a:xfrm>
        </p:spPr>
        <p:txBody>
          <a:bodyPr/>
          <a:lstStyle/>
          <a:p>
            <a:pPr>
              <a:lnSpc>
                <a:spcPct val="100000"/>
              </a:lnSpc>
            </a:pPr>
            <a:r>
              <a:rPr lang="en-US" b="0">
                <a:solidFill>
                  <a:schemeClr val="tx1"/>
                </a:solidFill>
              </a:rPr>
              <a:t>Gillian (GDC resource) got </a:t>
            </a:r>
            <a:r>
              <a:rPr lang="en-US">
                <a:solidFill>
                  <a:schemeClr val="tx1"/>
                </a:solidFill>
              </a:rPr>
              <a:t>fulltime reserved </a:t>
            </a:r>
            <a:r>
              <a:rPr lang="en-US" b="0">
                <a:solidFill>
                  <a:schemeClr val="tx1"/>
                </a:solidFill>
              </a:rPr>
              <a:t>for a Bekaert project </a:t>
            </a:r>
            <a:r>
              <a:rPr lang="en-US">
                <a:solidFill>
                  <a:schemeClr val="tx1"/>
                </a:solidFill>
              </a:rPr>
              <a:t>for 3 months</a:t>
            </a:r>
            <a:r>
              <a:rPr lang="en-US" b="0">
                <a:solidFill>
                  <a:schemeClr val="tx1"/>
                </a:solidFill>
              </a:rPr>
              <a:t>, from the beginning of June until the end of August for BELUX. </a:t>
            </a:r>
            <a:endParaRPr lang="en-BE" b="0">
              <a:solidFill>
                <a:schemeClr val="tx1"/>
              </a:solidFill>
            </a:endParaRPr>
          </a:p>
          <a:p>
            <a:pPr>
              <a:lnSpc>
                <a:spcPct val="100000"/>
              </a:lnSpc>
            </a:pPr>
            <a:endParaRPr lang="en-US" b="0">
              <a:solidFill>
                <a:schemeClr val="tx1"/>
              </a:solidFill>
            </a:endParaRPr>
          </a:p>
        </p:txBody>
      </p:sp>
      <p:pic>
        <p:nvPicPr>
          <p:cNvPr id="5" name="Picture 4">
            <a:extLst>
              <a:ext uri="{FF2B5EF4-FFF2-40B4-BE49-F238E27FC236}">
                <a16:creationId xmlns:a16="http://schemas.microsoft.com/office/drawing/2014/main" id="{5D549DEE-8029-0765-4DDB-998C32094057}"/>
              </a:ext>
            </a:extLst>
          </p:cNvPr>
          <p:cNvPicPr>
            <a:picLocks noChangeAspect="1"/>
          </p:cNvPicPr>
          <p:nvPr/>
        </p:nvPicPr>
        <p:blipFill>
          <a:blip r:embed="rId2"/>
          <a:stretch>
            <a:fillRect/>
          </a:stretch>
        </p:blipFill>
        <p:spPr>
          <a:xfrm>
            <a:off x="433387" y="2935711"/>
            <a:ext cx="11326085" cy="652511"/>
          </a:xfrm>
          <a:prstGeom prst="rect">
            <a:avLst/>
          </a:prstGeom>
        </p:spPr>
      </p:pic>
    </p:spTree>
    <p:extLst>
      <p:ext uri="{BB962C8B-B14F-4D97-AF65-F5344CB8AC3E}">
        <p14:creationId xmlns:p14="http://schemas.microsoft.com/office/powerpoint/2010/main" val="222790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53B32-AB17-6BD4-B17F-0287378AA0BB}"/>
              </a:ext>
            </a:extLst>
          </p:cNvPr>
          <p:cNvSpPr>
            <a:spLocks noGrp="1"/>
          </p:cNvSpPr>
          <p:nvPr>
            <p:ph type="ctrTitle"/>
          </p:nvPr>
        </p:nvSpPr>
        <p:spPr/>
        <p:txBody>
          <a:bodyPr/>
          <a:lstStyle/>
          <a:p>
            <a:r>
              <a:rPr lang="en-US"/>
              <a:t>Example – late roll off</a:t>
            </a:r>
          </a:p>
        </p:txBody>
      </p:sp>
      <p:sp>
        <p:nvSpPr>
          <p:cNvPr id="7" name="Text Placeholder 5">
            <a:extLst>
              <a:ext uri="{FF2B5EF4-FFF2-40B4-BE49-F238E27FC236}">
                <a16:creationId xmlns:a16="http://schemas.microsoft.com/office/drawing/2014/main" id="{1A44D2B9-690D-5F73-67D6-BF60A5E16A74}"/>
              </a:ext>
            </a:extLst>
          </p:cNvPr>
          <p:cNvSpPr>
            <a:spLocks noGrp="1"/>
          </p:cNvSpPr>
          <p:nvPr>
            <p:ph type="body" sz="quarter" idx="15"/>
          </p:nvPr>
        </p:nvSpPr>
        <p:spPr>
          <a:xfrm>
            <a:off x="433388" y="1303604"/>
            <a:ext cx="11307142" cy="1236084"/>
          </a:xfrm>
        </p:spPr>
        <p:txBody>
          <a:bodyPr/>
          <a:lstStyle/>
          <a:p>
            <a:pPr marL="0" indent="0">
              <a:lnSpc>
                <a:spcPct val="100000"/>
              </a:lnSpc>
              <a:buNone/>
            </a:pPr>
            <a:r>
              <a:rPr lang="en-US" b="0">
                <a:solidFill>
                  <a:schemeClr val="tx1"/>
                </a:solidFill>
              </a:rPr>
              <a:t>On </a:t>
            </a:r>
            <a:r>
              <a:rPr lang="en-US">
                <a:solidFill>
                  <a:schemeClr val="tx1"/>
                </a:solidFill>
              </a:rPr>
              <a:t>July 10th</a:t>
            </a:r>
            <a:r>
              <a:rPr lang="en-US" b="0">
                <a:solidFill>
                  <a:schemeClr val="tx1"/>
                </a:solidFill>
              </a:rPr>
              <a:t>, the Belgian PM who requested Gillian decides that he’ll </a:t>
            </a:r>
            <a:r>
              <a:rPr lang="en-US">
                <a:solidFill>
                  <a:schemeClr val="tx1"/>
                </a:solidFill>
              </a:rPr>
              <a:t>only need 1 week any more </a:t>
            </a:r>
            <a:r>
              <a:rPr lang="en-US" b="0">
                <a:solidFill>
                  <a:schemeClr val="tx1"/>
                </a:solidFill>
              </a:rPr>
              <a:t>of Gillian’s time. This means that Gillian will become available again as of </a:t>
            </a:r>
            <a:r>
              <a:rPr lang="en-US">
                <a:solidFill>
                  <a:schemeClr val="tx1"/>
                </a:solidFill>
              </a:rPr>
              <a:t>July 17th</a:t>
            </a:r>
            <a:r>
              <a:rPr lang="en-US" b="0">
                <a:solidFill>
                  <a:schemeClr val="tx1"/>
                </a:solidFill>
              </a:rPr>
              <a:t>. </a:t>
            </a:r>
            <a:endParaRPr lang="en-BE" b="0">
              <a:solidFill>
                <a:schemeClr val="tx1"/>
              </a:solidFill>
            </a:endParaRPr>
          </a:p>
        </p:txBody>
      </p:sp>
      <p:pic>
        <p:nvPicPr>
          <p:cNvPr id="8" name="Picture 7">
            <a:extLst>
              <a:ext uri="{FF2B5EF4-FFF2-40B4-BE49-F238E27FC236}">
                <a16:creationId xmlns:a16="http://schemas.microsoft.com/office/drawing/2014/main" id="{47A2DACC-9FF7-5158-B34B-41557862652D}"/>
              </a:ext>
            </a:extLst>
          </p:cNvPr>
          <p:cNvPicPr>
            <a:picLocks noChangeAspect="1"/>
          </p:cNvPicPr>
          <p:nvPr/>
        </p:nvPicPr>
        <p:blipFill>
          <a:blip r:embed="rId2"/>
          <a:stretch>
            <a:fillRect/>
          </a:stretch>
        </p:blipFill>
        <p:spPr>
          <a:xfrm>
            <a:off x="433387" y="2416854"/>
            <a:ext cx="14228186" cy="1379311"/>
          </a:xfrm>
          <a:prstGeom prst="rect">
            <a:avLst/>
          </a:prstGeom>
        </p:spPr>
      </p:pic>
      <p:sp>
        <p:nvSpPr>
          <p:cNvPr id="9" name="Text Placeholder 5">
            <a:extLst>
              <a:ext uri="{FF2B5EF4-FFF2-40B4-BE49-F238E27FC236}">
                <a16:creationId xmlns:a16="http://schemas.microsoft.com/office/drawing/2014/main" id="{83D3795D-CD73-B32E-925B-15EDFD754C68}"/>
              </a:ext>
            </a:extLst>
          </p:cNvPr>
          <p:cNvSpPr txBox="1">
            <a:spLocks/>
          </p:cNvSpPr>
          <p:nvPr/>
        </p:nvSpPr>
        <p:spPr>
          <a:xfrm>
            <a:off x="433754" y="4241056"/>
            <a:ext cx="11307142" cy="1672935"/>
          </a:xfrm>
          <a:prstGeom prst="rect">
            <a:avLst/>
          </a:prstGeom>
        </p:spPr>
        <p:txBody>
          <a:bodyPr vert="horz" lIns="0" tIns="0" rIns="0" bIns="0" rtlCol="0">
            <a:noAutofit/>
          </a:bodyPr>
          <a:lstStyle>
            <a:lvl1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b="0" kern="1200">
                <a:solidFill>
                  <a:schemeClr val="tx1"/>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2000"/>
              </a:spcAft>
              <a:buClr>
                <a:srgbClr val="C42828"/>
              </a:buClr>
              <a:buSzTx/>
              <a:buFont typeface="Arial" panose="020B0604020202020204" pitchFamily="34" charset="0"/>
              <a:buNone/>
              <a:tabLst/>
              <a:defRPr/>
            </a:pPr>
            <a:r>
              <a:rPr kumimoji="0" lang="en-US" sz="2000" b="0" i="0" u="none" strike="noStrike" kern="1200" cap="none" spc="0" normalizeH="0" baseline="0" noProof="0">
                <a:ln>
                  <a:noFill/>
                </a:ln>
                <a:effectLst/>
                <a:uLnTx/>
                <a:uFillTx/>
                <a:latin typeface="Century Gothic" panose="020F0302020204030204"/>
                <a:ea typeface="+mn-ea"/>
                <a:cs typeface="+mn-cs"/>
              </a:rPr>
              <a:t>As the roll off period is 1 month, that means that from </a:t>
            </a:r>
            <a:r>
              <a:rPr kumimoji="0" lang="en-US" sz="2000" b="1" i="0" u="none" strike="noStrike" kern="1200" cap="none" spc="0" normalizeH="0" baseline="0" noProof="0">
                <a:ln>
                  <a:noFill/>
                </a:ln>
                <a:effectLst/>
                <a:uLnTx/>
                <a:uFillTx/>
                <a:latin typeface="Century Gothic" panose="020F0302020204030204"/>
                <a:ea typeface="+mn-ea"/>
                <a:cs typeface="+mn-cs"/>
              </a:rPr>
              <a:t>July 17th until August 10th </a:t>
            </a:r>
            <a:r>
              <a:rPr kumimoji="0" lang="en-US" sz="2000" b="0" i="0" u="none" strike="noStrike" kern="1200" cap="none" spc="0" normalizeH="0" baseline="0" noProof="0">
                <a:ln>
                  <a:noFill/>
                </a:ln>
                <a:effectLst/>
                <a:uLnTx/>
                <a:uFillTx/>
                <a:latin typeface="Century Gothic" panose="020F0302020204030204"/>
                <a:ea typeface="+mn-ea"/>
                <a:cs typeface="+mn-cs"/>
              </a:rPr>
              <a:t>Gillian will book his time in the TS app on the </a:t>
            </a:r>
            <a:r>
              <a:rPr kumimoji="0" lang="en-US" sz="2000" b="1" i="0" u="none" strike="noStrike" kern="1200" cap="none" spc="0" normalizeH="0" baseline="0" noProof="0">
                <a:ln>
                  <a:noFill/>
                </a:ln>
                <a:effectLst/>
                <a:uLnTx/>
                <a:uFillTx/>
                <a:latin typeface="Century Gothic" panose="020F0302020204030204"/>
                <a:ea typeface="+mn-ea"/>
                <a:cs typeface="+mn-cs"/>
              </a:rPr>
              <a:t>‘Approved Bench time’ </a:t>
            </a:r>
            <a:r>
              <a:rPr kumimoji="0" lang="en-US" sz="2000" b="0" i="0" u="none" strike="noStrike" kern="1200" cap="none" spc="0" normalizeH="0" baseline="0" noProof="0">
                <a:ln>
                  <a:noFill/>
                </a:ln>
                <a:effectLst/>
                <a:uLnTx/>
                <a:uFillTx/>
                <a:latin typeface="Century Gothic" panose="020F0302020204030204"/>
                <a:ea typeface="+mn-ea"/>
                <a:cs typeface="+mn-cs"/>
              </a:rPr>
              <a:t>code for BELUX. </a:t>
            </a:r>
          </a:p>
          <a:p>
            <a:pPr marL="0" marR="0" lvl="0" indent="0" algn="l" defTabSz="914400" rtl="0" eaLnBrk="1" fontAlgn="auto" latinLnBrk="0" hangingPunct="1">
              <a:lnSpc>
                <a:spcPct val="100000"/>
              </a:lnSpc>
              <a:spcBef>
                <a:spcPts val="0"/>
              </a:spcBef>
              <a:spcAft>
                <a:spcPts val="2000"/>
              </a:spcAft>
              <a:buClr>
                <a:srgbClr val="C42828"/>
              </a:buClr>
              <a:buSzTx/>
              <a:buFont typeface="Arial" panose="020B0604020202020204" pitchFamily="34" charset="0"/>
              <a:buNone/>
              <a:tabLst/>
              <a:defRPr/>
            </a:pPr>
            <a:r>
              <a:rPr kumimoji="0" lang="en-US" sz="2000" b="0" i="0" u="none" strike="noStrike" kern="1200" cap="none" spc="0" normalizeH="0" baseline="0" noProof="0">
                <a:ln>
                  <a:noFill/>
                </a:ln>
                <a:effectLst/>
                <a:uLnTx/>
                <a:uFillTx/>
                <a:latin typeface="Century Gothic" panose="020F0302020204030204"/>
                <a:ea typeface="+mn-ea"/>
                <a:cs typeface="+mn-cs"/>
              </a:rPr>
              <a:t>Keeping the roll off period of one month in mind, that means we can simply delete the planning as of August 10th. </a:t>
            </a:r>
            <a:endParaRPr kumimoji="0" lang="en-BE" sz="2000" b="0" i="0" u="none" strike="noStrike" kern="1200" cap="none" spc="0" normalizeH="0" baseline="0" noProof="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14042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sitting around a table looking at a computer&#10;&#10;Description automatically generated">
            <a:extLst>
              <a:ext uri="{FF2B5EF4-FFF2-40B4-BE49-F238E27FC236}">
                <a16:creationId xmlns:a16="http://schemas.microsoft.com/office/drawing/2014/main" id="{1B40272A-5EFE-4615-E83E-1E6336F50FE3}"/>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438150" y="-428625"/>
            <a:ext cx="11310938" cy="6415088"/>
          </a:xfrm>
        </p:spPr>
      </p:pic>
      <p:sp>
        <p:nvSpPr>
          <p:cNvPr id="3" name="Text Placeholder 2">
            <a:extLst>
              <a:ext uri="{FF2B5EF4-FFF2-40B4-BE49-F238E27FC236}">
                <a16:creationId xmlns:a16="http://schemas.microsoft.com/office/drawing/2014/main" id="{ED335714-7389-A315-0506-251E2CDE3BC5}"/>
              </a:ext>
            </a:extLst>
          </p:cNvPr>
          <p:cNvSpPr>
            <a:spLocks noGrp="1"/>
          </p:cNvSpPr>
          <p:nvPr>
            <p:ph type="body" sz="quarter" idx="13"/>
          </p:nvPr>
        </p:nvSpPr>
        <p:spPr>
          <a:xfrm>
            <a:off x="436563" y="3712192"/>
            <a:ext cx="11315700" cy="1638514"/>
          </a:xfrm>
        </p:spPr>
        <p:txBody>
          <a:bodyPr/>
          <a:lstStyle/>
          <a:p>
            <a:r>
              <a:rPr lang="en-US" noProof="0"/>
              <a:t>A few truths and untruths</a:t>
            </a:r>
          </a:p>
          <a:p>
            <a:r>
              <a:rPr lang="en-US" noProof="0"/>
              <a:t>FAQ</a:t>
            </a:r>
          </a:p>
        </p:txBody>
      </p:sp>
      <p:sp>
        <p:nvSpPr>
          <p:cNvPr id="6" name="Round Same Side Corner Rectangle 5">
            <a:extLst>
              <a:ext uri="{FF2B5EF4-FFF2-40B4-BE49-F238E27FC236}">
                <a16:creationId xmlns:a16="http://schemas.microsoft.com/office/drawing/2014/main" id="{5DE10A62-2AC2-360B-D0A5-C326A2E57E6C}"/>
              </a:ext>
            </a:extLst>
          </p:cNvPr>
          <p:cNvSpPr/>
          <p:nvPr/>
        </p:nvSpPr>
        <p:spPr>
          <a:xfrm flipV="1">
            <a:off x="438600" y="2388358"/>
            <a:ext cx="11311128" cy="3598022"/>
          </a:xfrm>
          <a:prstGeom prst="round2SameRect">
            <a:avLst>
              <a:gd name="adj1" fmla="val 8402"/>
              <a:gd name="adj2" fmla="val 0"/>
            </a:avLst>
          </a:prstGeom>
          <a:gradFill>
            <a:gsLst>
              <a:gs pos="15000">
                <a:schemeClr val="tx1">
                  <a:lumMod val="50000"/>
                  <a:alpha val="73000"/>
                </a:schemeClr>
              </a:gs>
              <a:gs pos="99000">
                <a:schemeClr val="tx1">
                  <a:lumMod val="5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50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05630C18-BEB6-1384-2BD2-539F4C960E58}"/>
              </a:ext>
            </a:extLst>
          </p:cNvPr>
          <p:cNvSpPr>
            <a:spLocks noGrp="1"/>
          </p:cNvSpPr>
          <p:nvPr>
            <p:ph type="ctrTitle"/>
          </p:nvPr>
        </p:nvSpPr>
        <p:spPr/>
        <p:txBody>
          <a:bodyPr/>
          <a:lstStyle/>
          <a:p>
            <a:r>
              <a:rPr lang="en-US" sz="4000"/>
              <a:t>A few truths &amp; untruths</a:t>
            </a:r>
            <a:endParaRPr lang="en-US"/>
          </a:p>
        </p:txBody>
      </p:sp>
      <p:sp>
        <p:nvSpPr>
          <p:cNvPr id="32" name="Text Placeholder 2">
            <a:extLst>
              <a:ext uri="{FF2B5EF4-FFF2-40B4-BE49-F238E27FC236}">
                <a16:creationId xmlns:a16="http://schemas.microsoft.com/office/drawing/2014/main" id="{FC31BF13-9F7E-FF26-D576-010E7CBDA723}"/>
              </a:ext>
            </a:extLst>
          </p:cNvPr>
          <p:cNvSpPr>
            <a:spLocks noGrp="1"/>
          </p:cNvSpPr>
          <p:nvPr>
            <p:ph type="body" sz="quarter" idx="15"/>
          </p:nvPr>
        </p:nvSpPr>
        <p:spPr>
          <a:xfrm>
            <a:off x="433387" y="1060283"/>
            <a:ext cx="7496175" cy="362796"/>
          </a:xfrm>
        </p:spPr>
        <p:txBody>
          <a:bodyPr/>
          <a:lstStyle/>
          <a:p>
            <a:r>
              <a:rPr lang="en-US" sz="2000"/>
              <a:t>Finance</a:t>
            </a:r>
            <a:endParaRPr lang="en-US"/>
          </a:p>
        </p:txBody>
      </p:sp>
      <p:pic>
        <p:nvPicPr>
          <p:cNvPr id="22" name="Picture Placeholder 125">
            <a:extLst>
              <a:ext uri="{FF2B5EF4-FFF2-40B4-BE49-F238E27FC236}">
                <a16:creationId xmlns:a16="http://schemas.microsoft.com/office/drawing/2014/main" id="{ADF8FB75-5603-4B81-8597-B5FAEB59768E}"/>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t="1120" b="1120"/>
          <a:stretch/>
        </p:blipFill>
        <p:spPr/>
      </p:pic>
      <p:sp>
        <p:nvSpPr>
          <p:cNvPr id="33" name="Text Placeholder 2">
            <a:extLst>
              <a:ext uri="{FF2B5EF4-FFF2-40B4-BE49-F238E27FC236}">
                <a16:creationId xmlns:a16="http://schemas.microsoft.com/office/drawing/2014/main" id="{40223086-FABC-D38F-AE94-834C011274AE}"/>
              </a:ext>
            </a:extLst>
          </p:cNvPr>
          <p:cNvSpPr txBox="1">
            <a:spLocks/>
          </p:cNvSpPr>
          <p:nvPr/>
        </p:nvSpPr>
        <p:spPr>
          <a:xfrm>
            <a:off x="433387" y="1431345"/>
            <a:ext cx="7822717" cy="808273"/>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buNone/>
            </a:pPr>
            <a:r>
              <a:rPr lang="en-GB" sz="1600">
                <a:effectLst/>
                <a:latin typeface="+mj-lt"/>
                <a:ea typeface="Times New Roman" panose="02020603050405020304" pitchFamily="18" charset="0"/>
              </a:rPr>
              <a:t>When I schedule a GDC resource (dedicated or on a project): am I financially committed for the whole duration of the scheduling? </a:t>
            </a:r>
            <a:r>
              <a:rPr lang="en-US" sz="1600">
                <a:effectLst/>
                <a:latin typeface="+mj-lt"/>
                <a:ea typeface="Calibri" panose="020F0502020204030204" pitchFamily="34" charset="0"/>
              </a:rPr>
              <a:t>(= pool model)</a:t>
            </a:r>
          </a:p>
        </p:txBody>
      </p:sp>
      <p:grpSp>
        <p:nvGrpSpPr>
          <p:cNvPr id="34" name="Group 33">
            <a:extLst>
              <a:ext uri="{FF2B5EF4-FFF2-40B4-BE49-F238E27FC236}">
                <a16:creationId xmlns:a16="http://schemas.microsoft.com/office/drawing/2014/main" id="{64C52FCD-14D8-A85D-7AB1-E33135425832}"/>
              </a:ext>
            </a:extLst>
          </p:cNvPr>
          <p:cNvGrpSpPr/>
          <p:nvPr/>
        </p:nvGrpSpPr>
        <p:grpSpPr>
          <a:xfrm>
            <a:off x="433387" y="2191771"/>
            <a:ext cx="1218839" cy="410817"/>
            <a:chOff x="433387" y="2239618"/>
            <a:chExt cx="1218839" cy="410817"/>
          </a:xfrm>
        </p:grpSpPr>
        <p:sp>
          <p:nvSpPr>
            <p:cNvPr id="35" name="Rounded Rectangle 34">
              <a:extLst>
                <a:ext uri="{FF2B5EF4-FFF2-40B4-BE49-F238E27FC236}">
                  <a16:creationId xmlns:a16="http://schemas.microsoft.com/office/drawing/2014/main" id="{261384A4-2CA7-4AFA-2F99-42A3725AA213}"/>
                </a:ext>
              </a:extLst>
            </p:cNvPr>
            <p:cNvSpPr/>
            <p:nvPr/>
          </p:nvSpPr>
          <p:spPr>
            <a:xfrm>
              <a:off x="433387" y="2239618"/>
              <a:ext cx="1218839" cy="410817"/>
            </a:xfrm>
            <a:prstGeom prst="roundRect">
              <a:avLst>
                <a:gd name="adj" fmla="val 50000"/>
              </a:avLst>
            </a:prstGeom>
            <a:gradFill>
              <a:gsLst>
                <a:gs pos="15000">
                  <a:schemeClr val="tx2"/>
                </a:gs>
                <a:gs pos="99000">
                  <a:schemeClr val="bg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365760" rtlCol="0" anchor="ctr"/>
            <a:lstStyle/>
            <a:p>
              <a:pPr algn="ctr"/>
              <a:r>
                <a:rPr lang="en-US" b="1"/>
                <a:t>No</a:t>
              </a:r>
            </a:p>
          </p:txBody>
        </p:sp>
        <p:grpSp>
          <p:nvGrpSpPr>
            <p:cNvPr id="36" name="Graphic 7">
              <a:extLst>
                <a:ext uri="{FF2B5EF4-FFF2-40B4-BE49-F238E27FC236}">
                  <a16:creationId xmlns:a16="http://schemas.microsoft.com/office/drawing/2014/main" id="{84E921F6-A75F-D44D-CF99-50C5C5B6A191}"/>
                </a:ext>
              </a:extLst>
            </p:cNvPr>
            <p:cNvGrpSpPr/>
            <p:nvPr/>
          </p:nvGrpSpPr>
          <p:grpSpPr>
            <a:xfrm rot="16200000">
              <a:off x="687600" y="2320733"/>
              <a:ext cx="205020" cy="248586"/>
              <a:chOff x="5660244" y="2726633"/>
              <a:chExt cx="864519" cy="1048226"/>
            </a:xfrm>
            <a:solidFill>
              <a:schemeClr val="bg1"/>
            </a:solidFill>
          </p:grpSpPr>
          <p:sp>
            <p:nvSpPr>
              <p:cNvPr id="37" name="Freeform 36">
                <a:extLst>
                  <a:ext uri="{FF2B5EF4-FFF2-40B4-BE49-F238E27FC236}">
                    <a16:creationId xmlns:a16="http://schemas.microsoft.com/office/drawing/2014/main" id="{1C4897E3-F463-03B3-7E8E-1725EC559B5E}"/>
                  </a:ext>
                </a:extLst>
              </p:cNvPr>
              <p:cNvSpPr/>
              <p:nvPr/>
            </p:nvSpPr>
            <p:spPr>
              <a:xfrm>
                <a:off x="6019945" y="2726633"/>
                <a:ext cx="152109" cy="1048226"/>
              </a:xfrm>
              <a:custGeom>
                <a:avLst/>
                <a:gdLst>
                  <a:gd name="connsiteX0" fmla="*/ 76055 w 152109"/>
                  <a:gd name="connsiteY0" fmla="*/ 1048226 h 1048226"/>
                  <a:gd name="connsiteX1" fmla="*/ 0 w 152109"/>
                  <a:gd name="connsiteY1" fmla="*/ 972171 h 1048226"/>
                  <a:gd name="connsiteX2" fmla="*/ 0 w 152109"/>
                  <a:gd name="connsiteY2" fmla="*/ 76055 h 1048226"/>
                  <a:gd name="connsiteX3" fmla="*/ 76055 w 152109"/>
                  <a:gd name="connsiteY3" fmla="*/ 0 h 1048226"/>
                  <a:gd name="connsiteX4" fmla="*/ 152110 w 152109"/>
                  <a:gd name="connsiteY4" fmla="*/ 76055 h 1048226"/>
                  <a:gd name="connsiteX5" fmla="*/ 152110 w 152109"/>
                  <a:gd name="connsiteY5" fmla="*/ 972171 h 1048226"/>
                  <a:gd name="connsiteX6" fmla="*/ 76055 w 152109"/>
                  <a:gd name="connsiteY6" fmla="*/ 1048226 h 10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09" h="1048226">
                    <a:moveTo>
                      <a:pt x="76055" y="1048226"/>
                    </a:moveTo>
                    <a:cubicBezTo>
                      <a:pt x="34051" y="1048226"/>
                      <a:pt x="0" y="1014173"/>
                      <a:pt x="0" y="972171"/>
                    </a:cubicBezTo>
                    <a:lnTo>
                      <a:pt x="0" y="76055"/>
                    </a:lnTo>
                    <a:cubicBezTo>
                      <a:pt x="0" y="34051"/>
                      <a:pt x="34051" y="0"/>
                      <a:pt x="76055" y="0"/>
                    </a:cubicBezTo>
                    <a:cubicBezTo>
                      <a:pt x="118059" y="0"/>
                      <a:pt x="152110" y="34051"/>
                      <a:pt x="152110" y="76055"/>
                    </a:cubicBezTo>
                    <a:lnTo>
                      <a:pt x="152110" y="972171"/>
                    </a:lnTo>
                    <a:cubicBezTo>
                      <a:pt x="152110" y="1014173"/>
                      <a:pt x="118059" y="1048226"/>
                      <a:pt x="76055" y="1048226"/>
                    </a:cubicBezTo>
                    <a:close/>
                  </a:path>
                </a:pathLst>
              </a:custGeom>
              <a:grpFill/>
              <a:ln w="947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88BE863-42E8-92CE-B91C-ACAF4548AE55}"/>
                  </a:ext>
                </a:extLst>
              </p:cNvPr>
              <p:cNvSpPr/>
              <p:nvPr/>
            </p:nvSpPr>
            <p:spPr>
              <a:xfrm>
                <a:off x="6016557" y="3262247"/>
                <a:ext cx="508206" cy="508238"/>
              </a:xfrm>
              <a:custGeom>
                <a:avLst/>
                <a:gdLst>
                  <a:gd name="connsiteX0" fmla="*/ 76020 w 508206"/>
                  <a:gd name="connsiteY0" fmla="*/ 508238 h 508238"/>
                  <a:gd name="connsiteX1" fmla="*/ 0 w 508206"/>
                  <a:gd name="connsiteY1" fmla="*/ 432146 h 508238"/>
                  <a:gd name="connsiteX2" fmla="*/ 22306 w 508206"/>
                  <a:gd name="connsiteY2" fmla="*/ 378375 h 508238"/>
                  <a:gd name="connsiteX3" fmla="*/ 379764 w 508206"/>
                  <a:gd name="connsiteY3" fmla="*/ 20917 h 508238"/>
                  <a:gd name="connsiteX4" fmla="*/ 487286 w 508206"/>
                  <a:gd name="connsiteY4" fmla="*/ 23671 h 508238"/>
                  <a:gd name="connsiteX5" fmla="*/ 487286 w 508206"/>
                  <a:gd name="connsiteY5" fmla="*/ 128439 h 508238"/>
                  <a:gd name="connsiteX6" fmla="*/ 129829 w 508206"/>
                  <a:gd name="connsiteY6" fmla="*/ 485992 h 508238"/>
                  <a:gd name="connsiteX7" fmla="*/ 76020 w 508206"/>
                  <a:gd name="connsiteY7" fmla="*/ 508238 h 50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206" h="508238">
                    <a:moveTo>
                      <a:pt x="76020" y="508238"/>
                    </a:moveTo>
                    <a:cubicBezTo>
                      <a:pt x="34016" y="508219"/>
                      <a:pt x="-19" y="474156"/>
                      <a:pt x="0" y="432146"/>
                    </a:cubicBezTo>
                    <a:cubicBezTo>
                      <a:pt x="10" y="411972"/>
                      <a:pt x="8033" y="392635"/>
                      <a:pt x="22306" y="378375"/>
                    </a:cubicBezTo>
                    <a:lnTo>
                      <a:pt x="379764" y="20917"/>
                    </a:lnTo>
                    <a:cubicBezTo>
                      <a:pt x="410214" y="-8014"/>
                      <a:pt x="458357" y="-6781"/>
                      <a:pt x="487286" y="23671"/>
                    </a:cubicBezTo>
                    <a:cubicBezTo>
                      <a:pt x="515179" y="53025"/>
                      <a:pt x="515179" y="99084"/>
                      <a:pt x="487286" y="128439"/>
                    </a:cubicBezTo>
                    <a:lnTo>
                      <a:pt x="129829" y="485992"/>
                    </a:lnTo>
                    <a:cubicBezTo>
                      <a:pt x="115553" y="500253"/>
                      <a:pt x="96197" y="508257"/>
                      <a:pt x="76020" y="508238"/>
                    </a:cubicBezTo>
                    <a:close/>
                  </a:path>
                </a:pathLst>
              </a:custGeom>
              <a:grpFill/>
              <a:ln w="9471"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5FA003D-7FCD-55FB-E27D-D9F78646671C}"/>
                  </a:ext>
                </a:extLst>
              </p:cNvPr>
              <p:cNvSpPr/>
              <p:nvPr/>
            </p:nvSpPr>
            <p:spPr>
              <a:xfrm>
                <a:off x="5660244" y="3260910"/>
                <a:ext cx="508638" cy="509576"/>
              </a:xfrm>
              <a:custGeom>
                <a:avLst/>
                <a:gdLst>
                  <a:gd name="connsiteX0" fmla="*/ 432333 w 508638"/>
                  <a:gd name="connsiteY0" fmla="*/ 509576 h 509576"/>
                  <a:gd name="connsiteX1" fmla="*/ 378524 w 508638"/>
                  <a:gd name="connsiteY1" fmla="*/ 487235 h 509576"/>
                  <a:gd name="connsiteX2" fmla="*/ 22207 w 508638"/>
                  <a:gd name="connsiteY2" fmla="*/ 129777 h 509576"/>
                  <a:gd name="connsiteX3" fmla="*/ 22350 w 508638"/>
                  <a:gd name="connsiteY3" fmla="*/ 22207 h 509576"/>
                  <a:gd name="connsiteX4" fmla="*/ 129920 w 508638"/>
                  <a:gd name="connsiteY4" fmla="*/ 22350 h 509576"/>
                  <a:gd name="connsiteX5" fmla="*/ 486427 w 508638"/>
                  <a:gd name="connsiteY5" fmla="*/ 379808 h 509576"/>
                  <a:gd name="connsiteX6" fmla="*/ 486297 w 508638"/>
                  <a:gd name="connsiteY6" fmla="*/ 487368 h 509576"/>
                  <a:gd name="connsiteX7" fmla="*/ 432523 w 508638"/>
                  <a:gd name="connsiteY7" fmla="*/ 509576 h 5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38" h="509576">
                    <a:moveTo>
                      <a:pt x="432333" y="509576"/>
                    </a:moveTo>
                    <a:cubicBezTo>
                      <a:pt x="412142" y="509567"/>
                      <a:pt x="392784" y="501533"/>
                      <a:pt x="378524" y="487235"/>
                    </a:cubicBezTo>
                    <a:lnTo>
                      <a:pt x="22207" y="129777"/>
                    </a:lnTo>
                    <a:cubicBezTo>
                      <a:pt x="-7458" y="100033"/>
                      <a:pt x="-7394" y="51872"/>
                      <a:pt x="22350" y="22207"/>
                    </a:cubicBezTo>
                    <a:cubicBezTo>
                      <a:pt x="52094" y="-7458"/>
                      <a:pt x="100255" y="-7394"/>
                      <a:pt x="129920" y="22350"/>
                    </a:cubicBezTo>
                    <a:lnTo>
                      <a:pt x="486427" y="379808"/>
                    </a:lnTo>
                    <a:cubicBezTo>
                      <a:pt x="516092" y="409545"/>
                      <a:pt x="516034" y="457697"/>
                      <a:pt x="486297" y="487368"/>
                    </a:cubicBezTo>
                    <a:cubicBezTo>
                      <a:pt x="472024" y="501600"/>
                      <a:pt x="452683" y="509595"/>
                      <a:pt x="432523" y="509576"/>
                    </a:cubicBezTo>
                    <a:close/>
                  </a:path>
                </a:pathLst>
              </a:custGeom>
              <a:grpFill/>
              <a:ln w="9471" cap="flat">
                <a:noFill/>
                <a:prstDash val="solid"/>
                <a:miter/>
              </a:ln>
            </p:spPr>
            <p:txBody>
              <a:bodyPr rtlCol="0" anchor="ctr"/>
              <a:lstStyle/>
              <a:p>
                <a:endParaRPr lang="en-US"/>
              </a:p>
            </p:txBody>
          </p:sp>
        </p:grpSp>
      </p:grpSp>
      <p:sp>
        <p:nvSpPr>
          <p:cNvPr id="41" name="Rectangle 40">
            <a:extLst>
              <a:ext uri="{FF2B5EF4-FFF2-40B4-BE49-F238E27FC236}">
                <a16:creationId xmlns:a16="http://schemas.microsoft.com/office/drawing/2014/main" id="{7CCDB6BB-4720-1805-4793-C51D9D974FD1}"/>
              </a:ext>
            </a:extLst>
          </p:cNvPr>
          <p:cNvSpPr/>
          <p:nvPr/>
        </p:nvSpPr>
        <p:spPr>
          <a:xfrm>
            <a:off x="433386" y="2729626"/>
            <a:ext cx="2966305" cy="35070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marL="0" lvl="1">
              <a:spcBef>
                <a:spcPts val="200"/>
              </a:spcBef>
              <a:spcAft>
                <a:spcPts val="800"/>
              </a:spcAft>
            </a:pPr>
            <a:r>
              <a:rPr lang="en-GB" sz="1600" b="1">
                <a:solidFill>
                  <a:schemeClr val="tx1"/>
                </a:solidFill>
                <a:latin typeface="+mj-lt"/>
                <a:ea typeface="Calibri" panose="020F0502020204030204" pitchFamily="34" charset="0"/>
              </a:rPr>
              <a:t>Roll off is possible = adjust scheduling:</a:t>
            </a:r>
          </a:p>
          <a:p>
            <a:pPr marL="182880" lvl="2" indent="-182880">
              <a:spcBef>
                <a:spcPts val="200"/>
              </a:spcBef>
              <a:buClr>
                <a:schemeClr val="tx2"/>
              </a:buClr>
              <a:buFont typeface="Arial" panose="020B0604020202020204" pitchFamily="34" charset="0"/>
              <a:buChar char="•"/>
            </a:pPr>
            <a:r>
              <a:rPr lang="en-GB" sz="1400">
                <a:solidFill>
                  <a:schemeClr val="tx1"/>
                </a:solidFill>
                <a:latin typeface="+mj-lt"/>
                <a:ea typeface="Calibri" panose="020F0502020204030204" pitchFamily="34" charset="0"/>
              </a:rPr>
              <a:t>Selling entity needs to adjust scheduling 1 month upfront </a:t>
            </a:r>
          </a:p>
          <a:p>
            <a:pPr marL="182880" lvl="2" indent="-182880">
              <a:spcBef>
                <a:spcPts val="200"/>
              </a:spcBef>
              <a:buClr>
                <a:schemeClr val="tx2"/>
              </a:buClr>
              <a:buFont typeface="Arial" panose="020B0604020202020204" pitchFamily="34" charset="0"/>
              <a:buChar char="•"/>
            </a:pPr>
            <a:r>
              <a:rPr lang="en-GB" sz="1400">
                <a:solidFill>
                  <a:schemeClr val="tx1"/>
                </a:solidFill>
                <a:latin typeface="+mj-lt"/>
                <a:ea typeface="Calibri" panose="020F0502020204030204" pitchFamily="34" charset="0"/>
              </a:rPr>
              <a:t>If this was not done 1 month upfront, GDC still tries to reschedule the resource. </a:t>
            </a:r>
          </a:p>
          <a:p>
            <a:pPr marL="365760" lvl="3" indent="-182880">
              <a:spcBef>
                <a:spcPts val="200"/>
              </a:spcBef>
              <a:buFont typeface="Arial" panose="020B0604020202020204" pitchFamily="34" charset="0"/>
              <a:buChar char="•"/>
            </a:pPr>
            <a:r>
              <a:rPr lang="en-GB" sz="1400">
                <a:solidFill>
                  <a:schemeClr val="tx1"/>
                </a:solidFill>
                <a:latin typeface="+mj-lt"/>
                <a:ea typeface="Calibri" panose="020F0502020204030204" pitchFamily="34" charset="0"/>
              </a:rPr>
              <a:t>If successful -&gt; GDC resource is utilized -&gt; no extra billing to selling entity</a:t>
            </a:r>
          </a:p>
          <a:p>
            <a:pPr marL="365760" lvl="3" indent="-182880">
              <a:spcBef>
                <a:spcPts val="200"/>
              </a:spcBef>
              <a:buFont typeface="Arial" panose="020B0604020202020204" pitchFamily="34" charset="0"/>
              <a:buChar char="•"/>
            </a:pPr>
            <a:r>
              <a:rPr lang="en-GB" sz="1400">
                <a:solidFill>
                  <a:schemeClr val="tx1"/>
                </a:solidFill>
                <a:latin typeface="+mj-lt"/>
                <a:ea typeface="Calibri" panose="020F0502020204030204" pitchFamily="34" charset="0"/>
              </a:rPr>
              <a:t>If not successful -&gt; GDC resource can book an approved bench time -&gt; extra billing to selling entity </a:t>
            </a:r>
          </a:p>
          <a:p>
            <a:pPr>
              <a:spcBef>
                <a:spcPts val="200"/>
              </a:spcBef>
            </a:pPr>
            <a:endParaRPr lang="en-US" sz="1600">
              <a:solidFill>
                <a:schemeClr val="tx1"/>
              </a:solidFill>
            </a:endParaRPr>
          </a:p>
        </p:txBody>
      </p:sp>
      <p:sp>
        <p:nvSpPr>
          <p:cNvPr id="42" name="Rectangle 41">
            <a:extLst>
              <a:ext uri="{FF2B5EF4-FFF2-40B4-BE49-F238E27FC236}">
                <a16:creationId xmlns:a16="http://schemas.microsoft.com/office/drawing/2014/main" id="{E7625E7E-D0D6-03CF-5736-14FEA70CC30E}"/>
              </a:ext>
            </a:extLst>
          </p:cNvPr>
          <p:cNvSpPr/>
          <p:nvPr/>
        </p:nvSpPr>
        <p:spPr>
          <a:xfrm>
            <a:off x="3704493" y="2729626"/>
            <a:ext cx="2473568" cy="35070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marL="0" lvl="1">
              <a:spcBef>
                <a:spcPts val="200"/>
              </a:spcBef>
              <a:spcAft>
                <a:spcPts val="800"/>
              </a:spcAft>
            </a:pPr>
            <a:r>
              <a:rPr lang="en-GB" sz="1600" b="1">
                <a:solidFill>
                  <a:schemeClr val="tx1"/>
                </a:solidFill>
                <a:effectLst/>
                <a:latin typeface="+mj-lt"/>
                <a:ea typeface="Calibri" panose="020F0502020204030204" pitchFamily="34" charset="0"/>
              </a:rPr>
              <a:t>Approved bench time = financial settlement:</a:t>
            </a:r>
          </a:p>
          <a:p>
            <a:pPr marL="182880" lvl="3" indent="-182880">
              <a:spcBef>
                <a:spcPts val="200"/>
              </a:spcBef>
              <a:buClr>
                <a:schemeClr val="tx2"/>
              </a:buClr>
              <a:buFont typeface="Arial" panose="020B0604020202020204" pitchFamily="34" charset="0"/>
              <a:buChar char="•"/>
            </a:pPr>
            <a:r>
              <a:rPr lang="en-GB" sz="1400">
                <a:solidFill>
                  <a:schemeClr val="tx1"/>
                </a:solidFill>
                <a:effectLst/>
                <a:latin typeface="+mj-lt"/>
                <a:ea typeface="Calibri" panose="020F0502020204030204" pitchFamily="34" charset="0"/>
              </a:rPr>
              <a:t>Scheduling is a shared responsibility, starting at GDC side! </a:t>
            </a:r>
            <a:endParaRPr lang="en-BE" sz="1400">
              <a:solidFill>
                <a:schemeClr val="tx1"/>
              </a:solidFill>
              <a:effectLst/>
              <a:latin typeface="+mj-lt"/>
              <a:ea typeface="Calibri" panose="020F0502020204030204" pitchFamily="34" charset="0"/>
            </a:endParaRPr>
          </a:p>
          <a:p>
            <a:pPr marL="182880" lvl="3" indent="-182880">
              <a:spcBef>
                <a:spcPts val="200"/>
              </a:spcBef>
              <a:buClr>
                <a:schemeClr val="tx2"/>
              </a:buClr>
              <a:buFont typeface="Arial" panose="020B0604020202020204" pitchFamily="34" charset="0"/>
              <a:buChar char="•"/>
            </a:pPr>
            <a:r>
              <a:rPr lang="en-GB" sz="1400">
                <a:solidFill>
                  <a:schemeClr val="tx1"/>
                </a:solidFill>
                <a:latin typeface="+mj-lt"/>
                <a:ea typeface="Calibri" panose="020F0502020204030204" pitchFamily="34" charset="0"/>
              </a:rPr>
              <a:t>If Scheduled but really no work </a:t>
            </a:r>
            <a:r>
              <a:rPr lang="en-GB" sz="1400" err="1">
                <a:solidFill>
                  <a:schemeClr val="tx1"/>
                </a:solidFill>
                <a:latin typeface="+mj-lt"/>
                <a:ea typeface="Calibri" panose="020F0502020204030204" pitchFamily="34" charset="0"/>
              </a:rPr>
              <a:t>ànd</a:t>
            </a:r>
            <a:r>
              <a:rPr lang="en-GB" sz="1400">
                <a:solidFill>
                  <a:schemeClr val="tx1"/>
                </a:solidFill>
                <a:latin typeface="+mj-lt"/>
                <a:ea typeface="Calibri" panose="020F0502020204030204" pitchFamily="34" charset="0"/>
              </a:rPr>
              <a:t> late roll off : approved bench time</a:t>
            </a:r>
          </a:p>
          <a:p>
            <a:pPr>
              <a:spcBef>
                <a:spcPts val="200"/>
              </a:spcBef>
            </a:pPr>
            <a:endParaRPr lang="en-US" sz="1600">
              <a:solidFill>
                <a:schemeClr val="tx1"/>
              </a:solidFill>
            </a:endParaRPr>
          </a:p>
        </p:txBody>
      </p:sp>
      <p:sp>
        <p:nvSpPr>
          <p:cNvPr id="43" name="Rectangle 42">
            <a:extLst>
              <a:ext uri="{FF2B5EF4-FFF2-40B4-BE49-F238E27FC236}">
                <a16:creationId xmlns:a16="http://schemas.microsoft.com/office/drawing/2014/main" id="{B1B981CC-0403-D678-8060-BEFF556DCD80}"/>
              </a:ext>
            </a:extLst>
          </p:cNvPr>
          <p:cNvSpPr/>
          <p:nvPr/>
        </p:nvSpPr>
        <p:spPr>
          <a:xfrm>
            <a:off x="6482862" y="2729626"/>
            <a:ext cx="2274276" cy="35070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a:spcBef>
                <a:spcPts val="200"/>
              </a:spcBef>
              <a:spcAft>
                <a:spcPts val="800"/>
              </a:spcAft>
            </a:pPr>
            <a:r>
              <a:rPr lang="en-GB" sz="1600" b="1">
                <a:solidFill>
                  <a:schemeClr val="tx1"/>
                </a:solidFill>
                <a:latin typeface="+mj-lt"/>
                <a:ea typeface="Calibri" panose="020F0502020204030204" pitchFamily="34" charset="0"/>
              </a:rPr>
              <a:t>S</a:t>
            </a:r>
            <a:r>
              <a:rPr lang="en-GB" sz="1600" b="1">
                <a:solidFill>
                  <a:schemeClr val="tx1"/>
                </a:solidFill>
                <a:effectLst/>
                <a:latin typeface="+mj-lt"/>
                <a:ea typeface="Calibri" panose="020F0502020204030204" pitchFamily="34" charset="0"/>
              </a:rPr>
              <a:t>cheduled Project Break (e.g. Christmas) or Delay: </a:t>
            </a:r>
          </a:p>
          <a:p>
            <a:pPr>
              <a:spcBef>
                <a:spcPts val="200"/>
              </a:spcBef>
            </a:pPr>
            <a:r>
              <a:rPr lang="en-GB" sz="1400">
                <a:solidFill>
                  <a:schemeClr val="tx1"/>
                </a:solidFill>
                <a:effectLst/>
                <a:latin typeface="+mj-lt"/>
                <a:ea typeface="Calibri" panose="020F0502020204030204" pitchFamily="34" charset="0"/>
              </a:rPr>
              <a:t>same rules as roll off</a:t>
            </a:r>
            <a:endParaRPr lang="en-GB" sz="1400">
              <a:solidFill>
                <a:schemeClr val="tx1"/>
              </a:solidFill>
              <a:effectLst/>
              <a:highlight>
                <a:srgbClr val="FFFF00"/>
              </a:highlight>
              <a:latin typeface="+mj-lt"/>
              <a:ea typeface="Calibri" panose="020F0502020204030204" pitchFamily="34" charset="0"/>
            </a:endParaRPr>
          </a:p>
          <a:p>
            <a:pPr>
              <a:spcBef>
                <a:spcPts val="200"/>
              </a:spcBef>
            </a:pPr>
            <a:endParaRPr lang="en-US" sz="1600">
              <a:solidFill>
                <a:schemeClr val="tx1"/>
              </a:solidFill>
            </a:endParaRPr>
          </a:p>
        </p:txBody>
      </p:sp>
      <p:cxnSp>
        <p:nvCxnSpPr>
          <p:cNvPr id="44" name="Straight Connector 43">
            <a:extLst>
              <a:ext uri="{FF2B5EF4-FFF2-40B4-BE49-F238E27FC236}">
                <a16:creationId xmlns:a16="http://schemas.microsoft.com/office/drawing/2014/main" id="{A0C28AC6-842D-743A-C055-9F797D86799F}"/>
              </a:ext>
            </a:extLst>
          </p:cNvPr>
          <p:cNvCxnSpPr>
            <a:cxnSpLocks/>
          </p:cNvCxnSpPr>
          <p:nvPr/>
        </p:nvCxnSpPr>
        <p:spPr>
          <a:xfrm>
            <a:off x="3544592" y="2729626"/>
            <a:ext cx="0" cy="3453366"/>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3AE3FED-27AB-1052-6A3A-278CAEA028E8}"/>
              </a:ext>
            </a:extLst>
          </p:cNvPr>
          <p:cNvCxnSpPr>
            <a:cxnSpLocks/>
          </p:cNvCxnSpPr>
          <p:nvPr/>
        </p:nvCxnSpPr>
        <p:spPr>
          <a:xfrm>
            <a:off x="6334684" y="2729626"/>
            <a:ext cx="0" cy="3453366"/>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6" name="Graphic 17">
            <a:extLst>
              <a:ext uri="{FF2B5EF4-FFF2-40B4-BE49-F238E27FC236}">
                <a16:creationId xmlns:a16="http://schemas.microsoft.com/office/drawing/2014/main" id="{4D36B869-E7C7-2D8E-218B-05B25A3795B0}"/>
              </a:ext>
            </a:extLst>
          </p:cNvPr>
          <p:cNvGrpSpPr/>
          <p:nvPr/>
        </p:nvGrpSpPr>
        <p:grpSpPr>
          <a:xfrm>
            <a:off x="11631758" y="6265489"/>
            <a:ext cx="239815" cy="356979"/>
            <a:chOff x="11607408" y="6132443"/>
            <a:chExt cx="290229" cy="432023"/>
          </a:xfrm>
        </p:grpSpPr>
        <p:sp>
          <p:nvSpPr>
            <p:cNvPr id="47" name="Freeform 46">
              <a:extLst>
                <a:ext uri="{FF2B5EF4-FFF2-40B4-BE49-F238E27FC236}">
                  <a16:creationId xmlns:a16="http://schemas.microsoft.com/office/drawing/2014/main" id="{5BEEAABF-65FE-AC9F-54F0-4EC199BF71D2}"/>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10CE7C4-D9B6-D49E-AF6A-4BF94556FCE7}"/>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145745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xEl>
                                              <p:pRg st="0" end="0"/>
                                            </p:txEl>
                                          </p:spTgt>
                                        </p:tgtEl>
                                        <p:attrNameLst>
                                          <p:attrName>style.visibility</p:attrName>
                                        </p:attrNameLst>
                                      </p:cBhvr>
                                      <p:to>
                                        <p:strVal val="visible"/>
                                      </p:to>
                                    </p:set>
                                    <p:animEffect transition="in" filter="fade">
                                      <p:cBhvr>
                                        <p:cTn id="10" dur="500"/>
                                        <p:tgtEl>
                                          <p:spTgt spid="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p:tgtEl>
                                          <p:spTgt spid="34"/>
                                        </p:tgtEl>
                                        <p:attrNameLst>
                                          <p:attrName>ppt_x</p:attrName>
                                        </p:attrNameLst>
                                      </p:cBhvr>
                                      <p:tavLst>
                                        <p:tav tm="0">
                                          <p:val>
                                            <p:strVal val="#ppt_x-#ppt_w*1.125000"/>
                                          </p:val>
                                        </p:tav>
                                        <p:tav tm="100000">
                                          <p:val>
                                            <p:strVal val="#ppt_x"/>
                                          </p:val>
                                        </p:tav>
                                      </p:tavLst>
                                    </p:anim>
                                    <p:animEffect transition="in" filter="wipe(right)">
                                      <p:cBhvr>
                                        <p:cTn id="16" dur="500"/>
                                        <p:tgtEl>
                                          <p:spTgt spid="34"/>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anim calcmode="lin" valueType="num">
                                      <p:cBhvr>
                                        <p:cTn id="21" dur="500" fill="hold"/>
                                        <p:tgtEl>
                                          <p:spTgt spid="41"/>
                                        </p:tgtEl>
                                        <p:attrNameLst>
                                          <p:attrName>ppt_x</p:attrName>
                                        </p:attrNameLst>
                                      </p:cBhvr>
                                      <p:tavLst>
                                        <p:tav tm="0">
                                          <p:val>
                                            <p:strVal val="#ppt_x"/>
                                          </p:val>
                                        </p:tav>
                                        <p:tav tm="100000">
                                          <p:val>
                                            <p:strVal val="#ppt_x"/>
                                          </p:val>
                                        </p:tav>
                                      </p:tavLst>
                                    </p:anim>
                                    <p:anim calcmode="lin" valueType="num">
                                      <p:cBhvr>
                                        <p:cTn id="22"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anim calcmode="lin" valueType="num">
                                      <p:cBhvr>
                                        <p:cTn id="28" dur="500" fill="hold"/>
                                        <p:tgtEl>
                                          <p:spTgt spid="42"/>
                                        </p:tgtEl>
                                        <p:attrNameLst>
                                          <p:attrName>ppt_x</p:attrName>
                                        </p:attrNameLst>
                                      </p:cBhvr>
                                      <p:tavLst>
                                        <p:tav tm="0">
                                          <p:val>
                                            <p:strVal val="#ppt_x"/>
                                          </p:val>
                                        </p:tav>
                                        <p:tav tm="100000">
                                          <p:val>
                                            <p:strVal val="#ppt_x"/>
                                          </p:val>
                                        </p:tav>
                                      </p:tavLst>
                                    </p:anim>
                                    <p:anim calcmode="lin" valueType="num">
                                      <p:cBhvr>
                                        <p:cTn id="29" dur="500" fill="hold"/>
                                        <p:tgtEl>
                                          <p:spTgt spid="42"/>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anim calcmode="lin" valueType="num">
                                      <p:cBhvr>
                                        <p:cTn id="38" dur="500" fill="hold"/>
                                        <p:tgtEl>
                                          <p:spTgt spid="43"/>
                                        </p:tgtEl>
                                        <p:attrNameLst>
                                          <p:attrName>ppt_x</p:attrName>
                                        </p:attrNameLst>
                                      </p:cBhvr>
                                      <p:tavLst>
                                        <p:tav tm="0">
                                          <p:val>
                                            <p:strVal val="#ppt_x"/>
                                          </p:val>
                                        </p:tav>
                                        <p:tav tm="100000">
                                          <p:val>
                                            <p:strVal val="#ppt_x"/>
                                          </p:val>
                                        </p:tav>
                                      </p:tavLst>
                                    </p:anim>
                                    <p:anim calcmode="lin" valueType="num">
                                      <p:cBhvr>
                                        <p:cTn id="39" dur="500" fill="hold"/>
                                        <p:tgtEl>
                                          <p:spTgt spid="4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33" grpId="0"/>
      <p:bldP spid="41" grpId="0"/>
      <p:bldP spid="42" grpId="0"/>
      <p:bldP spid="4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FAD524-A1E8-041C-AD7D-CD5931C09F6F}"/>
              </a:ext>
            </a:extLst>
          </p:cNvPr>
          <p:cNvSpPr>
            <a:spLocks noGrp="1"/>
          </p:cNvSpPr>
          <p:nvPr>
            <p:ph type="ctrTitle"/>
          </p:nvPr>
        </p:nvSpPr>
        <p:spPr/>
        <p:txBody>
          <a:bodyPr/>
          <a:lstStyle/>
          <a:p>
            <a:r>
              <a:rPr lang="en-US" sz="4000"/>
              <a:t>A few truths &amp; untruths</a:t>
            </a:r>
            <a:endParaRPr lang="en-US"/>
          </a:p>
        </p:txBody>
      </p:sp>
      <p:sp>
        <p:nvSpPr>
          <p:cNvPr id="8" name="Text Placeholder 2">
            <a:extLst>
              <a:ext uri="{FF2B5EF4-FFF2-40B4-BE49-F238E27FC236}">
                <a16:creationId xmlns:a16="http://schemas.microsoft.com/office/drawing/2014/main" id="{8421FF79-5DB0-163E-1C49-3D7280B21F25}"/>
              </a:ext>
            </a:extLst>
          </p:cNvPr>
          <p:cNvSpPr>
            <a:spLocks noGrp="1"/>
          </p:cNvSpPr>
          <p:nvPr>
            <p:ph type="body" sz="quarter" idx="15"/>
          </p:nvPr>
        </p:nvSpPr>
        <p:spPr>
          <a:xfrm>
            <a:off x="433387" y="1060283"/>
            <a:ext cx="7496175" cy="362796"/>
          </a:xfrm>
        </p:spPr>
        <p:txBody>
          <a:bodyPr/>
          <a:lstStyle/>
          <a:p>
            <a:r>
              <a:rPr lang="en-US" sz="2000"/>
              <a:t>Finance</a:t>
            </a:r>
            <a:endParaRPr lang="en-US"/>
          </a:p>
        </p:txBody>
      </p:sp>
      <p:sp>
        <p:nvSpPr>
          <p:cNvPr id="10" name="Rounded Rectangle 9">
            <a:extLst>
              <a:ext uri="{FF2B5EF4-FFF2-40B4-BE49-F238E27FC236}">
                <a16:creationId xmlns:a16="http://schemas.microsoft.com/office/drawing/2014/main" id="{DA44EDB9-FF02-AABE-C4A1-6829417DD3A0}"/>
              </a:ext>
            </a:extLst>
          </p:cNvPr>
          <p:cNvSpPr/>
          <p:nvPr/>
        </p:nvSpPr>
        <p:spPr>
          <a:xfrm>
            <a:off x="433386" y="1542197"/>
            <a:ext cx="2652870" cy="2197194"/>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a:spcAft>
                <a:spcPts val="600"/>
              </a:spcAft>
            </a:pPr>
            <a:r>
              <a:rPr lang="en-GB" sz="1400" b="1">
                <a:solidFill>
                  <a:schemeClr val="tx1"/>
                </a:solidFill>
                <a:effectLst/>
                <a:latin typeface="+mj-lt"/>
                <a:ea typeface="Times New Roman" panose="02020603050405020304" pitchFamily="18" charset="0"/>
              </a:rPr>
              <a:t>Does selling entity pay extra for 24/5 (shift/local public holiday)? </a:t>
            </a:r>
            <a:r>
              <a:rPr lang="en-GB" sz="1400" b="1">
                <a:solidFill>
                  <a:schemeClr val="tx1"/>
                </a:solidFill>
                <a:latin typeface="+mj-lt"/>
                <a:ea typeface="Times New Roman" panose="02020603050405020304" pitchFamily="18" charset="0"/>
              </a:rPr>
              <a:t> </a:t>
            </a:r>
          </a:p>
          <a:p>
            <a:pPr>
              <a:spcAft>
                <a:spcPts val="600"/>
              </a:spcAft>
            </a:pPr>
            <a:r>
              <a:rPr lang="en-GB" sz="1300">
                <a:solidFill>
                  <a:schemeClr val="tx1"/>
                </a:solidFill>
                <a:effectLst/>
                <a:latin typeface="+mj-lt"/>
                <a:ea typeface="Times New Roman" panose="02020603050405020304" pitchFamily="18" charset="0"/>
              </a:rPr>
              <a:t>No </a:t>
            </a:r>
          </a:p>
        </p:txBody>
      </p:sp>
      <p:sp>
        <p:nvSpPr>
          <p:cNvPr id="11" name="Rounded Rectangle 10">
            <a:extLst>
              <a:ext uri="{FF2B5EF4-FFF2-40B4-BE49-F238E27FC236}">
                <a16:creationId xmlns:a16="http://schemas.microsoft.com/office/drawing/2014/main" id="{3A9E37B4-5866-82B2-70BE-5F503DE0DEE8}"/>
              </a:ext>
            </a:extLst>
          </p:cNvPr>
          <p:cNvSpPr/>
          <p:nvPr/>
        </p:nvSpPr>
        <p:spPr>
          <a:xfrm>
            <a:off x="3335189" y="1542197"/>
            <a:ext cx="2652870" cy="2197194"/>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a:spcAft>
                <a:spcPts val="600"/>
              </a:spcAft>
            </a:pPr>
            <a:r>
              <a:rPr lang="en-GB" sz="1400" b="1">
                <a:solidFill>
                  <a:schemeClr val="tx1"/>
                </a:solidFill>
                <a:effectLst/>
                <a:latin typeface="+mj-lt"/>
                <a:ea typeface="Times New Roman" panose="02020603050405020304" pitchFamily="18" charset="0"/>
              </a:rPr>
              <a:t>Does selling entity pay extra for week-end on call?  </a:t>
            </a:r>
          </a:p>
          <a:p>
            <a:pPr>
              <a:spcAft>
                <a:spcPts val="600"/>
              </a:spcAft>
            </a:pPr>
            <a:r>
              <a:rPr lang="en-GB" sz="1300">
                <a:solidFill>
                  <a:schemeClr val="tx1"/>
                </a:solidFill>
                <a:effectLst/>
                <a:latin typeface="+mj-lt"/>
                <a:ea typeface="Times New Roman" panose="02020603050405020304" pitchFamily="18" charset="0"/>
              </a:rPr>
              <a:t>Yes, allowance + intervention surplus @ 175% of the intercompany rate </a:t>
            </a:r>
            <a:endParaRPr lang="en-GB" sz="1300">
              <a:solidFill>
                <a:schemeClr val="tx1"/>
              </a:solidFill>
              <a:latin typeface="+mj-lt"/>
              <a:ea typeface="Times New Roman" panose="02020603050405020304" pitchFamily="18" charset="0"/>
            </a:endParaRPr>
          </a:p>
        </p:txBody>
      </p:sp>
      <p:sp>
        <p:nvSpPr>
          <p:cNvPr id="12" name="Rounded Rectangle 11">
            <a:extLst>
              <a:ext uri="{FF2B5EF4-FFF2-40B4-BE49-F238E27FC236}">
                <a16:creationId xmlns:a16="http://schemas.microsoft.com/office/drawing/2014/main" id="{89555348-58F0-65C6-4DEE-C5C0630CD4CF}"/>
              </a:ext>
            </a:extLst>
          </p:cNvPr>
          <p:cNvSpPr/>
          <p:nvPr/>
        </p:nvSpPr>
        <p:spPr>
          <a:xfrm>
            <a:off x="6236993" y="1542197"/>
            <a:ext cx="2652870" cy="2197194"/>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a:spcAft>
                <a:spcPts val="600"/>
              </a:spcAft>
            </a:pPr>
            <a:r>
              <a:rPr lang="en-GB" sz="1400" b="1">
                <a:solidFill>
                  <a:schemeClr val="tx1"/>
                </a:solidFill>
                <a:effectLst/>
                <a:latin typeface="+mj-lt"/>
                <a:ea typeface="Times New Roman" panose="02020603050405020304" pitchFamily="18" charset="0"/>
              </a:rPr>
              <a:t>Does selling entity pay for time of SPOC/ODM (AMS)? </a:t>
            </a:r>
          </a:p>
          <a:p>
            <a:pPr>
              <a:spcAft>
                <a:spcPts val="600"/>
              </a:spcAft>
            </a:pPr>
            <a:r>
              <a:rPr lang="en-GB" sz="1300">
                <a:solidFill>
                  <a:schemeClr val="tx1"/>
                </a:solidFill>
                <a:effectLst/>
                <a:latin typeface="+mj-lt"/>
                <a:ea typeface="Times New Roman" panose="02020603050405020304" pitchFamily="18" charset="0"/>
              </a:rPr>
              <a:t>yes, at normal IC rates</a:t>
            </a:r>
          </a:p>
        </p:txBody>
      </p:sp>
      <p:sp>
        <p:nvSpPr>
          <p:cNvPr id="13" name="Rounded Rectangle 12">
            <a:extLst>
              <a:ext uri="{FF2B5EF4-FFF2-40B4-BE49-F238E27FC236}">
                <a16:creationId xmlns:a16="http://schemas.microsoft.com/office/drawing/2014/main" id="{D94EC807-B151-D724-824F-3D144FF7E004}"/>
              </a:ext>
            </a:extLst>
          </p:cNvPr>
          <p:cNvSpPr/>
          <p:nvPr/>
        </p:nvSpPr>
        <p:spPr>
          <a:xfrm>
            <a:off x="9138796" y="1542197"/>
            <a:ext cx="2652870" cy="2197194"/>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a:spcAft>
                <a:spcPts val="600"/>
              </a:spcAft>
            </a:pPr>
            <a:r>
              <a:rPr lang="en-GB" sz="1400" b="1">
                <a:solidFill>
                  <a:schemeClr val="tx1"/>
                </a:solidFill>
                <a:latin typeface="+mj-lt"/>
                <a:ea typeface="Calibri" panose="020F0502020204030204" pitchFamily="34" charset="0"/>
              </a:rPr>
              <a:t>Do we have 2 </a:t>
            </a:r>
            <a:r>
              <a:rPr lang="en-GB" sz="1400" b="1" err="1">
                <a:solidFill>
                  <a:schemeClr val="tx1"/>
                </a:solidFill>
                <a:latin typeface="+mj-lt"/>
                <a:ea typeface="Calibri" panose="020F0502020204030204" pitchFamily="34" charset="0"/>
              </a:rPr>
              <a:t>ratecards</a:t>
            </a:r>
            <a:r>
              <a:rPr lang="en-GB" sz="1400" b="1">
                <a:solidFill>
                  <a:schemeClr val="tx1"/>
                </a:solidFill>
                <a:latin typeface="+mj-lt"/>
                <a:ea typeface="Calibri" panose="020F0502020204030204" pitchFamily="34" charset="0"/>
              </a:rPr>
              <a:t> </a:t>
            </a:r>
            <a:br>
              <a:rPr lang="en-GB" sz="1400" b="1">
                <a:solidFill>
                  <a:schemeClr val="tx1"/>
                </a:solidFill>
                <a:latin typeface="+mj-lt"/>
                <a:ea typeface="Calibri" panose="020F0502020204030204" pitchFamily="34" charset="0"/>
              </a:rPr>
            </a:br>
            <a:r>
              <a:rPr lang="en-GB" sz="1400" b="1">
                <a:solidFill>
                  <a:schemeClr val="tx1"/>
                </a:solidFill>
                <a:latin typeface="+mj-lt"/>
                <a:ea typeface="Calibri" panose="020F0502020204030204" pitchFamily="34" charset="0"/>
              </a:rPr>
              <a:t>– ‘Pool’ and ‘Team extension’? </a:t>
            </a:r>
          </a:p>
          <a:p>
            <a:pPr>
              <a:spcAft>
                <a:spcPts val="600"/>
              </a:spcAft>
            </a:pPr>
            <a:r>
              <a:rPr lang="en-GB" sz="1300">
                <a:solidFill>
                  <a:schemeClr val="tx1"/>
                </a:solidFill>
                <a:latin typeface="+mj-lt"/>
                <a:ea typeface="Calibri" panose="020F0502020204030204" pitchFamily="34" charset="0"/>
              </a:rPr>
              <a:t>No – there is only one </a:t>
            </a:r>
            <a:r>
              <a:rPr lang="en-GB" sz="1300" err="1">
                <a:solidFill>
                  <a:schemeClr val="tx1"/>
                </a:solidFill>
                <a:latin typeface="+mj-lt"/>
                <a:ea typeface="Calibri" panose="020F0502020204030204" pitchFamily="34" charset="0"/>
              </a:rPr>
              <a:t>ratecard</a:t>
            </a:r>
            <a:r>
              <a:rPr lang="en-GB" sz="1300">
                <a:solidFill>
                  <a:schemeClr val="tx1"/>
                </a:solidFill>
                <a:latin typeface="+mj-lt"/>
                <a:ea typeface="Calibri" panose="020F0502020204030204" pitchFamily="34" charset="0"/>
              </a:rPr>
              <a:t> for both models, although the extended team model works on a fixed agreed cost per month (cf. contract). </a:t>
            </a:r>
          </a:p>
        </p:txBody>
      </p:sp>
      <p:sp>
        <p:nvSpPr>
          <p:cNvPr id="14" name="Rounded Rectangle 13">
            <a:extLst>
              <a:ext uri="{FF2B5EF4-FFF2-40B4-BE49-F238E27FC236}">
                <a16:creationId xmlns:a16="http://schemas.microsoft.com/office/drawing/2014/main" id="{D43F3DF9-1956-EE11-9168-BF46634A36A5}"/>
              </a:ext>
            </a:extLst>
          </p:cNvPr>
          <p:cNvSpPr/>
          <p:nvPr/>
        </p:nvSpPr>
        <p:spPr>
          <a:xfrm>
            <a:off x="433386" y="3998891"/>
            <a:ext cx="2652870" cy="2197194"/>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marL="0" lvl="1">
              <a:spcAft>
                <a:spcPts val="600"/>
              </a:spcAft>
            </a:pPr>
            <a:r>
              <a:rPr lang="en-GB" sz="1400" b="1">
                <a:solidFill>
                  <a:schemeClr val="tx1"/>
                </a:solidFill>
                <a:latin typeface="+mj-lt"/>
                <a:ea typeface="Calibri" panose="020F0502020204030204" pitchFamily="34" charset="0"/>
              </a:rPr>
              <a:t>If I schedule a resource </a:t>
            </a:r>
            <a:br>
              <a:rPr lang="en-GB" sz="1400" b="1">
                <a:solidFill>
                  <a:schemeClr val="tx1"/>
                </a:solidFill>
                <a:latin typeface="+mj-lt"/>
                <a:ea typeface="Calibri" panose="020F0502020204030204" pitchFamily="34" charset="0"/>
              </a:rPr>
            </a:br>
            <a:r>
              <a:rPr lang="en-GB" sz="1400" b="1">
                <a:solidFill>
                  <a:schemeClr val="tx1"/>
                </a:solidFill>
                <a:latin typeface="+mj-lt"/>
                <a:ea typeface="Calibri" panose="020F0502020204030204" pitchFamily="34" charset="0"/>
              </a:rPr>
              <a:t>as ‘dedicated’, is this always at 100%?  </a:t>
            </a:r>
          </a:p>
          <a:p>
            <a:pPr marL="0" lvl="1">
              <a:spcAft>
                <a:spcPts val="600"/>
              </a:spcAft>
            </a:pPr>
            <a:r>
              <a:rPr lang="en-GB" sz="1300">
                <a:solidFill>
                  <a:schemeClr val="tx1"/>
                </a:solidFill>
                <a:latin typeface="+mj-lt"/>
                <a:ea typeface="Calibri" panose="020F0502020204030204" pitchFamily="34" charset="0"/>
              </a:rPr>
              <a:t>No – the pool model is flexible</a:t>
            </a:r>
          </a:p>
          <a:p>
            <a:pPr marL="0" lvl="1">
              <a:spcAft>
                <a:spcPts val="600"/>
              </a:spcAft>
            </a:pPr>
            <a:endParaRPr lang="en-GB" sz="1300">
              <a:solidFill>
                <a:schemeClr val="tx1"/>
              </a:solidFill>
              <a:effectLst/>
              <a:latin typeface="+mj-lt"/>
              <a:ea typeface="Calibri" panose="020F0502020204030204" pitchFamily="34" charset="0"/>
            </a:endParaRPr>
          </a:p>
          <a:p>
            <a:pPr>
              <a:spcAft>
                <a:spcPts val="600"/>
              </a:spcAft>
            </a:pPr>
            <a:endParaRPr lang="en-US" sz="1300">
              <a:solidFill>
                <a:schemeClr val="tx1"/>
              </a:solidFill>
            </a:endParaRPr>
          </a:p>
        </p:txBody>
      </p:sp>
      <p:sp>
        <p:nvSpPr>
          <p:cNvPr id="15" name="Rounded Rectangle 14">
            <a:extLst>
              <a:ext uri="{FF2B5EF4-FFF2-40B4-BE49-F238E27FC236}">
                <a16:creationId xmlns:a16="http://schemas.microsoft.com/office/drawing/2014/main" id="{D0B9DE5B-C95A-9C89-3E93-93D810EE6ABF}"/>
              </a:ext>
            </a:extLst>
          </p:cNvPr>
          <p:cNvSpPr/>
          <p:nvPr/>
        </p:nvSpPr>
        <p:spPr>
          <a:xfrm>
            <a:off x="3335189" y="3998891"/>
            <a:ext cx="2652870" cy="2197194"/>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a:spcAft>
                <a:spcPts val="600"/>
              </a:spcAft>
            </a:pPr>
            <a:r>
              <a:rPr lang="en-GB" sz="1400" b="1">
                <a:solidFill>
                  <a:schemeClr val="tx1"/>
                </a:solidFill>
                <a:latin typeface="+mj-lt"/>
                <a:ea typeface="Calibri" panose="020F0502020204030204" pitchFamily="34" charset="0"/>
              </a:rPr>
              <a:t>Settlements? </a:t>
            </a:r>
          </a:p>
          <a:p>
            <a:pPr>
              <a:spcAft>
                <a:spcPts val="600"/>
              </a:spcAft>
            </a:pPr>
            <a:r>
              <a:rPr lang="en-GB" sz="1300">
                <a:solidFill>
                  <a:schemeClr val="tx1"/>
                </a:solidFill>
                <a:latin typeface="+mj-lt"/>
                <a:ea typeface="Calibri" panose="020F0502020204030204" pitchFamily="34" charset="0"/>
              </a:rPr>
              <a:t>See the ‘Scheduling &amp; Settlements’ section in this </a:t>
            </a:r>
            <a:r>
              <a:rPr lang="en-GB" sz="1300" err="1">
                <a:solidFill>
                  <a:schemeClr val="tx1"/>
                </a:solidFill>
                <a:latin typeface="+mj-lt"/>
                <a:ea typeface="Calibri" panose="020F0502020204030204" pitchFamily="34" charset="0"/>
              </a:rPr>
              <a:t>slidedeck</a:t>
            </a:r>
            <a:endParaRPr lang="en-US" sz="1300">
              <a:solidFill>
                <a:schemeClr val="tx1"/>
              </a:solidFill>
            </a:endParaRPr>
          </a:p>
        </p:txBody>
      </p:sp>
      <p:sp>
        <p:nvSpPr>
          <p:cNvPr id="16" name="Rounded Rectangle 15">
            <a:extLst>
              <a:ext uri="{FF2B5EF4-FFF2-40B4-BE49-F238E27FC236}">
                <a16:creationId xmlns:a16="http://schemas.microsoft.com/office/drawing/2014/main" id="{9FDC8726-CC3A-C7E8-1296-B16BFCC16C62}"/>
              </a:ext>
            </a:extLst>
          </p:cNvPr>
          <p:cNvSpPr/>
          <p:nvPr/>
        </p:nvSpPr>
        <p:spPr>
          <a:xfrm>
            <a:off x="6236993" y="3998891"/>
            <a:ext cx="2652870" cy="2197194"/>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a:spcAft>
                <a:spcPts val="600"/>
              </a:spcAft>
            </a:pPr>
            <a:r>
              <a:rPr lang="en-GB" sz="1400" b="1">
                <a:solidFill>
                  <a:schemeClr val="tx1"/>
                </a:solidFill>
                <a:effectLst/>
                <a:latin typeface="+mj-lt"/>
                <a:ea typeface="Calibri" panose="020F0502020204030204" pitchFamily="34" charset="0"/>
              </a:rPr>
              <a:t>Is scheduling on </a:t>
            </a:r>
            <a:br>
              <a:rPr lang="en-GB" sz="1400" b="1">
                <a:solidFill>
                  <a:schemeClr val="tx1"/>
                </a:solidFill>
                <a:effectLst/>
                <a:latin typeface="+mj-lt"/>
                <a:ea typeface="Calibri" panose="020F0502020204030204" pitchFamily="34" charset="0"/>
              </a:rPr>
            </a:br>
            <a:r>
              <a:rPr lang="en-GB" sz="1400" b="1">
                <a:solidFill>
                  <a:schemeClr val="tx1"/>
                </a:solidFill>
                <a:effectLst/>
                <a:latin typeface="+mj-lt"/>
                <a:ea typeface="Calibri" panose="020F0502020204030204" pitchFamily="34" charset="0"/>
              </a:rPr>
              <a:t>dedicated code = scheduled utilization?  </a:t>
            </a:r>
          </a:p>
          <a:p>
            <a:pPr>
              <a:spcAft>
                <a:spcPts val="600"/>
              </a:spcAft>
            </a:pPr>
            <a:r>
              <a:rPr lang="en-GB" sz="1300">
                <a:solidFill>
                  <a:schemeClr val="tx1"/>
                </a:solidFill>
                <a:effectLst/>
                <a:latin typeface="+mj-lt"/>
                <a:ea typeface="Calibri" panose="020F0502020204030204" pitchFamily="34" charset="0"/>
              </a:rPr>
              <a:t>Yes, if status = in request or approved (just like any other project code) </a:t>
            </a:r>
          </a:p>
          <a:p>
            <a:pPr>
              <a:spcAft>
                <a:spcPts val="600"/>
              </a:spcAft>
            </a:pPr>
            <a:endParaRPr lang="en-US" sz="1300">
              <a:solidFill>
                <a:schemeClr val="tx1"/>
              </a:solidFill>
            </a:endParaRPr>
          </a:p>
        </p:txBody>
      </p:sp>
      <p:sp>
        <p:nvSpPr>
          <p:cNvPr id="17" name="Rounded Rectangle 16">
            <a:extLst>
              <a:ext uri="{FF2B5EF4-FFF2-40B4-BE49-F238E27FC236}">
                <a16:creationId xmlns:a16="http://schemas.microsoft.com/office/drawing/2014/main" id="{FF5307ED-F799-9305-414E-48B933C1B6A1}"/>
              </a:ext>
            </a:extLst>
          </p:cNvPr>
          <p:cNvSpPr/>
          <p:nvPr/>
        </p:nvSpPr>
        <p:spPr>
          <a:xfrm>
            <a:off x="9138796" y="3998891"/>
            <a:ext cx="2652870" cy="2197194"/>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marL="0" lvl="1">
              <a:spcAft>
                <a:spcPts val="600"/>
              </a:spcAft>
            </a:pPr>
            <a:r>
              <a:rPr lang="en-GB" sz="1400" b="1">
                <a:solidFill>
                  <a:schemeClr val="tx1"/>
                </a:solidFill>
                <a:latin typeface="+mj-lt"/>
                <a:ea typeface="Calibri" panose="020F0502020204030204" pitchFamily="34" charset="0"/>
              </a:rPr>
              <a:t>Are settlements equally calculated between AMS &amp; non-AMS teams? </a:t>
            </a:r>
          </a:p>
          <a:p>
            <a:pPr marL="0" lvl="1">
              <a:spcAft>
                <a:spcPts val="600"/>
              </a:spcAft>
            </a:pPr>
            <a:r>
              <a:rPr lang="en-GB" sz="1300">
                <a:solidFill>
                  <a:schemeClr val="tx1"/>
                </a:solidFill>
                <a:latin typeface="+mj-lt"/>
              </a:rPr>
              <a:t>No, non-AMS settlements are calculated on resource level and AMS settlements are calculated per team across hosting entities.</a:t>
            </a:r>
          </a:p>
          <a:p>
            <a:pPr marL="0" lvl="1">
              <a:spcAft>
                <a:spcPts val="600"/>
              </a:spcAft>
            </a:pPr>
            <a:endParaRPr lang="en-GB" sz="1300">
              <a:solidFill>
                <a:schemeClr val="tx1"/>
              </a:solidFill>
              <a:latin typeface="+mj-lt"/>
              <a:ea typeface="Calibri" panose="020F0502020204030204" pitchFamily="34" charset="0"/>
            </a:endParaRPr>
          </a:p>
          <a:p>
            <a:pPr>
              <a:spcAft>
                <a:spcPts val="600"/>
              </a:spcAft>
            </a:pPr>
            <a:endParaRPr lang="en-US" sz="1300">
              <a:solidFill>
                <a:schemeClr val="tx1"/>
              </a:solidFill>
            </a:endParaRPr>
          </a:p>
        </p:txBody>
      </p:sp>
      <p:sp>
        <p:nvSpPr>
          <p:cNvPr id="19" name="Oval 18">
            <a:extLst>
              <a:ext uri="{FF2B5EF4-FFF2-40B4-BE49-F238E27FC236}">
                <a16:creationId xmlns:a16="http://schemas.microsoft.com/office/drawing/2014/main" id="{0C6CAEF2-9A85-02C8-B29A-1C65DB1BC422}"/>
              </a:ext>
            </a:extLst>
          </p:cNvPr>
          <p:cNvSpPr/>
          <p:nvPr/>
        </p:nvSpPr>
        <p:spPr>
          <a:xfrm>
            <a:off x="2758708" y="1502440"/>
            <a:ext cx="382138" cy="382138"/>
          </a:xfrm>
          <a:prstGeom prst="ellipse">
            <a:avLst/>
          </a:prstGeom>
          <a:solidFill>
            <a:schemeClr val="accent4"/>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1</a:t>
            </a:r>
          </a:p>
        </p:txBody>
      </p:sp>
      <p:sp>
        <p:nvSpPr>
          <p:cNvPr id="20" name="Oval 19">
            <a:extLst>
              <a:ext uri="{FF2B5EF4-FFF2-40B4-BE49-F238E27FC236}">
                <a16:creationId xmlns:a16="http://schemas.microsoft.com/office/drawing/2014/main" id="{6E47F198-1469-4719-6FB5-29F945FCEFB7}"/>
              </a:ext>
            </a:extLst>
          </p:cNvPr>
          <p:cNvSpPr/>
          <p:nvPr/>
        </p:nvSpPr>
        <p:spPr>
          <a:xfrm>
            <a:off x="5703093" y="1502440"/>
            <a:ext cx="382138" cy="382138"/>
          </a:xfrm>
          <a:prstGeom prst="ellipse">
            <a:avLst/>
          </a:prstGeom>
          <a:solidFill>
            <a:schemeClr val="accent4"/>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2</a:t>
            </a:r>
          </a:p>
        </p:txBody>
      </p:sp>
      <p:sp>
        <p:nvSpPr>
          <p:cNvPr id="21" name="Oval 20">
            <a:extLst>
              <a:ext uri="{FF2B5EF4-FFF2-40B4-BE49-F238E27FC236}">
                <a16:creationId xmlns:a16="http://schemas.microsoft.com/office/drawing/2014/main" id="{F6342B4F-0259-1E8E-2FC7-891309D97774}"/>
              </a:ext>
            </a:extLst>
          </p:cNvPr>
          <p:cNvSpPr/>
          <p:nvPr/>
        </p:nvSpPr>
        <p:spPr>
          <a:xfrm>
            <a:off x="8577602" y="1502440"/>
            <a:ext cx="382138" cy="382138"/>
          </a:xfrm>
          <a:prstGeom prst="ellipse">
            <a:avLst/>
          </a:prstGeom>
          <a:solidFill>
            <a:schemeClr val="accent4"/>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3</a:t>
            </a:r>
          </a:p>
        </p:txBody>
      </p:sp>
      <p:sp>
        <p:nvSpPr>
          <p:cNvPr id="22" name="Oval 21">
            <a:extLst>
              <a:ext uri="{FF2B5EF4-FFF2-40B4-BE49-F238E27FC236}">
                <a16:creationId xmlns:a16="http://schemas.microsoft.com/office/drawing/2014/main" id="{C9A148F4-EDAC-3FA5-8F17-11E71B7B46A1}"/>
              </a:ext>
            </a:extLst>
          </p:cNvPr>
          <p:cNvSpPr/>
          <p:nvPr/>
        </p:nvSpPr>
        <p:spPr>
          <a:xfrm>
            <a:off x="11469408" y="1502440"/>
            <a:ext cx="382138" cy="382138"/>
          </a:xfrm>
          <a:prstGeom prst="ellipse">
            <a:avLst/>
          </a:prstGeom>
          <a:solidFill>
            <a:schemeClr val="accent4"/>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4</a:t>
            </a:r>
          </a:p>
        </p:txBody>
      </p:sp>
      <p:sp>
        <p:nvSpPr>
          <p:cNvPr id="24" name="Oval 23">
            <a:extLst>
              <a:ext uri="{FF2B5EF4-FFF2-40B4-BE49-F238E27FC236}">
                <a16:creationId xmlns:a16="http://schemas.microsoft.com/office/drawing/2014/main" id="{55ABEF42-A38E-576D-B618-928180442D82}"/>
              </a:ext>
            </a:extLst>
          </p:cNvPr>
          <p:cNvSpPr/>
          <p:nvPr/>
        </p:nvSpPr>
        <p:spPr>
          <a:xfrm>
            <a:off x="2758708" y="3898266"/>
            <a:ext cx="382138" cy="382138"/>
          </a:xfrm>
          <a:prstGeom prst="ellipse">
            <a:avLst/>
          </a:prstGeom>
          <a:solidFill>
            <a:schemeClr val="accent4"/>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5</a:t>
            </a:r>
          </a:p>
        </p:txBody>
      </p:sp>
      <p:sp>
        <p:nvSpPr>
          <p:cNvPr id="25" name="Oval 24">
            <a:extLst>
              <a:ext uri="{FF2B5EF4-FFF2-40B4-BE49-F238E27FC236}">
                <a16:creationId xmlns:a16="http://schemas.microsoft.com/office/drawing/2014/main" id="{693F8FA6-B87A-88DB-A834-C5CCDC727885}"/>
              </a:ext>
            </a:extLst>
          </p:cNvPr>
          <p:cNvSpPr/>
          <p:nvPr/>
        </p:nvSpPr>
        <p:spPr>
          <a:xfrm>
            <a:off x="5703093" y="3898266"/>
            <a:ext cx="382138" cy="382138"/>
          </a:xfrm>
          <a:prstGeom prst="ellipse">
            <a:avLst/>
          </a:prstGeom>
          <a:solidFill>
            <a:schemeClr val="accent4"/>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6</a:t>
            </a:r>
          </a:p>
        </p:txBody>
      </p:sp>
      <p:sp>
        <p:nvSpPr>
          <p:cNvPr id="26" name="Oval 25">
            <a:extLst>
              <a:ext uri="{FF2B5EF4-FFF2-40B4-BE49-F238E27FC236}">
                <a16:creationId xmlns:a16="http://schemas.microsoft.com/office/drawing/2014/main" id="{4C87A904-7F85-EEEE-0C88-A0F1B1D85425}"/>
              </a:ext>
            </a:extLst>
          </p:cNvPr>
          <p:cNvSpPr/>
          <p:nvPr/>
        </p:nvSpPr>
        <p:spPr>
          <a:xfrm>
            <a:off x="8577602" y="3898266"/>
            <a:ext cx="382138" cy="382138"/>
          </a:xfrm>
          <a:prstGeom prst="ellipse">
            <a:avLst/>
          </a:prstGeom>
          <a:solidFill>
            <a:schemeClr val="accent4"/>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7</a:t>
            </a:r>
          </a:p>
        </p:txBody>
      </p:sp>
      <p:sp>
        <p:nvSpPr>
          <p:cNvPr id="27" name="Oval 26">
            <a:extLst>
              <a:ext uri="{FF2B5EF4-FFF2-40B4-BE49-F238E27FC236}">
                <a16:creationId xmlns:a16="http://schemas.microsoft.com/office/drawing/2014/main" id="{A10F722F-B052-71C0-17EA-8F6017C8019E}"/>
              </a:ext>
            </a:extLst>
          </p:cNvPr>
          <p:cNvSpPr/>
          <p:nvPr/>
        </p:nvSpPr>
        <p:spPr>
          <a:xfrm>
            <a:off x="11469408" y="3898266"/>
            <a:ext cx="382138" cy="382138"/>
          </a:xfrm>
          <a:prstGeom prst="ellipse">
            <a:avLst/>
          </a:prstGeom>
          <a:solidFill>
            <a:schemeClr val="accent4"/>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8</a:t>
            </a:r>
          </a:p>
        </p:txBody>
      </p:sp>
    </p:spTree>
    <p:extLst>
      <p:ext uri="{BB962C8B-B14F-4D97-AF65-F5344CB8AC3E}">
        <p14:creationId xmlns:p14="http://schemas.microsoft.com/office/powerpoint/2010/main" val="224856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p:cTn id="10" dur="300" fill="hold"/>
                                        <p:tgtEl>
                                          <p:spTgt spid="19"/>
                                        </p:tgtEl>
                                        <p:attrNameLst>
                                          <p:attrName>ppt_w</p:attrName>
                                        </p:attrNameLst>
                                      </p:cBhvr>
                                      <p:tavLst>
                                        <p:tav tm="0">
                                          <p:val>
                                            <p:fltVal val="0"/>
                                          </p:val>
                                        </p:tav>
                                        <p:tav tm="100000">
                                          <p:val>
                                            <p:strVal val="#ppt_w"/>
                                          </p:val>
                                        </p:tav>
                                      </p:tavLst>
                                    </p:anim>
                                    <p:anim calcmode="lin" valueType="num">
                                      <p:cBhvr>
                                        <p:cTn id="11" dur="300" fill="hold"/>
                                        <p:tgtEl>
                                          <p:spTgt spid="19"/>
                                        </p:tgtEl>
                                        <p:attrNameLst>
                                          <p:attrName>ppt_h</p:attrName>
                                        </p:attrNameLst>
                                      </p:cBhvr>
                                      <p:tavLst>
                                        <p:tav tm="0">
                                          <p:val>
                                            <p:fltVal val="0"/>
                                          </p:val>
                                        </p:tav>
                                        <p:tav tm="100000">
                                          <p:val>
                                            <p:strVal val="#ppt_h"/>
                                          </p:val>
                                        </p:tav>
                                      </p:tavLst>
                                    </p:anim>
                                    <p:animEffect transition="in" filter="fade">
                                      <p:cBhvr>
                                        <p:cTn id="12" dur="3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300" fill="hold"/>
                                        <p:tgtEl>
                                          <p:spTgt spid="20"/>
                                        </p:tgtEl>
                                        <p:attrNameLst>
                                          <p:attrName>ppt_w</p:attrName>
                                        </p:attrNameLst>
                                      </p:cBhvr>
                                      <p:tavLst>
                                        <p:tav tm="0">
                                          <p:val>
                                            <p:fltVal val="0"/>
                                          </p:val>
                                        </p:tav>
                                        <p:tav tm="100000">
                                          <p:val>
                                            <p:strVal val="#ppt_w"/>
                                          </p:val>
                                        </p:tav>
                                      </p:tavLst>
                                    </p:anim>
                                    <p:anim calcmode="lin" valueType="num">
                                      <p:cBhvr>
                                        <p:cTn id="21" dur="300" fill="hold"/>
                                        <p:tgtEl>
                                          <p:spTgt spid="20"/>
                                        </p:tgtEl>
                                        <p:attrNameLst>
                                          <p:attrName>ppt_h</p:attrName>
                                        </p:attrNameLst>
                                      </p:cBhvr>
                                      <p:tavLst>
                                        <p:tav tm="0">
                                          <p:val>
                                            <p:fltVal val="0"/>
                                          </p:val>
                                        </p:tav>
                                        <p:tav tm="100000">
                                          <p:val>
                                            <p:strVal val="#ppt_h"/>
                                          </p:val>
                                        </p:tav>
                                      </p:tavLst>
                                    </p:anim>
                                    <p:animEffect transition="in" filter="fade">
                                      <p:cBhvr>
                                        <p:cTn id="22" dur="3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p:cTn id="30" dur="300" fill="hold"/>
                                        <p:tgtEl>
                                          <p:spTgt spid="21"/>
                                        </p:tgtEl>
                                        <p:attrNameLst>
                                          <p:attrName>ppt_w</p:attrName>
                                        </p:attrNameLst>
                                      </p:cBhvr>
                                      <p:tavLst>
                                        <p:tav tm="0">
                                          <p:val>
                                            <p:fltVal val="0"/>
                                          </p:val>
                                        </p:tav>
                                        <p:tav tm="100000">
                                          <p:val>
                                            <p:strVal val="#ppt_w"/>
                                          </p:val>
                                        </p:tav>
                                      </p:tavLst>
                                    </p:anim>
                                    <p:anim calcmode="lin" valueType="num">
                                      <p:cBhvr>
                                        <p:cTn id="31" dur="300" fill="hold"/>
                                        <p:tgtEl>
                                          <p:spTgt spid="21"/>
                                        </p:tgtEl>
                                        <p:attrNameLst>
                                          <p:attrName>ppt_h</p:attrName>
                                        </p:attrNameLst>
                                      </p:cBhvr>
                                      <p:tavLst>
                                        <p:tav tm="0">
                                          <p:val>
                                            <p:fltVal val="0"/>
                                          </p:val>
                                        </p:tav>
                                        <p:tav tm="100000">
                                          <p:val>
                                            <p:strVal val="#ppt_h"/>
                                          </p:val>
                                        </p:tav>
                                      </p:tavLst>
                                    </p:anim>
                                    <p:animEffect transition="in" filter="fade">
                                      <p:cBhvr>
                                        <p:cTn id="32" dur="3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300" fill="hold"/>
                                        <p:tgtEl>
                                          <p:spTgt spid="22"/>
                                        </p:tgtEl>
                                        <p:attrNameLst>
                                          <p:attrName>ppt_w</p:attrName>
                                        </p:attrNameLst>
                                      </p:cBhvr>
                                      <p:tavLst>
                                        <p:tav tm="0">
                                          <p:val>
                                            <p:fltVal val="0"/>
                                          </p:val>
                                        </p:tav>
                                        <p:tav tm="100000">
                                          <p:val>
                                            <p:strVal val="#ppt_w"/>
                                          </p:val>
                                        </p:tav>
                                      </p:tavLst>
                                    </p:anim>
                                    <p:anim calcmode="lin" valueType="num">
                                      <p:cBhvr>
                                        <p:cTn id="41" dur="300" fill="hold"/>
                                        <p:tgtEl>
                                          <p:spTgt spid="22"/>
                                        </p:tgtEl>
                                        <p:attrNameLst>
                                          <p:attrName>ppt_h</p:attrName>
                                        </p:attrNameLst>
                                      </p:cBhvr>
                                      <p:tavLst>
                                        <p:tav tm="0">
                                          <p:val>
                                            <p:fltVal val="0"/>
                                          </p:val>
                                        </p:tav>
                                        <p:tav tm="100000">
                                          <p:val>
                                            <p:strVal val="#ppt_h"/>
                                          </p:val>
                                        </p:tav>
                                      </p:tavLst>
                                    </p:anim>
                                    <p:animEffect transition="in" filter="fade">
                                      <p:cBhvr>
                                        <p:cTn id="42" dur="3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300" fill="hold"/>
                                        <p:tgtEl>
                                          <p:spTgt spid="24"/>
                                        </p:tgtEl>
                                        <p:attrNameLst>
                                          <p:attrName>ppt_w</p:attrName>
                                        </p:attrNameLst>
                                      </p:cBhvr>
                                      <p:tavLst>
                                        <p:tav tm="0">
                                          <p:val>
                                            <p:fltVal val="0"/>
                                          </p:val>
                                        </p:tav>
                                        <p:tav tm="100000">
                                          <p:val>
                                            <p:strVal val="#ppt_w"/>
                                          </p:val>
                                        </p:tav>
                                      </p:tavLst>
                                    </p:anim>
                                    <p:anim calcmode="lin" valueType="num">
                                      <p:cBhvr>
                                        <p:cTn id="51" dur="300" fill="hold"/>
                                        <p:tgtEl>
                                          <p:spTgt spid="24"/>
                                        </p:tgtEl>
                                        <p:attrNameLst>
                                          <p:attrName>ppt_h</p:attrName>
                                        </p:attrNameLst>
                                      </p:cBhvr>
                                      <p:tavLst>
                                        <p:tav tm="0">
                                          <p:val>
                                            <p:fltVal val="0"/>
                                          </p:val>
                                        </p:tav>
                                        <p:tav tm="100000">
                                          <p:val>
                                            <p:strVal val="#ppt_h"/>
                                          </p:val>
                                        </p:tav>
                                      </p:tavLst>
                                    </p:anim>
                                    <p:animEffect transition="in" filter="fade">
                                      <p:cBhvr>
                                        <p:cTn id="52" dur="3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300" fill="hold"/>
                                        <p:tgtEl>
                                          <p:spTgt spid="25"/>
                                        </p:tgtEl>
                                        <p:attrNameLst>
                                          <p:attrName>ppt_w</p:attrName>
                                        </p:attrNameLst>
                                      </p:cBhvr>
                                      <p:tavLst>
                                        <p:tav tm="0">
                                          <p:val>
                                            <p:fltVal val="0"/>
                                          </p:val>
                                        </p:tav>
                                        <p:tav tm="100000">
                                          <p:val>
                                            <p:strVal val="#ppt_w"/>
                                          </p:val>
                                        </p:tav>
                                      </p:tavLst>
                                    </p:anim>
                                    <p:anim calcmode="lin" valueType="num">
                                      <p:cBhvr>
                                        <p:cTn id="61" dur="300" fill="hold"/>
                                        <p:tgtEl>
                                          <p:spTgt spid="25"/>
                                        </p:tgtEl>
                                        <p:attrNameLst>
                                          <p:attrName>ppt_h</p:attrName>
                                        </p:attrNameLst>
                                      </p:cBhvr>
                                      <p:tavLst>
                                        <p:tav tm="0">
                                          <p:val>
                                            <p:fltVal val="0"/>
                                          </p:val>
                                        </p:tav>
                                        <p:tav tm="100000">
                                          <p:val>
                                            <p:strVal val="#ppt_h"/>
                                          </p:val>
                                        </p:tav>
                                      </p:tavLst>
                                    </p:anim>
                                    <p:animEffect transition="in" filter="fade">
                                      <p:cBhvr>
                                        <p:cTn id="62" dur="3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p:cTn id="70" dur="300" fill="hold"/>
                                        <p:tgtEl>
                                          <p:spTgt spid="26"/>
                                        </p:tgtEl>
                                        <p:attrNameLst>
                                          <p:attrName>ppt_w</p:attrName>
                                        </p:attrNameLst>
                                      </p:cBhvr>
                                      <p:tavLst>
                                        <p:tav tm="0">
                                          <p:val>
                                            <p:fltVal val="0"/>
                                          </p:val>
                                        </p:tav>
                                        <p:tav tm="100000">
                                          <p:val>
                                            <p:strVal val="#ppt_w"/>
                                          </p:val>
                                        </p:tav>
                                      </p:tavLst>
                                    </p:anim>
                                    <p:anim calcmode="lin" valueType="num">
                                      <p:cBhvr>
                                        <p:cTn id="71" dur="300" fill="hold"/>
                                        <p:tgtEl>
                                          <p:spTgt spid="26"/>
                                        </p:tgtEl>
                                        <p:attrNameLst>
                                          <p:attrName>ppt_h</p:attrName>
                                        </p:attrNameLst>
                                      </p:cBhvr>
                                      <p:tavLst>
                                        <p:tav tm="0">
                                          <p:val>
                                            <p:fltVal val="0"/>
                                          </p:val>
                                        </p:tav>
                                        <p:tav tm="100000">
                                          <p:val>
                                            <p:strVal val="#ppt_h"/>
                                          </p:val>
                                        </p:tav>
                                      </p:tavLst>
                                    </p:anim>
                                    <p:animEffect transition="in" filter="fade">
                                      <p:cBhvr>
                                        <p:cTn id="72" dur="3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p:cTn id="80" dur="300" fill="hold"/>
                                        <p:tgtEl>
                                          <p:spTgt spid="27"/>
                                        </p:tgtEl>
                                        <p:attrNameLst>
                                          <p:attrName>ppt_w</p:attrName>
                                        </p:attrNameLst>
                                      </p:cBhvr>
                                      <p:tavLst>
                                        <p:tav tm="0">
                                          <p:val>
                                            <p:fltVal val="0"/>
                                          </p:val>
                                        </p:tav>
                                        <p:tav tm="100000">
                                          <p:val>
                                            <p:strVal val="#ppt_w"/>
                                          </p:val>
                                        </p:tav>
                                      </p:tavLst>
                                    </p:anim>
                                    <p:anim calcmode="lin" valueType="num">
                                      <p:cBhvr>
                                        <p:cTn id="81" dur="300" fill="hold"/>
                                        <p:tgtEl>
                                          <p:spTgt spid="27"/>
                                        </p:tgtEl>
                                        <p:attrNameLst>
                                          <p:attrName>ppt_h</p:attrName>
                                        </p:attrNameLst>
                                      </p:cBhvr>
                                      <p:tavLst>
                                        <p:tav tm="0">
                                          <p:val>
                                            <p:fltVal val="0"/>
                                          </p:val>
                                        </p:tav>
                                        <p:tav tm="100000">
                                          <p:val>
                                            <p:strVal val="#ppt_h"/>
                                          </p:val>
                                        </p:tav>
                                      </p:tavLst>
                                    </p:anim>
                                    <p:animEffect transition="in" filter="fade">
                                      <p:cBhvr>
                                        <p:cTn id="82" dur="3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9" grpId="0" animBg="1"/>
      <p:bldP spid="20" grpId="0" animBg="1"/>
      <p:bldP spid="21" grpId="0" animBg="1"/>
      <p:bldP spid="22" grpId="0" animBg="1"/>
      <p:bldP spid="24" grpId="0" animBg="1"/>
      <p:bldP spid="25" grpId="0" animBg="1"/>
      <p:bldP spid="26" grpId="0" animBg="1"/>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5829E6E-606A-26AA-D3B8-1886DA07410E}"/>
              </a:ext>
            </a:extLst>
          </p:cNvPr>
          <p:cNvSpPr>
            <a:spLocks noGrp="1"/>
          </p:cNvSpPr>
          <p:nvPr>
            <p:ph type="ctrTitle"/>
          </p:nvPr>
        </p:nvSpPr>
        <p:spPr/>
        <p:txBody>
          <a:bodyPr/>
          <a:lstStyle/>
          <a:p>
            <a:r>
              <a:rPr lang="en-US" sz="4000"/>
              <a:t>A few truths &amp; untruths</a:t>
            </a:r>
            <a:endParaRPr lang="en-US"/>
          </a:p>
        </p:txBody>
      </p:sp>
      <p:sp>
        <p:nvSpPr>
          <p:cNvPr id="6" name="Text Placeholder 2">
            <a:extLst>
              <a:ext uri="{FF2B5EF4-FFF2-40B4-BE49-F238E27FC236}">
                <a16:creationId xmlns:a16="http://schemas.microsoft.com/office/drawing/2014/main" id="{A22EA83D-B6CE-4362-4057-23CE1763ABFF}"/>
              </a:ext>
            </a:extLst>
          </p:cNvPr>
          <p:cNvSpPr>
            <a:spLocks noGrp="1"/>
          </p:cNvSpPr>
          <p:nvPr>
            <p:ph type="body" sz="quarter" idx="15"/>
          </p:nvPr>
        </p:nvSpPr>
        <p:spPr>
          <a:xfrm>
            <a:off x="433387" y="1060283"/>
            <a:ext cx="7496175" cy="362796"/>
          </a:xfrm>
        </p:spPr>
        <p:txBody>
          <a:bodyPr/>
          <a:lstStyle/>
          <a:p>
            <a:r>
              <a:rPr lang="en-US" sz="2000"/>
              <a:t>Operations</a:t>
            </a:r>
            <a:endParaRPr lang="en-US"/>
          </a:p>
        </p:txBody>
      </p:sp>
      <p:sp>
        <p:nvSpPr>
          <p:cNvPr id="7" name="Rounded Rectangle 6">
            <a:extLst>
              <a:ext uri="{FF2B5EF4-FFF2-40B4-BE49-F238E27FC236}">
                <a16:creationId xmlns:a16="http://schemas.microsoft.com/office/drawing/2014/main" id="{761D8BF6-D583-B584-471D-7EBA20464502}"/>
              </a:ext>
            </a:extLst>
          </p:cNvPr>
          <p:cNvSpPr/>
          <p:nvPr/>
        </p:nvSpPr>
        <p:spPr>
          <a:xfrm>
            <a:off x="433387" y="1542196"/>
            <a:ext cx="2113034" cy="4471145"/>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91440" bIns="91440" rtlCol="0" anchor="t"/>
          <a:lstStyle/>
          <a:p>
            <a:pPr>
              <a:spcAft>
                <a:spcPts val="600"/>
              </a:spcAft>
            </a:pPr>
            <a:r>
              <a:rPr lang="en-GB" sz="1500" b="1">
                <a:solidFill>
                  <a:schemeClr val="tx1"/>
                </a:solidFill>
                <a:latin typeface="+mj-lt"/>
                <a:ea typeface="Calibri" panose="020F0502020204030204" pitchFamily="34" charset="0"/>
              </a:rPr>
              <a:t>Who’s responsibility is </a:t>
            </a:r>
            <a:br>
              <a:rPr lang="en-GB" sz="1500" b="1">
                <a:solidFill>
                  <a:schemeClr val="tx1"/>
                </a:solidFill>
                <a:latin typeface="+mj-lt"/>
                <a:ea typeface="Calibri" panose="020F0502020204030204" pitchFamily="34" charset="0"/>
              </a:rPr>
            </a:br>
            <a:r>
              <a:rPr lang="en-GB" sz="1500" b="1">
                <a:solidFill>
                  <a:schemeClr val="tx1"/>
                </a:solidFill>
                <a:latin typeface="+mj-lt"/>
                <a:ea typeface="Calibri" panose="020F0502020204030204" pitchFamily="34" charset="0"/>
              </a:rPr>
              <a:t>it to update scheduling to avoid settlements? </a:t>
            </a:r>
          </a:p>
          <a:p>
            <a:pPr>
              <a:spcAft>
                <a:spcPts val="600"/>
              </a:spcAft>
            </a:pPr>
            <a:r>
              <a:rPr lang="en-GB" sz="1500">
                <a:solidFill>
                  <a:schemeClr val="tx1"/>
                </a:solidFill>
                <a:latin typeface="+mj-lt"/>
                <a:ea typeface="Calibri" panose="020F0502020204030204" pitchFamily="34" charset="0"/>
              </a:rPr>
              <a:t>This is a shared responsibility. GDC will try to proactively spot overscheduling will the selling entity should monitor their reserved capacity (scheduling) sporadically.</a:t>
            </a:r>
          </a:p>
        </p:txBody>
      </p:sp>
      <p:sp>
        <p:nvSpPr>
          <p:cNvPr id="8" name="Rounded Rectangle 7">
            <a:extLst>
              <a:ext uri="{FF2B5EF4-FFF2-40B4-BE49-F238E27FC236}">
                <a16:creationId xmlns:a16="http://schemas.microsoft.com/office/drawing/2014/main" id="{CCF068F9-D8B5-F2BF-1C8F-7068E024303C}"/>
              </a:ext>
            </a:extLst>
          </p:cNvPr>
          <p:cNvSpPr/>
          <p:nvPr/>
        </p:nvSpPr>
        <p:spPr>
          <a:xfrm>
            <a:off x="2744698" y="1542196"/>
            <a:ext cx="2113034" cy="4471145"/>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91440" bIns="91440" rtlCol="0" anchor="t"/>
          <a:lstStyle/>
          <a:p>
            <a:pPr>
              <a:spcAft>
                <a:spcPts val="600"/>
              </a:spcAft>
            </a:pPr>
            <a:r>
              <a:rPr lang="en-GB" sz="1500" b="1">
                <a:solidFill>
                  <a:schemeClr val="tx1"/>
                </a:solidFill>
                <a:latin typeface="+mj-lt"/>
                <a:ea typeface="Calibri" panose="020F0502020204030204" pitchFamily="34" charset="0"/>
              </a:rPr>
              <a:t>List of extended resources?  </a:t>
            </a:r>
          </a:p>
          <a:p>
            <a:pPr>
              <a:spcAft>
                <a:spcPts val="600"/>
              </a:spcAft>
            </a:pPr>
            <a:r>
              <a:rPr lang="en-GB" sz="1500">
                <a:solidFill>
                  <a:schemeClr val="tx1"/>
                </a:solidFill>
                <a:latin typeface="+mj-lt"/>
              </a:rPr>
              <a:t>We’re currently working on filter possibilities in reporting. In </a:t>
            </a:r>
            <a:r>
              <a:rPr lang="en-GB" sz="1500" err="1">
                <a:solidFill>
                  <a:schemeClr val="tx1"/>
                </a:solidFill>
                <a:latin typeface="+mj-lt"/>
              </a:rPr>
              <a:t>Ionbiz</a:t>
            </a:r>
            <a:r>
              <a:rPr lang="en-GB" sz="1500">
                <a:solidFill>
                  <a:schemeClr val="tx1"/>
                </a:solidFill>
                <a:latin typeface="+mj-lt"/>
              </a:rPr>
              <a:t> you can create a custom filter on name level. </a:t>
            </a:r>
            <a:br>
              <a:rPr lang="en-GB" sz="1500">
                <a:solidFill>
                  <a:schemeClr val="tx1"/>
                </a:solidFill>
                <a:latin typeface="+mj-lt"/>
                <a:ea typeface="Calibri" panose="020F0502020204030204" pitchFamily="34" charset="0"/>
              </a:rPr>
            </a:br>
            <a:endParaRPr lang="en-GB" sz="1500">
              <a:solidFill>
                <a:schemeClr val="tx1"/>
              </a:solidFill>
              <a:latin typeface="+mj-lt"/>
              <a:ea typeface="Calibri" panose="020F0502020204030204" pitchFamily="34" charset="0"/>
            </a:endParaRPr>
          </a:p>
        </p:txBody>
      </p:sp>
      <p:sp>
        <p:nvSpPr>
          <p:cNvPr id="9" name="Rounded Rectangle 8">
            <a:extLst>
              <a:ext uri="{FF2B5EF4-FFF2-40B4-BE49-F238E27FC236}">
                <a16:creationId xmlns:a16="http://schemas.microsoft.com/office/drawing/2014/main" id="{7E04FE3A-7B81-BA0F-0659-264EA95073B1}"/>
              </a:ext>
            </a:extLst>
          </p:cNvPr>
          <p:cNvSpPr/>
          <p:nvPr/>
        </p:nvSpPr>
        <p:spPr>
          <a:xfrm>
            <a:off x="5056010" y="1542196"/>
            <a:ext cx="2113034" cy="4471145"/>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91440" bIns="91440" rtlCol="0" anchor="t"/>
          <a:lstStyle/>
          <a:p>
            <a:pPr>
              <a:spcAft>
                <a:spcPts val="600"/>
              </a:spcAft>
            </a:pPr>
            <a:r>
              <a:rPr lang="en-GB" sz="1500" b="1">
                <a:solidFill>
                  <a:schemeClr val="tx1"/>
                </a:solidFill>
                <a:latin typeface="+mj-lt"/>
                <a:ea typeface="Calibri" panose="020F0502020204030204" pitchFamily="34" charset="0"/>
              </a:rPr>
              <a:t>Is team </a:t>
            </a:r>
            <a:br>
              <a:rPr lang="en-GB" sz="1500" b="1">
                <a:solidFill>
                  <a:schemeClr val="tx1"/>
                </a:solidFill>
                <a:latin typeface="+mj-lt"/>
                <a:ea typeface="Calibri" panose="020F0502020204030204" pitchFamily="34" charset="0"/>
              </a:rPr>
            </a:br>
            <a:r>
              <a:rPr lang="en-GB" sz="1500" b="1">
                <a:solidFill>
                  <a:schemeClr val="tx1"/>
                </a:solidFill>
                <a:latin typeface="+mj-lt"/>
                <a:ea typeface="Calibri" panose="020F0502020204030204" pitchFamily="34" charset="0"/>
              </a:rPr>
              <a:t>extension cheaper? </a:t>
            </a:r>
          </a:p>
          <a:p>
            <a:pPr>
              <a:spcAft>
                <a:spcPts val="600"/>
              </a:spcAft>
            </a:pPr>
            <a:r>
              <a:rPr lang="en-GB" sz="1500">
                <a:solidFill>
                  <a:schemeClr val="tx1"/>
                </a:solidFill>
                <a:latin typeface="+mj-lt"/>
                <a:ea typeface="Calibri" panose="020F0502020204030204" pitchFamily="34" charset="0"/>
              </a:rPr>
              <a:t>Not specifically – depends on how efficient you use your resource’s capacity.</a:t>
            </a:r>
            <a:endParaRPr lang="en-GB" sz="1500">
              <a:solidFill>
                <a:schemeClr val="tx1"/>
              </a:solidFill>
              <a:effectLst/>
              <a:latin typeface="+mj-lt"/>
              <a:ea typeface="Times New Roman" panose="02020603050405020304" pitchFamily="18" charset="0"/>
            </a:endParaRPr>
          </a:p>
        </p:txBody>
      </p:sp>
      <p:sp>
        <p:nvSpPr>
          <p:cNvPr id="10" name="Rounded Rectangle 9">
            <a:extLst>
              <a:ext uri="{FF2B5EF4-FFF2-40B4-BE49-F238E27FC236}">
                <a16:creationId xmlns:a16="http://schemas.microsoft.com/office/drawing/2014/main" id="{E14799B1-42F3-413F-5C10-47E034FA546F}"/>
              </a:ext>
            </a:extLst>
          </p:cNvPr>
          <p:cNvSpPr/>
          <p:nvPr/>
        </p:nvSpPr>
        <p:spPr>
          <a:xfrm>
            <a:off x="7367322" y="1542196"/>
            <a:ext cx="2113034" cy="4471145"/>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91440" bIns="91440" rtlCol="0" anchor="t"/>
          <a:lstStyle/>
          <a:p>
            <a:pPr>
              <a:spcAft>
                <a:spcPts val="600"/>
              </a:spcAft>
            </a:pPr>
            <a:r>
              <a:rPr lang="en-GB" sz="1500" b="1">
                <a:solidFill>
                  <a:schemeClr val="tx1"/>
                </a:solidFill>
                <a:latin typeface="+mj-lt"/>
                <a:ea typeface="Calibri" panose="020F0502020204030204" pitchFamily="34" charset="0"/>
              </a:rPr>
              <a:t>What if I have team extension and after 2year the demand drops?</a:t>
            </a:r>
          </a:p>
          <a:p>
            <a:pPr>
              <a:spcAft>
                <a:spcPts val="600"/>
              </a:spcAft>
            </a:pPr>
            <a:r>
              <a:rPr lang="en-GB" sz="1500">
                <a:solidFill>
                  <a:schemeClr val="tx1"/>
                </a:solidFill>
                <a:latin typeface="+mj-lt"/>
                <a:ea typeface="Calibri" panose="020F0502020204030204" pitchFamily="34" charset="0"/>
              </a:rPr>
              <a:t>The GDC will look for a solution, but in case no solution is found the financial commitment stays with the Selling entity.</a:t>
            </a:r>
          </a:p>
        </p:txBody>
      </p:sp>
      <p:sp>
        <p:nvSpPr>
          <p:cNvPr id="11" name="Rounded Rectangle 10">
            <a:extLst>
              <a:ext uri="{FF2B5EF4-FFF2-40B4-BE49-F238E27FC236}">
                <a16:creationId xmlns:a16="http://schemas.microsoft.com/office/drawing/2014/main" id="{6F3BD141-AD88-2043-553B-353FD6A7EE54}"/>
              </a:ext>
            </a:extLst>
          </p:cNvPr>
          <p:cNvSpPr/>
          <p:nvPr/>
        </p:nvSpPr>
        <p:spPr>
          <a:xfrm>
            <a:off x="9678633" y="1542196"/>
            <a:ext cx="2113034" cy="4471145"/>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91440" bIns="91440" rtlCol="0" anchor="t"/>
          <a:lstStyle/>
          <a:p>
            <a:pPr>
              <a:spcAft>
                <a:spcPts val="600"/>
              </a:spcAft>
            </a:pPr>
            <a:r>
              <a:rPr lang="en-GB" sz="1500" b="1">
                <a:solidFill>
                  <a:schemeClr val="tx1"/>
                </a:solidFill>
                <a:effectLst/>
                <a:latin typeface="+mj-lt"/>
                <a:ea typeface="Calibri" panose="020F0502020204030204" pitchFamily="34" charset="0"/>
              </a:rPr>
              <a:t>I am a GDC resource and I am scheduled on ‘Dedicated FR10’, who do I contact ? </a:t>
            </a:r>
          </a:p>
          <a:p>
            <a:pPr>
              <a:spcAft>
                <a:spcPts val="600"/>
              </a:spcAft>
            </a:pPr>
            <a:r>
              <a:rPr lang="en-GB" sz="1500">
                <a:solidFill>
                  <a:schemeClr val="tx1"/>
                </a:solidFill>
                <a:effectLst/>
                <a:latin typeface="+mj-lt"/>
                <a:ea typeface="Calibri" panose="020F0502020204030204" pitchFamily="34" charset="0"/>
              </a:rPr>
              <a:t>The name mentioned in the scheduling (subject field) OR the local Resource&amp; </a:t>
            </a:r>
            <a:r>
              <a:rPr lang="en-GB" sz="1500">
                <a:solidFill>
                  <a:schemeClr val="tx1"/>
                </a:solidFill>
                <a:latin typeface="+mj-lt"/>
                <a:ea typeface="Calibri" panose="020F0502020204030204" pitchFamily="34" charset="0"/>
              </a:rPr>
              <a:t>S</a:t>
            </a:r>
            <a:r>
              <a:rPr lang="en-GB" sz="1500">
                <a:solidFill>
                  <a:schemeClr val="tx1"/>
                </a:solidFill>
                <a:effectLst/>
                <a:latin typeface="+mj-lt"/>
                <a:ea typeface="Calibri" panose="020F0502020204030204" pitchFamily="34" charset="0"/>
              </a:rPr>
              <a:t>cheduling Responsible (see list in this ppt) </a:t>
            </a:r>
          </a:p>
        </p:txBody>
      </p:sp>
      <p:sp>
        <p:nvSpPr>
          <p:cNvPr id="15" name="Oval 14">
            <a:extLst>
              <a:ext uri="{FF2B5EF4-FFF2-40B4-BE49-F238E27FC236}">
                <a16:creationId xmlns:a16="http://schemas.microsoft.com/office/drawing/2014/main" id="{5FF108C7-E7E2-3E4F-FD7C-A17C822C0664}"/>
              </a:ext>
            </a:extLst>
          </p:cNvPr>
          <p:cNvSpPr/>
          <p:nvPr/>
        </p:nvSpPr>
        <p:spPr>
          <a:xfrm>
            <a:off x="2216267" y="1502440"/>
            <a:ext cx="382138" cy="382138"/>
          </a:xfrm>
          <a:prstGeom prst="ellipse">
            <a:avLst/>
          </a:prstGeom>
          <a:solidFill>
            <a:schemeClr val="accent3"/>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1</a:t>
            </a:r>
          </a:p>
        </p:txBody>
      </p:sp>
      <p:sp>
        <p:nvSpPr>
          <p:cNvPr id="16" name="Oval 15">
            <a:extLst>
              <a:ext uri="{FF2B5EF4-FFF2-40B4-BE49-F238E27FC236}">
                <a16:creationId xmlns:a16="http://schemas.microsoft.com/office/drawing/2014/main" id="{C13B3983-A514-0639-B636-FDF4C1A661AF}"/>
              </a:ext>
            </a:extLst>
          </p:cNvPr>
          <p:cNvSpPr/>
          <p:nvPr/>
        </p:nvSpPr>
        <p:spPr>
          <a:xfrm>
            <a:off x="4548741" y="1502440"/>
            <a:ext cx="382138" cy="382138"/>
          </a:xfrm>
          <a:prstGeom prst="ellipse">
            <a:avLst/>
          </a:prstGeom>
          <a:solidFill>
            <a:schemeClr val="accent3"/>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2</a:t>
            </a:r>
          </a:p>
        </p:txBody>
      </p:sp>
      <p:sp>
        <p:nvSpPr>
          <p:cNvPr id="17" name="Oval 16">
            <a:extLst>
              <a:ext uri="{FF2B5EF4-FFF2-40B4-BE49-F238E27FC236}">
                <a16:creationId xmlns:a16="http://schemas.microsoft.com/office/drawing/2014/main" id="{76CB10DA-BBEB-4EA0-047A-1E6BA3A11718}"/>
              </a:ext>
            </a:extLst>
          </p:cNvPr>
          <p:cNvSpPr/>
          <p:nvPr/>
        </p:nvSpPr>
        <p:spPr>
          <a:xfrm>
            <a:off x="6886045" y="1502440"/>
            <a:ext cx="382138" cy="382138"/>
          </a:xfrm>
          <a:prstGeom prst="ellipse">
            <a:avLst/>
          </a:prstGeom>
          <a:solidFill>
            <a:schemeClr val="accent3"/>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3</a:t>
            </a:r>
          </a:p>
        </p:txBody>
      </p:sp>
      <p:sp>
        <p:nvSpPr>
          <p:cNvPr id="18" name="Oval 17">
            <a:extLst>
              <a:ext uri="{FF2B5EF4-FFF2-40B4-BE49-F238E27FC236}">
                <a16:creationId xmlns:a16="http://schemas.microsoft.com/office/drawing/2014/main" id="{78158211-9A08-03F6-A9E1-36863D5577D9}"/>
              </a:ext>
            </a:extLst>
          </p:cNvPr>
          <p:cNvSpPr/>
          <p:nvPr/>
        </p:nvSpPr>
        <p:spPr>
          <a:xfrm>
            <a:off x="9163489" y="1502440"/>
            <a:ext cx="382138" cy="382138"/>
          </a:xfrm>
          <a:prstGeom prst="ellipse">
            <a:avLst/>
          </a:prstGeom>
          <a:solidFill>
            <a:schemeClr val="accent3"/>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4</a:t>
            </a:r>
          </a:p>
        </p:txBody>
      </p:sp>
      <p:sp>
        <p:nvSpPr>
          <p:cNvPr id="19" name="Oval 18">
            <a:extLst>
              <a:ext uri="{FF2B5EF4-FFF2-40B4-BE49-F238E27FC236}">
                <a16:creationId xmlns:a16="http://schemas.microsoft.com/office/drawing/2014/main" id="{E8CB32D8-1883-2741-2B93-119BA7CE8984}"/>
              </a:ext>
            </a:extLst>
          </p:cNvPr>
          <p:cNvSpPr/>
          <p:nvPr/>
        </p:nvSpPr>
        <p:spPr>
          <a:xfrm>
            <a:off x="11466334" y="1502440"/>
            <a:ext cx="382138" cy="382138"/>
          </a:xfrm>
          <a:prstGeom prst="ellipse">
            <a:avLst/>
          </a:prstGeom>
          <a:solidFill>
            <a:schemeClr val="accent3"/>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5</a:t>
            </a:r>
          </a:p>
        </p:txBody>
      </p:sp>
    </p:spTree>
    <p:extLst>
      <p:ext uri="{BB962C8B-B14F-4D97-AF65-F5344CB8AC3E}">
        <p14:creationId xmlns:p14="http://schemas.microsoft.com/office/powerpoint/2010/main" val="381250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300" fill="hold"/>
                                        <p:tgtEl>
                                          <p:spTgt spid="15"/>
                                        </p:tgtEl>
                                        <p:attrNameLst>
                                          <p:attrName>ppt_w</p:attrName>
                                        </p:attrNameLst>
                                      </p:cBhvr>
                                      <p:tavLst>
                                        <p:tav tm="0">
                                          <p:val>
                                            <p:fltVal val="0"/>
                                          </p:val>
                                        </p:tav>
                                        <p:tav tm="100000">
                                          <p:val>
                                            <p:strVal val="#ppt_w"/>
                                          </p:val>
                                        </p:tav>
                                      </p:tavLst>
                                    </p:anim>
                                    <p:anim calcmode="lin" valueType="num">
                                      <p:cBhvr>
                                        <p:cTn id="11" dur="300" fill="hold"/>
                                        <p:tgtEl>
                                          <p:spTgt spid="15"/>
                                        </p:tgtEl>
                                        <p:attrNameLst>
                                          <p:attrName>ppt_h</p:attrName>
                                        </p:attrNameLst>
                                      </p:cBhvr>
                                      <p:tavLst>
                                        <p:tav tm="0">
                                          <p:val>
                                            <p:fltVal val="0"/>
                                          </p:val>
                                        </p:tav>
                                        <p:tav tm="100000">
                                          <p:val>
                                            <p:strVal val="#ppt_h"/>
                                          </p:val>
                                        </p:tav>
                                      </p:tavLst>
                                    </p:anim>
                                    <p:animEffect transition="in" filter="fade">
                                      <p:cBhvr>
                                        <p:cTn id="12" dur="3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300" fill="hold"/>
                                        <p:tgtEl>
                                          <p:spTgt spid="16"/>
                                        </p:tgtEl>
                                        <p:attrNameLst>
                                          <p:attrName>ppt_w</p:attrName>
                                        </p:attrNameLst>
                                      </p:cBhvr>
                                      <p:tavLst>
                                        <p:tav tm="0">
                                          <p:val>
                                            <p:fltVal val="0"/>
                                          </p:val>
                                        </p:tav>
                                        <p:tav tm="100000">
                                          <p:val>
                                            <p:strVal val="#ppt_w"/>
                                          </p:val>
                                        </p:tav>
                                      </p:tavLst>
                                    </p:anim>
                                    <p:anim calcmode="lin" valueType="num">
                                      <p:cBhvr>
                                        <p:cTn id="21" dur="300" fill="hold"/>
                                        <p:tgtEl>
                                          <p:spTgt spid="16"/>
                                        </p:tgtEl>
                                        <p:attrNameLst>
                                          <p:attrName>ppt_h</p:attrName>
                                        </p:attrNameLst>
                                      </p:cBhvr>
                                      <p:tavLst>
                                        <p:tav tm="0">
                                          <p:val>
                                            <p:fltVal val="0"/>
                                          </p:val>
                                        </p:tav>
                                        <p:tav tm="100000">
                                          <p:val>
                                            <p:strVal val="#ppt_h"/>
                                          </p:val>
                                        </p:tav>
                                      </p:tavLst>
                                    </p:anim>
                                    <p:animEffect transition="in" filter="fade">
                                      <p:cBhvr>
                                        <p:cTn id="22" dur="3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300" fill="hold"/>
                                        <p:tgtEl>
                                          <p:spTgt spid="17"/>
                                        </p:tgtEl>
                                        <p:attrNameLst>
                                          <p:attrName>ppt_w</p:attrName>
                                        </p:attrNameLst>
                                      </p:cBhvr>
                                      <p:tavLst>
                                        <p:tav tm="0">
                                          <p:val>
                                            <p:fltVal val="0"/>
                                          </p:val>
                                        </p:tav>
                                        <p:tav tm="100000">
                                          <p:val>
                                            <p:strVal val="#ppt_w"/>
                                          </p:val>
                                        </p:tav>
                                      </p:tavLst>
                                    </p:anim>
                                    <p:anim calcmode="lin" valueType="num">
                                      <p:cBhvr>
                                        <p:cTn id="31" dur="300" fill="hold"/>
                                        <p:tgtEl>
                                          <p:spTgt spid="17"/>
                                        </p:tgtEl>
                                        <p:attrNameLst>
                                          <p:attrName>ppt_h</p:attrName>
                                        </p:attrNameLst>
                                      </p:cBhvr>
                                      <p:tavLst>
                                        <p:tav tm="0">
                                          <p:val>
                                            <p:fltVal val="0"/>
                                          </p:val>
                                        </p:tav>
                                        <p:tav tm="100000">
                                          <p:val>
                                            <p:strVal val="#ppt_h"/>
                                          </p:val>
                                        </p:tav>
                                      </p:tavLst>
                                    </p:anim>
                                    <p:animEffect transition="in" filter="fade">
                                      <p:cBhvr>
                                        <p:cTn id="32" dur="3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300" fill="hold"/>
                                        <p:tgtEl>
                                          <p:spTgt spid="18"/>
                                        </p:tgtEl>
                                        <p:attrNameLst>
                                          <p:attrName>ppt_w</p:attrName>
                                        </p:attrNameLst>
                                      </p:cBhvr>
                                      <p:tavLst>
                                        <p:tav tm="0">
                                          <p:val>
                                            <p:fltVal val="0"/>
                                          </p:val>
                                        </p:tav>
                                        <p:tav tm="100000">
                                          <p:val>
                                            <p:strVal val="#ppt_w"/>
                                          </p:val>
                                        </p:tav>
                                      </p:tavLst>
                                    </p:anim>
                                    <p:anim calcmode="lin" valueType="num">
                                      <p:cBhvr>
                                        <p:cTn id="41" dur="300" fill="hold"/>
                                        <p:tgtEl>
                                          <p:spTgt spid="18"/>
                                        </p:tgtEl>
                                        <p:attrNameLst>
                                          <p:attrName>ppt_h</p:attrName>
                                        </p:attrNameLst>
                                      </p:cBhvr>
                                      <p:tavLst>
                                        <p:tav tm="0">
                                          <p:val>
                                            <p:fltVal val="0"/>
                                          </p:val>
                                        </p:tav>
                                        <p:tav tm="100000">
                                          <p:val>
                                            <p:strVal val="#ppt_h"/>
                                          </p:val>
                                        </p:tav>
                                      </p:tavLst>
                                    </p:anim>
                                    <p:animEffect transition="in" filter="fade">
                                      <p:cBhvr>
                                        <p:cTn id="42" dur="3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300" fill="hold"/>
                                        <p:tgtEl>
                                          <p:spTgt spid="19"/>
                                        </p:tgtEl>
                                        <p:attrNameLst>
                                          <p:attrName>ppt_w</p:attrName>
                                        </p:attrNameLst>
                                      </p:cBhvr>
                                      <p:tavLst>
                                        <p:tav tm="0">
                                          <p:val>
                                            <p:fltVal val="0"/>
                                          </p:val>
                                        </p:tav>
                                        <p:tav tm="100000">
                                          <p:val>
                                            <p:strVal val="#ppt_w"/>
                                          </p:val>
                                        </p:tav>
                                      </p:tavLst>
                                    </p:anim>
                                    <p:anim calcmode="lin" valueType="num">
                                      <p:cBhvr>
                                        <p:cTn id="51" dur="300" fill="hold"/>
                                        <p:tgtEl>
                                          <p:spTgt spid="19"/>
                                        </p:tgtEl>
                                        <p:attrNameLst>
                                          <p:attrName>ppt_h</p:attrName>
                                        </p:attrNameLst>
                                      </p:cBhvr>
                                      <p:tavLst>
                                        <p:tav tm="0">
                                          <p:val>
                                            <p:fltVal val="0"/>
                                          </p:val>
                                        </p:tav>
                                        <p:tav tm="100000">
                                          <p:val>
                                            <p:strVal val="#ppt_h"/>
                                          </p:val>
                                        </p:tav>
                                      </p:tavLst>
                                    </p:anim>
                                    <p:animEffect transition="in" filter="fade">
                                      <p:cBhvr>
                                        <p:cTn id="52"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09B41D18-D254-2AD8-872D-C3F53FB3A56B}"/>
              </a:ext>
            </a:extLst>
          </p:cNvPr>
          <p:cNvSpPr>
            <a:spLocks noGrp="1"/>
          </p:cNvSpPr>
          <p:nvPr>
            <p:ph type="ctrTitle"/>
          </p:nvPr>
        </p:nvSpPr>
        <p:spPr/>
        <p:txBody>
          <a:bodyPr/>
          <a:lstStyle/>
          <a:p>
            <a:r>
              <a:rPr lang="en-US" sz="4000"/>
              <a:t>A few truths &amp; untruths</a:t>
            </a:r>
            <a:endParaRPr lang="en-US"/>
          </a:p>
        </p:txBody>
      </p:sp>
      <p:sp>
        <p:nvSpPr>
          <p:cNvPr id="22" name="Text Placeholder 2">
            <a:extLst>
              <a:ext uri="{FF2B5EF4-FFF2-40B4-BE49-F238E27FC236}">
                <a16:creationId xmlns:a16="http://schemas.microsoft.com/office/drawing/2014/main" id="{8F40EC43-0100-3653-7501-A51452BC3C16}"/>
              </a:ext>
            </a:extLst>
          </p:cNvPr>
          <p:cNvSpPr>
            <a:spLocks noGrp="1"/>
          </p:cNvSpPr>
          <p:nvPr>
            <p:ph type="body" sz="quarter" idx="15"/>
          </p:nvPr>
        </p:nvSpPr>
        <p:spPr>
          <a:xfrm>
            <a:off x="433387" y="1060283"/>
            <a:ext cx="7496175" cy="362796"/>
          </a:xfrm>
        </p:spPr>
        <p:txBody>
          <a:bodyPr/>
          <a:lstStyle/>
          <a:p>
            <a:r>
              <a:rPr lang="en-US" sz="2000"/>
              <a:t>Other</a:t>
            </a:r>
            <a:endParaRPr lang="en-US"/>
          </a:p>
        </p:txBody>
      </p:sp>
      <p:sp>
        <p:nvSpPr>
          <p:cNvPr id="24" name="Rounded Rectangle 23">
            <a:extLst>
              <a:ext uri="{FF2B5EF4-FFF2-40B4-BE49-F238E27FC236}">
                <a16:creationId xmlns:a16="http://schemas.microsoft.com/office/drawing/2014/main" id="{2008E2B2-AD3B-819E-444E-B9A400551A36}"/>
              </a:ext>
            </a:extLst>
          </p:cNvPr>
          <p:cNvSpPr/>
          <p:nvPr/>
        </p:nvSpPr>
        <p:spPr>
          <a:xfrm>
            <a:off x="433386" y="1542197"/>
            <a:ext cx="3563191" cy="2761857"/>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a:spcAft>
                <a:spcPts val="600"/>
              </a:spcAft>
            </a:pPr>
            <a:r>
              <a:rPr lang="en-GB" sz="1500" b="1">
                <a:solidFill>
                  <a:schemeClr val="tx1"/>
                </a:solidFill>
                <a:latin typeface="+mj-lt"/>
                <a:ea typeface="Calibri" panose="020F0502020204030204" pitchFamily="34" charset="0"/>
              </a:rPr>
              <a:t>Do we have a global GDC travel policy?</a:t>
            </a:r>
          </a:p>
          <a:p>
            <a:pPr>
              <a:spcAft>
                <a:spcPts val="600"/>
              </a:spcAft>
            </a:pPr>
            <a:r>
              <a:rPr lang="en-GB" sz="1500">
                <a:solidFill>
                  <a:schemeClr val="tx1"/>
                </a:solidFill>
                <a:latin typeface="+mj-lt"/>
                <a:ea typeface="Calibri" panose="020F0502020204030204" pitchFamily="34" charset="0"/>
              </a:rPr>
              <a:t>No, travel policies are part of local HR policies. </a:t>
            </a:r>
          </a:p>
        </p:txBody>
      </p:sp>
      <p:sp>
        <p:nvSpPr>
          <p:cNvPr id="25" name="Rounded Rectangle 24">
            <a:extLst>
              <a:ext uri="{FF2B5EF4-FFF2-40B4-BE49-F238E27FC236}">
                <a16:creationId xmlns:a16="http://schemas.microsoft.com/office/drawing/2014/main" id="{6E59C9CE-63A9-6663-7388-BAF0B639F3FE}"/>
              </a:ext>
            </a:extLst>
          </p:cNvPr>
          <p:cNvSpPr/>
          <p:nvPr/>
        </p:nvSpPr>
        <p:spPr>
          <a:xfrm>
            <a:off x="4330930" y="1542197"/>
            <a:ext cx="3563191" cy="2761857"/>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a:spcAft>
                <a:spcPts val="600"/>
              </a:spcAft>
            </a:pPr>
            <a:r>
              <a:rPr lang="en-GB" sz="1500" b="1">
                <a:solidFill>
                  <a:schemeClr val="tx1"/>
                </a:solidFill>
                <a:latin typeface="+mj-lt"/>
                <a:ea typeface="Calibri" panose="020F0502020204030204" pitchFamily="34" charset="0"/>
              </a:rPr>
              <a:t>Travel expenses: </a:t>
            </a:r>
          </a:p>
          <a:p>
            <a:pPr>
              <a:spcAft>
                <a:spcPts val="600"/>
              </a:spcAft>
            </a:pPr>
            <a:r>
              <a:rPr lang="en-GB" sz="1500">
                <a:solidFill>
                  <a:schemeClr val="tx1"/>
                </a:solidFill>
                <a:latin typeface="+mj-lt"/>
                <a:ea typeface="Calibri" panose="020F0502020204030204" pitchFamily="34" charset="0"/>
              </a:rPr>
              <a:t>paid by selling entity if the travel is on request of the selling entity (expenses: only hotel and travel, no per diem/dinner/lunch) </a:t>
            </a:r>
            <a:endParaRPr lang="en-BE" sz="1500">
              <a:solidFill>
                <a:schemeClr val="tx1"/>
              </a:solidFill>
              <a:latin typeface="+mj-lt"/>
              <a:ea typeface="Calibri" panose="020F0502020204030204" pitchFamily="34" charset="0"/>
            </a:endParaRPr>
          </a:p>
        </p:txBody>
      </p:sp>
      <p:sp>
        <p:nvSpPr>
          <p:cNvPr id="26" name="Rounded Rectangle 25">
            <a:extLst>
              <a:ext uri="{FF2B5EF4-FFF2-40B4-BE49-F238E27FC236}">
                <a16:creationId xmlns:a16="http://schemas.microsoft.com/office/drawing/2014/main" id="{7373DE6C-CE34-721F-7397-2E5B0FE73134}"/>
              </a:ext>
            </a:extLst>
          </p:cNvPr>
          <p:cNvSpPr/>
          <p:nvPr/>
        </p:nvSpPr>
        <p:spPr>
          <a:xfrm>
            <a:off x="8228475" y="1542197"/>
            <a:ext cx="3563191" cy="2761857"/>
          </a:xfrm>
          <a:prstGeom prst="roundRect">
            <a:avLst>
              <a:gd name="adj" fmla="val 9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a:spcAft>
                <a:spcPts val="600"/>
              </a:spcAft>
            </a:pPr>
            <a:r>
              <a:rPr lang="en-GB" sz="1500" b="1">
                <a:solidFill>
                  <a:schemeClr val="tx1"/>
                </a:solidFill>
                <a:latin typeface="+mj-lt"/>
                <a:ea typeface="Calibri" panose="020F0502020204030204" pitchFamily="34" charset="0"/>
              </a:rPr>
              <a:t>Certification training: </a:t>
            </a:r>
          </a:p>
          <a:p>
            <a:pPr>
              <a:spcAft>
                <a:spcPts val="600"/>
              </a:spcAft>
            </a:pPr>
            <a:r>
              <a:rPr lang="en-GB" sz="1500">
                <a:solidFill>
                  <a:schemeClr val="tx1"/>
                </a:solidFill>
                <a:latin typeface="+mj-lt"/>
                <a:ea typeface="Calibri" panose="020F0502020204030204" pitchFamily="34" charset="0"/>
              </a:rPr>
              <a:t>if requested by the selling entity extra code under Training “Training requested by ICO”. Billing to selling entity (manual, similar as approved bench time). Certification on the GDC’s initiative is booked on the local training code and should be included in the solution’s budget.</a:t>
            </a:r>
          </a:p>
        </p:txBody>
      </p:sp>
      <p:sp>
        <p:nvSpPr>
          <p:cNvPr id="28" name="Rounded Rectangle 27">
            <a:extLst>
              <a:ext uri="{FF2B5EF4-FFF2-40B4-BE49-F238E27FC236}">
                <a16:creationId xmlns:a16="http://schemas.microsoft.com/office/drawing/2014/main" id="{02E6E80D-275B-7C34-EC3A-D12B5718107C}"/>
              </a:ext>
            </a:extLst>
          </p:cNvPr>
          <p:cNvSpPr/>
          <p:nvPr/>
        </p:nvSpPr>
        <p:spPr>
          <a:xfrm>
            <a:off x="433386" y="4639203"/>
            <a:ext cx="3563191" cy="1482198"/>
          </a:xfrm>
          <a:prstGeom prst="roundRect">
            <a:avLst>
              <a:gd name="adj" fmla="val 167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a:spcAft>
                <a:spcPts val="600"/>
              </a:spcAft>
            </a:pPr>
            <a:r>
              <a:rPr lang="en-GB" sz="1500" b="1">
                <a:solidFill>
                  <a:schemeClr val="tx1"/>
                </a:solidFill>
                <a:effectLst/>
                <a:latin typeface="+mj-lt"/>
                <a:ea typeface="Calibri" panose="020F0502020204030204" pitchFamily="34" charset="0"/>
              </a:rPr>
              <a:t>Onboarding of new resource = Local HR: </a:t>
            </a:r>
          </a:p>
          <a:p>
            <a:pPr>
              <a:spcAft>
                <a:spcPts val="600"/>
              </a:spcAft>
            </a:pPr>
            <a:r>
              <a:rPr lang="en-GB" sz="1500">
                <a:solidFill>
                  <a:schemeClr val="tx1"/>
                </a:solidFill>
                <a:effectLst/>
                <a:latin typeface="+mj-lt"/>
                <a:ea typeface="Calibri" panose="020F0502020204030204" pitchFamily="34" charset="0"/>
              </a:rPr>
              <a:t>no recharge (overhead support) </a:t>
            </a:r>
          </a:p>
        </p:txBody>
      </p:sp>
      <p:sp>
        <p:nvSpPr>
          <p:cNvPr id="29" name="Rounded Rectangle 28">
            <a:extLst>
              <a:ext uri="{FF2B5EF4-FFF2-40B4-BE49-F238E27FC236}">
                <a16:creationId xmlns:a16="http://schemas.microsoft.com/office/drawing/2014/main" id="{1FA23C82-4404-E034-62E9-329CD81D5A3E}"/>
              </a:ext>
            </a:extLst>
          </p:cNvPr>
          <p:cNvSpPr/>
          <p:nvPr/>
        </p:nvSpPr>
        <p:spPr>
          <a:xfrm>
            <a:off x="4330930" y="4639203"/>
            <a:ext cx="3563191" cy="1482198"/>
          </a:xfrm>
          <a:prstGeom prst="roundRect">
            <a:avLst>
              <a:gd name="adj" fmla="val 1764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a:spcAft>
                <a:spcPts val="600"/>
              </a:spcAft>
            </a:pPr>
            <a:r>
              <a:rPr lang="en-GB" sz="1500" b="1">
                <a:solidFill>
                  <a:schemeClr val="tx1"/>
                </a:solidFill>
                <a:latin typeface="+mj-lt"/>
              </a:rPr>
              <a:t>SPOC for dedicated resources</a:t>
            </a:r>
            <a:r>
              <a:rPr lang="en-GB" sz="1500" b="1">
                <a:solidFill>
                  <a:schemeClr val="tx1"/>
                </a:solidFill>
                <a:latin typeface="+mj-lt"/>
                <a:ea typeface="Calibri" panose="020F0502020204030204" pitchFamily="34" charset="0"/>
              </a:rPr>
              <a:t>: </a:t>
            </a:r>
          </a:p>
          <a:p>
            <a:pPr>
              <a:spcAft>
                <a:spcPts val="600"/>
              </a:spcAft>
            </a:pPr>
            <a:r>
              <a:rPr lang="en-GB" sz="1500">
                <a:solidFill>
                  <a:schemeClr val="tx1"/>
                </a:solidFill>
                <a:latin typeface="+mj-lt"/>
                <a:ea typeface="Calibri" panose="020F0502020204030204" pitchFamily="34" charset="0"/>
              </a:rPr>
              <a:t>this is close to similar to team lead role, so no recharge for this role </a:t>
            </a:r>
            <a:r>
              <a:rPr lang="en-GB" sz="1500">
                <a:solidFill>
                  <a:schemeClr val="tx1"/>
                </a:solidFill>
                <a:effectLst/>
                <a:latin typeface="+mj-lt"/>
                <a:ea typeface="Calibri" panose="020F0502020204030204" pitchFamily="34" charset="0"/>
              </a:rPr>
              <a:t>(overhead support) </a:t>
            </a:r>
            <a:r>
              <a:rPr lang="en-GB" sz="1500">
                <a:solidFill>
                  <a:schemeClr val="tx1"/>
                </a:solidFill>
                <a:latin typeface="+mj-lt"/>
                <a:ea typeface="Calibri" panose="020F0502020204030204" pitchFamily="34" charset="0"/>
              </a:rPr>
              <a:t> </a:t>
            </a:r>
          </a:p>
        </p:txBody>
      </p:sp>
      <p:sp>
        <p:nvSpPr>
          <p:cNvPr id="30" name="Rounded Rectangle 29">
            <a:extLst>
              <a:ext uri="{FF2B5EF4-FFF2-40B4-BE49-F238E27FC236}">
                <a16:creationId xmlns:a16="http://schemas.microsoft.com/office/drawing/2014/main" id="{2EA35B47-4B80-2A47-6682-1E76B741DA12}"/>
              </a:ext>
            </a:extLst>
          </p:cNvPr>
          <p:cNvSpPr/>
          <p:nvPr/>
        </p:nvSpPr>
        <p:spPr>
          <a:xfrm>
            <a:off x="8228475" y="4639203"/>
            <a:ext cx="3563191" cy="1482198"/>
          </a:xfrm>
          <a:prstGeom prst="roundRect">
            <a:avLst>
              <a:gd name="adj" fmla="val 1764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91440" rIns="182880" bIns="91440" rtlCol="0" anchor="t"/>
          <a:lstStyle/>
          <a:p>
            <a:pPr>
              <a:spcAft>
                <a:spcPts val="600"/>
              </a:spcAft>
            </a:pPr>
            <a:r>
              <a:rPr lang="en-GB" sz="1500" b="1">
                <a:solidFill>
                  <a:schemeClr val="tx1"/>
                </a:solidFill>
                <a:latin typeface="+mj-lt"/>
              </a:rPr>
              <a:t>Queue hero: </a:t>
            </a:r>
          </a:p>
          <a:p>
            <a:pPr>
              <a:spcAft>
                <a:spcPts val="600"/>
              </a:spcAft>
            </a:pPr>
            <a:r>
              <a:rPr lang="en-GB" sz="1500">
                <a:solidFill>
                  <a:schemeClr val="tx1"/>
                </a:solidFill>
                <a:effectLst/>
                <a:latin typeface="+mj-lt"/>
                <a:ea typeface="Calibri" panose="020F0502020204030204" pitchFamily="34" charset="0"/>
              </a:rPr>
              <a:t>no recharge (overhead support) </a:t>
            </a:r>
          </a:p>
        </p:txBody>
      </p:sp>
      <p:sp>
        <p:nvSpPr>
          <p:cNvPr id="33" name="Oval 32">
            <a:extLst>
              <a:ext uri="{FF2B5EF4-FFF2-40B4-BE49-F238E27FC236}">
                <a16:creationId xmlns:a16="http://schemas.microsoft.com/office/drawing/2014/main" id="{0D4FCE32-0A11-6031-D02D-5CD9B211BF6D}"/>
              </a:ext>
            </a:extLst>
          </p:cNvPr>
          <p:cNvSpPr/>
          <p:nvPr/>
        </p:nvSpPr>
        <p:spPr>
          <a:xfrm>
            <a:off x="3673108" y="1502440"/>
            <a:ext cx="382138" cy="382138"/>
          </a:xfrm>
          <a:prstGeom prst="ellipse">
            <a:avLst/>
          </a:prstGeom>
          <a:solidFill>
            <a:schemeClr val="accent1"/>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1</a:t>
            </a:r>
          </a:p>
        </p:txBody>
      </p:sp>
      <p:sp>
        <p:nvSpPr>
          <p:cNvPr id="34" name="Oval 33">
            <a:extLst>
              <a:ext uri="{FF2B5EF4-FFF2-40B4-BE49-F238E27FC236}">
                <a16:creationId xmlns:a16="http://schemas.microsoft.com/office/drawing/2014/main" id="{C3EFA630-3CB7-43BE-CEE7-B2B57A6D721E}"/>
              </a:ext>
            </a:extLst>
          </p:cNvPr>
          <p:cNvSpPr/>
          <p:nvPr/>
        </p:nvSpPr>
        <p:spPr>
          <a:xfrm>
            <a:off x="7572824" y="1502440"/>
            <a:ext cx="382138" cy="382138"/>
          </a:xfrm>
          <a:prstGeom prst="ellipse">
            <a:avLst/>
          </a:prstGeom>
          <a:solidFill>
            <a:schemeClr val="accent1"/>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2</a:t>
            </a:r>
          </a:p>
        </p:txBody>
      </p:sp>
      <p:sp>
        <p:nvSpPr>
          <p:cNvPr id="35" name="Oval 34">
            <a:extLst>
              <a:ext uri="{FF2B5EF4-FFF2-40B4-BE49-F238E27FC236}">
                <a16:creationId xmlns:a16="http://schemas.microsoft.com/office/drawing/2014/main" id="{38BAD25F-BD86-1CB5-055A-FF26491442E0}"/>
              </a:ext>
            </a:extLst>
          </p:cNvPr>
          <p:cNvSpPr/>
          <p:nvPr/>
        </p:nvSpPr>
        <p:spPr>
          <a:xfrm>
            <a:off x="11465511" y="1502440"/>
            <a:ext cx="382138" cy="382138"/>
          </a:xfrm>
          <a:prstGeom prst="ellipse">
            <a:avLst/>
          </a:prstGeom>
          <a:solidFill>
            <a:schemeClr val="accent1"/>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3</a:t>
            </a:r>
          </a:p>
        </p:txBody>
      </p:sp>
      <p:sp>
        <p:nvSpPr>
          <p:cNvPr id="39" name="Oval 38">
            <a:extLst>
              <a:ext uri="{FF2B5EF4-FFF2-40B4-BE49-F238E27FC236}">
                <a16:creationId xmlns:a16="http://schemas.microsoft.com/office/drawing/2014/main" id="{1391F1BB-EADA-6701-99B2-8726151731FF}"/>
              </a:ext>
            </a:extLst>
          </p:cNvPr>
          <p:cNvSpPr/>
          <p:nvPr/>
        </p:nvSpPr>
        <p:spPr>
          <a:xfrm>
            <a:off x="3673108" y="4565885"/>
            <a:ext cx="382138" cy="382138"/>
          </a:xfrm>
          <a:prstGeom prst="ellipse">
            <a:avLst/>
          </a:prstGeom>
          <a:solidFill>
            <a:schemeClr val="accent1"/>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4</a:t>
            </a:r>
          </a:p>
        </p:txBody>
      </p:sp>
      <p:sp>
        <p:nvSpPr>
          <p:cNvPr id="40" name="Oval 39">
            <a:extLst>
              <a:ext uri="{FF2B5EF4-FFF2-40B4-BE49-F238E27FC236}">
                <a16:creationId xmlns:a16="http://schemas.microsoft.com/office/drawing/2014/main" id="{22FF6D01-F528-8A40-17F9-512B8E50F3A3}"/>
              </a:ext>
            </a:extLst>
          </p:cNvPr>
          <p:cNvSpPr/>
          <p:nvPr/>
        </p:nvSpPr>
        <p:spPr>
          <a:xfrm>
            <a:off x="7572824" y="4565885"/>
            <a:ext cx="382138" cy="382138"/>
          </a:xfrm>
          <a:prstGeom prst="ellipse">
            <a:avLst/>
          </a:prstGeom>
          <a:solidFill>
            <a:schemeClr val="accent1"/>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5</a:t>
            </a:r>
          </a:p>
        </p:txBody>
      </p:sp>
      <p:sp>
        <p:nvSpPr>
          <p:cNvPr id="41" name="Oval 40">
            <a:extLst>
              <a:ext uri="{FF2B5EF4-FFF2-40B4-BE49-F238E27FC236}">
                <a16:creationId xmlns:a16="http://schemas.microsoft.com/office/drawing/2014/main" id="{0E7D5B56-C993-76D3-42A0-53F6FC4E13EF}"/>
              </a:ext>
            </a:extLst>
          </p:cNvPr>
          <p:cNvSpPr/>
          <p:nvPr/>
        </p:nvSpPr>
        <p:spPr>
          <a:xfrm>
            <a:off x="11465511" y="4565885"/>
            <a:ext cx="382138" cy="382138"/>
          </a:xfrm>
          <a:prstGeom prst="ellipse">
            <a:avLst/>
          </a:prstGeom>
          <a:solidFill>
            <a:schemeClr val="accent1"/>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t>6</a:t>
            </a:r>
          </a:p>
        </p:txBody>
      </p:sp>
    </p:spTree>
    <p:extLst>
      <p:ext uri="{BB962C8B-B14F-4D97-AF65-F5344CB8AC3E}">
        <p14:creationId xmlns:p14="http://schemas.microsoft.com/office/powerpoint/2010/main" val="116209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300" fill="hold"/>
                                        <p:tgtEl>
                                          <p:spTgt spid="33"/>
                                        </p:tgtEl>
                                        <p:attrNameLst>
                                          <p:attrName>ppt_w</p:attrName>
                                        </p:attrNameLst>
                                      </p:cBhvr>
                                      <p:tavLst>
                                        <p:tav tm="0">
                                          <p:val>
                                            <p:fltVal val="0"/>
                                          </p:val>
                                        </p:tav>
                                        <p:tav tm="100000">
                                          <p:val>
                                            <p:strVal val="#ppt_w"/>
                                          </p:val>
                                        </p:tav>
                                      </p:tavLst>
                                    </p:anim>
                                    <p:anim calcmode="lin" valueType="num">
                                      <p:cBhvr>
                                        <p:cTn id="11" dur="300" fill="hold"/>
                                        <p:tgtEl>
                                          <p:spTgt spid="33"/>
                                        </p:tgtEl>
                                        <p:attrNameLst>
                                          <p:attrName>ppt_h</p:attrName>
                                        </p:attrNameLst>
                                      </p:cBhvr>
                                      <p:tavLst>
                                        <p:tav tm="0">
                                          <p:val>
                                            <p:fltVal val="0"/>
                                          </p:val>
                                        </p:tav>
                                        <p:tav tm="100000">
                                          <p:val>
                                            <p:strVal val="#ppt_h"/>
                                          </p:val>
                                        </p:tav>
                                      </p:tavLst>
                                    </p:anim>
                                    <p:animEffect transition="in" filter="fade">
                                      <p:cBhvr>
                                        <p:cTn id="12" dur="3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300" fill="hold"/>
                                        <p:tgtEl>
                                          <p:spTgt spid="34"/>
                                        </p:tgtEl>
                                        <p:attrNameLst>
                                          <p:attrName>ppt_w</p:attrName>
                                        </p:attrNameLst>
                                      </p:cBhvr>
                                      <p:tavLst>
                                        <p:tav tm="0">
                                          <p:val>
                                            <p:fltVal val="0"/>
                                          </p:val>
                                        </p:tav>
                                        <p:tav tm="100000">
                                          <p:val>
                                            <p:strVal val="#ppt_w"/>
                                          </p:val>
                                        </p:tav>
                                      </p:tavLst>
                                    </p:anim>
                                    <p:anim calcmode="lin" valueType="num">
                                      <p:cBhvr>
                                        <p:cTn id="21" dur="300" fill="hold"/>
                                        <p:tgtEl>
                                          <p:spTgt spid="34"/>
                                        </p:tgtEl>
                                        <p:attrNameLst>
                                          <p:attrName>ppt_h</p:attrName>
                                        </p:attrNameLst>
                                      </p:cBhvr>
                                      <p:tavLst>
                                        <p:tav tm="0">
                                          <p:val>
                                            <p:fltVal val="0"/>
                                          </p:val>
                                        </p:tav>
                                        <p:tav tm="100000">
                                          <p:val>
                                            <p:strVal val="#ppt_h"/>
                                          </p:val>
                                        </p:tav>
                                      </p:tavLst>
                                    </p:anim>
                                    <p:animEffect transition="in" filter="fade">
                                      <p:cBhvr>
                                        <p:cTn id="22" dur="3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300" fill="hold"/>
                                        <p:tgtEl>
                                          <p:spTgt spid="35"/>
                                        </p:tgtEl>
                                        <p:attrNameLst>
                                          <p:attrName>ppt_w</p:attrName>
                                        </p:attrNameLst>
                                      </p:cBhvr>
                                      <p:tavLst>
                                        <p:tav tm="0">
                                          <p:val>
                                            <p:fltVal val="0"/>
                                          </p:val>
                                        </p:tav>
                                        <p:tav tm="100000">
                                          <p:val>
                                            <p:strVal val="#ppt_w"/>
                                          </p:val>
                                        </p:tav>
                                      </p:tavLst>
                                    </p:anim>
                                    <p:anim calcmode="lin" valueType="num">
                                      <p:cBhvr>
                                        <p:cTn id="31" dur="300" fill="hold"/>
                                        <p:tgtEl>
                                          <p:spTgt spid="35"/>
                                        </p:tgtEl>
                                        <p:attrNameLst>
                                          <p:attrName>ppt_h</p:attrName>
                                        </p:attrNameLst>
                                      </p:cBhvr>
                                      <p:tavLst>
                                        <p:tav tm="0">
                                          <p:val>
                                            <p:fltVal val="0"/>
                                          </p:val>
                                        </p:tav>
                                        <p:tav tm="100000">
                                          <p:val>
                                            <p:strVal val="#ppt_h"/>
                                          </p:val>
                                        </p:tav>
                                      </p:tavLst>
                                    </p:anim>
                                    <p:animEffect transition="in" filter="fade">
                                      <p:cBhvr>
                                        <p:cTn id="32" dur="3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300" fill="hold"/>
                                        <p:tgtEl>
                                          <p:spTgt spid="39"/>
                                        </p:tgtEl>
                                        <p:attrNameLst>
                                          <p:attrName>ppt_w</p:attrName>
                                        </p:attrNameLst>
                                      </p:cBhvr>
                                      <p:tavLst>
                                        <p:tav tm="0">
                                          <p:val>
                                            <p:fltVal val="0"/>
                                          </p:val>
                                        </p:tav>
                                        <p:tav tm="100000">
                                          <p:val>
                                            <p:strVal val="#ppt_w"/>
                                          </p:val>
                                        </p:tav>
                                      </p:tavLst>
                                    </p:anim>
                                    <p:anim calcmode="lin" valueType="num">
                                      <p:cBhvr>
                                        <p:cTn id="41" dur="300" fill="hold"/>
                                        <p:tgtEl>
                                          <p:spTgt spid="39"/>
                                        </p:tgtEl>
                                        <p:attrNameLst>
                                          <p:attrName>ppt_h</p:attrName>
                                        </p:attrNameLst>
                                      </p:cBhvr>
                                      <p:tavLst>
                                        <p:tav tm="0">
                                          <p:val>
                                            <p:fltVal val="0"/>
                                          </p:val>
                                        </p:tav>
                                        <p:tav tm="100000">
                                          <p:val>
                                            <p:strVal val="#ppt_h"/>
                                          </p:val>
                                        </p:tav>
                                      </p:tavLst>
                                    </p:anim>
                                    <p:animEffect transition="in" filter="fade">
                                      <p:cBhvr>
                                        <p:cTn id="42" dur="3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p:cTn id="50" dur="300" fill="hold"/>
                                        <p:tgtEl>
                                          <p:spTgt spid="40"/>
                                        </p:tgtEl>
                                        <p:attrNameLst>
                                          <p:attrName>ppt_w</p:attrName>
                                        </p:attrNameLst>
                                      </p:cBhvr>
                                      <p:tavLst>
                                        <p:tav tm="0">
                                          <p:val>
                                            <p:fltVal val="0"/>
                                          </p:val>
                                        </p:tav>
                                        <p:tav tm="100000">
                                          <p:val>
                                            <p:strVal val="#ppt_w"/>
                                          </p:val>
                                        </p:tav>
                                      </p:tavLst>
                                    </p:anim>
                                    <p:anim calcmode="lin" valueType="num">
                                      <p:cBhvr>
                                        <p:cTn id="51" dur="300" fill="hold"/>
                                        <p:tgtEl>
                                          <p:spTgt spid="40"/>
                                        </p:tgtEl>
                                        <p:attrNameLst>
                                          <p:attrName>ppt_h</p:attrName>
                                        </p:attrNameLst>
                                      </p:cBhvr>
                                      <p:tavLst>
                                        <p:tav tm="0">
                                          <p:val>
                                            <p:fltVal val="0"/>
                                          </p:val>
                                        </p:tav>
                                        <p:tav tm="100000">
                                          <p:val>
                                            <p:strVal val="#ppt_h"/>
                                          </p:val>
                                        </p:tav>
                                      </p:tavLst>
                                    </p:anim>
                                    <p:animEffect transition="in" filter="fade">
                                      <p:cBhvr>
                                        <p:cTn id="52" dur="3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1"/>
                                        </p:tgtEl>
                                        <p:attrNameLst>
                                          <p:attrName>style.visibility</p:attrName>
                                        </p:attrNameLst>
                                      </p:cBhvr>
                                      <p:to>
                                        <p:strVal val="visible"/>
                                      </p:to>
                                    </p:set>
                                    <p:anim calcmode="lin" valueType="num">
                                      <p:cBhvr>
                                        <p:cTn id="60" dur="300" fill="hold"/>
                                        <p:tgtEl>
                                          <p:spTgt spid="41"/>
                                        </p:tgtEl>
                                        <p:attrNameLst>
                                          <p:attrName>ppt_w</p:attrName>
                                        </p:attrNameLst>
                                      </p:cBhvr>
                                      <p:tavLst>
                                        <p:tav tm="0">
                                          <p:val>
                                            <p:fltVal val="0"/>
                                          </p:val>
                                        </p:tav>
                                        <p:tav tm="100000">
                                          <p:val>
                                            <p:strVal val="#ppt_w"/>
                                          </p:val>
                                        </p:tav>
                                      </p:tavLst>
                                    </p:anim>
                                    <p:anim calcmode="lin" valueType="num">
                                      <p:cBhvr>
                                        <p:cTn id="61" dur="300" fill="hold"/>
                                        <p:tgtEl>
                                          <p:spTgt spid="41"/>
                                        </p:tgtEl>
                                        <p:attrNameLst>
                                          <p:attrName>ppt_h</p:attrName>
                                        </p:attrNameLst>
                                      </p:cBhvr>
                                      <p:tavLst>
                                        <p:tav tm="0">
                                          <p:val>
                                            <p:fltVal val="0"/>
                                          </p:val>
                                        </p:tav>
                                        <p:tav tm="100000">
                                          <p:val>
                                            <p:strVal val="#ppt_h"/>
                                          </p:val>
                                        </p:tav>
                                      </p:tavLst>
                                    </p:anim>
                                    <p:animEffect transition="in" filter="fade">
                                      <p:cBhvr>
                                        <p:cTn id="62" dur="3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30" grpId="0" animBg="1"/>
      <p:bldP spid="33" grpId="0" animBg="1"/>
      <p:bldP spid="34" grpId="0" animBg="1"/>
      <p:bldP spid="35" grpId="0" animBg="1"/>
      <p:bldP spid="39" grpId="0" animBg="1"/>
      <p:bldP spid="40" grpId="0" animBg="1"/>
      <p:bldP spid="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DCE9F-E6D8-6694-26D7-1E9AE5B92076}"/>
            </a:ext>
          </a:extLst>
        </p:cNvPr>
        <p:cNvGrpSpPr/>
        <p:nvPr/>
      </p:nvGrpSpPr>
      <p:grpSpPr>
        <a:xfrm>
          <a:off x="0" y="0"/>
          <a:ext cx="0" cy="0"/>
          <a:chOff x="0" y="0"/>
          <a:chExt cx="0" cy="0"/>
        </a:xfrm>
      </p:grpSpPr>
      <p:pic>
        <p:nvPicPr>
          <p:cNvPr id="12" name="Picture Placeholder 11" descr="A group of people sitting around a table&#10;&#10;Description automatically generated">
            <a:extLst>
              <a:ext uri="{FF2B5EF4-FFF2-40B4-BE49-F238E27FC236}">
                <a16:creationId xmlns:a16="http://schemas.microsoft.com/office/drawing/2014/main" id="{40CFD3AD-D153-C6C3-8318-AE37F73FAB5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5" r="5"/>
          <a:stretch/>
        </p:blipFill>
        <p:spPr/>
      </p:pic>
      <p:sp>
        <p:nvSpPr>
          <p:cNvPr id="6" name="Round Same Side Corner Rectangle 5">
            <a:extLst>
              <a:ext uri="{FF2B5EF4-FFF2-40B4-BE49-F238E27FC236}">
                <a16:creationId xmlns:a16="http://schemas.microsoft.com/office/drawing/2014/main" id="{E07E8656-FCE0-C3B1-EC22-5CCDC6731D3E}"/>
              </a:ext>
            </a:extLst>
          </p:cNvPr>
          <p:cNvSpPr/>
          <p:nvPr/>
        </p:nvSpPr>
        <p:spPr>
          <a:xfrm flipV="1">
            <a:off x="438600" y="2388358"/>
            <a:ext cx="11311128" cy="3598022"/>
          </a:xfrm>
          <a:prstGeom prst="round2SameRect">
            <a:avLst>
              <a:gd name="adj1" fmla="val 8402"/>
              <a:gd name="adj2" fmla="val 0"/>
            </a:avLst>
          </a:prstGeom>
          <a:gradFill>
            <a:gsLst>
              <a:gs pos="26000">
                <a:schemeClr val="tx1">
                  <a:lumMod val="50000"/>
                  <a:alpha val="73000"/>
                </a:schemeClr>
              </a:gs>
              <a:gs pos="99000">
                <a:schemeClr val="tx1">
                  <a:lumMod val="5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045096F-E3FF-7C68-0037-AD557AACE49F}"/>
              </a:ext>
            </a:extLst>
          </p:cNvPr>
          <p:cNvSpPr>
            <a:spLocks noGrp="1"/>
          </p:cNvSpPr>
          <p:nvPr>
            <p:ph type="body" sz="quarter" idx="13"/>
          </p:nvPr>
        </p:nvSpPr>
        <p:spPr>
          <a:xfrm>
            <a:off x="434028" y="3540628"/>
            <a:ext cx="11315700" cy="1638514"/>
          </a:xfrm>
        </p:spPr>
        <p:txBody>
          <a:bodyPr/>
          <a:lstStyle/>
          <a:p>
            <a:pPr marL="0" marR="0" lvl="0" indent="0" algn="ctr" defTabSz="914400" rtl="0" eaLnBrk="1" fontAlgn="auto" latinLnBrk="0" hangingPunct="1">
              <a:lnSpc>
                <a:spcPct val="90000"/>
              </a:lnSpc>
              <a:spcBef>
                <a:spcPts val="0"/>
              </a:spcBef>
              <a:spcAft>
                <a:spcPts val="1000"/>
              </a:spcAft>
              <a:buClr>
                <a:srgbClr val="C42828"/>
              </a:buClr>
              <a:buSzTx/>
              <a:buFont typeface="Arial" panose="020B0604020202020204" pitchFamily="34" charset="0"/>
              <a:buNone/>
              <a:tabLst/>
              <a:defRPr/>
            </a:pPr>
            <a:r>
              <a:rPr lang="en-US" spc="0">
                <a:solidFill>
                  <a:srgbClr val="FFFFFF"/>
                </a:solidFill>
                <a:latin typeface="Century Gothic" panose="020F0302020204030204"/>
              </a:rPr>
              <a:t>S</a:t>
            </a:r>
            <a:r>
              <a:rPr kumimoji="0" lang="en-US" b="1" i="0" u="none" strike="noStrike" kern="1200" cap="none" spc="0" normalizeH="0" baseline="0" noProof="0">
                <a:ln>
                  <a:noFill/>
                </a:ln>
                <a:solidFill>
                  <a:srgbClr val="FFFFFF"/>
                </a:solidFill>
                <a:effectLst/>
                <a:uLnTx/>
                <a:uFillTx/>
                <a:latin typeface="Century Gothic" panose="020F0302020204030204"/>
                <a:ea typeface="+mn-ea"/>
                <a:cs typeface="+mn-cs"/>
              </a:rPr>
              <a:t>elf learning section</a:t>
            </a:r>
          </a:p>
        </p:txBody>
      </p:sp>
    </p:spTree>
    <p:extLst>
      <p:ext uri="{BB962C8B-B14F-4D97-AF65-F5344CB8AC3E}">
        <p14:creationId xmlns:p14="http://schemas.microsoft.com/office/powerpoint/2010/main" val="393166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EDB4A-6B6F-A34E-4442-0794D7781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8743E1-FC72-021B-6540-A27BD135EBE4}"/>
              </a:ext>
            </a:extLst>
          </p:cNvPr>
          <p:cNvSpPr>
            <a:spLocks noGrp="1"/>
          </p:cNvSpPr>
          <p:nvPr>
            <p:ph type="ctrTitle"/>
          </p:nvPr>
        </p:nvSpPr>
        <p:spPr>
          <a:xfrm>
            <a:off x="433754" y="360609"/>
            <a:ext cx="10234246" cy="1505604"/>
          </a:xfrm>
        </p:spPr>
        <p:txBody>
          <a:bodyPr>
            <a:normAutofit/>
          </a:bodyPr>
          <a:lstStyle/>
          <a:p>
            <a:r>
              <a:rPr lang="en-US"/>
              <a:t>Data transparency: </a:t>
            </a:r>
            <a:br>
              <a:rPr lang="en-US"/>
            </a:br>
            <a:r>
              <a:rPr lang="en-US"/>
              <a:t>tools and processes</a:t>
            </a:r>
          </a:p>
        </p:txBody>
      </p:sp>
      <p:pic>
        <p:nvPicPr>
          <p:cNvPr id="21" name="Picture Placeholder 20" descr="A person sitting at a desk using a computer&#10;&#10;Description automatically generated">
            <a:extLst>
              <a:ext uri="{FF2B5EF4-FFF2-40B4-BE49-F238E27FC236}">
                <a16:creationId xmlns:a16="http://schemas.microsoft.com/office/drawing/2014/main" id="{D9124FB4-50F5-6406-41DA-CD83317F7A5A}"/>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p:pic>
      <p:sp>
        <p:nvSpPr>
          <p:cNvPr id="14" name="Text Placeholder 4">
            <a:extLst>
              <a:ext uri="{FF2B5EF4-FFF2-40B4-BE49-F238E27FC236}">
                <a16:creationId xmlns:a16="http://schemas.microsoft.com/office/drawing/2014/main" id="{1D61F3A6-54BA-C188-E781-55D43BA96934}"/>
              </a:ext>
            </a:extLst>
          </p:cNvPr>
          <p:cNvSpPr txBox="1">
            <a:spLocks/>
          </p:cNvSpPr>
          <p:nvPr/>
        </p:nvSpPr>
        <p:spPr>
          <a:xfrm>
            <a:off x="1370782" y="2192676"/>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Scheduling: </a:t>
            </a:r>
            <a:r>
              <a:rPr lang="en-US" err="1"/>
              <a:t>Ionbiz</a:t>
            </a:r>
            <a:endParaRPr lang="en-BE"/>
          </a:p>
        </p:txBody>
      </p:sp>
      <p:sp>
        <p:nvSpPr>
          <p:cNvPr id="16" name="Text Placeholder 7">
            <a:extLst>
              <a:ext uri="{FF2B5EF4-FFF2-40B4-BE49-F238E27FC236}">
                <a16:creationId xmlns:a16="http://schemas.microsoft.com/office/drawing/2014/main" id="{B6843783-B6C4-4877-AEFB-9F14B97C9958}"/>
              </a:ext>
            </a:extLst>
          </p:cNvPr>
          <p:cNvSpPr txBox="1">
            <a:spLocks/>
          </p:cNvSpPr>
          <p:nvPr/>
        </p:nvSpPr>
        <p:spPr>
          <a:xfrm>
            <a:off x="1370782" y="3124699"/>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Recruitment: </a:t>
            </a:r>
            <a:r>
              <a:rPr lang="en-US" err="1"/>
              <a:t>Devops</a:t>
            </a:r>
            <a:r>
              <a:rPr lang="en-US"/>
              <a:t> Recruitment</a:t>
            </a:r>
            <a:endParaRPr lang="en-BE"/>
          </a:p>
        </p:txBody>
      </p:sp>
      <p:sp>
        <p:nvSpPr>
          <p:cNvPr id="18" name="Text Placeholder 9">
            <a:extLst>
              <a:ext uri="{FF2B5EF4-FFF2-40B4-BE49-F238E27FC236}">
                <a16:creationId xmlns:a16="http://schemas.microsoft.com/office/drawing/2014/main" id="{A6C526B2-B1EE-6211-7621-1D36D636CC31}"/>
              </a:ext>
            </a:extLst>
          </p:cNvPr>
          <p:cNvSpPr txBox="1">
            <a:spLocks/>
          </p:cNvSpPr>
          <p:nvPr/>
        </p:nvSpPr>
        <p:spPr>
          <a:xfrm>
            <a:off x="1370782" y="3918499"/>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Reporting: SAC</a:t>
            </a:r>
            <a:endParaRPr lang="en-BE"/>
          </a:p>
        </p:txBody>
      </p:sp>
      <p:sp>
        <p:nvSpPr>
          <p:cNvPr id="20" name="Text Placeholder 11">
            <a:extLst>
              <a:ext uri="{FF2B5EF4-FFF2-40B4-BE49-F238E27FC236}">
                <a16:creationId xmlns:a16="http://schemas.microsoft.com/office/drawing/2014/main" id="{AA24D021-98C0-1D09-36CE-F8ACAD46A57D}"/>
              </a:ext>
            </a:extLst>
          </p:cNvPr>
          <p:cNvSpPr txBox="1">
            <a:spLocks/>
          </p:cNvSpPr>
          <p:nvPr/>
        </p:nvSpPr>
        <p:spPr>
          <a:xfrm>
            <a:off x="1370782" y="4897561"/>
            <a:ext cx="4725218" cy="367201"/>
          </a:xfrm>
          <a:prstGeom prst="rect">
            <a:avLst/>
          </a:prstGeom>
        </p:spPr>
        <p:txBody>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Sales Pipeline: MS CRM or </a:t>
            </a:r>
            <a:r>
              <a:rPr lang="en-US" err="1"/>
              <a:t>Hubspot</a:t>
            </a:r>
            <a:endParaRPr lang="en-BE"/>
          </a:p>
        </p:txBody>
      </p:sp>
      <p:grpSp>
        <p:nvGrpSpPr>
          <p:cNvPr id="24" name="Group 23">
            <a:extLst>
              <a:ext uri="{FF2B5EF4-FFF2-40B4-BE49-F238E27FC236}">
                <a16:creationId xmlns:a16="http://schemas.microsoft.com/office/drawing/2014/main" id="{91FE93B6-7FBF-2961-D7A4-49123B694C8F}"/>
              </a:ext>
            </a:extLst>
          </p:cNvPr>
          <p:cNvGrpSpPr/>
          <p:nvPr/>
        </p:nvGrpSpPr>
        <p:grpSpPr>
          <a:xfrm>
            <a:off x="481369" y="2054977"/>
            <a:ext cx="731003" cy="604135"/>
            <a:chOff x="9221221" y="4838015"/>
            <a:chExt cx="1584255" cy="1309302"/>
          </a:xfrm>
        </p:grpSpPr>
        <p:pic>
          <p:nvPicPr>
            <p:cNvPr id="25" name="Picture 24">
              <a:extLst>
                <a:ext uri="{FF2B5EF4-FFF2-40B4-BE49-F238E27FC236}">
                  <a16:creationId xmlns:a16="http://schemas.microsoft.com/office/drawing/2014/main" id="{DBF8EE91-0E9A-0109-F182-7BA2E65ACE9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358698" y="4838015"/>
              <a:ext cx="1309302" cy="1309302"/>
            </a:xfrm>
            <a:prstGeom prst="rect">
              <a:avLst/>
            </a:prstGeom>
          </p:spPr>
        </p:pic>
        <p:sp>
          <p:nvSpPr>
            <p:cNvPr id="26" name="Text Placeholder 8">
              <a:extLst>
                <a:ext uri="{FF2B5EF4-FFF2-40B4-BE49-F238E27FC236}">
                  <a16:creationId xmlns:a16="http://schemas.microsoft.com/office/drawing/2014/main" id="{F3B07747-3008-45A7-E84C-5F8BFC8A51E0}"/>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1</a:t>
              </a:r>
            </a:p>
          </p:txBody>
        </p:sp>
      </p:grpSp>
      <p:grpSp>
        <p:nvGrpSpPr>
          <p:cNvPr id="27" name="Group 26">
            <a:extLst>
              <a:ext uri="{FF2B5EF4-FFF2-40B4-BE49-F238E27FC236}">
                <a16:creationId xmlns:a16="http://schemas.microsoft.com/office/drawing/2014/main" id="{07FE6E24-3661-7D50-A9A5-474EBDF93B16}"/>
              </a:ext>
            </a:extLst>
          </p:cNvPr>
          <p:cNvGrpSpPr/>
          <p:nvPr/>
        </p:nvGrpSpPr>
        <p:grpSpPr>
          <a:xfrm>
            <a:off x="481369" y="2986351"/>
            <a:ext cx="731003" cy="604135"/>
            <a:chOff x="9221221" y="4838015"/>
            <a:chExt cx="1584255" cy="1309302"/>
          </a:xfrm>
        </p:grpSpPr>
        <p:pic>
          <p:nvPicPr>
            <p:cNvPr id="28" name="Picture 27">
              <a:extLst>
                <a:ext uri="{FF2B5EF4-FFF2-40B4-BE49-F238E27FC236}">
                  <a16:creationId xmlns:a16="http://schemas.microsoft.com/office/drawing/2014/main" id="{286A3CA5-9BB5-4725-6690-B546349CA62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5400000">
              <a:off x="9358698" y="4838015"/>
              <a:ext cx="1309302" cy="1309302"/>
            </a:xfrm>
            <a:prstGeom prst="rect">
              <a:avLst/>
            </a:prstGeom>
          </p:spPr>
        </p:pic>
        <p:sp>
          <p:nvSpPr>
            <p:cNvPr id="29" name="Text Placeholder 8">
              <a:extLst>
                <a:ext uri="{FF2B5EF4-FFF2-40B4-BE49-F238E27FC236}">
                  <a16:creationId xmlns:a16="http://schemas.microsoft.com/office/drawing/2014/main" id="{1BA0156F-A66D-0EA3-93F7-B8BA7CC0E549}"/>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2</a:t>
              </a:r>
            </a:p>
          </p:txBody>
        </p:sp>
      </p:grpSp>
      <p:grpSp>
        <p:nvGrpSpPr>
          <p:cNvPr id="30" name="Group 29">
            <a:extLst>
              <a:ext uri="{FF2B5EF4-FFF2-40B4-BE49-F238E27FC236}">
                <a16:creationId xmlns:a16="http://schemas.microsoft.com/office/drawing/2014/main" id="{04BDF931-CBBE-4E6D-3304-BE3290FF4A5B}"/>
              </a:ext>
            </a:extLst>
          </p:cNvPr>
          <p:cNvGrpSpPr/>
          <p:nvPr/>
        </p:nvGrpSpPr>
        <p:grpSpPr>
          <a:xfrm>
            <a:off x="481369" y="3948249"/>
            <a:ext cx="731003" cy="604135"/>
            <a:chOff x="9221221" y="4838015"/>
            <a:chExt cx="1584255" cy="1309302"/>
          </a:xfrm>
        </p:grpSpPr>
        <p:pic>
          <p:nvPicPr>
            <p:cNvPr id="31" name="Picture 30">
              <a:extLst>
                <a:ext uri="{FF2B5EF4-FFF2-40B4-BE49-F238E27FC236}">
                  <a16:creationId xmlns:a16="http://schemas.microsoft.com/office/drawing/2014/main" id="{F067D60D-F884-62B4-CD78-480863D4E0E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0800000">
              <a:off x="9358697" y="4838015"/>
              <a:ext cx="1309302" cy="1309302"/>
            </a:xfrm>
            <a:prstGeom prst="rect">
              <a:avLst/>
            </a:prstGeom>
          </p:spPr>
        </p:pic>
        <p:sp>
          <p:nvSpPr>
            <p:cNvPr id="32" name="Text Placeholder 8">
              <a:extLst>
                <a:ext uri="{FF2B5EF4-FFF2-40B4-BE49-F238E27FC236}">
                  <a16:creationId xmlns:a16="http://schemas.microsoft.com/office/drawing/2014/main" id="{AB060E75-BC35-BB34-7E10-C494F2C4A954}"/>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3</a:t>
              </a:r>
            </a:p>
          </p:txBody>
        </p:sp>
      </p:grpSp>
      <p:grpSp>
        <p:nvGrpSpPr>
          <p:cNvPr id="33" name="Group 32">
            <a:extLst>
              <a:ext uri="{FF2B5EF4-FFF2-40B4-BE49-F238E27FC236}">
                <a16:creationId xmlns:a16="http://schemas.microsoft.com/office/drawing/2014/main" id="{0D3EA671-D9F3-9D29-78F9-067E4D62250D}"/>
              </a:ext>
            </a:extLst>
          </p:cNvPr>
          <p:cNvGrpSpPr/>
          <p:nvPr/>
        </p:nvGrpSpPr>
        <p:grpSpPr>
          <a:xfrm>
            <a:off x="481369" y="4894740"/>
            <a:ext cx="731003" cy="604135"/>
            <a:chOff x="9221221" y="4838015"/>
            <a:chExt cx="1584255" cy="1309302"/>
          </a:xfrm>
        </p:grpSpPr>
        <p:pic>
          <p:nvPicPr>
            <p:cNvPr id="34" name="Picture 33">
              <a:extLst>
                <a:ext uri="{FF2B5EF4-FFF2-40B4-BE49-F238E27FC236}">
                  <a16:creationId xmlns:a16="http://schemas.microsoft.com/office/drawing/2014/main" id="{E0A867EA-ADE5-909F-A636-21B9F4018E7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rot="16200000">
              <a:off x="9358698" y="4838015"/>
              <a:ext cx="1309302" cy="1309302"/>
            </a:xfrm>
            <a:prstGeom prst="rect">
              <a:avLst/>
            </a:prstGeom>
          </p:spPr>
        </p:pic>
        <p:sp>
          <p:nvSpPr>
            <p:cNvPr id="35" name="Text Placeholder 8">
              <a:extLst>
                <a:ext uri="{FF2B5EF4-FFF2-40B4-BE49-F238E27FC236}">
                  <a16:creationId xmlns:a16="http://schemas.microsoft.com/office/drawing/2014/main" id="{3E03F000-76B8-93F9-6480-437E756EFA1B}"/>
                </a:ext>
              </a:extLst>
            </p:cNvPr>
            <p:cNvSpPr txBox="1">
              <a:spLocks/>
            </p:cNvSpPr>
            <p:nvPr/>
          </p:nvSpPr>
          <p:spPr>
            <a:xfrm>
              <a:off x="9221221" y="510030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a:solidFill>
                    <a:schemeClr val="bg1"/>
                  </a:solidFill>
                </a:rPr>
                <a:t>4</a:t>
              </a:r>
            </a:p>
          </p:txBody>
        </p:sp>
      </p:grpSp>
      <p:cxnSp>
        <p:nvCxnSpPr>
          <p:cNvPr id="39" name="Straight Connector 38">
            <a:extLst>
              <a:ext uri="{FF2B5EF4-FFF2-40B4-BE49-F238E27FC236}">
                <a16:creationId xmlns:a16="http://schemas.microsoft.com/office/drawing/2014/main" id="{CA4F1351-9C4A-3448-A89C-325B2C996CA3}"/>
              </a:ext>
            </a:extLst>
          </p:cNvPr>
          <p:cNvCxnSpPr>
            <a:cxnSpLocks/>
          </p:cNvCxnSpPr>
          <p:nvPr/>
        </p:nvCxnSpPr>
        <p:spPr>
          <a:xfrm>
            <a:off x="1453242" y="2830723"/>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6871DF6-9A0C-23E3-EA67-84146196AFF8}"/>
              </a:ext>
            </a:extLst>
          </p:cNvPr>
          <p:cNvCxnSpPr>
            <a:cxnSpLocks/>
          </p:cNvCxnSpPr>
          <p:nvPr/>
        </p:nvCxnSpPr>
        <p:spPr>
          <a:xfrm>
            <a:off x="1453242" y="3761452"/>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991ABBE-6616-77BE-A105-AD867D45045E}"/>
              </a:ext>
            </a:extLst>
          </p:cNvPr>
          <p:cNvCxnSpPr>
            <a:cxnSpLocks/>
          </p:cNvCxnSpPr>
          <p:nvPr/>
        </p:nvCxnSpPr>
        <p:spPr>
          <a:xfrm>
            <a:off x="1453242" y="4737151"/>
            <a:ext cx="4016829" cy="0"/>
          </a:xfrm>
          <a:prstGeom prst="line">
            <a:avLst/>
          </a:prstGeom>
          <a:ln w="12700">
            <a:gradFill>
              <a:gsLst>
                <a:gs pos="0">
                  <a:schemeClr val="bg1">
                    <a:lumMod val="85000"/>
                    <a:alpha val="0"/>
                  </a:schemeClr>
                </a:gs>
                <a:gs pos="99000">
                  <a:schemeClr val="bg1">
                    <a:lumMod val="8500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D290F8E3-6DE0-8DAE-1FBA-6C2750EB3DF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9967"/>
          <a:stretch/>
        </p:blipFill>
        <p:spPr>
          <a:xfrm>
            <a:off x="7343441" y="5100562"/>
            <a:ext cx="2617690" cy="1055611"/>
          </a:xfrm>
          <a:prstGeom prst="rect">
            <a:avLst/>
          </a:prstGeom>
        </p:spPr>
      </p:pic>
      <p:grpSp>
        <p:nvGrpSpPr>
          <p:cNvPr id="12" name="Graphic 17">
            <a:extLst>
              <a:ext uri="{FF2B5EF4-FFF2-40B4-BE49-F238E27FC236}">
                <a16:creationId xmlns:a16="http://schemas.microsoft.com/office/drawing/2014/main" id="{D9713BE3-18FD-D7F3-295C-9853EDCF1A53}"/>
              </a:ext>
            </a:extLst>
          </p:cNvPr>
          <p:cNvGrpSpPr/>
          <p:nvPr/>
        </p:nvGrpSpPr>
        <p:grpSpPr>
          <a:xfrm>
            <a:off x="11631758" y="6265489"/>
            <a:ext cx="239815" cy="356979"/>
            <a:chOff x="11607408" y="6132443"/>
            <a:chExt cx="290229" cy="432023"/>
          </a:xfrm>
        </p:grpSpPr>
        <p:sp>
          <p:nvSpPr>
            <p:cNvPr id="13" name="Freeform 12">
              <a:extLst>
                <a:ext uri="{FF2B5EF4-FFF2-40B4-BE49-F238E27FC236}">
                  <a16:creationId xmlns:a16="http://schemas.microsoft.com/office/drawing/2014/main" id="{0B80DED9-2670-4502-8787-709EA8F811DE}"/>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D99CCB2C-4D16-6A13-69F6-4184186AE6F5}"/>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
        <p:nvSpPr>
          <p:cNvPr id="8" name="Text Placeholder 3">
            <a:extLst>
              <a:ext uri="{FF2B5EF4-FFF2-40B4-BE49-F238E27FC236}">
                <a16:creationId xmlns:a16="http://schemas.microsoft.com/office/drawing/2014/main" id="{93F46A56-6337-9CD3-A039-FD97801C1CB2}"/>
              </a:ext>
            </a:extLst>
          </p:cNvPr>
          <p:cNvSpPr txBox="1">
            <a:spLocks/>
          </p:cNvSpPr>
          <p:nvPr/>
        </p:nvSpPr>
        <p:spPr>
          <a:xfrm>
            <a:off x="1453242" y="4301889"/>
            <a:ext cx="4725218" cy="324699"/>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tx2"/>
              </a:buClr>
              <a:buFont typeface="Arial" panose="020B0604020202020204" pitchFamily="34" charset="0"/>
              <a:buNone/>
              <a:defRPr sz="1400" b="0" i="0"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500"/>
              </a:spcAft>
              <a:buClr>
                <a:schemeClr val="tx2"/>
              </a:buClr>
              <a:buFont typeface="Arial" panose="020B0604020202020204" pitchFamily="34" charset="0"/>
              <a:buNone/>
              <a:defRPr sz="2000" b="0" i="0" kern="1200">
                <a:solidFill>
                  <a:schemeClr val="tx1"/>
                </a:solidFill>
                <a:latin typeface="+mn-lt"/>
                <a:ea typeface="+mn-ea"/>
                <a:cs typeface="+mn-cs"/>
              </a:defRPr>
            </a:lvl2pPr>
            <a:lvl3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b="0" i="0" kern="1200">
                <a:solidFill>
                  <a:schemeClr val="bg1"/>
                </a:solidFill>
                <a:latin typeface="Avenir Light" panose="020B0402020203020204" pitchFamily="34" charset="77"/>
                <a:ea typeface="+mn-ea"/>
                <a:cs typeface="+mn-cs"/>
              </a:defRPr>
            </a:lvl3pPr>
            <a:lvl4pPr marL="0" indent="0" algn="l" defTabSz="914400" rtl="0" eaLnBrk="1" latinLnBrk="0" hangingPunct="1">
              <a:lnSpc>
                <a:spcPct val="90000"/>
              </a:lnSpc>
              <a:spcBef>
                <a:spcPts val="0"/>
              </a:spcBef>
              <a:spcAft>
                <a:spcPts val="1000"/>
              </a:spcAft>
              <a:buClr>
                <a:schemeClr val="tx2"/>
              </a:buClr>
              <a:buFontTx/>
              <a:buNone/>
              <a:defRPr sz="1400" b="0" i="0" kern="1200">
                <a:solidFill>
                  <a:schemeClr val="bg1"/>
                </a:solidFill>
                <a:latin typeface="Avenir Light" panose="020B0402020203020204" pitchFamily="34" charset="77"/>
                <a:ea typeface="+mn-ea"/>
                <a:cs typeface="+mn-cs"/>
              </a:defRPr>
            </a:lvl4pPr>
            <a:lvl5pPr marL="180000" indent="-180000" algn="l" defTabSz="914400" rtl="0" eaLnBrk="1" latinLnBrk="0" hangingPunct="1">
              <a:lnSpc>
                <a:spcPct val="90000"/>
              </a:lnSpc>
              <a:spcBef>
                <a:spcPts val="0"/>
              </a:spcBef>
              <a:spcAft>
                <a:spcPts val="1000"/>
              </a:spcAft>
              <a:buClr>
                <a:schemeClr val="tx2"/>
              </a:buClr>
              <a:buFont typeface="System Font Regular"/>
              <a:buChar char="-"/>
              <a:defRPr sz="1400" b="0" i="0" kern="1200">
                <a:solidFill>
                  <a:schemeClr val="bg1"/>
                </a:solidFill>
                <a:latin typeface="Avenir Light" panose="020B0402020203020204" pitchFamily="34" charset="77"/>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examples</a:t>
            </a:r>
            <a:endParaRPr lang="en-BE"/>
          </a:p>
        </p:txBody>
      </p:sp>
      <p:sp>
        <p:nvSpPr>
          <p:cNvPr id="9" name="Text Placeholder 3">
            <a:extLst>
              <a:ext uri="{FF2B5EF4-FFF2-40B4-BE49-F238E27FC236}">
                <a16:creationId xmlns:a16="http://schemas.microsoft.com/office/drawing/2014/main" id="{E3075C15-73FF-4C43-BE0F-FF4E9CAE5B13}"/>
              </a:ext>
            </a:extLst>
          </p:cNvPr>
          <p:cNvSpPr txBox="1">
            <a:spLocks/>
          </p:cNvSpPr>
          <p:nvPr/>
        </p:nvSpPr>
        <p:spPr>
          <a:xfrm>
            <a:off x="1453242" y="5279789"/>
            <a:ext cx="4725218" cy="324699"/>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500"/>
              </a:spcAft>
              <a:buClr>
                <a:schemeClr val="tx2"/>
              </a:buClr>
              <a:buFont typeface="Arial" panose="020B0604020202020204" pitchFamily="34" charset="0"/>
              <a:buNone/>
              <a:defRPr sz="1400" b="0" i="0" kern="1200">
                <a:solidFill>
                  <a:schemeClr val="tx1"/>
                </a:solidFill>
                <a:latin typeface="+mn-lt"/>
                <a:ea typeface="+mn-ea"/>
                <a:cs typeface="+mn-cs"/>
              </a:defRPr>
            </a:lvl1pPr>
            <a:lvl2pPr marL="0" indent="0" algn="l" defTabSz="914400" rtl="0" eaLnBrk="1" latinLnBrk="0" hangingPunct="1">
              <a:lnSpc>
                <a:spcPct val="90000"/>
              </a:lnSpc>
              <a:spcBef>
                <a:spcPts val="0"/>
              </a:spcBef>
              <a:spcAft>
                <a:spcPts val="500"/>
              </a:spcAft>
              <a:buClr>
                <a:schemeClr val="tx2"/>
              </a:buClr>
              <a:buFont typeface="Arial" panose="020B0604020202020204" pitchFamily="34" charset="0"/>
              <a:buNone/>
              <a:defRPr sz="2000" b="0" i="0" kern="1200">
                <a:solidFill>
                  <a:schemeClr val="tx1"/>
                </a:solidFill>
                <a:latin typeface="+mn-lt"/>
                <a:ea typeface="+mn-ea"/>
                <a:cs typeface="+mn-cs"/>
              </a:defRPr>
            </a:lvl2pPr>
            <a:lvl3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b="0" i="0" kern="1200">
                <a:solidFill>
                  <a:schemeClr val="bg1"/>
                </a:solidFill>
                <a:latin typeface="Avenir Light" panose="020B0402020203020204" pitchFamily="34" charset="77"/>
                <a:ea typeface="+mn-ea"/>
                <a:cs typeface="+mn-cs"/>
              </a:defRPr>
            </a:lvl3pPr>
            <a:lvl4pPr marL="0" indent="0" algn="l" defTabSz="914400" rtl="0" eaLnBrk="1" latinLnBrk="0" hangingPunct="1">
              <a:lnSpc>
                <a:spcPct val="90000"/>
              </a:lnSpc>
              <a:spcBef>
                <a:spcPts val="0"/>
              </a:spcBef>
              <a:spcAft>
                <a:spcPts val="1000"/>
              </a:spcAft>
              <a:buClr>
                <a:schemeClr val="tx2"/>
              </a:buClr>
              <a:buFontTx/>
              <a:buNone/>
              <a:defRPr sz="1400" b="0" i="0" kern="1200">
                <a:solidFill>
                  <a:schemeClr val="bg1"/>
                </a:solidFill>
                <a:latin typeface="Avenir Light" panose="020B0402020203020204" pitchFamily="34" charset="77"/>
                <a:ea typeface="+mn-ea"/>
                <a:cs typeface="+mn-cs"/>
              </a:defRPr>
            </a:lvl4pPr>
            <a:lvl5pPr marL="180000" indent="-180000" algn="l" defTabSz="914400" rtl="0" eaLnBrk="1" latinLnBrk="0" hangingPunct="1">
              <a:lnSpc>
                <a:spcPct val="90000"/>
              </a:lnSpc>
              <a:spcBef>
                <a:spcPts val="0"/>
              </a:spcBef>
              <a:spcAft>
                <a:spcPts val="1000"/>
              </a:spcAft>
              <a:buClr>
                <a:schemeClr val="tx2"/>
              </a:buClr>
              <a:buFont typeface="System Font Regular"/>
              <a:buChar char="-"/>
              <a:defRPr sz="1400" b="0" i="0" kern="1200">
                <a:solidFill>
                  <a:schemeClr val="bg1"/>
                </a:solidFill>
                <a:latin typeface="Avenir Light" panose="020B0402020203020204" pitchFamily="34" charset="77"/>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0" lang="en-US" sz="1400" b="0" i="0" u="none" strike="noStrike" kern="1200" cap="none" spc="0" normalizeH="0" baseline="0" noProof="0">
                <a:ln>
                  <a:noFill/>
                </a:ln>
                <a:effectLst/>
                <a:uLnTx/>
                <a:uFillTx/>
                <a:latin typeface="Century Gothic" panose="020F0302020204030204"/>
                <a:ea typeface="+mn-ea"/>
                <a:cs typeface="+mn-cs"/>
              </a:rPr>
              <a:t>For selling entities</a:t>
            </a:r>
            <a:endParaRPr lang="en-BE"/>
          </a:p>
        </p:txBody>
      </p:sp>
    </p:spTree>
    <p:extLst>
      <p:ext uri="{BB962C8B-B14F-4D97-AF65-F5344CB8AC3E}">
        <p14:creationId xmlns:p14="http://schemas.microsoft.com/office/powerpoint/2010/main" val="140666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97C4E55-5096-6217-B726-71D989E67A81}"/>
              </a:ext>
            </a:extLst>
          </p:cNvPr>
          <p:cNvSpPr/>
          <p:nvPr/>
        </p:nvSpPr>
        <p:spPr>
          <a:xfrm>
            <a:off x="0" y="0"/>
            <a:ext cx="12192000" cy="1790700"/>
          </a:xfrm>
          <a:prstGeom prst="rect">
            <a:avLst/>
          </a:prstGeom>
          <a:gradFill>
            <a:gsLst>
              <a:gs pos="26000">
                <a:schemeClr val="bg1">
                  <a:lumMod val="95000"/>
                  <a:alpha val="0"/>
                </a:schemeClr>
              </a:gs>
              <a:gs pos="99000">
                <a:schemeClr val="bg1">
                  <a:lumMod val="9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5DF0FF3-9E34-E3D8-DD24-848EAEB744E1}"/>
              </a:ext>
            </a:extLst>
          </p:cNvPr>
          <p:cNvGrpSpPr/>
          <p:nvPr/>
        </p:nvGrpSpPr>
        <p:grpSpPr>
          <a:xfrm>
            <a:off x="7149037" y="2399322"/>
            <a:ext cx="914118" cy="4204678"/>
            <a:chOff x="5281817" y="2825052"/>
            <a:chExt cx="914818" cy="3674103"/>
          </a:xfrm>
        </p:grpSpPr>
        <p:sp>
          <p:nvSpPr>
            <p:cNvPr id="13" name="Oval 12">
              <a:extLst>
                <a:ext uri="{FF2B5EF4-FFF2-40B4-BE49-F238E27FC236}">
                  <a16:creationId xmlns:a16="http://schemas.microsoft.com/office/drawing/2014/main" id="{9B135DA2-EA1D-45FB-282B-CAB554BF77F9}"/>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1FE3B02-92F8-A5F1-78DD-E70B51DB50C9}"/>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6FEBCB0-8B5B-23CD-3DBD-0B2578187694}"/>
              </a:ext>
            </a:extLst>
          </p:cNvPr>
          <p:cNvGrpSpPr/>
          <p:nvPr/>
        </p:nvGrpSpPr>
        <p:grpSpPr>
          <a:xfrm>
            <a:off x="3165881" y="2399322"/>
            <a:ext cx="914118" cy="4204678"/>
            <a:chOff x="5281817" y="2825052"/>
            <a:chExt cx="914818" cy="3674103"/>
          </a:xfrm>
        </p:grpSpPr>
        <p:sp>
          <p:nvSpPr>
            <p:cNvPr id="10" name="Oval 9">
              <a:extLst>
                <a:ext uri="{FF2B5EF4-FFF2-40B4-BE49-F238E27FC236}">
                  <a16:creationId xmlns:a16="http://schemas.microsoft.com/office/drawing/2014/main" id="{29140B45-2529-1A8D-EC66-A274E7454CB2}"/>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9B7CDF-A157-2185-17A1-C68972B26AD1}"/>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F4FDAFE-BBC7-11B4-F502-2C1A34FCD6BF}"/>
              </a:ext>
            </a:extLst>
          </p:cNvPr>
          <p:cNvSpPr>
            <a:spLocks noGrp="1"/>
          </p:cNvSpPr>
          <p:nvPr>
            <p:ph type="ctrTitle"/>
          </p:nvPr>
        </p:nvSpPr>
        <p:spPr/>
        <p:txBody>
          <a:bodyPr/>
          <a:lstStyle/>
          <a:p>
            <a:r>
              <a:rPr lang="en-GB"/>
              <a:t>The importance of data transparency </a:t>
            </a:r>
            <a:endParaRPr lang="en-US"/>
          </a:p>
        </p:txBody>
      </p:sp>
      <p:sp>
        <p:nvSpPr>
          <p:cNvPr id="5" name="Rectangle 4">
            <a:extLst>
              <a:ext uri="{FF2B5EF4-FFF2-40B4-BE49-F238E27FC236}">
                <a16:creationId xmlns:a16="http://schemas.microsoft.com/office/drawing/2014/main" id="{295F73B9-626E-CC32-0FCF-F2C584552ABB}"/>
              </a:ext>
            </a:extLst>
          </p:cNvPr>
          <p:cNvSpPr/>
          <p:nvPr/>
        </p:nvSpPr>
        <p:spPr>
          <a:xfrm>
            <a:off x="433754" y="2514600"/>
            <a:ext cx="3334735"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spcAft>
                <a:spcPts val="1200"/>
              </a:spcAft>
            </a:pPr>
            <a:r>
              <a:rPr lang="en-GB" sz="1600" b="1">
                <a:solidFill>
                  <a:schemeClr val="accent5">
                    <a:lumMod val="50000"/>
                  </a:schemeClr>
                </a:solidFill>
                <a:latin typeface="+mj-lt"/>
                <a:ea typeface="Times New Roman" panose="02020603050405020304" pitchFamily="18" charset="0"/>
                <a:cs typeface="Calibri" panose="020F0502020204030204" pitchFamily="34" charset="0"/>
              </a:rPr>
              <a:t>All entities have 1 entry point to request resources (handled by local schedulers or GDC solution leads)</a:t>
            </a:r>
          </a:p>
          <a:p>
            <a:pPr>
              <a:spcAft>
                <a:spcPts val="1200"/>
              </a:spcAft>
            </a:pPr>
            <a:endParaRPr lang="en-US" sz="1600" b="1"/>
          </a:p>
        </p:txBody>
      </p:sp>
      <p:sp>
        <p:nvSpPr>
          <p:cNvPr id="6" name="Rectangle 5">
            <a:extLst>
              <a:ext uri="{FF2B5EF4-FFF2-40B4-BE49-F238E27FC236}">
                <a16:creationId xmlns:a16="http://schemas.microsoft.com/office/drawing/2014/main" id="{200FBAF1-8421-74A4-9E98-EB4CD0EC2C59}"/>
              </a:ext>
            </a:extLst>
          </p:cNvPr>
          <p:cNvSpPr/>
          <p:nvPr/>
        </p:nvSpPr>
        <p:spPr>
          <a:xfrm>
            <a:off x="4416910" y="2514600"/>
            <a:ext cx="3334735"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spcAft>
                <a:spcPts val="1200"/>
              </a:spcAft>
            </a:pPr>
            <a:r>
              <a:rPr lang="en-GB" sz="1600" b="1">
                <a:solidFill>
                  <a:schemeClr val="accent5">
                    <a:lumMod val="50000"/>
                  </a:schemeClr>
                </a:solidFill>
                <a:latin typeface="+mj-lt"/>
                <a:ea typeface="Times New Roman" panose="02020603050405020304" pitchFamily="18" charset="0"/>
                <a:cs typeface="Calibri" panose="020F0502020204030204" pitchFamily="34" charset="0"/>
              </a:rPr>
              <a:t>All GDC entities have 1 entry point to register recruitment launches (internal/freelance)</a:t>
            </a:r>
            <a:br>
              <a:rPr lang="en-GB" sz="1600" b="1">
                <a:solidFill>
                  <a:schemeClr val="accent5">
                    <a:lumMod val="50000"/>
                  </a:schemeClr>
                </a:solidFill>
                <a:latin typeface="+mj-lt"/>
                <a:ea typeface="Times New Roman" panose="02020603050405020304" pitchFamily="18" charset="0"/>
                <a:cs typeface="Calibri" panose="020F0502020204030204" pitchFamily="34" charset="0"/>
              </a:rPr>
            </a:br>
            <a:r>
              <a:rPr lang="en-US" sz="1600" b="1">
                <a:solidFill>
                  <a:schemeClr val="accent5">
                    <a:lumMod val="50000"/>
                  </a:schemeClr>
                </a:solidFill>
                <a:latin typeface="+mj-lt"/>
                <a:ea typeface="Times New Roman" panose="02020603050405020304" pitchFamily="18" charset="0"/>
                <a:cs typeface="Calibri" panose="020F0502020204030204" pitchFamily="34" charset="0"/>
              </a:rPr>
              <a:t>On global level – WIP – scattered recruitment tooling landscape</a:t>
            </a:r>
            <a:endParaRPr lang="en-BE" sz="1600" b="1">
              <a:solidFill>
                <a:schemeClr val="accent5">
                  <a:lumMod val="50000"/>
                </a:schemeClr>
              </a:solidFill>
              <a:latin typeface="+mj-lt"/>
              <a:ea typeface="Calibri" panose="020F0502020204030204" pitchFamily="34" charset="0"/>
              <a:cs typeface="Calibri" panose="020F0502020204030204" pitchFamily="34" charset="0"/>
            </a:endParaRPr>
          </a:p>
          <a:p>
            <a:pPr>
              <a:spcAft>
                <a:spcPts val="1200"/>
              </a:spcAft>
            </a:pPr>
            <a:endParaRPr lang="en-US" sz="1600" b="1"/>
          </a:p>
        </p:txBody>
      </p:sp>
      <p:sp>
        <p:nvSpPr>
          <p:cNvPr id="7" name="Rectangle 6">
            <a:extLst>
              <a:ext uri="{FF2B5EF4-FFF2-40B4-BE49-F238E27FC236}">
                <a16:creationId xmlns:a16="http://schemas.microsoft.com/office/drawing/2014/main" id="{E92C4646-0000-F3F2-59D1-8923A532C323}"/>
              </a:ext>
            </a:extLst>
          </p:cNvPr>
          <p:cNvSpPr/>
          <p:nvPr/>
        </p:nvSpPr>
        <p:spPr>
          <a:xfrm>
            <a:off x="8400065" y="2514600"/>
            <a:ext cx="3334735"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tIns="0" rtlCol="0" anchor="t"/>
          <a:lstStyle/>
          <a:p>
            <a:pPr>
              <a:spcAft>
                <a:spcPts val="1200"/>
              </a:spcAft>
            </a:pPr>
            <a:r>
              <a:rPr lang="en-GB" sz="1600" b="1">
                <a:solidFill>
                  <a:schemeClr val="accent5">
                    <a:lumMod val="50000"/>
                  </a:schemeClr>
                </a:solidFill>
                <a:latin typeface="+mj-lt"/>
                <a:ea typeface="Times New Roman" panose="02020603050405020304" pitchFamily="18" charset="0"/>
                <a:cs typeface="Calibri" panose="020F0502020204030204" pitchFamily="34" charset="0"/>
              </a:rPr>
              <a:t>Full data transparency as an objective: </a:t>
            </a:r>
          </a:p>
          <a:p>
            <a:pPr marL="182880" lvl="2" indent="-182880">
              <a:spcAft>
                <a:spcPts val="600"/>
              </a:spcAft>
              <a:buClr>
                <a:schemeClr val="tx2"/>
              </a:buClr>
              <a:buFont typeface="Arial" panose="020B0604020202020204" pitchFamily="34" charset="0"/>
              <a:buChar char="•"/>
            </a:pPr>
            <a:r>
              <a:rPr lang="en-GB" sz="1600" b="0">
                <a:solidFill>
                  <a:schemeClr val="accent5">
                    <a:lumMod val="50000"/>
                  </a:schemeClr>
                </a:solidFill>
                <a:latin typeface="+mj-lt"/>
                <a:ea typeface="Times New Roman" panose="02020603050405020304" pitchFamily="18" charset="0"/>
                <a:cs typeface="Calibri" panose="020F0502020204030204" pitchFamily="34" charset="0"/>
              </a:rPr>
              <a:t>As a Global GDC Solution Lead/MD/Local Solution Lead/PM I have a 100% clear view on capacity and capacity need, </a:t>
            </a:r>
            <a:r>
              <a:rPr lang="en-GB" sz="1600" b="0" err="1">
                <a:solidFill>
                  <a:schemeClr val="accent5">
                    <a:lumMod val="50000"/>
                  </a:schemeClr>
                </a:solidFill>
                <a:latin typeface="+mj-lt"/>
                <a:ea typeface="Times New Roman" panose="02020603050405020304" pitchFamily="18" charset="0"/>
                <a:cs typeface="Calibri" panose="020F0502020204030204" pitchFamily="34" charset="0"/>
              </a:rPr>
              <a:t>ànd</a:t>
            </a:r>
            <a:r>
              <a:rPr lang="en-GB" sz="1600" b="0">
                <a:solidFill>
                  <a:schemeClr val="accent5">
                    <a:lumMod val="50000"/>
                  </a:schemeClr>
                </a:solidFill>
                <a:latin typeface="+mj-lt"/>
                <a:ea typeface="Times New Roman" panose="02020603050405020304" pitchFamily="18" charset="0"/>
                <a:cs typeface="Calibri" panose="020F0502020204030204" pitchFamily="34" charset="0"/>
              </a:rPr>
              <a:t> on P&amp;L </a:t>
            </a:r>
            <a:endParaRPr lang="en-GB" sz="1600" b="0">
              <a:solidFill>
                <a:schemeClr val="accent5">
                  <a:lumMod val="50000"/>
                </a:schemeClr>
              </a:solidFill>
              <a:effectLst/>
              <a:latin typeface="+mj-lt"/>
              <a:ea typeface="Times New Roman" panose="02020603050405020304" pitchFamily="18" charset="0"/>
              <a:cs typeface="Calibri" panose="020F0502020204030204" pitchFamily="34" charset="0"/>
            </a:endParaRPr>
          </a:p>
          <a:p>
            <a:pPr marL="182880" lvl="2" indent="-182880">
              <a:spcAft>
                <a:spcPts val="600"/>
              </a:spcAft>
              <a:buClr>
                <a:schemeClr val="tx2"/>
              </a:buClr>
              <a:buFont typeface="Arial" panose="020B0604020202020204" pitchFamily="34" charset="0"/>
              <a:buChar char="•"/>
            </a:pPr>
            <a:r>
              <a:rPr lang="en-GB" sz="1600" b="0">
                <a:solidFill>
                  <a:schemeClr val="accent5">
                    <a:lumMod val="50000"/>
                  </a:schemeClr>
                </a:solidFill>
                <a:effectLst/>
                <a:latin typeface="+mj-lt"/>
                <a:ea typeface="Times New Roman" panose="02020603050405020304" pitchFamily="18" charset="0"/>
                <a:cs typeface="Calibri" panose="020F0502020204030204" pitchFamily="34" charset="0"/>
              </a:rPr>
              <a:t>As a resource I know my own scheduling and I can act on it </a:t>
            </a:r>
          </a:p>
          <a:p>
            <a:pPr marL="182880" lvl="2" indent="-182880">
              <a:spcAft>
                <a:spcPts val="600"/>
              </a:spcAft>
              <a:buClr>
                <a:schemeClr val="tx2"/>
              </a:buClr>
              <a:buFont typeface="Arial" panose="020B0604020202020204" pitchFamily="34" charset="0"/>
              <a:buChar char="•"/>
            </a:pPr>
            <a:r>
              <a:rPr lang="en-GB" sz="1600" b="0">
                <a:solidFill>
                  <a:schemeClr val="accent5">
                    <a:lumMod val="50000"/>
                  </a:schemeClr>
                </a:solidFill>
                <a:effectLst/>
                <a:latin typeface="+mj-lt"/>
                <a:ea typeface="Times New Roman" panose="02020603050405020304" pitchFamily="18" charset="0"/>
                <a:cs typeface="Calibri" panose="020F0502020204030204" pitchFamily="34" charset="0"/>
              </a:rPr>
              <a:t>As a selling entity (MD, PM, Solution lead) I can consult the adoption ratio and benchmark with target or other entities </a:t>
            </a:r>
            <a:endParaRPr lang="en-BE" sz="1600" b="0">
              <a:solidFill>
                <a:schemeClr val="accent5">
                  <a:lumMod val="50000"/>
                </a:schemeClr>
              </a:solidFill>
              <a:effectLst/>
              <a:latin typeface="+mj-lt"/>
              <a:ea typeface="Calibri" panose="020F0502020204030204" pitchFamily="34" charset="0"/>
              <a:cs typeface="Calibri" panose="020F0502020204030204" pitchFamily="34" charset="0"/>
            </a:endParaRPr>
          </a:p>
          <a:p>
            <a:pPr>
              <a:spcAft>
                <a:spcPts val="1200"/>
              </a:spcAft>
            </a:pPr>
            <a:endParaRPr lang="en-US" sz="1600"/>
          </a:p>
        </p:txBody>
      </p:sp>
      <p:grpSp>
        <p:nvGrpSpPr>
          <p:cNvPr id="17" name="Group 16">
            <a:extLst>
              <a:ext uri="{FF2B5EF4-FFF2-40B4-BE49-F238E27FC236}">
                <a16:creationId xmlns:a16="http://schemas.microsoft.com/office/drawing/2014/main" id="{7D774A5B-1292-DA55-892B-25596AC562B6}"/>
              </a:ext>
            </a:extLst>
          </p:cNvPr>
          <p:cNvGrpSpPr/>
          <p:nvPr/>
        </p:nvGrpSpPr>
        <p:grpSpPr>
          <a:xfrm>
            <a:off x="433337" y="1245735"/>
            <a:ext cx="1090664" cy="1090664"/>
            <a:chOff x="9252268" y="1383322"/>
            <a:chExt cx="1584255" cy="1584255"/>
          </a:xfrm>
        </p:grpSpPr>
        <p:pic>
          <p:nvPicPr>
            <p:cNvPr id="18" name="Picture 17">
              <a:extLst>
                <a:ext uri="{FF2B5EF4-FFF2-40B4-BE49-F238E27FC236}">
                  <a16:creationId xmlns:a16="http://schemas.microsoft.com/office/drawing/2014/main" id="{EBE6CE7B-D195-93B8-EB90-7BFD6C676AE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252268" y="1383322"/>
              <a:ext cx="1584255" cy="1584255"/>
            </a:xfrm>
            <a:prstGeom prst="rect">
              <a:avLst/>
            </a:prstGeom>
          </p:spPr>
        </p:pic>
        <p:sp>
          <p:nvSpPr>
            <p:cNvPr id="19" name="Text Placeholder 8">
              <a:extLst>
                <a:ext uri="{FF2B5EF4-FFF2-40B4-BE49-F238E27FC236}">
                  <a16:creationId xmlns:a16="http://schemas.microsoft.com/office/drawing/2014/main" id="{CF6364AE-1398-C5EE-BBA2-2A8EE42DF0C7}"/>
                </a:ext>
              </a:extLst>
            </p:cNvPr>
            <p:cNvSpPr txBox="1">
              <a:spLocks/>
            </p:cNvSpPr>
            <p:nvPr/>
          </p:nvSpPr>
          <p:spPr>
            <a:xfrm>
              <a:off x="9252268" y="183953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solidFill>
                    <a:schemeClr val="bg1"/>
                  </a:solidFill>
                </a:rPr>
                <a:t>1</a:t>
              </a:r>
            </a:p>
          </p:txBody>
        </p:sp>
      </p:grpSp>
      <p:grpSp>
        <p:nvGrpSpPr>
          <p:cNvPr id="20" name="Group 19">
            <a:extLst>
              <a:ext uri="{FF2B5EF4-FFF2-40B4-BE49-F238E27FC236}">
                <a16:creationId xmlns:a16="http://schemas.microsoft.com/office/drawing/2014/main" id="{51007D65-9FDC-6F8B-A800-EAF0A70719B3}"/>
              </a:ext>
            </a:extLst>
          </p:cNvPr>
          <p:cNvGrpSpPr/>
          <p:nvPr/>
        </p:nvGrpSpPr>
        <p:grpSpPr>
          <a:xfrm>
            <a:off x="4416910" y="1245735"/>
            <a:ext cx="1090664" cy="1090664"/>
            <a:chOff x="9252268" y="1383322"/>
            <a:chExt cx="1584255" cy="1584255"/>
          </a:xfrm>
        </p:grpSpPr>
        <p:pic>
          <p:nvPicPr>
            <p:cNvPr id="21" name="Picture 20">
              <a:extLst>
                <a:ext uri="{FF2B5EF4-FFF2-40B4-BE49-F238E27FC236}">
                  <a16:creationId xmlns:a16="http://schemas.microsoft.com/office/drawing/2014/main" id="{F4D965C0-50F4-DE05-6C80-604547C53C2E}"/>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5400000">
              <a:off x="9252268" y="1383322"/>
              <a:ext cx="1584255" cy="1584255"/>
            </a:xfrm>
            <a:prstGeom prst="rect">
              <a:avLst/>
            </a:prstGeom>
          </p:spPr>
        </p:pic>
        <p:sp>
          <p:nvSpPr>
            <p:cNvPr id="22" name="Text Placeholder 8">
              <a:extLst>
                <a:ext uri="{FF2B5EF4-FFF2-40B4-BE49-F238E27FC236}">
                  <a16:creationId xmlns:a16="http://schemas.microsoft.com/office/drawing/2014/main" id="{F018E05E-9E26-91A7-C71A-1E6049FD890E}"/>
                </a:ext>
              </a:extLst>
            </p:cNvPr>
            <p:cNvSpPr txBox="1">
              <a:spLocks/>
            </p:cNvSpPr>
            <p:nvPr/>
          </p:nvSpPr>
          <p:spPr>
            <a:xfrm>
              <a:off x="9252268" y="183953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solidFill>
                    <a:schemeClr val="bg1"/>
                  </a:solidFill>
                </a:rPr>
                <a:t>2</a:t>
              </a:r>
            </a:p>
          </p:txBody>
        </p:sp>
      </p:grpSp>
      <p:grpSp>
        <p:nvGrpSpPr>
          <p:cNvPr id="23" name="Group 22">
            <a:extLst>
              <a:ext uri="{FF2B5EF4-FFF2-40B4-BE49-F238E27FC236}">
                <a16:creationId xmlns:a16="http://schemas.microsoft.com/office/drawing/2014/main" id="{727DBB21-E1FB-D94C-05B2-3E1F9C00CC97}"/>
              </a:ext>
            </a:extLst>
          </p:cNvPr>
          <p:cNvGrpSpPr/>
          <p:nvPr/>
        </p:nvGrpSpPr>
        <p:grpSpPr>
          <a:xfrm>
            <a:off x="8400065" y="1245735"/>
            <a:ext cx="1090664" cy="1090664"/>
            <a:chOff x="9252268" y="1383322"/>
            <a:chExt cx="1584255" cy="1584255"/>
          </a:xfrm>
        </p:grpSpPr>
        <p:pic>
          <p:nvPicPr>
            <p:cNvPr id="24" name="Picture 23">
              <a:extLst>
                <a:ext uri="{FF2B5EF4-FFF2-40B4-BE49-F238E27FC236}">
                  <a16:creationId xmlns:a16="http://schemas.microsoft.com/office/drawing/2014/main" id="{0CF85B55-1267-DED3-C5AA-88420132AD5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rot="16200000">
              <a:off x="9252268" y="1383322"/>
              <a:ext cx="1584255" cy="1584255"/>
            </a:xfrm>
            <a:prstGeom prst="rect">
              <a:avLst/>
            </a:prstGeom>
          </p:spPr>
        </p:pic>
        <p:sp>
          <p:nvSpPr>
            <p:cNvPr id="25" name="Text Placeholder 8">
              <a:extLst>
                <a:ext uri="{FF2B5EF4-FFF2-40B4-BE49-F238E27FC236}">
                  <a16:creationId xmlns:a16="http://schemas.microsoft.com/office/drawing/2014/main" id="{CE48968E-B5C3-DBC9-E3F2-437309A70D88}"/>
                </a:ext>
              </a:extLst>
            </p:cNvPr>
            <p:cNvSpPr txBox="1">
              <a:spLocks/>
            </p:cNvSpPr>
            <p:nvPr/>
          </p:nvSpPr>
          <p:spPr>
            <a:xfrm>
              <a:off x="9252268" y="1839532"/>
              <a:ext cx="1584255" cy="6062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solidFill>
                    <a:schemeClr val="bg1"/>
                  </a:solidFill>
                </a:rPr>
                <a:t>3</a:t>
              </a:r>
            </a:p>
          </p:txBody>
        </p:sp>
      </p:grpSp>
    </p:spTree>
    <p:extLst>
      <p:ext uri="{BB962C8B-B14F-4D97-AF65-F5344CB8AC3E}">
        <p14:creationId xmlns:p14="http://schemas.microsoft.com/office/powerpoint/2010/main" val="255097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600" fill="hold"/>
                                        <p:tgtEl>
                                          <p:spTgt spid="17"/>
                                        </p:tgtEl>
                                        <p:attrNameLst>
                                          <p:attrName>ppt_w</p:attrName>
                                        </p:attrNameLst>
                                      </p:cBhvr>
                                      <p:tavLst>
                                        <p:tav tm="0">
                                          <p:val>
                                            <p:fltVal val="0"/>
                                          </p:val>
                                        </p:tav>
                                        <p:tav tm="100000">
                                          <p:val>
                                            <p:strVal val="#ppt_w"/>
                                          </p:val>
                                        </p:tav>
                                      </p:tavLst>
                                    </p:anim>
                                    <p:anim calcmode="lin" valueType="num">
                                      <p:cBhvr>
                                        <p:cTn id="8" dur="600" fill="hold"/>
                                        <p:tgtEl>
                                          <p:spTgt spid="17"/>
                                        </p:tgtEl>
                                        <p:attrNameLst>
                                          <p:attrName>ppt_h</p:attrName>
                                        </p:attrNameLst>
                                      </p:cBhvr>
                                      <p:tavLst>
                                        <p:tav tm="0">
                                          <p:val>
                                            <p:fltVal val="0"/>
                                          </p:val>
                                        </p:tav>
                                        <p:tav tm="100000">
                                          <p:val>
                                            <p:strVal val="#ppt_h"/>
                                          </p:val>
                                        </p:tav>
                                      </p:tavLst>
                                    </p:anim>
                                    <p:anim calcmode="lin" valueType="num">
                                      <p:cBhvr>
                                        <p:cTn id="9" dur="600" fill="hold"/>
                                        <p:tgtEl>
                                          <p:spTgt spid="17"/>
                                        </p:tgtEl>
                                        <p:attrNameLst>
                                          <p:attrName>style.rotation</p:attrName>
                                        </p:attrNameLst>
                                      </p:cBhvr>
                                      <p:tavLst>
                                        <p:tav tm="0">
                                          <p:val>
                                            <p:fltVal val="360"/>
                                          </p:val>
                                        </p:tav>
                                        <p:tav tm="100000">
                                          <p:val>
                                            <p:fltVal val="0"/>
                                          </p:val>
                                        </p:tav>
                                      </p:tavLst>
                                    </p:anim>
                                    <p:animEffect transition="in" filter="fade">
                                      <p:cBhvr>
                                        <p:cTn id="10" dur="600"/>
                                        <p:tgtEl>
                                          <p:spTgt spid="1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400"/>
                                        <p:tgtEl>
                                          <p:spTgt spid="5"/>
                                        </p:tgtEl>
                                      </p:cBhvr>
                                    </p:animEffect>
                                    <p:anim calcmode="lin" valueType="num">
                                      <p:cBhvr>
                                        <p:cTn id="14" dur="400" fill="hold"/>
                                        <p:tgtEl>
                                          <p:spTgt spid="5"/>
                                        </p:tgtEl>
                                        <p:attrNameLst>
                                          <p:attrName>ppt_x</p:attrName>
                                        </p:attrNameLst>
                                      </p:cBhvr>
                                      <p:tavLst>
                                        <p:tav tm="0">
                                          <p:val>
                                            <p:strVal val="#ppt_x"/>
                                          </p:val>
                                        </p:tav>
                                        <p:tav tm="100000">
                                          <p:val>
                                            <p:strVal val="#ppt_x"/>
                                          </p:val>
                                        </p:tav>
                                      </p:tavLst>
                                    </p:anim>
                                    <p:anim calcmode="lin" valueType="num">
                                      <p:cBhvr>
                                        <p:cTn id="15" dur="4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600" fill="hold"/>
                                        <p:tgtEl>
                                          <p:spTgt spid="20"/>
                                        </p:tgtEl>
                                        <p:attrNameLst>
                                          <p:attrName>ppt_w</p:attrName>
                                        </p:attrNameLst>
                                      </p:cBhvr>
                                      <p:tavLst>
                                        <p:tav tm="0">
                                          <p:val>
                                            <p:fltVal val="0"/>
                                          </p:val>
                                        </p:tav>
                                        <p:tav tm="100000">
                                          <p:val>
                                            <p:strVal val="#ppt_w"/>
                                          </p:val>
                                        </p:tav>
                                      </p:tavLst>
                                    </p:anim>
                                    <p:anim calcmode="lin" valueType="num">
                                      <p:cBhvr>
                                        <p:cTn id="21" dur="600" fill="hold"/>
                                        <p:tgtEl>
                                          <p:spTgt spid="20"/>
                                        </p:tgtEl>
                                        <p:attrNameLst>
                                          <p:attrName>ppt_h</p:attrName>
                                        </p:attrNameLst>
                                      </p:cBhvr>
                                      <p:tavLst>
                                        <p:tav tm="0">
                                          <p:val>
                                            <p:fltVal val="0"/>
                                          </p:val>
                                        </p:tav>
                                        <p:tav tm="100000">
                                          <p:val>
                                            <p:strVal val="#ppt_h"/>
                                          </p:val>
                                        </p:tav>
                                      </p:tavLst>
                                    </p:anim>
                                    <p:anim calcmode="lin" valueType="num">
                                      <p:cBhvr>
                                        <p:cTn id="22" dur="600" fill="hold"/>
                                        <p:tgtEl>
                                          <p:spTgt spid="20"/>
                                        </p:tgtEl>
                                        <p:attrNameLst>
                                          <p:attrName>style.rotation</p:attrName>
                                        </p:attrNameLst>
                                      </p:cBhvr>
                                      <p:tavLst>
                                        <p:tav tm="0">
                                          <p:val>
                                            <p:fltVal val="360"/>
                                          </p:val>
                                        </p:tav>
                                        <p:tav tm="100000">
                                          <p:val>
                                            <p:fltVal val="0"/>
                                          </p:val>
                                        </p:tav>
                                      </p:tavLst>
                                    </p:anim>
                                    <p:animEffect transition="in" filter="fade">
                                      <p:cBhvr>
                                        <p:cTn id="23" dur="600"/>
                                        <p:tgtEl>
                                          <p:spTgt spid="20"/>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400"/>
                                        <p:tgtEl>
                                          <p:spTgt spid="6"/>
                                        </p:tgtEl>
                                      </p:cBhvr>
                                    </p:animEffect>
                                    <p:anim calcmode="lin" valueType="num">
                                      <p:cBhvr>
                                        <p:cTn id="27" dur="400" fill="hold"/>
                                        <p:tgtEl>
                                          <p:spTgt spid="6"/>
                                        </p:tgtEl>
                                        <p:attrNameLst>
                                          <p:attrName>ppt_x</p:attrName>
                                        </p:attrNameLst>
                                      </p:cBhvr>
                                      <p:tavLst>
                                        <p:tav tm="0">
                                          <p:val>
                                            <p:strVal val="#ppt_x"/>
                                          </p:val>
                                        </p:tav>
                                        <p:tav tm="100000">
                                          <p:val>
                                            <p:strVal val="#ppt_x"/>
                                          </p:val>
                                        </p:tav>
                                      </p:tavLst>
                                    </p:anim>
                                    <p:anim calcmode="lin" valueType="num">
                                      <p:cBhvr>
                                        <p:cTn id="28" dur="400" fill="hold"/>
                                        <p:tgtEl>
                                          <p:spTgt spid="6"/>
                                        </p:tgtEl>
                                        <p:attrNameLst>
                                          <p:attrName>ppt_y</p:attrName>
                                        </p:attrNameLst>
                                      </p:cBhvr>
                                      <p:tavLst>
                                        <p:tav tm="0">
                                          <p:val>
                                            <p:strVal val="#ppt_y+.1"/>
                                          </p:val>
                                        </p:tav>
                                        <p:tav tm="100000">
                                          <p:val>
                                            <p:strVal val="#ppt_y"/>
                                          </p:val>
                                        </p:tav>
                                      </p:tavLst>
                                    </p:anim>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p:cTn id="35" dur="600" fill="hold"/>
                                        <p:tgtEl>
                                          <p:spTgt spid="23"/>
                                        </p:tgtEl>
                                        <p:attrNameLst>
                                          <p:attrName>ppt_w</p:attrName>
                                        </p:attrNameLst>
                                      </p:cBhvr>
                                      <p:tavLst>
                                        <p:tav tm="0">
                                          <p:val>
                                            <p:fltVal val="0"/>
                                          </p:val>
                                        </p:tav>
                                        <p:tav tm="100000">
                                          <p:val>
                                            <p:strVal val="#ppt_w"/>
                                          </p:val>
                                        </p:tav>
                                      </p:tavLst>
                                    </p:anim>
                                    <p:anim calcmode="lin" valueType="num">
                                      <p:cBhvr>
                                        <p:cTn id="36" dur="600" fill="hold"/>
                                        <p:tgtEl>
                                          <p:spTgt spid="23"/>
                                        </p:tgtEl>
                                        <p:attrNameLst>
                                          <p:attrName>ppt_h</p:attrName>
                                        </p:attrNameLst>
                                      </p:cBhvr>
                                      <p:tavLst>
                                        <p:tav tm="0">
                                          <p:val>
                                            <p:fltVal val="0"/>
                                          </p:val>
                                        </p:tav>
                                        <p:tav tm="100000">
                                          <p:val>
                                            <p:strVal val="#ppt_h"/>
                                          </p:val>
                                        </p:tav>
                                      </p:tavLst>
                                    </p:anim>
                                    <p:anim calcmode="lin" valueType="num">
                                      <p:cBhvr>
                                        <p:cTn id="37" dur="600" fill="hold"/>
                                        <p:tgtEl>
                                          <p:spTgt spid="23"/>
                                        </p:tgtEl>
                                        <p:attrNameLst>
                                          <p:attrName>style.rotation</p:attrName>
                                        </p:attrNameLst>
                                      </p:cBhvr>
                                      <p:tavLst>
                                        <p:tav tm="0">
                                          <p:val>
                                            <p:fltVal val="360"/>
                                          </p:val>
                                        </p:tav>
                                        <p:tav tm="100000">
                                          <p:val>
                                            <p:fltVal val="0"/>
                                          </p:val>
                                        </p:tav>
                                      </p:tavLst>
                                    </p:anim>
                                    <p:animEffect transition="in" filter="fade">
                                      <p:cBhvr>
                                        <p:cTn id="38" dur="600"/>
                                        <p:tgtEl>
                                          <p:spTgt spid="23"/>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400"/>
                                        <p:tgtEl>
                                          <p:spTgt spid="7"/>
                                        </p:tgtEl>
                                      </p:cBhvr>
                                    </p:animEffect>
                                    <p:anim calcmode="lin" valueType="num">
                                      <p:cBhvr>
                                        <p:cTn id="42" dur="400" fill="hold"/>
                                        <p:tgtEl>
                                          <p:spTgt spid="7"/>
                                        </p:tgtEl>
                                        <p:attrNameLst>
                                          <p:attrName>ppt_x</p:attrName>
                                        </p:attrNameLst>
                                      </p:cBhvr>
                                      <p:tavLst>
                                        <p:tav tm="0">
                                          <p:val>
                                            <p:strVal val="#ppt_x"/>
                                          </p:val>
                                        </p:tav>
                                        <p:tav tm="100000">
                                          <p:val>
                                            <p:strVal val="#ppt_x"/>
                                          </p:val>
                                        </p:tav>
                                      </p:tavLst>
                                    </p:anim>
                                    <p:anim calcmode="lin" valueType="num">
                                      <p:cBhvr>
                                        <p:cTn id="43" dur="400" fill="hold"/>
                                        <p:tgtEl>
                                          <p:spTgt spid="7"/>
                                        </p:tgtEl>
                                        <p:attrNameLst>
                                          <p:attrName>ppt_y</p:attrName>
                                        </p:attrNameLst>
                                      </p:cBhvr>
                                      <p:tavLst>
                                        <p:tav tm="0">
                                          <p:val>
                                            <p:strVal val="#ppt_y+.1"/>
                                          </p:val>
                                        </p:tav>
                                        <p:tav tm="100000">
                                          <p:val>
                                            <p:strVal val="#ppt_y"/>
                                          </p:val>
                                        </p:tav>
                                      </p:tavLst>
                                    </p:anim>
                                  </p:childTnLst>
                                </p:cTn>
                              </p:par>
                              <p:par>
                                <p:cTn id="44" presetID="1"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951C7EC-83C7-5D77-23E8-04942D8A51EF}"/>
              </a:ext>
            </a:extLst>
          </p:cNvPr>
          <p:cNvGrpSpPr/>
          <p:nvPr/>
        </p:nvGrpSpPr>
        <p:grpSpPr>
          <a:xfrm>
            <a:off x="266345" y="1363565"/>
            <a:ext cx="10351487" cy="4814457"/>
            <a:chOff x="266345" y="1363565"/>
            <a:chExt cx="10351487" cy="4814457"/>
          </a:xfrm>
        </p:grpSpPr>
        <p:cxnSp>
          <p:nvCxnSpPr>
            <p:cNvPr id="108" name="Straight Connector 107">
              <a:extLst>
                <a:ext uri="{FF2B5EF4-FFF2-40B4-BE49-F238E27FC236}">
                  <a16:creationId xmlns:a16="http://schemas.microsoft.com/office/drawing/2014/main" id="{B0320531-E0C2-E7F2-43B3-1362A046957B}"/>
                </a:ext>
              </a:extLst>
            </p:cNvPr>
            <p:cNvCxnSpPr>
              <a:cxnSpLocks/>
            </p:cNvCxnSpPr>
            <p:nvPr/>
          </p:nvCxnSpPr>
          <p:spPr>
            <a:xfrm>
              <a:off x="409487" y="3671074"/>
              <a:ext cx="905905" cy="0"/>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9" name="Arc 108">
              <a:extLst>
                <a:ext uri="{FF2B5EF4-FFF2-40B4-BE49-F238E27FC236}">
                  <a16:creationId xmlns:a16="http://schemas.microsoft.com/office/drawing/2014/main" id="{C7243255-5595-C2A9-8DBA-53914F536565}"/>
                </a:ext>
              </a:extLst>
            </p:cNvPr>
            <p:cNvSpPr/>
            <p:nvPr/>
          </p:nvSpPr>
          <p:spPr>
            <a:xfrm>
              <a:off x="575360" y="3671074"/>
              <a:ext cx="1467622" cy="1467622"/>
            </a:xfrm>
            <a:prstGeom prst="arc">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0" name="Straight Connector 109">
              <a:extLst>
                <a:ext uri="{FF2B5EF4-FFF2-40B4-BE49-F238E27FC236}">
                  <a16:creationId xmlns:a16="http://schemas.microsoft.com/office/drawing/2014/main" id="{62D5A029-B6D4-0E7C-C544-33ABDDEDA326}"/>
                </a:ext>
              </a:extLst>
            </p:cNvPr>
            <p:cNvCxnSpPr>
              <a:cxnSpLocks/>
            </p:cNvCxnSpPr>
            <p:nvPr/>
          </p:nvCxnSpPr>
          <p:spPr>
            <a:xfrm>
              <a:off x="2042983" y="4393956"/>
              <a:ext cx="0" cy="771316"/>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1" name="Arc 110">
              <a:extLst>
                <a:ext uri="{FF2B5EF4-FFF2-40B4-BE49-F238E27FC236}">
                  <a16:creationId xmlns:a16="http://schemas.microsoft.com/office/drawing/2014/main" id="{3C2FF54F-178B-EC16-A623-33C482DA4B31}"/>
                </a:ext>
              </a:extLst>
            </p:cNvPr>
            <p:cNvSpPr/>
            <p:nvPr/>
          </p:nvSpPr>
          <p:spPr>
            <a:xfrm rot="10800000">
              <a:off x="2042983" y="4412709"/>
              <a:ext cx="1467622" cy="1467622"/>
            </a:xfrm>
            <a:prstGeom prst="arc">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2" name="Straight Connector 111">
              <a:extLst>
                <a:ext uri="{FF2B5EF4-FFF2-40B4-BE49-F238E27FC236}">
                  <a16:creationId xmlns:a16="http://schemas.microsoft.com/office/drawing/2014/main" id="{80F5280C-9B32-3166-44BF-D2AF56422165}"/>
                </a:ext>
              </a:extLst>
            </p:cNvPr>
            <p:cNvCxnSpPr>
              <a:cxnSpLocks/>
            </p:cNvCxnSpPr>
            <p:nvPr/>
          </p:nvCxnSpPr>
          <p:spPr>
            <a:xfrm flipV="1">
              <a:off x="2776793" y="5880330"/>
              <a:ext cx="844824" cy="1"/>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3" name="Arc 112">
              <a:extLst>
                <a:ext uri="{FF2B5EF4-FFF2-40B4-BE49-F238E27FC236}">
                  <a16:creationId xmlns:a16="http://schemas.microsoft.com/office/drawing/2014/main" id="{23830E1D-C02C-07C0-94E5-557DB5FE53EC}"/>
                </a:ext>
              </a:extLst>
            </p:cNvPr>
            <p:cNvSpPr/>
            <p:nvPr/>
          </p:nvSpPr>
          <p:spPr>
            <a:xfrm rot="5400000">
              <a:off x="3030901" y="4710399"/>
              <a:ext cx="1169930" cy="1169931"/>
            </a:xfrm>
            <a:prstGeom prst="arc">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4" name="Straight Connector 113">
              <a:extLst>
                <a:ext uri="{FF2B5EF4-FFF2-40B4-BE49-F238E27FC236}">
                  <a16:creationId xmlns:a16="http://schemas.microsoft.com/office/drawing/2014/main" id="{3442B7CF-0790-7B67-267C-E9ABE47466C4}"/>
                </a:ext>
              </a:extLst>
            </p:cNvPr>
            <p:cNvCxnSpPr>
              <a:cxnSpLocks/>
            </p:cNvCxnSpPr>
            <p:nvPr/>
          </p:nvCxnSpPr>
          <p:spPr>
            <a:xfrm>
              <a:off x="4200830" y="4553222"/>
              <a:ext cx="0" cy="775939"/>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5" name="Arc 114">
              <a:extLst>
                <a:ext uri="{FF2B5EF4-FFF2-40B4-BE49-F238E27FC236}">
                  <a16:creationId xmlns:a16="http://schemas.microsoft.com/office/drawing/2014/main" id="{C3E75287-4E2E-BB88-8C76-80A04700710F}"/>
                </a:ext>
              </a:extLst>
            </p:cNvPr>
            <p:cNvSpPr/>
            <p:nvPr/>
          </p:nvSpPr>
          <p:spPr>
            <a:xfrm rot="16200000">
              <a:off x="4200831" y="3827742"/>
              <a:ext cx="1467622" cy="1467622"/>
            </a:xfrm>
            <a:prstGeom prst="arc">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 name="Arc 115">
              <a:extLst>
                <a:ext uri="{FF2B5EF4-FFF2-40B4-BE49-F238E27FC236}">
                  <a16:creationId xmlns:a16="http://schemas.microsoft.com/office/drawing/2014/main" id="{A9C3068F-991D-61C6-FBFD-8E627C83B65C}"/>
                </a:ext>
              </a:extLst>
            </p:cNvPr>
            <p:cNvSpPr/>
            <p:nvPr/>
          </p:nvSpPr>
          <p:spPr>
            <a:xfrm rot="5400000">
              <a:off x="4461654" y="2360119"/>
              <a:ext cx="1467622" cy="1467622"/>
            </a:xfrm>
            <a:prstGeom prst="arc">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7" name="Straight Connector 116">
              <a:extLst>
                <a:ext uri="{FF2B5EF4-FFF2-40B4-BE49-F238E27FC236}">
                  <a16:creationId xmlns:a16="http://schemas.microsoft.com/office/drawing/2014/main" id="{58BC8E80-290A-599E-DE6E-6451223F7B0A}"/>
                </a:ext>
              </a:extLst>
            </p:cNvPr>
            <p:cNvCxnSpPr>
              <a:cxnSpLocks/>
              <a:stCxn id="115" idx="2"/>
              <a:endCxn id="116" idx="2"/>
            </p:cNvCxnSpPr>
            <p:nvPr/>
          </p:nvCxnSpPr>
          <p:spPr>
            <a:xfrm flipV="1">
              <a:off x="4934643" y="3827741"/>
              <a:ext cx="271578" cy="1"/>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FE14282-2484-FF78-893E-85F2E9C0399C}"/>
                </a:ext>
              </a:extLst>
            </p:cNvPr>
            <p:cNvCxnSpPr>
              <a:cxnSpLocks/>
            </p:cNvCxnSpPr>
            <p:nvPr/>
          </p:nvCxnSpPr>
          <p:spPr>
            <a:xfrm>
              <a:off x="5929275" y="2086446"/>
              <a:ext cx="0" cy="1008721"/>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9" name="Arc 118">
              <a:extLst>
                <a:ext uri="{FF2B5EF4-FFF2-40B4-BE49-F238E27FC236}">
                  <a16:creationId xmlns:a16="http://schemas.microsoft.com/office/drawing/2014/main" id="{E555EB4E-3BD8-89A5-1800-EEAFFF1BE806}"/>
                </a:ext>
              </a:extLst>
            </p:cNvPr>
            <p:cNvSpPr/>
            <p:nvPr/>
          </p:nvSpPr>
          <p:spPr>
            <a:xfrm rot="16200000">
              <a:off x="5929275" y="1363565"/>
              <a:ext cx="1467622" cy="1467622"/>
            </a:xfrm>
            <a:prstGeom prst="arc">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0" name="Arc 119">
              <a:extLst>
                <a:ext uri="{FF2B5EF4-FFF2-40B4-BE49-F238E27FC236}">
                  <a16:creationId xmlns:a16="http://schemas.microsoft.com/office/drawing/2014/main" id="{CB938170-197B-0753-32D8-3F3CB9024A52}"/>
                </a:ext>
              </a:extLst>
            </p:cNvPr>
            <p:cNvSpPr/>
            <p:nvPr/>
          </p:nvSpPr>
          <p:spPr>
            <a:xfrm rot="5400000" flipH="1">
              <a:off x="6538591" y="1363565"/>
              <a:ext cx="1467622" cy="1467622"/>
            </a:xfrm>
            <a:prstGeom prst="arc">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53A335D2-C193-7B84-E0DF-C12C040C4422}"/>
                </a:ext>
              </a:extLst>
            </p:cNvPr>
            <p:cNvCxnSpPr>
              <a:cxnSpLocks/>
            </p:cNvCxnSpPr>
            <p:nvPr/>
          </p:nvCxnSpPr>
          <p:spPr>
            <a:xfrm>
              <a:off x="6656411" y="1363565"/>
              <a:ext cx="621792" cy="0"/>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EC1FE09-A16E-2038-2ED2-1D6389D88010}"/>
                </a:ext>
              </a:extLst>
            </p:cNvPr>
            <p:cNvCxnSpPr>
              <a:cxnSpLocks/>
            </p:cNvCxnSpPr>
            <p:nvPr/>
          </p:nvCxnSpPr>
          <p:spPr>
            <a:xfrm>
              <a:off x="8006212" y="2086883"/>
              <a:ext cx="0" cy="996833"/>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3" name="Arc 122">
              <a:extLst>
                <a:ext uri="{FF2B5EF4-FFF2-40B4-BE49-F238E27FC236}">
                  <a16:creationId xmlns:a16="http://schemas.microsoft.com/office/drawing/2014/main" id="{5C6A689F-1001-5E6B-7433-B62703914501}"/>
                </a:ext>
              </a:extLst>
            </p:cNvPr>
            <p:cNvSpPr/>
            <p:nvPr/>
          </p:nvSpPr>
          <p:spPr>
            <a:xfrm rot="5400000">
              <a:off x="7086688" y="2616492"/>
              <a:ext cx="919524" cy="919525"/>
            </a:xfrm>
            <a:prstGeom prst="arc">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1CE8263A-60E6-3D2E-2C54-9CA1D08382BF}"/>
                </a:ext>
              </a:extLst>
            </p:cNvPr>
            <p:cNvCxnSpPr>
              <a:cxnSpLocks/>
            </p:cNvCxnSpPr>
            <p:nvPr/>
          </p:nvCxnSpPr>
          <p:spPr>
            <a:xfrm>
              <a:off x="6937135" y="3536016"/>
              <a:ext cx="620607" cy="0"/>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5" name="Arc 124">
              <a:extLst>
                <a:ext uri="{FF2B5EF4-FFF2-40B4-BE49-F238E27FC236}">
                  <a16:creationId xmlns:a16="http://schemas.microsoft.com/office/drawing/2014/main" id="{65B6E9D0-095A-01AE-52A2-74AEF30D1DA0}"/>
                </a:ext>
              </a:extLst>
            </p:cNvPr>
            <p:cNvSpPr/>
            <p:nvPr/>
          </p:nvSpPr>
          <p:spPr>
            <a:xfrm rot="16200000">
              <a:off x="6219794" y="3536016"/>
              <a:ext cx="1467622" cy="1467622"/>
            </a:xfrm>
            <a:prstGeom prst="arc">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6" name="Straight Connector 125">
              <a:extLst>
                <a:ext uri="{FF2B5EF4-FFF2-40B4-BE49-F238E27FC236}">
                  <a16:creationId xmlns:a16="http://schemas.microsoft.com/office/drawing/2014/main" id="{B82F2199-4ACF-1517-154A-796D98890A5E}"/>
                </a:ext>
              </a:extLst>
            </p:cNvPr>
            <p:cNvCxnSpPr>
              <a:cxnSpLocks/>
              <a:endCxn id="127" idx="2"/>
            </p:cNvCxnSpPr>
            <p:nvPr/>
          </p:nvCxnSpPr>
          <p:spPr>
            <a:xfrm>
              <a:off x="6219793" y="4258822"/>
              <a:ext cx="120" cy="1194946"/>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7" name="Arc 126">
              <a:extLst>
                <a:ext uri="{FF2B5EF4-FFF2-40B4-BE49-F238E27FC236}">
                  <a16:creationId xmlns:a16="http://schemas.microsoft.com/office/drawing/2014/main" id="{09369B8A-B577-018F-3BBC-3845742BC102}"/>
                </a:ext>
              </a:extLst>
            </p:cNvPr>
            <p:cNvSpPr/>
            <p:nvPr/>
          </p:nvSpPr>
          <p:spPr>
            <a:xfrm rot="10800000">
              <a:off x="6219914" y="4710399"/>
              <a:ext cx="1467622" cy="1467622"/>
            </a:xfrm>
            <a:prstGeom prst="arc">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8" name="Straight Connector 127">
              <a:extLst>
                <a:ext uri="{FF2B5EF4-FFF2-40B4-BE49-F238E27FC236}">
                  <a16:creationId xmlns:a16="http://schemas.microsoft.com/office/drawing/2014/main" id="{0F1DE37A-351A-3AE0-E7B5-79DBB38D3956}"/>
                </a:ext>
              </a:extLst>
            </p:cNvPr>
            <p:cNvCxnSpPr>
              <a:cxnSpLocks/>
              <a:endCxn id="129" idx="2"/>
            </p:cNvCxnSpPr>
            <p:nvPr/>
          </p:nvCxnSpPr>
          <p:spPr>
            <a:xfrm flipV="1">
              <a:off x="6937135" y="6178020"/>
              <a:ext cx="1298448" cy="2"/>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9" name="Arc 128">
              <a:extLst>
                <a:ext uri="{FF2B5EF4-FFF2-40B4-BE49-F238E27FC236}">
                  <a16:creationId xmlns:a16="http://schemas.microsoft.com/office/drawing/2014/main" id="{A480584D-1C27-ACCE-CE9B-8AA15834C60C}"/>
                </a:ext>
              </a:extLst>
            </p:cNvPr>
            <p:cNvSpPr/>
            <p:nvPr/>
          </p:nvSpPr>
          <p:spPr>
            <a:xfrm rot="5400000">
              <a:off x="7491623" y="4710398"/>
              <a:ext cx="1467622" cy="1467622"/>
            </a:xfrm>
            <a:prstGeom prst="arc">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A87306A2-636A-E556-94F8-1EB50918F93F}"/>
                </a:ext>
              </a:extLst>
            </p:cNvPr>
            <p:cNvCxnSpPr>
              <a:cxnSpLocks/>
            </p:cNvCxnSpPr>
            <p:nvPr/>
          </p:nvCxnSpPr>
          <p:spPr>
            <a:xfrm>
              <a:off x="8958210" y="4577394"/>
              <a:ext cx="0" cy="872740"/>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31" name="Arc 130">
              <a:extLst>
                <a:ext uri="{FF2B5EF4-FFF2-40B4-BE49-F238E27FC236}">
                  <a16:creationId xmlns:a16="http://schemas.microsoft.com/office/drawing/2014/main" id="{B070BE63-28EF-C61C-0C96-54A94E89B51B}"/>
                </a:ext>
              </a:extLst>
            </p:cNvPr>
            <p:cNvSpPr/>
            <p:nvPr/>
          </p:nvSpPr>
          <p:spPr>
            <a:xfrm rot="16200000">
              <a:off x="8958088" y="3845864"/>
              <a:ext cx="1467622" cy="1467622"/>
            </a:xfrm>
            <a:prstGeom prst="arc">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2" name="Straight Connector 131">
              <a:extLst>
                <a:ext uri="{FF2B5EF4-FFF2-40B4-BE49-F238E27FC236}">
                  <a16:creationId xmlns:a16="http://schemas.microsoft.com/office/drawing/2014/main" id="{026AE31F-0AB2-529A-2A15-2D902B6088E7}"/>
                </a:ext>
              </a:extLst>
            </p:cNvPr>
            <p:cNvCxnSpPr>
              <a:cxnSpLocks/>
            </p:cNvCxnSpPr>
            <p:nvPr/>
          </p:nvCxnSpPr>
          <p:spPr>
            <a:xfrm>
              <a:off x="409487" y="3671074"/>
              <a:ext cx="905905" cy="0"/>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3" name="Arc 132">
              <a:extLst>
                <a:ext uri="{FF2B5EF4-FFF2-40B4-BE49-F238E27FC236}">
                  <a16:creationId xmlns:a16="http://schemas.microsoft.com/office/drawing/2014/main" id="{9B00C95D-B13C-B5BF-E11B-F5C57F8B7BF3}"/>
                </a:ext>
              </a:extLst>
            </p:cNvPr>
            <p:cNvSpPr/>
            <p:nvPr/>
          </p:nvSpPr>
          <p:spPr>
            <a:xfrm>
              <a:off x="575360" y="3671074"/>
              <a:ext cx="1467622" cy="1467622"/>
            </a:xfrm>
            <a:prstGeom prst="arc">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4" name="Straight Connector 133">
              <a:extLst>
                <a:ext uri="{FF2B5EF4-FFF2-40B4-BE49-F238E27FC236}">
                  <a16:creationId xmlns:a16="http://schemas.microsoft.com/office/drawing/2014/main" id="{421055A1-D648-25BF-C68C-EB604583C9AD}"/>
                </a:ext>
              </a:extLst>
            </p:cNvPr>
            <p:cNvCxnSpPr>
              <a:cxnSpLocks/>
            </p:cNvCxnSpPr>
            <p:nvPr/>
          </p:nvCxnSpPr>
          <p:spPr>
            <a:xfrm>
              <a:off x="2042983" y="4393956"/>
              <a:ext cx="0" cy="771316"/>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5" name="Arc 134">
              <a:extLst>
                <a:ext uri="{FF2B5EF4-FFF2-40B4-BE49-F238E27FC236}">
                  <a16:creationId xmlns:a16="http://schemas.microsoft.com/office/drawing/2014/main" id="{F46395BD-42D6-2EDD-4FE2-A76F940AAD02}"/>
                </a:ext>
              </a:extLst>
            </p:cNvPr>
            <p:cNvSpPr/>
            <p:nvPr/>
          </p:nvSpPr>
          <p:spPr>
            <a:xfrm rot="10800000">
              <a:off x="2042983" y="4412709"/>
              <a:ext cx="1467622" cy="1467622"/>
            </a:xfrm>
            <a:prstGeom prst="arc">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6" name="Straight Connector 135">
              <a:extLst>
                <a:ext uri="{FF2B5EF4-FFF2-40B4-BE49-F238E27FC236}">
                  <a16:creationId xmlns:a16="http://schemas.microsoft.com/office/drawing/2014/main" id="{E7199719-0BBE-DA17-BB3B-751043282093}"/>
                </a:ext>
              </a:extLst>
            </p:cNvPr>
            <p:cNvCxnSpPr>
              <a:cxnSpLocks/>
              <a:endCxn id="113" idx="2"/>
            </p:cNvCxnSpPr>
            <p:nvPr/>
          </p:nvCxnSpPr>
          <p:spPr>
            <a:xfrm flipV="1">
              <a:off x="2776793" y="5880330"/>
              <a:ext cx="839073" cy="1"/>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7" name="Arc 136">
              <a:extLst>
                <a:ext uri="{FF2B5EF4-FFF2-40B4-BE49-F238E27FC236}">
                  <a16:creationId xmlns:a16="http://schemas.microsoft.com/office/drawing/2014/main" id="{3CAF76E6-68E6-422C-721B-6718CF4F78AD}"/>
                </a:ext>
              </a:extLst>
            </p:cNvPr>
            <p:cNvSpPr/>
            <p:nvPr/>
          </p:nvSpPr>
          <p:spPr>
            <a:xfrm rot="5400000">
              <a:off x="3030900" y="4710400"/>
              <a:ext cx="1169930" cy="1169931"/>
            </a:xfrm>
            <a:prstGeom prst="arc">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91887851-3EC7-5DB6-D77B-54B00689A10E}"/>
                </a:ext>
              </a:extLst>
            </p:cNvPr>
            <p:cNvCxnSpPr>
              <a:cxnSpLocks/>
            </p:cNvCxnSpPr>
            <p:nvPr/>
          </p:nvCxnSpPr>
          <p:spPr>
            <a:xfrm>
              <a:off x="4200830" y="4553222"/>
              <a:ext cx="0" cy="775939"/>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39" name="Arc 138">
              <a:extLst>
                <a:ext uri="{FF2B5EF4-FFF2-40B4-BE49-F238E27FC236}">
                  <a16:creationId xmlns:a16="http://schemas.microsoft.com/office/drawing/2014/main" id="{5A059D48-4712-C6C7-5D49-C54121F5D2AC}"/>
                </a:ext>
              </a:extLst>
            </p:cNvPr>
            <p:cNvSpPr/>
            <p:nvPr/>
          </p:nvSpPr>
          <p:spPr>
            <a:xfrm rot="16200000">
              <a:off x="4200830" y="3827742"/>
              <a:ext cx="1467622" cy="1467622"/>
            </a:xfrm>
            <a:prstGeom prst="arc">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0" name="Arc 139">
              <a:extLst>
                <a:ext uri="{FF2B5EF4-FFF2-40B4-BE49-F238E27FC236}">
                  <a16:creationId xmlns:a16="http://schemas.microsoft.com/office/drawing/2014/main" id="{BFBBC2A0-2F19-5CD9-5E8C-9B575F0C5859}"/>
                </a:ext>
              </a:extLst>
            </p:cNvPr>
            <p:cNvSpPr/>
            <p:nvPr/>
          </p:nvSpPr>
          <p:spPr>
            <a:xfrm rot="5400000">
              <a:off x="4461653" y="2360119"/>
              <a:ext cx="1467622" cy="1467622"/>
            </a:xfrm>
            <a:prstGeom prst="arc">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A6563DE4-A6C7-F1C6-236D-DC6CD758AF96}"/>
                </a:ext>
              </a:extLst>
            </p:cNvPr>
            <p:cNvCxnSpPr>
              <a:cxnSpLocks/>
              <a:stCxn id="139" idx="2"/>
              <a:endCxn id="140" idx="2"/>
            </p:cNvCxnSpPr>
            <p:nvPr/>
          </p:nvCxnSpPr>
          <p:spPr>
            <a:xfrm flipV="1">
              <a:off x="4934642" y="3827741"/>
              <a:ext cx="271578" cy="1"/>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E5F12ADE-04EA-5C8E-2022-CB8C231E5487}"/>
                </a:ext>
              </a:extLst>
            </p:cNvPr>
            <p:cNvCxnSpPr>
              <a:cxnSpLocks/>
            </p:cNvCxnSpPr>
            <p:nvPr/>
          </p:nvCxnSpPr>
          <p:spPr>
            <a:xfrm>
              <a:off x="5929275" y="2086446"/>
              <a:ext cx="0" cy="1008721"/>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3" name="Arc 142">
              <a:extLst>
                <a:ext uri="{FF2B5EF4-FFF2-40B4-BE49-F238E27FC236}">
                  <a16:creationId xmlns:a16="http://schemas.microsoft.com/office/drawing/2014/main" id="{3E0E32B8-C496-4953-50AF-B2E00327424F}"/>
                </a:ext>
              </a:extLst>
            </p:cNvPr>
            <p:cNvSpPr/>
            <p:nvPr/>
          </p:nvSpPr>
          <p:spPr>
            <a:xfrm rot="16200000">
              <a:off x="5929274" y="1363565"/>
              <a:ext cx="1467622" cy="1467622"/>
            </a:xfrm>
            <a:prstGeom prst="arc">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Arc 143">
              <a:extLst>
                <a:ext uri="{FF2B5EF4-FFF2-40B4-BE49-F238E27FC236}">
                  <a16:creationId xmlns:a16="http://schemas.microsoft.com/office/drawing/2014/main" id="{619F35C2-2EE0-E19A-79F8-5FB4BA31D2D2}"/>
                </a:ext>
              </a:extLst>
            </p:cNvPr>
            <p:cNvSpPr/>
            <p:nvPr/>
          </p:nvSpPr>
          <p:spPr>
            <a:xfrm rot="5400000" flipH="1">
              <a:off x="6538590" y="1363565"/>
              <a:ext cx="1467622" cy="1467622"/>
            </a:xfrm>
            <a:prstGeom prst="arc">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5" name="Straight Connector 144">
              <a:extLst>
                <a:ext uri="{FF2B5EF4-FFF2-40B4-BE49-F238E27FC236}">
                  <a16:creationId xmlns:a16="http://schemas.microsoft.com/office/drawing/2014/main" id="{16AAEF58-CC4B-50B6-80CB-61A0A4100512}"/>
                </a:ext>
              </a:extLst>
            </p:cNvPr>
            <p:cNvCxnSpPr>
              <a:cxnSpLocks/>
            </p:cNvCxnSpPr>
            <p:nvPr/>
          </p:nvCxnSpPr>
          <p:spPr>
            <a:xfrm>
              <a:off x="6663085" y="1363565"/>
              <a:ext cx="611895" cy="0"/>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0E1B1A6-7F4F-DE36-927A-D42B337C49AC}"/>
                </a:ext>
              </a:extLst>
            </p:cNvPr>
            <p:cNvCxnSpPr>
              <a:cxnSpLocks/>
            </p:cNvCxnSpPr>
            <p:nvPr/>
          </p:nvCxnSpPr>
          <p:spPr>
            <a:xfrm>
              <a:off x="8006211" y="2086883"/>
              <a:ext cx="0" cy="996833"/>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7" name="Arc 146">
              <a:extLst>
                <a:ext uri="{FF2B5EF4-FFF2-40B4-BE49-F238E27FC236}">
                  <a16:creationId xmlns:a16="http://schemas.microsoft.com/office/drawing/2014/main" id="{41DD1A48-1EA9-DEC1-ABE1-3F65E793128B}"/>
                </a:ext>
              </a:extLst>
            </p:cNvPr>
            <p:cNvSpPr/>
            <p:nvPr/>
          </p:nvSpPr>
          <p:spPr>
            <a:xfrm rot="5400000">
              <a:off x="7086687" y="2616492"/>
              <a:ext cx="919524" cy="919524"/>
            </a:xfrm>
            <a:prstGeom prst="arc">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8" name="Straight Connector 147">
              <a:extLst>
                <a:ext uri="{FF2B5EF4-FFF2-40B4-BE49-F238E27FC236}">
                  <a16:creationId xmlns:a16="http://schemas.microsoft.com/office/drawing/2014/main" id="{0AB7E4E7-1606-5D02-9EA0-54A26F962D3D}"/>
                </a:ext>
              </a:extLst>
            </p:cNvPr>
            <p:cNvCxnSpPr>
              <a:cxnSpLocks/>
            </p:cNvCxnSpPr>
            <p:nvPr/>
          </p:nvCxnSpPr>
          <p:spPr>
            <a:xfrm>
              <a:off x="6974318" y="3536016"/>
              <a:ext cx="583422" cy="0"/>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49" name="Arc 148">
              <a:extLst>
                <a:ext uri="{FF2B5EF4-FFF2-40B4-BE49-F238E27FC236}">
                  <a16:creationId xmlns:a16="http://schemas.microsoft.com/office/drawing/2014/main" id="{BC3ADC1F-0B00-E585-C093-C9B76A173B59}"/>
                </a:ext>
              </a:extLst>
            </p:cNvPr>
            <p:cNvSpPr/>
            <p:nvPr/>
          </p:nvSpPr>
          <p:spPr>
            <a:xfrm rot="16200000">
              <a:off x="6219794" y="3536016"/>
              <a:ext cx="1467622" cy="1467622"/>
            </a:xfrm>
            <a:prstGeom prst="arc">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0" name="Straight Connector 149">
              <a:extLst>
                <a:ext uri="{FF2B5EF4-FFF2-40B4-BE49-F238E27FC236}">
                  <a16:creationId xmlns:a16="http://schemas.microsoft.com/office/drawing/2014/main" id="{4A3426CF-FBAB-C703-728D-CFAFF206BFBE}"/>
                </a:ext>
              </a:extLst>
            </p:cNvPr>
            <p:cNvCxnSpPr>
              <a:cxnSpLocks/>
              <a:endCxn id="151" idx="2"/>
            </p:cNvCxnSpPr>
            <p:nvPr/>
          </p:nvCxnSpPr>
          <p:spPr>
            <a:xfrm>
              <a:off x="6219795" y="4258822"/>
              <a:ext cx="120" cy="1194946"/>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1" name="Arc 150">
              <a:extLst>
                <a:ext uri="{FF2B5EF4-FFF2-40B4-BE49-F238E27FC236}">
                  <a16:creationId xmlns:a16="http://schemas.microsoft.com/office/drawing/2014/main" id="{1230686D-459F-5F27-E390-ECD66D649A45}"/>
                </a:ext>
              </a:extLst>
            </p:cNvPr>
            <p:cNvSpPr/>
            <p:nvPr/>
          </p:nvSpPr>
          <p:spPr>
            <a:xfrm rot="10800000">
              <a:off x="6219915" y="4710399"/>
              <a:ext cx="1467622" cy="1467622"/>
            </a:xfrm>
            <a:prstGeom prst="arc">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2" name="Straight Connector 151">
              <a:extLst>
                <a:ext uri="{FF2B5EF4-FFF2-40B4-BE49-F238E27FC236}">
                  <a16:creationId xmlns:a16="http://schemas.microsoft.com/office/drawing/2014/main" id="{B2AA7B80-4264-3154-3DEE-2213D4D334B0}"/>
                </a:ext>
              </a:extLst>
            </p:cNvPr>
            <p:cNvCxnSpPr>
              <a:cxnSpLocks/>
              <a:endCxn id="129" idx="2"/>
            </p:cNvCxnSpPr>
            <p:nvPr/>
          </p:nvCxnSpPr>
          <p:spPr>
            <a:xfrm flipV="1">
              <a:off x="6937135" y="6178020"/>
              <a:ext cx="1288298" cy="2"/>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3" name="Arc 152">
              <a:extLst>
                <a:ext uri="{FF2B5EF4-FFF2-40B4-BE49-F238E27FC236}">
                  <a16:creationId xmlns:a16="http://schemas.microsoft.com/office/drawing/2014/main" id="{D0A0D81A-D795-1E0C-25C2-F8F4D9C73AFB}"/>
                </a:ext>
              </a:extLst>
            </p:cNvPr>
            <p:cNvSpPr/>
            <p:nvPr/>
          </p:nvSpPr>
          <p:spPr>
            <a:xfrm rot="5400000">
              <a:off x="7491622" y="4710398"/>
              <a:ext cx="1467622" cy="1467622"/>
            </a:xfrm>
            <a:prstGeom prst="arc">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4" name="Straight Connector 153">
              <a:extLst>
                <a:ext uri="{FF2B5EF4-FFF2-40B4-BE49-F238E27FC236}">
                  <a16:creationId xmlns:a16="http://schemas.microsoft.com/office/drawing/2014/main" id="{FA02C1DF-EE74-4B10-C7B6-6971157553AB}"/>
                </a:ext>
              </a:extLst>
            </p:cNvPr>
            <p:cNvCxnSpPr>
              <a:cxnSpLocks/>
            </p:cNvCxnSpPr>
            <p:nvPr/>
          </p:nvCxnSpPr>
          <p:spPr>
            <a:xfrm>
              <a:off x="8953125" y="4707533"/>
              <a:ext cx="0" cy="659074"/>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5" name="Arc 154">
              <a:extLst>
                <a:ext uri="{FF2B5EF4-FFF2-40B4-BE49-F238E27FC236}">
                  <a16:creationId xmlns:a16="http://schemas.microsoft.com/office/drawing/2014/main" id="{B7833870-2A03-FA7C-3C80-748CCDD77E5B}"/>
                </a:ext>
              </a:extLst>
            </p:cNvPr>
            <p:cNvSpPr/>
            <p:nvPr/>
          </p:nvSpPr>
          <p:spPr>
            <a:xfrm rot="16200000">
              <a:off x="8953007" y="3833832"/>
              <a:ext cx="1467622" cy="1467622"/>
            </a:xfrm>
            <a:prstGeom prst="arc">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1" name="Group 170">
              <a:extLst>
                <a:ext uri="{FF2B5EF4-FFF2-40B4-BE49-F238E27FC236}">
                  <a16:creationId xmlns:a16="http://schemas.microsoft.com/office/drawing/2014/main" id="{33F4AF8F-0ADE-B934-F55C-D9AD9B9CFB60}"/>
                </a:ext>
              </a:extLst>
            </p:cNvPr>
            <p:cNvGrpSpPr/>
            <p:nvPr/>
          </p:nvGrpSpPr>
          <p:grpSpPr>
            <a:xfrm>
              <a:off x="266345" y="3510041"/>
              <a:ext cx="320040" cy="320040"/>
              <a:chOff x="1308724" y="2960873"/>
              <a:chExt cx="320040" cy="320040"/>
            </a:xfrm>
          </p:grpSpPr>
          <p:sp>
            <p:nvSpPr>
              <p:cNvPr id="172" name="Oval 171">
                <a:extLst>
                  <a:ext uri="{FF2B5EF4-FFF2-40B4-BE49-F238E27FC236}">
                    <a16:creationId xmlns:a16="http://schemas.microsoft.com/office/drawing/2014/main" id="{5A21A610-88CB-2CD4-53F0-BFDAB84C8BB9}"/>
                  </a:ext>
                </a:extLst>
              </p:cNvPr>
              <p:cNvSpPr/>
              <p:nvPr/>
            </p:nvSpPr>
            <p:spPr>
              <a:xfrm>
                <a:off x="1308724" y="2960873"/>
                <a:ext cx="320040" cy="320040"/>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Picture Placeholder 50">
                <a:extLst>
                  <a:ext uri="{FF2B5EF4-FFF2-40B4-BE49-F238E27FC236}">
                    <a16:creationId xmlns:a16="http://schemas.microsoft.com/office/drawing/2014/main" id="{FB97937A-4449-AED1-CF26-AC1661EC68FA}"/>
                  </a:ext>
                </a:extLst>
              </p:cNvPr>
              <p:cNvGrpSpPr>
                <a:grpSpLocks noChangeAspect="1"/>
              </p:cNvGrpSpPr>
              <p:nvPr/>
            </p:nvGrpSpPr>
            <p:grpSpPr>
              <a:xfrm>
                <a:off x="1411586" y="3049613"/>
                <a:ext cx="138852" cy="137160"/>
                <a:chOff x="11642156" y="3152293"/>
                <a:chExt cx="173461" cy="173464"/>
              </a:xfrm>
              <a:solidFill>
                <a:schemeClr val="bg1"/>
              </a:solidFill>
            </p:grpSpPr>
            <p:sp>
              <p:nvSpPr>
                <p:cNvPr id="174" name="Freeform 173">
                  <a:extLst>
                    <a:ext uri="{FF2B5EF4-FFF2-40B4-BE49-F238E27FC236}">
                      <a16:creationId xmlns:a16="http://schemas.microsoft.com/office/drawing/2014/main" id="{C875427F-A857-A14C-AD27-8AF55F51079C}"/>
                    </a:ext>
                  </a:extLst>
                </p:cNvPr>
                <p:cNvSpPr/>
                <p:nvPr/>
              </p:nvSpPr>
              <p:spPr>
                <a:xfrm>
                  <a:off x="11642156" y="3230699"/>
                  <a:ext cx="95055" cy="95059"/>
                </a:xfrm>
                <a:custGeom>
                  <a:avLst/>
                  <a:gdLst>
                    <a:gd name="connsiteX0" fmla="*/ 8316 w 95055"/>
                    <a:gd name="connsiteY0" fmla="*/ 95059 h 95059"/>
                    <a:gd name="connsiteX1" fmla="*/ 0 w 95055"/>
                    <a:gd name="connsiteY1" fmla="*/ 86735 h 95059"/>
                    <a:gd name="connsiteX2" fmla="*/ 2440 w 95055"/>
                    <a:gd name="connsiteY2" fmla="*/ 80853 h 95059"/>
                    <a:gd name="connsiteX3" fmla="*/ 80844 w 95055"/>
                    <a:gd name="connsiteY3" fmla="*/ 2438 h 95059"/>
                    <a:gd name="connsiteX4" fmla="*/ 92617 w 95055"/>
                    <a:gd name="connsiteY4" fmla="*/ 2438 h 95059"/>
                    <a:gd name="connsiteX5" fmla="*/ 92617 w 95055"/>
                    <a:gd name="connsiteY5" fmla="*/ 14211 h 95059"/>
                    <a:gd name="connsiteX6" fmla="*/ 14202 w 95055"/>
                    <a:gd name="connsiteY6" fmla="*/ 92615 h 95059"/>
                    <a:gd name="connsiteX7" fmla="*/ 8316 w 95055"/>
                    <a:gd name="connsiteY7" fmla="*/ 95059 h 9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55" h="95059">
                      <a:moveTo>
                        <a:pt x="8316" y="95059"/>
                      </a:moveTo>
                      <a:cubicBezTo>
                        <a:pt x="3721" y="95057"/>
                        <a:pt x="-2" y="91331"/>
                        <a:pt x="0" y="86735"/>
                      </a:cubicBezTo>
                      <a:cubicBezTo>
                        <a:pt x="1" y="84528"/>
                        <a:pt x="879" y="82413"/>
                        <a:pt x="2440" y="80853"/>
                      </a:cubicBezTo>
                      <a:lnTo>
                        <a:pt x="80844" y="2438"/>
                      </a:lnTo>
                      <a:cubicBezTo>
                        <a:pt x="84095" y="-813"/>
                        <a:pt x="89366" y="-813"/>
                        <a:pt x="92617" y="2438"/>
                      </a:cubicBezTo>
                      <a:cubicBezTo>
                        <a:pt x="95868" y="5689"/>
                        <a:pt x="95868" y="10960"/>
                        <a:pt x="92617" y="14211"/>
                      </a:cubicBezTo>
                      <a:lnTo>
                        <a:pt x="14202" y="92615"/>
                      </a:lnTo>
                      <a:cubicBezTo>
                        <a:pt x="12642" y="94179"/>
                        <a:pt x="10525" y="95058"/>
                        <a:pt x="8316" y="95059"/>
                      </a:cubicBezTo>
                      <a:close/>
                    </a:path>
                  </a:pathLst>
                </a:custGeom>
                <a:grpFill/>
                <a:ln w="9525" cap="flat">
                  <a:solidFill>
                    <a:schemeClr val="bg1"/>
                  </a:solid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159BD483-FF41-757F-8C63-8E7611C0718D}"/>
                    </a:ext>
                  </a:extLst>
                </p:cNvPr>
                <p:cNvSpPr/>
                <p:nvPr/>
              </p:nvSpPr>
              <p:spPr>
                <a:xfrm>
                  <a:off x="11720566" y="3152293"/>
                  <a:ext cx="95051" cy="95050"/>
                </a:xfrm>
                <a:custGeom>
                  <a:avLst/>
                  <a:gdLst>
                    <a:gd name="connsiteX0" fmla="*/ 86736 w 95051"/>
                    <a:gd name="connsiteY0" fmla="*/ 95050 h 95050"/>
                    <a:gd name="connsiteX1" fmla="*/ 80849 w 95051"/>
                    <a:gd name="connsiteY1" fmla="*/ 92617 h 95050"/>
                    <a:gd name="connsiteX2" fmla="*/ 2435 w 95051"/>
                    <a:gd name="connsiteY2" fmla="*/ 14202 h 95050"/>
                    <a:gd name="connsiteX3" fmla="*/ 2440 w 95051"/>
                    <a:gd name="connsiteY3" fmla="*/ 2435 h 95050"/>
                    <a:gd name="connsiteX4" fmla="*/ 14207 w 95051"/>
                    <a:gd name="connsiteY4" fmla="*/ 2440 h 95050"/>
                    <a:gd name="connsiteX5" fmla="*/ 92611 w 95051"/>
                    <a:gd name="connsiteY5" fmla="*/ 80844 h 95050"/>
                    <a:gd name="connsiteX6" fmla="*/ 92618 w 95051"/>
                    <a:gd name="connsiteY6" fmla="*/ 92610 h 95050"/>
                    <a:gd name="connsiteX7" fmla="*/ 86736 w 95051"/>
                    <a:gd name="connsiteY7" fmla="*/ 95050 h 9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51" h="95050">
                      <a:moveTo>
                        <a:pt x="86736" y="95050"/>
                      </a:moveTo>
                      <a:cubicBezTo>
                        <a:pt x="84529" y="95052"/>
                        <a:pt x="82411" y="94176"/>
                        <a:pt x="80849" y="92617"/>
                      </a:cubicBezTo>
                      <a:lnTo>
                        <a:pt x="2435" y="14202"/>
                      </a:lnTo>
                      <a:cubicBezTo>
                        <a:pt x="-814" y="10951"/>
                        <a:pt x="-811" y="5683"/>
                        <a:pt x="2440" y="2435"/>
                      </a:cubicBezTo>
                      <a:cubicBezTo>
                        <a:pt x="5691" y="-814"/>
                        <a:pt x="10959" y="-811"/>
                        <a:pt x="14207" y="2440"/>
                      </a:cubicBezTo>
                      <a:lnTo>
                        <a:pt x="92611" y="80844"/>
                      </a:lnTo>
                      <a:cubicBezTo>
                        <a:pt x="95862" y="84091"/>
                        <a:pt x="95866" y="89359"/>
                        <a:pt x="92618" y="92610"/>
                      </a:cubicBezTo>
                      <a:cubicBezTo>
                        <a:pt x="91059" y="94171"/>
                        <a:pt x="88942" y="95049"/>
                        <a:pt x="86736" y="95050"/>
                      </a:cubicBezTo>
                      <a:close/>
                    </a:path>
                  </a:pathLst>
                </a:custGeom>
                <a:grpFill/>
                <a:ln w="9525" cap="flat">
                  <a:solidFill>
                    <a:schemeClr val="bg1"/>
                  </a:solid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BE3C7BE0-7072-8C75-3CFD-A5B0807FC501}"/>
                    </a:ext>
                  </a:extLst>
                </p:cNvPr>
                <p:cNvSpPr/>
                <p:nvPr/>
              </p:nvSpPr>
              <p:spPr>
                <a:xfrm>
                  <a:off x="11642308" y="3152444"/>
                  <a:ext cx="94905" cy="94898"/>
                </a:xfrm>
                <a:custGeom>
                  <a:avLst/>
                  <a:gdLst>
                    <a:gd name="connsiteX0" fmla="*/ 86579 w 94905"/>
                    <a:gd name="connsiteY0" fmla="*/ 94899 h 94898"/>
                    <a:gd name="connsiteX1" fmla="*/ 80692 w 94905"/>
                    <a:gd name="connsiteY1" fmla="*/ 92465 h 94898"/>
                    <a:gd name="connsiteX2" fmla="*/ 2288 w 94905"/>
                    <a:gd name="connsiteY2" fmla="*/ 14050 h 94898"/>
                    <a:gd name="connsiteX3" fmla="*/ 2589 w 94905"/>
                    <a:gd name="connsiteY3" fmla="*/ 2288 h 94898"/>
                    <a:gd name="connsiteX4" fmla="*/ 14050 w 94905"/>
                    <a:gd name="connsiteY4" fmla="*/ 2288 h 94898"/>
                    <a:gd name="connsiteX5" fmla="*/ 92465 w 94905"/>
                    <a:gd name="connsiteY5" fmla="*/ 80692 h 94898"/>
                    <a:gd name="connsiteX6" fmla="*/ 92472 w 94905"/>
                    <a:gd name="connsiteY6" fmla="*/ 92459 h 94898"/>
                    <a:gd name="connsiteX7" fmla="*/ 86579 w 94905"/>
                    <a:gd name="connsiteY7" fmla="*/ 94899 h 9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905" h="94898">
                      <a:moveTo>
                        <a:pt x="86579" y="94899"/>
                      </a:moveTo>
                      <a:cubicBezTo>
                        <a:pt x="84372" y="94900"/>
                        <a:pt x="82254" y="94025"/>
                        <a:pt x="80692" y="92465"/>
                      </a:cubicBezTo>
                      <a:lnTo>
                        <a:pt x="2288" y="14050"/>
                      </a:lnTo>
                      <a:cubicBezTo>
                        <a:pt x="-877" y="10719"/>
                        <a:pt x="-742" y="5453"/>
                        <a:pt x="2589" y="2288"/>
                      </a:cubicBezTo>
                      <a:cubicBezTo>
                        <a:pt x="5801" y="-763"/>
                        <a:pt x="10839" y="-763"/>
                        <a:pt x="14050" y="2288"/>
                      </a:cubicBezTo>
                      <a:lnTo>
                        <a:pt x="92465" y="80692"/>
                      </a:lnTo>
                      <a:cubicBezTo>
                        <a:pt x="95716" y="83940"/>
                        <a:pt x="95719" y="89208"/>
                        <a:pt x="92472" y="92459"/>
                      </a:cubicBezTo>
                      <a:cubicBezTo>
                        <a:pt x="90909" y="94022"/>
                        <a:pt x="88789" y="94900"/>
                        <a:pt x="86579" y="94899"/>
                      </a:cubicBezTo>
                      <a:close/>
                    </a:path>
                  </a:pathLst>
                </a:custGeom>
                <a:grpFill/>
                <a:ln w="9525" cap="flat">
                  <a:solidFill>
                    <a:schemeClr val="bg1"/>
                  </a:solid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D478719C-4EB5-8A8B-E066-33BC9E1CA636}"/>
                    </a:ext>
                  </a:extLst>
                </p:cNvPr>
                <p:cNvSpPr/>
                <p:nvPr/>
              </p:nvSpPr>
              <p:spPr>
                <a:xfrm>
                  <a:off x="11720561" y="3230702"/>
                  <a:ext cx="95056" cy="95055"/>
                </a:xfrm>
                <a:custGeom>
                  <a:avLst/>
                  <a:gdLst>
                    <a:gd name="connsiteX0" fmla="*/ 8326 w 95056"/>
                    <a:gd name="connsiteY0" fmla="*/ 95055 h 95055"/>
                    <a:gd name="connsiteX1" fmla="*/ 0 w 95056"/>
                    <a:gd name="connsiteY1" fmla="*/ 86742 h 95055"/>
                    <a:gd name="connsiteX2" fmla="*/ 2440 w 95056"/>
                    <a:gd name="connsiteY2" fmla="*/ 80849 h 95055"/>
                    <a:gd name="connsiteX3" fmla="*/ 80855 w 95056"/>
                    <a:gd name="connsiteY3" fmla="*/ 2435 h 95055"/>
                    <a:gd name="connsiteX4" fmla="*/ 92622 w 95056"/>
                    <a:gd name="connsiteY4" fmla="*/ 2440 h 95055"/>
                    <a:gd name="connsiteX5" fmla="*/ 92617 w 95056"/>
                    <a:gd name="connsiteY5" fmla="*/ 14207 h 95055"/>
                    <a:gd name="connsiteX6" fmla="*/ 14213 w 95056"/>
                    <a:gd name="connsiteY6" fmla="*/ 92611 h 95055"/>
                    <a:gd name="connsiteX7" fmla="*/ 8326 w 95056"/>
                    <a:gd name="connsiteY7" fmla="*/ 95055 h 9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56" h="95055">
                      <a:moveTo>
                        <a:pt x="8326" y="95055"/>
                      </a:moveTo>
                      <a:cubicBezTo>
                        <a:pt x="3731" y="95059"/>
                        <a:pt x="4" y="91337"/>
                        <a:pt x="0" y="86742"/>
                      </a:cubicBezTo>
                      <a:cubicBezTo>
                        <a:pt x="-2" y="84532"/>
                        <a:pt x="876" y="82411"/>
                        <a:pt x="2440" y="80849"/>
                      </a:cubicBezTo>
                      <a:lnTo>
                        <a:pt x="80855" y="2435"/>
                      </a:lnTo>
                      <a:cubicBezTo>
                        <a:pt x="84106" y="-814"/>
                        <a:pt x="89374" y="-811"/>
                        <a:pt x="92622" y="2440"/>
                      </a:cubicBezTo>
                      <a:cubicBezTo>
                        <a:pt x="95870" y="5691"/>
                        <a:pt x="95868" y="10959"/>
                        <a:pt x="92617" y="14207"/>
                      </a:cubicBezTo>
                      <a:lnTo>
                        <a:pt x="14213" y="92611"/>
                      </a:lnTo>
                      <a:cubicBezTo>
                        <a:pt x="12653" y="94176"/>
                        <a:pt x="10535" y="95054"/>
                        <a:pt x="8326" y="95055"/>
                      </a:cubicBezTo>
                      <a:close/>
                    </a:path>
                  </a:pathLst>
                </a:custGeom>
                <a:grpFill/>
                <a:ln w="9525" cap="flat">
                  <a:solidFill>
                    <a:schemeClr val="bg1"/>
                  </a:solidFill>
                  <a:prstDash val="solid"/>
                  <a:miter/>
                </a:ln>
              </p:spPr>
              <p:txBody>
                <a:bodyPr rtlCol="0" anchor="ctr"/>
                <a:lstStyle/>
                <a:p>
                  <a:endParaRPr lang="en-US"/>
                </a:p>
              </p:txBody>
            </p:sp>
          </p:grpSp>
        </p:grpSp>
        <p:grpSp>
          <p:nvGrpSpPr>
            <p:cNvPr id="198" name="Group 197">
              <a:extLst>
                <a:ext uri="{FF2B5EF4-FFF2-40B4-BE49-F238E27FC236}">
                  <a16:creationId xmlns:a16="http://schemas.microsoft.com/office/drawing/2014/main" id="{90D4A34D-760A-D978-81B0-01A9BE5DC250}"/>
                </a:ext>
              </a:extLst>
            </p:cNvPr>
            <p:cNvGrpSpPr/>
            <p:nvPr/>
          </p:nvGrpSpPr>
          <p:grpSpPr>
            <a:xfrm>
              <a:off x="9682727" y="3841782"/>
              <a:ext cx="731520" cy="0"/>
              <a:chOff x="7186810" y="3513321"/>
              <a:chExt cx="620607" cy="0"/>
            </a:xfrm>
          </p:grpSpPr>
          <p:cxnSp>
            <p:nvCxnSpPr>
              <p:cNvPr id="196" name="Straight Connector 195">
                <a:extLst>
                  <a:ext uri="{FF2B5EF4-FFF2-40B4-BE49-F238E27FC236}">
                    <a16:creationId xmlns:a16="http://schemas.microsoft.com/office/drawing/2014/main" id="{871760A3-C9C0-E6A8-98C1-86A6D9847ECA}"/>
                  </a:ext>
                </a:extLst>
              </p:cNvPr>
              <p:cNvCxnSpPr>
                <a:cxnSpLocks/>
              </p:cNvCxnSpPr>
              <p:nvPr/>
            </p:nvCxnSpPr>
            <p:spPr>
              <a:xfrm>
                <a:off x="7186810" y="3513321"/>
                <a:ext cx="620607" cy="0"/>
              </a:xfrm>
              <a:prstGeom prst="line">
                <a:avLst/>
              </a:prstGeom>
              <a:ln w="317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01C3D59C-AE10-2C87-B097-71B3467ABB8C}"/>
                  </a:ext>
                </a:extLst>
              </p:cNvPr>
              <p:cNvCxnSpPr>
                <a:cxnSpLocks/>
              </p:cNvCxnSpPr>
              <p:nvPr/>
            </p:nvCxnSpPr>
            <p:spPr>
              <a:xfrm>
                <a:off x="7223993" y="3513321"/>
                <a:ext cx="583422" cy="0"/>
              </a:xfrm>
              <a:prstGeom prst="line">
                <a:avLst/>
              </a:prstGeom>
              <a:ln w="33020" cap="rnd">
                <a:solidFill>
                  <a:schemeClr val="bg1"/>
                </a:solidFill>
                <a:prstDash val="dash"/>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097DC716-B865-D7C0-3EA5-7921399F0FC4}"/>
                </a:ext>
              </a:extLst>
            </p:cNvPr>
            <p:cNvGrpSpPr/>
            <p:nvPr/>
          </p:nvGrpSpPr>
          <p:grpSpPr>
            <a:xfrm>
              <a:off x="10297792" y="3667299"/>
              <a:ext cx="320040" cy="320040"/>
              <a:chOff x="1308724" y="2960873"/>
              <a:chExt cx="320040" cy="320040"/>
            </a:xfrm>
          </p:grpSpPr>
          <p:sp>
            <p:nvSpPr>
              <p:cNvPr id="185" name="Oval 184">
                <a:extLst>
                  <a:ext uri="{FF2B5EF4-FFF2-40B4-BE49-F238E27FC236}">
                    <a16:creationId xmlns:a16="http://schemas.microsoft.com/office/drawing/2014/main" id="{9E7B8B9A-0E64-CBBB-7088-6D1BE5BCDB8E}"/>
                  </a:ext>
                </a:extLst>
              </p:cNvPr>
              <p:cNvSpPr/>
              <p:nvPr/>
            </p:nvSpPr>
            <p:spPr>
              <a:xfrm>
                <a:off x="1308724" y="2960873"/>
                <a:ext cx="320040" cy="320040"/>
              </a:xfrm>
              <a:prstGeom prst="ellipse">
                <a:avLst/>
              </a:prstGeom>
              <a:solidFill>
                <a:schemeClr val="tx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6" name="Picture Placeholder 50">
                <a:extLst>
                  <a:ext uri="{FF2B5EF4-FFF2-40B4-BE49-F238E27FC236}">
                    <a16:creationId xmlns:a16="http://schemas.microsoft.com/office/drawing/2014/main" id="{E3872020-719A-B1E4-7A33-3A152A12679C}"/>
                  </a:ext>
                </a:extLst>
              </p:cNvPr>
              <p:cNvGrpSpPr>
                <a:grpSpLocks noChangeAspect="1"/>
              </p:cNvGrpSpPr>
              <p:nvPr/>
            </p:nvGrpSpPr>
            <p:grpSpPr>
              <a:xfrm>
                <a:off x="1411586" y="3049613"/>
                <a:ext cx="138852" cy="137160"/>
                <a:chOff x="11642156" y="3152293"/>
                <a:chExt cx="173461" cy="173464"/>
              </a:xfrm>
              <a:solidFill>
                <a:schemeClr val="bg1"/>
              </a:solidFill>
            </p:grpSpPr>
            <p:sp>
              <p:nvSpPr>
                <p:cNvPr id="187" name="Freeform 186">
                  <a:extLst>
                    <a:ext uri="{FF2B5EF4-FFF2-40B4-BE49-F238E27FC236}">
                      <a16:creationId xmlns:a16="http://schemas.microsoft.com/office/drawing/2014/main" id="{AB636174-2B32-509A-38B2-D6C2903589F2}"/>
                    </a:ext>
                  </a:extLst>
                </p:cNvPr>
                <p:cNvSpPr/>
                <p:nvPr/>
              </p:nvSpPr>
              <p:spPr>
                <a:xfrm>
                  <a:off x="11642156" y="3230699"/>
                  <a:ext cx="95055" cy="95059"/>
                </a:xfrm>
                <a:custGeom>
                  <a:avLst/>
                  <a:gdLst>
                    <a:gd name="connsiteX0" fmla="*/ 8316 w 95055"/>
                    <a:gd name="connsiteY0" fmla="*/ 95059 h 95059"/>
                    <a:gd name="connsiteX1" fmla="*/ 0 w 95055"/>
                    <a:gd name="connsiteY1" fmla="*/ 86735 h 95059"/>
                    <a:gd name="connsiteX2" fmla="*/ 2440 w 95055"/>
                    <a:gd name="connsiteY2" fmla="*/ 80853 h 95059"/>
                    <a:gd name="connsiteX3" fmla="*/ 80844 w 95055"/>
                    <a:gd name="connsiteY3" fmla="*/ 2438 h 95059"/>
                    <a:gd name="connsiteX4" fmla="*/ 92617 w 95055"/>
                    <a:gd name="connsiteY4" fmla="*/ 2438 h 95059"/>
                    <a:gd name="connsiteX5" fmla="*/ 92617 w 95055"/>
                    <a:gd name="connsiteY5" fmla="*/ 14211 h 95059"/>
                    <a:gd name="connsiteX6" fmla="*/ 14202 w 95055"/>
                    <a:gd name="connsiteY6" fmla="*/ 92615 h 95059"/>
                    <a:gd name="connsiteX7" fmla="*/ 8316 w 95055"/>
                    <a:gd name="connsiteY7" fmla="*/ 95059 h 95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55" h="95059">
                      <a:moveTo>
                        <a:pt x="8316" y="95059"/>
                      </a:moveTo>
                      <a:cubicBezTo>
                        <a:pt x="3721" y="95057"/>
                        <a:pt x="-2" y="91331"/>
                        <a:pt x="0" y="86735"/>
                      </a:cubicBezTo>
                      <a:cubicBezTo>
                        <a:pt x="1" y="84528"/>
                        <a:pt x="879" y="82413"/>
                        <a:pt x="2440" y="80853"/>
                      </a:cubicBezTo>
                      <a:lnTo>
                        <a:pt x="80844" y="2438"/>
                      </a:lnTo>
                      <a:cubicBezTo>
                        <a:pt x="84095" y="-813"/>
                        <a:pt x="89366" y="-813"/>
                        <a:pt x="92617" y="2438"/>
                      </a:cubicBezTo>
                      <a:cubicBezTo>
                        <a:pt x="95868" y="5689"/>
                        <a:pt x="95868" y="10960"/>
                        <a:pt x="92617" y="14211"/>
                      </a:cubicBezTo>
                      <a:lnTo>
                        <a:pt x="14202" y="92615"/>
                      </a:lnTo>
                      <a:cubicBezTo>
                        <a:pt x="12642" y="94179"/>
                        <a:pt x="10525" y="95058"/>
                        <a:pt x="8316" y="95059"/>
                      </a:cubicBezTo>
                      <a:close/>
                    </a:path>
                  </a:pathLst>
                </a:custGeom>
                <a:grpFill/>
                <a:ln w="9525" cap="flat">
                  <a:solidFill>
                    <a:schemeClr val="bg1"/>
                  </a:solid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3B334A02-4F9F-5524-085E-AD219239CFEC}"/>
                    </a:ext>
                  </a:extLst>
                </p:cNvPr>
                <p:cNvSpPr/>
                <p:nvPr/>
              </p:nvSpPr>
              <p:spPr>
                <a:xfrm>
                  <a:off x="11720566" y="3152293"/>
                  <a:ext cx="95051" cy="95050"/>
                </a:xfrm>
                <a:custGeom>
                  <a:avLst/>
                  <a:gdLst>
                    <a:gd name="connsiteX0" fmla="*/ 86736 w 95051"/>
                    <a:gd name="connsiteY0" fmla="*/ 95050 h 95050"/>
                    <a:gd name="connsiteX1" fmla="*/ 80849 w 95051"/>
                    <a:gd name="connsiteY1" fmla="*/ 92617 h 95050"/>
                    <a:gd name="connsiteX2" fmla="*/ 2435 w 95051"/>
                    <a:gd name="connsiteY2" fmla="*/ 14202 h 95050"/>
                    <a:gd name="connsiteX3" fmla="*/ 2440 w 95051"/>
                    <a:gd name="connsiteY3" fmla="*/ 2435 h 95050"/>
                    <a:gd name="connsiteX4" fmla="*/ 14207 w 95051"/>
                    <a:gd name="connsiteY4" fmla="*/ 2440 h 95050"/>
                    <a:gd name="connsiteX5" fmla="*/ 92611 w 95051"/>
                    <a:gd name="connsiteY5" fmla="*/ 80844 h 95050"/>
                    <a:gd name="connsiteX6" fmla="*/ 92618 w 95051"/>
                    <a:gd name="connsiteY6" fmla="*/ 92610 h 95050"/>
                    <a:gd name="connsiteX7" fmla="*/ 86736 w 95051"/>
                    <a:gd name="connsiteY7" fmla="*/ 95050 h 9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51" h="95050">
                      <a:moveTo>
                        <a:pt x="86736" y="95050"/>
                      </a:moveTo>
                      <a:cubicBezTo>
                        <a:pt x="84529" y="95052"/>
                        <a:pt x="82411" y="94176"/>
                        <a:pt x="80849" y="92617"/>
                      </a:cubicBezTo>
                      <a:lnTo>
                        <a:pt x="2435" y="14202"/>
                      </a:lnTo>
                      <a:cubicBezTo>
                        <a:pt x="-814" y="10951"/>
                        <a:pt x="-811" y="5683"/>
                        <a:pt x="2440" y="2435"/>
                      </a:cubicBezTo>
                      <a:cubicBezTo>
                        <a:pt x="5691" y="-814"/>
                        <a:pt x="10959" y="-811"/>
                        <a:pt x="14207" y="2440"/>
                      </a:cubicBezTo>
                      <a:lnTo>
                        <a:pt x="92611" y="80844"/>
                      </a:lnTo>
                      <a:cubicBezTo>
                        <a:pt x="95862" y="84091"/>
                        <a:pt x="95866" y="89359"/>
                        <a:pt x="92618" y="92610"/>
                      </a:cubicBezTo>
                      <a:cubicBezTo>
                        <a:pt x="91059" y="94171"/>
                        <a:pt x="88942" y="95049"/>
                        <a:pt x="86736" y="95050"/>
                      </a:cubicBezTo>
                      <a:close/>
                    </a:path>
                  </a:pathLst>
                </a:custGeom>
                <a:grpFill/>
                <a:ln w="9525" cap="flat">
                  <a:solidFill>
                    <a:schemeClr val="bg1"/>
                  </a:solidFill>
                  <a:prstDash val="solid"/>
                  <a:miter/>
                </a:ln>
              </p:spPr>
              <p:txBody>
                <a:bodyPr rtlCol="0" anchor="ctr"/>
                <a:lstStyle/>
                <a:p>
                  <a:endParaRPr lang="en-US"/>
                </a:p>
              </p:txBody>
            </p:sp>
            <p:sp>
              <p:nvSpPr>
                <p:cNvPr id="189" name="Freeform 188">
                  <a:extLst>
                    <a:ext uri="{FF2B5EF4-FFF2-40B4-BE49-F238E27FC236}">
                      <a16:creationId xmlns:a16="http://schemas.microsoft.com/office/drawing/2014/main" id="{40D304F4-6F0E-473E-2062-A3F5E749A153}"/>
                    </a:ext>
                  </a:extLst>
                </p:cNvPr>
                <p:cNvSpPr/>
                <p:nvPr/>
              </p:nvSpPr>
              <p:spPr>
                <a:xfrm>
                  <a:off x="11642308" y="3152444"/>
                  <a:ext cx="94905" cy="94898"/>
                </a:xfrm>
                <a:custGeom>
                  <a:avLst/>
                  <a:gdLst>
                    <a:gd name="connsiteX0" fmla="*/ 86579 w 94905"/>
                    <a:gd name="connsiteY0" fmla="*/ 94899 h 94898"/>
                    <a:gd name="connsiteX1" fmla="*/ 80692 w 94905"/>
                    <a:gd name="connsiteY1" fmla="*/ 92465 h 94898"/>
                    <a:gd name="connsiteX2" fmla="*/ 2288 w 94905"/>
                    <a:gd name="connsiteY2" fmla="*/ 14050 h 94898"/>
                    <a:gd name="connsiteX3" fmla="*/ 2589 w 94905"/>
                    <a:gd name="connsiteY3" fmla="*/ 2288 h 94898"/>
                    <a:gd name="connsiteX4" fmla="*/ 14050 w 94905"/>
                    <a:gd name="connsiteY4" fmla="*/ 2288 h 94898"/>
                    <a:gd name="connsiteX5" fmla="*/ 92465 w 94905"/>
                    <a:gd name="connsiteY5" fmla="*/ 80692 h 94898"/>
                    <a:gd name="connsiteX6" fmla="*/ 92472 w 94905"/>
                    <a:gd name="connsiteY6" fmla="*/ 92459 h 94898"/>
                    <a:gd name="connsiteX7" fmla="*/ 86579 w 94905"/>
                    <a:gd name="connsiteY7" fmla="*/ 94899 h 9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905" h="94898">
                      <a:moveTo>
                        <a:pt x="86579" y="94899"/>
                      </a:moveTo>
                      <a:cubicBezTo>
                        <a:pt x="84372" y="94900"/>
                        <a:pt x="82254" y="94025"/>
                        <a:pt x="80692" y="92465"/>
                      </a:cubicBezTo>
                      <a:lnTo>
                        <a:pt x="2288" y="14050"/>
                      </a:lnTo>
                      <a:cubicBezTo>
                        <a:pt x="-877" y="10719"/>
                        <a:pt x="-742" y="5453"/>
                        <a:pt x="2589" y="2288"/>
                      </a:cubicBezTo>
                      <a:cubicBezTo>
                        <a:pt x="5801" y="-763"/>
                        <a:pt x="10839" y="-763"/>
                        <a:pt x="14050" y="2288"/>
                      </a:cubicBezTo>
                      <a:lnTo>
                        <a:pt x="92465" y="80692"/>
                      </a:lnTo>
                      <a:cubicBezTo>
                        <a:pt x="95716" y="83940"/>
                        <a:pt x="95719" y="89208"/>
                        <a:pt x="92472" y="92459"/>
                      </a:cubicBezTo>
                      <a:cubicBezTo>
                        <a:pt x="90909" y="94022"/>
                        <a:pt x="88789" y="94900"/>
                        <a:pt x="86579" y="94899"/>
                      </a:cubicBezTo>
                      <a:close/>
                    </a:path>
                  </a:pathLst>
                </a:custGeom>
                <a:grpFill/>
                <a:ln w="9525" cap="flat">
                  <a:solidFill>
                    <a:schemeClr val="bg1"/>
                  </a:solidFill>
                  <a:prstDash val="solid"/>
                  <a:miter/>
                </a:ln>
              </p:spPr>
              <p:txBody>
                <a:bodyPr rtlCol="0" anchor="ctr"/>
                <a:lstStyle/>
                <a:p>
                  <a:endParaRPr lang="en-US"/>
                </a:p>
              </p:txBody>
            </p:sp>
            <p:sp>
              <p:nvSpPr>
                <p:cNvPr id="190" name="Freeform 189">
                  <a:extLst>
                    <a:ext uri="{FF2B5EF4-FFF2-40B4-BE49-F238E27FC236}">
                      <a16:creationId xmlns:a16="http://schemas.microsoft.com/office/drawing/2014/main" id="{6837269B-6494-8D42-7DFD-0D20425AF391}"/>
                    </a:ext>
                  </a:extLst>
                </p:cNvPr>
                <p:cNvSpPr/>
                <p:nvPr/>
              </p:nvSpPr>
              <p:spPr>
                <a:xfrm>
                  <a:off x="11720561" y="3230702"/>
                  <a:ext cx="95056" cy="95055"/>
                </a:xfrm>
                <a:custGeom>
                  <a:avLst/>
                  <a:gdLst>
                    <a:gd name="connsiteX0" fmla="*/ 8326 w 95056"/>
                    <a:gd name="connsiteY0" fmla="*/ 95055 h 95055"/>
                    <a:gd name="connsiteX1" fmla="*/ 0 w 95056"/>
                    <a:gd name="connsiteY1" fmla="*/ 86742 h 95055"/>
                    <a:gd name="connsiteX2" fmla="*/ 2440 w 95056"/>
                    <a:gd name="connsiteY2" fmla="*/ 80849 h 95055"/>
                    <a:gd name="connsiteX3" fmla="*/ 80855 w 95056"/>
                    <a:gd name="connsiteY3" fmla="*/ 2435 h 95055"/>
                    <a:gd name="connsiteX4" fmla="*/ 92622 w 95056"/>
                    <a:gd name="connsiteY4" fmla="*/ 2440 h 95055"/>
                    <a:gd name="connsiteX5" fmla="*/ 92617 w 95056"/>
                    <a:gd name="connsiteY5" fmla="*/ 14207 h 95055"/>
                    <a:gd name="connsiteX6" fmla="*/ 14213 w 95056"/>
                    <a:gd name="connsiteY6" fmla="*/ 92611 h 95055"/>
                    <a:gd name="connsiteX7" fmla="*/ 8326 w 95056"/>
                    <a:gd name="connsiteY7" fmla="*/ 95055 h 9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56" h="95055">
                      <a:moveTo>
                        <a:pt x="8326" y="95055"/>
                      </a:moveTo>
                      <a:cubicBezTo>
                        <a:pt x="3731" y="95059"/>
                        <a:pt x="4" y="91337"/>
                        <a:pt x="0" y="86742"/>
                      </a:cubicBezTo>
                      <a:cubicBezTo>
                        <a:pt x="-2" y="84532"/>
                        <a:pt x="876" y="82411"/>
                        <a:pt x="2440" y="80849"/>
                      </a:cubicBezTo>
                      <a:lnTo>
                        <a:pt x="80855" y="2435"/>
                      </a:lnTo>
                      <a:cubicBezTo>
                        <a:pt x="84106" y="-814"/>
                        <a:pt x="89374" y="-811"/>
                        <a:pt x="92622" y="2440"/>
                      </a:cubicBezTo>
                      <a:cubicBezTo>
                        <a:pt x="95870" y="5691"/>
                        <a:pt x="95868" y="10959"/>
                        <a:pt x="92617" y="14207"/>
                      </a:cubicBezTo>
                      <a:lnTo>
                        <a:pt x="14213" y="92611"/>
                      </a:lnTo>
                      <a:cubicBezTo>
                        <a:pt x="12653" y="94176"/>
                        <a:pt x="10535" y="95054"/>
                        <a:pt x="8326" y="95055"/>
                      </a:cubicBezTo>
                      <a:close/>
                    </a:path>
                  </a:pathLst>
                </a:custGeom>
                <a:grpFill/>
                <a:ln w="9525" cap="flat">
                  <a:solidFill>
                    <a:schemeClr val="bg1"/>
                  </a:solidFill>
                  <a:prstDash val="solid"/>
                  <a:miter/>
                </a:ln>
              </p:spPr>
              <p:txBody>
                <a:bodyPr rtlCol="0" anchor="ctr"/>
                <a:lstStyle/>
                <a:p>
                  <a:endParaRPr lang="en-US"/>
                </a:p>
              </p:txBody>
            </p:sp>
          </p:grpSp>
        </p:grpSp>
      </p:grpSp>
      <p:sp>
        <p:nvSpPr>
          <p:cNvPr id="2" name="Title 1">
            <a:extLst>
              <a:ext uri="{FF2B5EF4-FFF2-40B4-BE49-F238E27FC236}">
                <a16:creationId xmlns:a16="http://schemas.microsoft.com/office/drawing/2014/main" id="{2C0829A6-F601-1CC5-B40E-FCB51A837BC7}"/>
              </a:ext>
            </a:extLst>
          </p:cNvPr>
          <p:cNvSpPr>
            <a:spLocks noGrp="1"/>
          </p:cNvSpPr>
          <p:nvPr>
            <p:ph type="ctrTitle"/>
          </p:nvPr>
        </p:nvSpPr>
        <p:spPr>
          <a:xfrm>
            <a:off x="433754" y="360610"/>
            <a:ext cx="10234246" cy="653918"/>
          </a:xfrm>
        </p:spPr>
        <p:txBody>
          <a:bodyPr>
            <a:normAutofit/>
          </a:bodyPr>
          <a:lstStyle/>
          <a:p>
            <a:r>
              <a:rPr lang="en-US" sz="3600">
                <a:solidFill>
                  <a:srgbClr val="ED443A"/>
                </a:solidFill>
              </a:rPr>
              <a:t>GDC 2024 accomplishments</a:t>
            </a:r>
            <a:endParaRPr lang="en-US" sz="3600"/>
          </a:p>
        </p:txBody>
      </p:sp>
      <p:grpSp>
        <p:nvGrpSpPr>
          <p:cNvPr id="10" name="Group 9">
            <a:extLst>
              <a:ext uri="{FF2B5EF4-FFF2-40B4-BE49-F238E27FC236}">
                <a16:creationId xmlns:a16="http://schemas.microsoft.com/office/drawing/2014/main" id="{176D8592-26CE-7246-CBCE-6FAC39DC2359}"/>
              </a:ext>
            </a:extLst>
          </p:cNvPr>
          <p:cNvGrpSpPr/>
          <p:nvPr/>
        </p:nvGrpSpPr>
        <p:grpSpPr>
          <a:xfrm>
            <a:off x="10283854" y="2107075"/>
            <a:ext cx="1611105" cy="1799442"/>
            <a:chOff x="10283854" y="2107075"/>
            <a:chExt cx="1611105" cy="1799442"/>
          </a:xfrm>
        </p:grpSpPr>
        <p:sp>
          <p:nvSpPr>
            <p:cNvPr id="168" name="TextBox 167">
              <a:extLst>
                <a:ext uri="{FF2B5EF4-FFF2-40B4-BE49-F238E27FC236}">
                  <a16:creationId xmlns:a16="http://schemas.microsoft.com/office/drawing/2014/main" id="{103E269C-830F-57ED-7ADF-C93BE4F498A0}"/>
                </a:ext>
              </a:extLst>
            </p:cNvPr>
            <p:cNvSpPr txBox="1"/>
            <p:nvPr/>
          </p:nvSpPr>
          <p:spPr>
            <a:xfrm>
              <a:off x="10743453" y="3706462"/>
              <a:ext cx="1127757" cy="20005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300" b="1" i="0" u="none" strike="noStrike" kern="0" cap="none" spc="0" normalizeH="0" baseline="0" noProof="0">
                  <a:ln>
                    <a:noFill/>
                  </a:ln>
                  <a:solidFill>
                    <a:schemeClr val="tx2"/>
                  </a:solidFill>
                  <a:effectLst/>
                  <a:uLnTx/>
                  <a:uFillTx/>
                  <a:latin typeface="Century Gothic" panose="020F0302020204030204"/>
                  <a:ea typeface="Open Sans" panose="020B0606030504020204" pitchFamily="34" charset="0"/>
                  <a:cs typeface="Open Sans" panose="020B0606030504020204" pitchFamily="34" charset="0"/>
                </a:rPr>
                <a:t>2025 Kick-off</a:t>
              </a:r>
            </a:p>
          </p:txBody>
        </p:sp>
        <p:pic>
          <p:nvPicPr>
            <p:cNvPr id="183" name="Picture 182">
              <a:extLst>
                <a:ext uri="{FF2B5EF4-FFF2-40B4-BE49-F238E27FC236}">
                  <a16:creationId xmlns:a16="http://schemas.microsoft.com/office/drawing/2014/main" id="{112D8762-C165-8BE2-C39B-40B5E9C294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83854" y="2107075"/>
              <a:ext cx="1611105" cy="1611105"/>
            </a:xfrm>
            <a:prstGeom prst="rect">
              <a:avLst/>
            </a:prstGeom>
          </p:spPr>
        </p:pic>
      </p:grpSp>
      <p:grpSp>
        <p:nvGrpSpPr>
          <p:cNvPr id="5" name="Group 4">
            <a:extLst>
              <a:ext uri="{FF2B5EF4-FFF2-40B4-BE49-F238E27FC236}">
                <a16:creationId xmlns:a16="http://schemas.microsoft.com/office/drawing/2014/main" id="{DCDC96D0-AA48-443C-198A-2610A7621DF2}"/>
              </a:ext>
            </a:extLst>
          </p:cNvPr>
          <p:cNvGrpSpPr/>
          <p:nvPr/>
        </p:nvGrpSpPr>
        <p:grpSpPr>
          <a:xfrm>
            <a:off x="4455423" y="1508076"/>
            <a:ext cx="1192552" cy="1858139"/>
            <a:chOff x="4455423" y="1508076"/>
            <a:chExt cx="1192552" cy="1858139"/>
          </a:xfrm>
        </p:grpSpPr>
        <p:sp>
          <p:nvSpPr>
            <p:cNvPr id="161" name="TextBox 160">
              <a:extLst>
                <a:ext uri="{FF2B5EF4-FFF2-40B4-BE49-F238E27FC236}">
                  <a16:creationId xmlns:a16="http://schemas.microsoft.com/office/drawing/2014/main" id="{1E03C6A8-9743-FDAD-787E-B74C0A4313D9}"/>
                </a:ext>
              </a:extLst>
            </p:cNvPr>
            <p:cNvSpPr txBox="1"/>
            <p:nvPr/>
          </p:nvSpPr>
          <p:spPr>
            <a:xfrm>
              <a:off x="4455423" y="2442885"/>
              <a:ext cx="1127757" cy="923330"/>
            </a:xfrm>
            <a:prstGeom prst="rect">
              <a:avLst/>
            </a:prstGeom>
            <a:noFill/>
          </p:spPr>
          <p:txBody>
            <a:bodyPr wrap="square" lIns="0" tIns="0" rIns="0" bIns="0" rtlCol="0" anchor="t">
              <a:spAutoFit/>
            </a:bodyPr>
            <a:lstStyle/>
            <a:p>
              <a:pPr algn="r"/>
              <a:r>
                <a:rPr lang="en-US" sz="1200" b="0">
                  <a:solidFill>
                    <a:schemeClr val="tx1"/>
                  </a:solidFill>
                </a:rPr>
                <a:t>Re-focus our Hosting Entities on Utilization, Efficiency, and Ability to Scale</a:t>
              </a:r>
            </a:p>
          </p:txBody>
        </p:sp>
        <p:grpSp>
          <p:nvGrpSpPr>
            <p:cNvPr id="284" name="Group 283">
              <a:extLst>
                <a:ext uri="{FF2B5EF4-FFF2-40B4-BE49-F238E27FC236}">
                  <a16:creationId xmlns:a16="http://schemas.microsoft.com/office/drawing/2014/main" id="{6B837E62-9348-BDAB-DD3A-5FE7E9739D46}"/>
                </a:ext>
              </a:extLst>
            </p:cNvPr>
            <p:cNvGrpSpPr/>
            <p:nvPr/>
          </p:nvGrpSpPr>
          <p:grpSpPr>
            <a:xfrm>
              <a:off x="4807332" y="1508076"/>
              <a:ext cx="840643" cy="818246"/>
              <a:chOff x="4807332" y="1508076"/>
              <a:chExt cx="840643" cy="818246"/>
            </a:xfrm>
          </p:grpSpPr>
          <p:sp>
            <p:nvSpPr>
              <p:cNvPr id="77" name="Oval 76">
                <a:extLst>
                  <a:ext uri="{FF2B5EF4-FFF2-40B4-BE49-F238E27FC236}">
                    <a16:creationId xmlns:a16="http://schemas.microsoft.com/office/drawing/2014/main" id="{770329BF-BFF2-8519-B3CF-B075F5991537}"/>
                  </a:ext>
                </a:extLst>
              </p:cNvPr>
              <p:cNvSpPr/>
              <p:nvPr/>
            </p:nvSpPr>
            <p:spPr>
              <a:xfrm>
                <a:off x="4962175" y="1640522"/>
                <a:ext cx="685800" cy="685800"/>
              </a:xfrm>
              <a:prstGeom prst="ellipse">
                <a:avLst/>
              </a:prstGeom>
              <a:gradFill>
                <a:gsLst>
                  <a:gs pos="81000">
                    <a:srgbClr val="DA6D7A"/>
                  </a:gs>
                  <a:gs pos="700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Oval 159">
                <a:extLst>
                  <a:ext uri="{FF2B5EF4-FFF2-40B4-BE49-F238E27FC236}">
                    <a16:creationId xmlns:a16="http://schemas.microsoft.com/office/drawing/2014/main" id="{BB2515A6-64C6-71DF-D167-69CEF3E576D9}"/>
                  </a:ext>
                </a:extLst>
              </p:cNvPr>
              <p:cNvSpPr/>
              <p:nvPr/>
            </p:nvSpPr>
            <p:spPr>
              <a:xfrm>
                <a:off x="4807332" y="1508076"/>
                <a:ext cx="333177" cy="333177"/>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4</a:t>
                </a:r>
              </a:p>
            </p:txBody>
          </p:sp>
          <p:grpSp>
            <p:nvGrpSpPr>
              <p:cNvPr id="250" name="Group 249">
                <a:extLst>
                  <a:ext uri="{FF2B5EF4-FFF2-40B4-BE49-F238E27FC236}">
                    <a16:creationId xmlns:a16="http://schemas.microsoft.com/office/drawing/2014/main" id="{B839324D-DBC0-56CF-1B38-C481582634EF}"/>
                  </a:ext>
                </a:extLst>
              </p:cNvPr>
              <p:cNvGrpSpPr/>
              <p:nvPr/>
            </p:nvGrpSpPr>
            <p:grpSpPr>
              <a:xfrm>
                <a:off x="5131163" y="1826337"/>
                <a:ext cx="347443" cy="314090"/>
                <a:chOff x="5131163" y="1826337"/>
                <a:chExt cx="347443" cy="314090"/>
              </a:xfrm>
            </p:grpSpPr>
            <p:grpSp>
              <p:nvGrpSpPr>
                <p:cNvPr id="245" name="Graphic 206">
                  <a:extLst>
                    <a:ext uri="{FF2B5EF4-FFF2-40B4-BE49-F238E27FC236}">
                      <a16:creationId xmlns:a16="http://schemas.microsoft.com/office/drawing/2014/main" id="{CD701E0E-8E06-6465-0F47-A494C423CE80}"/>
                    </a:ext>
                  </a:extLst>
                </p:cNvPr>
                <p:cNvGrpSpPr/>
                <p:nvPr/>
              </p:nvGrpSpPr>
              <p:grpSpPr>
                <a:xfrm>
                  <a:off x="5230762" y="1880361"/>
                  <a:ext cx="184301" cy="225621"/>
                  <a:chOff x="5230762" y="1880361"/>
                  <a:chExt cx="184301" cy="225621"/>
                </a:xfrm>
                <a:solidFill>
                  <a:schemeClr val="bg1"/>
                </a:solidFill>
              </p:grpSpPr>
              <p:sp>
                <p:nvSpPr>
                  <p:cNvPr id="246" name="Freeform 245">
                    <a:extLst>
                      <a:ext uri="{FF2B5EF4-FFF2-40B4-BE49-F238E27FC236}">
                        <a16:creationId xmlns:a16="http://schemas.microsoft.com/office/drawing/2014/main" id="{0BEB72E8-06EB-A66E-E318-CFA121A10EEC}"/>
                      </a:ext>
                    </a:extLst>
                  </p:cNvPr>
                  <p:cNvSpPr/>
                  <p:nvPr/>
                </p:nvSpPr>
                <p:spPr>
                  <a:xfrm>
                    <a:off x="5268164" y="1880361"/>
                    <a:ext cx="109309" cy="109309"/>
                  </a:xfrm>
                  <a:custGeom>
                    <a:avLst/>
                    <a:gdLst>
                      <a:gd name="connsiteX0" fmla="*/ 54676 w 109309"/>
                      <a:gd name="connsiteY0" fmla="*/ 109310 h 109309"/>
                      <a:gd name="connsiteX1" fmla="*/ 0 w 109309"/>
                      <a:gd name="connsiteY1" fmla="*/ 54676 h 109309"/>
                      <a:gd name="connsiteX2" fmla="*/ 54634 w 109309"/>
                      <a:gd name="connsiteY2" fmla="*/ 0 h 109309"/>
                      <a:gd name="connsiteX3" fmla="*/ 109310 w 109309"/>
                      <a:gd name="connsiteY3" fmla="*/ 54634 h 109309"/>
                      <a:gd name="connsiteX4" fmla="*/ 109310 w 109309"/>
                      <a:gd name="connsiteY4" fmla="*/ 54655 h 109309"/>
                      <a:gd name="connsiteX5" fmla="*/ 54676 w 109309"/>
                      <a:gd name="connsiteY5" fmla="*/ 109310 h 109309"/>
                      <a:gd name="connsiteX6" fmla="*/ 54676 w 109309"/>
                      <a:gd name="connsiteY6" fmla="*/ 33462 h 109309"/>
                      <a:gd name="connsiteX7" fmla="*/ 33441 w 109309"/>
                      <a:gd name="connsiteY7" fmla="*/ 54655 h 109309"/>
                      <a:gd name="connsiteX8" fmla="*/ 54634 w 109309"/>
                      <a:gd name="connsiteY8" fmla="*/ 75890 h 109309"/>
                      <a:gd name="connsiteX9" fmla="*/ 75869 w 109309"/>
                      <a:gd name="connsiteY9" fmla="*/ 54697 h 109309"/>
                      <a:gd name="connsiteX10" fmla="*/ 75869 w 109309"/>
                      <a:gd name="connsiteY10" fmla="*/ 54655 h 109309"/>
                      <a:gd name="connsiteX11" fmla="*/ 54676 w 109309"/>
                      <a:gd name="connsiteY11" fmla="*/ 33462 h 10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309" h="109309">
                        <a:moveTo>
                          <a:pt x="54676" y="109310"/>
                        </a:moveTo>
                        <a:cubicBezTo>
                          <a:pt x="24491" y="109321"/>
                          <a:pt x="12" y="84861"/>
                          <a:pt x="0" y="54676"/>
                        </a:cubicBezTo>
                        <a:cubicBezTo>
                          <a:pt x="-11" y="24491"/>
                          <a:pt x="24449" y="12"/>
                          <a:pt x="54634" y="0"/>
                        </a:cubicBezTo>
                        <a:cubicBezTo>
                          <a:pt x="84819" y="-11"/>
                          <a:pt x="109297" y="24449"/>
                          <a:pt x="109310" y="54634"/>
                        </a:cubicBezTo>
                        <a:cubicBezTo>
                          <a:pt x="109310" y="54641"/>
                          <a:pt x="109310" y="54648"/>
                          <a:pt x="109310" y="54655"/>
                        </a:cubicBezTo>
                        <a:cubicBezTo>
                          <a:pt x="109287" y="84822"/>
                          <a:pt x="84844" y="109275"/>
                          <a:pt x="54676" y="109310"/>
                        </a:cubicBezTo>
                        <a:close/>
                        <a:moveTo>
                          <a:pt x="54676" y="33462"/>
                        </a:moveTo>
                        <a:cubicBezTo>
                          <a:pt x="42960" y="33450"/>
                          <a:pt x="33452" y="42939"/>
                          <a:pt x="33441" y="54655"/>
                        </a:cubicBezTo>
                        <a:cubicBezTo>
                          <a:pt x="33429" y="66371"/>
                          <a:pt x="42918" y="75878"/>
                          <a:pt x="54634" y="75890"/>
                        </a:cubicBezTo>
                        <a:cubicBezTo>
                          <a:pt x="66351" y="75901"/>
                          <a:pt x="75857" y="66413"/>
                          <a:pt x="75869" y="54697"/>
                        </a:cubicBezTo>
                        <a:cubicBezTo>
                          <a:pt x="75869" y="54683"/>
                          <a:pt x="75869" y="54669"/>
                          <a:pt x="75869" y="54655"/>
                        </a:cubicBezTo>
                        <a:cubicBezTo>
                          <a:pt x="75857" y="42955"/>
                          <a:pt x="66376" y="33473"/>
                          <a:pt x="54676" y="33462"/>
                        </a:cubicBezTo>
                        <a:close/>
                      </a:path>
                    </a:pathLst>
                  </a:custGeom>
                  <a:solidFill>
                    <a:schemeClr val="bg1"/>
                  </a:solidFill>
                  <a:ln w="2068" cap="flat">
                    <a:noFill/>
                    <a:prstDash val="solid"/>
                    <a:miter/>
                  </a:ln>
                </p:spPr>
                <p:txBody>
                  <a:bodyPr rtlCol="0" anchor="ctr"/>
                  <a:lstStyle/>
                  <a:p>
                    <a:endParaRPr lang="en-US"/>
                  </a:p>
                </p:txBody>
              </p:sp>
              <p:sp>
                <p:nvSpPr>
                  <p:cNvPr id="247" name="Freeform 246">
                    <a:extLst>
                      <a:ext uri="{FF2B5EF4-FFF2-40B4-BE49-F238E27FC236}">
                        <a16:creationId xmlns:a16="http://schemas.microsoft.com/office/drawing/2014/main" id="{5FEEFBBA-63F9-B5FB-C8E3-2A1A8C30109F}"/>
                      </a:ext>
                    </a:extLst>
                  </p:cNvPr>
                  <p:cNvSpPr/>
                  <p:nvPr/>
                </p:nvSpPr>
                <p:spPr>
                  <a:xfrm>
                    <a:off x="5230762" y="1970183"/>
                    <a:ext cx="184301" cy="135799"/>
                  </a:xfrm>
                  <a:custGeom>
                    <a:avLst/>
                    <a:gdLst>
                      <a:gd name="connsiteX0" fmla="*/ 167571 w 184301"/>
                      <a:gd name="connsiteY0" fmla="*/ 135800 h 135799"/>
                      <a:gd name="connsiteX1" fmla="*/ 150850 w 184301"/>
                      <a:gd name="connsiteY1" fmla="*/ 119079 h 135799"/>
                      <a:gd name="connsiteX2" fmla="*/ 150850 w 184301"/>
                      <a:gd name="connsiteY2" fmla="*/ 93539 h 135799"/>
                      <a:gd name="connsiteX3" fmla="*/ 93259 w 184301"/>
                      <a:gd name="connsiteY3" fmla="*/ 33732 h 135799"/>
                      <a:gd name="connsiteX4" fmla="*/ 33452 w 184301"/>
                      <a:gd name="connsiteY4" fmla="*/ 91323 h 135799"/>
                      <a:gd name="connsiteX5" fmla="*/ 33452 w 184301"/>
                      <a:gd name="connsiteY5" fmla="*/ 93539 h 135799"/>
                      <a:gd name="connsiteX6" fmla="*/ 33452 w 184301"/>
                      <a:gd name="connsiteY6" fmla="*/ 119079 h 135799"/>
                      <a:gd name="connsiteX7" fmla="*/ 16731 w 184301"/>
                      <a:gd name="connsiteY7" fmla="*/ 135800 h 135799"/>
                      <a:gd name="connsiteX8" fmla="*/ 11 w 184301"/>
                      <a:gd name="connsiteY8" fmla="*/ 119079 h 135799"/>
                      <a:gd name="connsiteX9" fmla="*/ 11 w 184301"/>
                      <a:gd name="connsiteY9" fmla="*/ 93539 h 135799"/>
                      <a:gd name="connsiteX10" fmla="*/ 90763 w 184301"/>
                      <a:gd name="connsiteY10" fmla="*/ 11 h 135799"/>
                      <a:gd name="connsiteX11" fmla="*/ 184291 w 184301"/>
                      <a:gd name="connsiteY11" fmla="*/ 90763 h 135799"/>
                      <a:gd name="connsiteX12" fmla="*/ 184291 w 184301"/>
                      <a:gd name="connsiteY12" fmla="*/ 93539 h 135799"/>
                      <a:gd name="connsiteX13" fmla="*/ 184291 w 184301"/>
                      <a:gd name="connsiteY13" fmla="*/ 119079 h 135799"/>
                      <a:gd name="connsiteX14" fmla="*/ 167571 w 184301"/>
                      <a:gd name="connsiteY14" fmla="*/ 135800 h 13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301" h="135799">
                        <a:moveTo>
                          <a:pt x="167571" y="135800"/>
                        </a:moveTo>
                        <a:cubicBezTo>
                          <a:pt x="158337" y="135800"/>
                          <a:pt x="150850" y="128313"/>
                          <a:pt x="150850" y="119079"/>
                        </a:cubicBezTo>
                        <a:lnTo>
                          <a:pt x="150850" y="93539"/>
                        </a:lnTo>
                        <a:cubicBezTo>
                          <a:pt x="151462" y="61120"/>
                          <a:pt x="125677" y="34343"/>
                          <a:pt x="93259" y="33732"/>
                        </a:cubicBezTo>
                        <a:cubicBezTo>
                          <a:pt x="60840" y="33120"/>
                          <a:pt x="34063" y="58904"/>
                          <a:pt x="33452" y="91323"/>
                        </a:cubicBezTo>
                        <a:cubicBezTo>
                          <a:pt x="33438" y="92061"/>
                          <a:pt x="33438" y="92801"/>
                          <a:pt x="33452" y="93539"/>
                        </a:cubicBezTo>
                        <a:lnTo>
                          <a:pt x="33452" y="119079"/>
                        </a:lnTo>
                        <a:cubicBezTo>
                          <a:pt x="33452" y="128313"/>
                          <a:pt x="25966" y="135800"/>
                          <a:pt x="16731" y="135800"/>
                        </a:cubicBezTo>
                        <a:cubicBezTo>
                          <a:pt x="7497" y="135800"/>
                          <a:pt x="11" y="128313"/>
                          <a:pt x="11" y="119079"/>
                        </a:cubicBezTo>
                        <a:lnTo>
                          <a:pt x="11" y="93539"/>
                        </a:lnTo>
                        <a:cubicBezTo>
                          <a:pt x="-756" y="42652"/>
                          <a:pt x="39875" y="777"/>
                          <a:pt x="90763" y="11"/>
                        </a:cubicBezTo>
                        <a:cubicBezTo>
                          <a:pt x="141650" y="-756"/>
                          <a:pt x="183524" y="39876"/>
                          <a:pt x="184291" y="90763"/>
                        </a:cubicBezTo>
                        <a:cubicBezTo>
                          <a:pt x="184306" y="91689"/>
                          <a:pt x="184306" y="92613"/>
                          <a:pt x="184291" y="93539"/>
                        </a:cubicBezTo>
                        <a:lnTo>
                          <a:pt x="184291" y="119079"/>
                        </a:lnTo>
                        <a:cubicBezTo>
                          <a:pt x="184291" y="128313"/>
                          <a:pt x="176804" y="135800"/>
                          <a:pt x="167571" y="135800"/>
                        </a:cubicBezTo>
                        <a:close/>
                      </a:path>
                    </a:pathLst>
                  </a:custGeom>
                  <a:solidFill>
                    <a:schemeClr val="bg1"/>
                  </a:solidFill>
                  <a:ln w="2068" cap="flat">
                    <a:noFill/>
                    <a:prstDash val="solid"/>
                    <a:miter/>
                  </a:ln>
                </p:spPr>
                <p:txBody>
                  <a:bodyPr rtlCol="0" anchor="ctr"/>
                  <a:lstStyle/>
                  <a:p>
                    <a:endParaRPr lang="en-US"/>
                  </a:p>
                </p:txBody>
              </p:sp>
            </p:grpSp>
            <p:sp>
              <p:nvSpPr>
                <p:cNvPr id="248" name="Freeform 247">
                  <a:extLst>
                    <a:ext uri="{FF2B5EF4-FFF2-40B4-BE49-F238E27FC236}">
                      <a16:creationId xmlns:a16="http://schemas.microsoft.com/office/drawing/2014/main" id="{ACE0CFA5-0173-677D-CAAF-E45DD3971ACA}"/>
                    </a:ext>
                  </a:extLst>
                </p:cNvPr>
                <p:cNvSpPr/>
                <p:nvPr/>
              </p:nvSpPr>
              <p:spPr>
                <a:xfrm>
                  <a:off x="5131163" y="1901109"/>
                  <a:ext cx="104893" cy="78697"/>
                </a:xfrm>
                <a:custGeom>
                  <a:avLst/>
                  <a:gdLst>
                    <a:gd name="connsiteX0" fmla="*/ 88156 w 104893"/>
                    <a:gd name="connsiteY0" fmla="*/ 78697 h 78697"/>
                    <a:gd name="connsiteX1" fmla="*/ 73275 w 104893"/>
                    <a:gd name="connsiteY1" fmla="*/ 69605 h 78697"/>
                    <a:gd name="connsiteX2" fmla="*/ 57641 w 104893"/>
                    <a:gd name="connsiteY2" fmla="*/ 39132 h 78697"/>
                    <a:gd name="connsiteX3" fmla="*/ 24786 w 104893"/>
                    <a:gd name="connsiteY3" fmla="*/ 55978 h 78697"/>
                    <a:gd name="connsiteX4" fmla="*/ 2075 w 104893"/>
                    <a:gd name="connsiteY4" fmla="*/ 49392 h 78697"/>
                    <a:gd name="connsiteX5" fmla="*/ 8662 w 104893"/>
                    <a:gd name="connsiteY5" fmla="*/ 26681 h 78697"/>
                    <a:gd name="connsiteX6" fmla="*/ 9528 w 104893"/>
                    <a:gd name="connsiteY6" fmla="*/ 26237 h 78697"/>
                    <a:gd name="connsiteX7" fmla="*/ 57265 w 104893"/>
                    <a:gd name="connsiteY7" fmla="*/ 1846 h 78697"/>
                    <a:gd name="connsiteX8" fmla="*/ 79773 w 104893"/>
                    <a:gd name="connsiteY8" fmla="*/ 9094 h 78697"/>
                    <a:gd name="connsiteX9" fmla="*/ 79775 w 104893"/>
                    <a:gd name="connsiteY9" fmla="*/ 9098 h 78697"/>
                    <a:gd name="connsiteX10" fmla="*/ 103037 w 104893"/>
                    <a:gd name="connsiteY10" fmla="*/ 54327 h 78697"/>
                    <a:gd name="connsiteX11" fmla="*/ 95819 w 104893"/>
                    <a:gd name="connsiteY11" fmla="*/ 76845 h 78697"/>
                    <a:gd name="connsiteX12" fmla="*/ 88156 w 104893"/>
                    <a:gd name="connsiteY12" fmla="*/ 78697 h 7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893" h="78697">
                      <a:moveTo>
                        <a:pt x="88156" y="78697"/>
                      </a:moveTo>
                      <a:cubicBezTo>
                        <a:pt x="81883" y="78698"/>
                        <a:pt x="76137" y="75188"/>
                        <a:pt x="73275" y="69605"/>
                      </a:cubicBezTo>
                      <a:lnTo>
                        <a:pt x="57641" y="39132"/>
                      </a:lnTo>
                      <a:lnTo>
                        <a:pt x="24786" y="55978"/>
                      </a:lnTo>
                      <a:cubicBezTo>
                        <a:pt x="16695" y="60431"/>
                        <a:pt x="6528" y="57482"/>
                        <a:pt x="2075" y="49392"/>
                      </a:cubicBezTo>
                      <a:cubicBezTo>
                        <a:pt x="-2377" y="41301"/>
                        <a:pt x="571" y="31134"/>
                        <a:pt x="8662" y="26681"/>
                      </a:cubicBezTo>
                      <a:cubicBezTo>
                        <a:pt x="8946" y="26525"/>
                        <a:pt x="9235" y="26377"/>
                        <a:pt x="9528" y="26237"/>
                      </a:cubicBezTo>
                      <a:lnTo>
                        <a:pt x="57265" y="1846"/>
                      </a:lnTo>
                      <a:cubicBezTo>
                        <a:pt x="65482" y="-2368"/>
                        <a:pt x="75559" y="877"/>
                        <a:pt x="79773" y="9094"/>
                      </a:cubicBezTo>
                      <a:cubicBezTo>
                        <a:pt x="79774" y="9096"/>
                        <a:pt x="79774" y="9097"/>
                        <a:pt x="79775" y="9098"/>
                      </a:cubicBezTo>
                      <a:lnTo>
                        <a:pt x="103037" y="54327"/>
                      </a:lnTo>
                      <a:cubicBezTo>
                        <a:pt x="107262" y="62539"/>
                        <a:pt x="104030" y="72620"/>
                        <a:pt x="95819" y="76845"/>
                      </a:cubicBezTo>
                      <a:cubicBezTo>
                        <a:pt x="93449" y="78064"/>
                        <a:pt x="90822" y="78699"/>
                        <a:pt x="88156" y="78697"/>
                      </a:cubicBezTo>
                      <a:close/>
                    </a:path>
                  </a:pathLst>
                </a:custGeom>
                <a:solidFill>
                  <a:schemeClr val="bg1"/>
                </a:solidFill>
                <a:ln w="2068" cap="flat">
                  <a:noFill/>
                  <a:prstDash val="solid"/>
                  <a:miter/>
                </a:ln>
              </p:spPr>
              <p:txBody>
                <a:bodyPr rtlCol="0" anchor="ctr"/>
                <a:lstStyle/>
                <a:p>
                  <a:endParaRPr lang="en-US"/>
                </a:p>
              </p:txBody>
            </p:sp>
            <p:sp>
              <p:nvSpPr>
                <p:cNvPr id="249" name="Freeform 248">
                  <a:extLst>
                    <a:ext uri="{FF2B5EF4-FFF2-40B4-BE49-F238E27FC236}">
                      <a16:creationId xmlns:a16="http://schemas.microsoft.com/office/drawing/2014/main" id="{38DD358C-2627-E1DF-066E-8083170658D9}"/>
                    </a:ext>
                  </a:extLst>
                </p:cNvPr>
                <p:cNvSpPr/>
                <p:nvPr/>
              </p:nvSpPr>
              <p:spPr>
                <a:xfrm>
                  <a:off x="5164536" y="1826337"/>
                  <a:ext cx="314070" cy="314090"/>
                </a:xfrm>
                <a:custGeom>
                  <a:avLst/>
                  <a:gdLst>
                    <a:gd name="connsiteX0" fmla="*/ 157196 w 314070"/>
                    <a:gd name="connsiteY0" fmla="*/ 314090 h 314090"/>
                    <a:gd name="connsiteX1" fmla="*/ 0 w 314070"/>
                    <a:gd name="connsiteY1" fmla="*/ 157234 h 314090"/>
                    <a:gd name="connsiteX2" fmla="*/ 5730 w 314070"/>
                    <a:gd name="connsiteY2" fmla="*/ 115033 h 314090"/>
                    <a:gd name="connsiteX3" fmla="*/ 26327 w 314070"/>
                    <a:gd name="connsiteY3" fmla="*/ 103402 h 314090"/>
                    <a:gd name="connsiteX4" fmla="*/ 37958 w 314070"/>
                    <a:gd name="connsiteY4" fmla="*/ 123999 h 314090"/>
                    <a:gd name="connsiteX5" fmla="*/ 123989 w 314070"/>
                    <a:gd name="connsiteY5" fmla="*/ 276135 h 314090"/>
                    <a:gd name="connsiteX6" fmla="*/ 276125 w 314070"/>
                    <a:gd name="connsiteY6" fmla="*/ 190104 h 314090"/>
                    <a:gd name="connsiteX7" fmla="*/ 190094 w 314070"/>
                    <a:gd name="connsiteY7" fmla="*/ 37969 h 314090"/>
                    <a:gd name="connsiteX8" fmla="*/ 105509 w 314070"/>
                    <a:gd name="connsiteY8" fmla="*/ 44723 h 314090"/>
                    <a:gd name="connsiteX9" fmla="*/ 83344 w 314070"/>
                    <a:gd name="connsiteY9" fmla="*/ 36478 h 314090"/>
                    <a:gd name="connsiteX10" fmla="*/ 91589 w 314070"/>
                    <a:gd name="connsiteY10" fmla="*/ 14313 h 314090"/>
                    <a:gd name="connsiteX11" fmla="*/ 299757 w 314070"/>
                    <a:gd name="connsiteY11" fmla="*/ 91648 h 314090"/>
                    <a:gd name="connsiteX12" fmla="*/ 222423 w 314070"/>
                    <a:gd name="connsiteY12" fmla="*/ 299815 h 314090"/>
                    <a:gd name="connsiteX13" fmla="*/ 157196 w 314070"/>
                    <a:gd name="connsiteY13" fmla="*/ 314090 h 31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4070" h="314090">
                      <a:moveTo>
                        <a:pt x="157196" y="314090"/>
                      </a:moveTo>
                      <a:cubicBezTo>
                        <a:pt x="70473" y="314184"/>
                        <a:pt x="94" y="243958"/>
                        <a:pt x="0" y="157234"/>
                      </a:cubicBezTo>
                      <a:cubicBezTo>
                        <a:pt x="-15" y="142972"/>
                        <a:pt x="1912" y="128775"/>
                        <a:pt x="5730" y="115033"/>
                      </a:cubicBezTo>
                      <a:cubicBezTo>
                        <a:pt x="8206" y="106133"/>
                        <a:pt x="17428" y="100926"/>
                        <a:pt x="26327" y="103402"/>
                      </a:cubicBezTo>
                      <a:cubicBezTo>
                        <a:pt x="35227" y="105878"/>
                        <a:pt x="40435" y="115100"/>
                        <a:pt x="37958" y="123999"/>
                      </a:cubicBezTo>
                      <a:cubicBezTo>
                        <a:pt x="19704" y="189767"/>
                        <a:pt x="58221" y="257880"/>
                        <a:pt x="123989" y="276135"/>
                      </a:cubicBezTo>
                      <a:cubicBezTo>
                        <a:pt x="189757" y="294389"/>
                        <a:pt x="257870" y="255871"/>
                        <a:pt x="276125" y="190104"/>
                      </a:cubicBezTo>
                      <a:cubicBezTo>
                        <a:pt x="294379" y="124337"/>
                        <a:pt x="255862" y="56223"/>
                        <a:pt x="190094" y="37969"/>
                      </a:cubicBezTo>
                      <a:cubicBezTo>
                        <a:pt x="161986" y="30167"/>
                        <a:pt x="132023" y="32560"/>
                        <a:pt x="105509" y="44723"/>
                      </a:cubicBezTo>
                      <a:cubicBezTo>
                        <a:pt x="97111" y="48567"/>
                        <a:pt x="87188" y="44876"/>
                        <a:pt x="83344" y="36478"/>
                      </a:cubicBezTo>
                      <a:cubicBezTo>
                        <a:pt x="79500" y="28081"/>
                        <a:pt x="83192" y="18157"/>
                        <a:pt x="91589" y="14313"/>
                      </a:cubicBezTo>
                      <a:cubicBezTo>
                        <a:pt x="170428" y="-21815"/>
                        <a:pt x="263628" y="12808"/>
                        <a:pt x="299757" y="91648"/>
                      </a:cubicBezTo>
                      <a:cubicBezTo>
                        <a:pt x="335886" y="170487"/>
                        <a:pt x="301262" y="263686"/>
                        <a:pt x="222423" y="299815"/>
                      </a:cubicBezTo>
                      <a:cubicBezTo>
                        <a:pt x="201955" y="309195"/>
                        <a:pt x="179710" y="314063"/>
                        <a:pt x="157196" y="314090"/>
                      </a:cubicBezTo>
                      <a:close/>
                    </a:path>
                  </a:pathLst>
                </a:custGeom>
                <a:solidFill>
                  <a:schemeClr val="bg1"/>
                </a:solidFill>
                <a:ln w="2068" cap="flat">
                  <a:noFill/>
                  <a:prstDash val="solid"/>
                  <a:miter/>
                </a:ln>
              </p:spPr>
              <p:txBody>
                <a:bodyPr rtlCol="0" anchor="ctr"/>
                <a:lstStyle/>
                <a:p>
                  <a:endParaRPr lang="en-US"/>
                </a:p>
              </p:txBody>
            </p:sp>
          </p:grpSp>
        </p:grpSp>
      </p:grpSp>
      <p:grpSp>
        <p:nvGrpSpPr>
          <p:cNvPr id="6" name="Group 5">
            <a:extLst>
              <a:ext uri="{FF2B5EF4-FFF2-40B4-BE49-F238E27FC236}">
                <a16:creationId xmlns:a16="http://schemas.microsoft.com/office/drawing/2014/main" id="{FE2C3FA7-E16D-46DA-1A32-F435493426C6}"/>
              </a:ext>
            </a:extLst>
          </p:cNvPr>
          <p:cNvGrpSpPr/>
          <p:nvPr/>
        </p:nvGrpSpPr>
        <p:grpSpPr>
          <a:xfrm>
            <a:off x="4512108" y="4091502"/>
            <a:ext cx="1467502" cy="2198435"/>
            <a:chOff x="4512108" y="4091502"/>
            <a:chExt cx="1467502" cy="2198435"/>
          </a:xfrm>
        </p:grpSpPr>
        <p:sp>
          <p:nvSpPr>
            <p:cNvPr id="170" name="TextBox 169">
              <a:extLst>
                <a:ext uri="{FF2B5EF4-FFF2-40B4-BE49-F238E27FC236}">
                  <a16:creationId xmlns:a16="http://schemas.microsoft.com/office/drawing/2014/main" id="{55931AB5-0D87-2FB1-58C7-9B168EBF582D}"/>
                </a:ext>
              </a:extLst>
            </p:cNvPr>
            <p:cNvSpPr txBox="1"/>
            <p:nvPr/>
          </p:nvSpPr>
          <p:spPr>
            <a:xfrm>
              <a:off x="4512108" y="4997275"/>
              <a:ext cx="1467502" cy="1292662"/>
            </a:xfrm>
            <a:prstGeom prst="rect">
              <a:avLst/>
            </a:prstGeom>
            <a:noFill/>
          </p:spPr>
          <p:txBody>
            <a:bodyPr wrap="square" lIns="0" tIns="0" rIns="0" bIns="0" rtlCol="0" anchor="t">
              <a:spAutoFit/>
            </a:bodyPr>
            <a:lstStyle/>
            <a:p>
              <a:r>
                <a:rPr lang="en-US" sz="1200" b="0">
                  <a:solidFill>
                    <a:schemeClr val="tx1"/>
                  </a:solidFill>
                </a:rPr>
                <a:t>Attempt to break down barriers and begin to focus our Selling Entities ON ADOPTION through Ways of Working adjustments</a:t>
              </a:r>
            </a:p>
          </p:txBody>
        </p:sp>
        <p:grpSp>
          <p:nvGrpSpPr>
            <p:cNvPr id="283" name="Group 282">
              <a:extLst>
                <a:ext uri="{FF2B5EF4-FFF2-40B4-BE49-F238E27FC236}">
                  <a16:creationId xmlns:a16="http://schemas.microsoft.com/office/drawing/2014/main" id="{43733881-DA79-BB2F-4C98-3A644EE91766}"/>
                </a:ext>
              </a:extLst>
            </p:cNvPr>
            <p:cNvGrpSpPr/>
            <p:nvPr/>
          </p:nvGrpSpPr>
          <p:grpSpPr>
            <a:xfrm>
              <a:off x="4593853" y="4091502"/>
              <a:ext cx="860433" cy="808567"/>
              <a:chOff x="4593853" y="4091502"/>
              <a:chExt cx="860433" cy="808567"/>
            </a:xfrm>
          </p:grpSpPr>
          <p:sp>
            <p:nvSpPr>
              <p:cNvPr id="63" name="Oval 62">
                <a:extLst>
                  <a:ext uri="{FF2B5EF4-FFF2-40B4-BE49-F238E27FC236}">
                    <a16:creationId xmlns:a16="http://schemas.microsoft.com/office/drawing/2014/main" id="{413DE326-3789-BA87-F46C-BE0FEE2199C2}"/>
                  </a:ext>
                </a:extLst>
              </p:cNvPr>
              <p:cNvSpPr/>
              <p:nvPr/>
            </p:nvSpPr>
            <p:spPr>
              <a:xfrm>
                <a:off x="4593853" y="4214269"/>
                <a:ext cx="685800" cy="685800"/>
              </a:xfrm>
              <a:prstGeom prst="ellipse">
                <a:avLst/>
              </a:prstGeom>
              <a:gradFill>
                <a:gsLst>
                  <a:gs pos="82000">
                    <a:schemeClr val="bg2">
                      <a:lumMod val="75000"/>
                    </a:schemeClr>
                  </a:gs>
                  <a:gs pos="7000">
                    <a:schemeClr val="bg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193750FC-8119-EFC4-AE3D-80BF1208D8ED}"/>
                  </a:ext>
                </a:extLst>
              </p:cNvPr>
              <p:cNvSpPr/>
              <p:nvPr/>
            </p:nvSpPr>
            <p:spPr>
              <a:xfrm>
                <a:off x="5121109" y="4091502"/>
                <a:ext cx="333177" cy="333177"/>
              </a:xfrm>
              <a:prstGeom prst="ellipse">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3</a:t>
                </a:r>
              </a:p>
            </p:txBody>
          </p:sp>
          <p:grpSp>
            <p:nvGrpSpPr>
              <p:cNvPr id="258" name="Group 257">
                <a:extLst>
                  <a:ext uri="{FF2B5EF4-FFF2-40B4-BE49-F238E27FC236}">
                    <a16:creationId xmlns:a16="http://schemas.microsoft.com/office/drawing/2014/main" id="{988B0E83-6E85-C51E-F599-DB0103AD76A2}"/>
                  </a:ext>
                </a:extLst>
              </p:cNvPr>
              <p:cNvGrpSpPr/>
              <p:nvPr/>
            </p:nvGrpSpPr>
            <p:grpSpPr>
              <a:xfrm>
                <a:off x="4771951" y="4402295"/>
                <a:ext cx="329602" cy="311612"/>
                <a:chOff x="4771951" y="4402295"/>
                <a:chExt cx="329602" cy="311612"/>
              </a:xfrm>
            </p:grpSpPr>
            <p:sp>
              <p:nvSpPr>
                <p:cNvPr id="252" name="Freeform 251">
                  <a:extLst>
                    <a:ext uri="{FF2B5EF4-FFF2-40B4-BE49-F238E27FC236}">
                      <a16:creationId xmlns:a16="http://schemas.microsoft.com/office/drawing/2014/main" id="{0D14AFC3-5FC6-6510-C936-3D80EFC723BB}"/>
                    </a:ext>
                  </a:extLst>
                </p:cNvPr>
                <p:cNvSpPr/>
                <p:nvPr/>
              </p:nvSpPr>
              <p:spPr>
                <a:xfrm>
                  <a:off x="4771951" y="4682139"/>
                  <a:ext cx="329602" cy="31768"/>
                </a:xfrm>
                <a:custGeom>
                  <a:avLst/>
                  <a:gdLst>
                    <a:gd name="connsiteX0" fmla="*/ 313718 w 329602"/>
                    <a:gd name="connsiteY0" fmla="*/ 31769 h 31768"/>
                    <a:gd name="connsiteX1" fmla="*/ 15884 w 329602"/>
                    <a:gd name="connsiteY1" fmla="*/ 31769 h 31768"/>
                    <a:gd name="connsiteX2" fmla="*/ 0 w 329602"/>
                    <a:gd name="connsiteY2" fmla="*/ 15884 h 31768"/>
                    <a:gd name="connsiteX3" fmla="*/ 15884 w 329602"/>
                    <a:gd name="connsiteY3" fmla="*/ 0 h 31768"/>
                    <a:gd name="connsiteX4" fmla="*/ 313718 w 329602"/>
                    <a:gd name="connsiteY4" fmla="*/ 0 h 31768"/>
                    <a:gd name="connsiteX5" fmla="*/ 329602 w 329602"/>
                    <a:gd name="connsiteY5" fmla="*/ 15884 h 31768"/>
                    <a:gd name="connsiteX6" fmla="*/ 313718 w 329602"/>
                    <a:gd name="connsiteY6" fmla="*/ 31769 h 3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602" h="31768">
                      <a:moveTo>
                        <a:pt x="313718" y="31769"/>
                      </a:moveTo>
                      <a:lnTo>
                        <a:pt x="15884" y="31769"/>
                      </a:lnTo>
                      <a:cubicBezTo>
                        <a:pt x="7112" y="31769"/>
                        <a:pt x="0" y="24657"/>
                        <a:pt x="0" y="15884"/>
                      </a:cubicBezTo>
                      <a:cubicBezTo>
                        <a:pt x="0" y="7112"/>
                        <a:pt x="7112" y="0"/>
                        <a:pt x="15884" y="0"/>
                      </a:cubicBezTo>
                      <a:lnTo>
                        <a:pt x="313718" y="0"/>
                      </a:lnTo>
                      <a:cubicBezTo>
                        <a:pt x="322490" y="0"/>
                        <a:pt x="329602" y="7112"/>
                        <a:pt x="329602" y="15884"/>
                      </a:cubicBezTo>
                      <a:cubicBezTo>
                        <a:pt x="329602" y="24657"/>
                        <a:pt x="322490" y="31769"/>
                        <a:pt x="313718" y="31769"/>
                      </a:cubicBezTo>
                      <a:close/>
                    </a:path>
                  </a:pathLst>
                </a:custGeom>
                <a:solidFill>
                  <a:schemeClr val="bg1"/>
                </a:solidFill>
                <a:ln w="1959" cap="flat">
                  <a:noFill/>
                  <a:prstDash val="solid"/>
                  <a:miter/>
                </a:ln>
              </p:spPr>
              <p:txBody>
                <a:bodyPr rtlCol="0" anchor="ctr"/>
                <a:lstStyle/>
                <a:p>
                  <a:endParaRPr lang="en-US"/>
                </a:p>
              </p:txBody>
            </p:sp>
            <p:sp>
              <p:nvSpPr>
                <p:cNvPr id="253" name="Freeform 252">
                  <a:extLst>
                    <a:ext uri="{FF2B5EF4-FFF2-40B4-BE49-F238E27FC236}">
                      <a16:creationId xmlns:a16="http://schemas.microsoft.com/office/drawing/2014/main" id="{A8B7023D-639B-02E1-EDCC-5336339B2B8B}"/>
                    </a:ext>
                  </a:extLst>
                </p:cNvPr>
                <p:cNvSpPr/>
                <p:nvPr/>
              </p:nvSpPr>
              <p:spPr>
                <a:xfrm>
                  <a:off x="4772944" y="4402295"/>
                  <a:ext cx="327616" cy="265647"/>
                </a:xfrm>
                <a:custGeom>
                  <a:avLst/>
                  <a:gdLst>
                    <a:gd name="connsiteX0" fmla="*/ 311732 w 327616"/>
                    <a:gd name="connsiteY0" fmla="*/ 265647 h 265647"/>
                    <a:gd name="connsiteX1" fmla="*/ 235804 w 327616"/>
                    <a:gd name="connsiteY1" fmla="*/ 265647 h 265647"/>
                    <a:gd name="connsiteX2" fmla="*/ 219920 w 327616"/>
                    <a:gd name="connsiteY2" fmla="*/ 249763 h 265647"/>
                    <a:gd name="connsiteX3" fmla="*/ 235804 w 327616"/>
                    <a:gd name="connsiteY3" fmla="*/ 233878 h 265647"/>
                    <a:gd name="connsiteX4" fmla="*/ 295848 w 327616"/>
                    <a:gd name="connsiteY4" fmla="*/ 233878 h 265647"/>
                    <a:gd name="connsiteX5" fmla="*/ 295848 w 327616"/>
                    <a:gd name="connsiteY5" fmla="*/ 31769 h 265647"/>
                    <a:gd name="connsiteX6" fmla="*/ 31769 w 327616"/>
                    <a:gd name="connsiteY6" fmla="*/ 31769 h 265647"/>
                    <a:gd name="connsiteX7" fmla="*/ 31769 w 327616"/>
                    <a:gd name="connsiteY7" fmla="*/ 233878 h 265647"/>
                    <a:gd name="connsiteX8" fmla="*/ 88854 w 327616"/>
                    <a:gd name="connsiteY8" fmla="*/ 233878 h 265647"/>
                    <a:gd name="connsiteX9" fmla="*/ 104738 w 327616"/>
                    <a:gd name="connsiteY9" fmla="*/ 249763 h 265647"/>
                    <a:gd name="connsiteX10" fmla="*/ 88854 w 327616"/>
                    <a:gd name="connsiteY10" fmla="*/ 265647 h 265647"/>
                    <a:gd name="connsiteX11" fmla="*/ 15884 w 327616"/>
                    <a:gd name="connsiteY11" fmla="*/ 265647 h 265647"/>
                    <a:gd name="connsiteX12" fmla="*/ 0 w 327616"/>
                    <a:gd name="connsiteY12" fmla="*/ 249763 h 265647"/>
                    <a:gd name="connsiteX13" fmla="*/ 0 w 327616"/>
                    <a:gd name="connsiteY13" fmla="*/ 15884 h 265647"/>
                    <a:gd name="connsiteX14" fmla="*/ 15884 w 327616"/>
                    <a:gd name="connsiteY14" fmla="*/ 0 h 265647"/>
                    <a:gd name="connsiteX15" fmla="*/ 311732 w 327616"/>
                    <a:gd name="connsiteY15" fmla="*/ 0 h 265647"/>
                    <a:gd name="connsiteX16" fmla="*/ 327616 w 327616"/>
                    <a:gd name="connsiteY16" fmla="*/ 15884 h 265647"/>
                    <a:gd name="connsiteX17" fmla="*/ 327616 w 327616"/>
                    <a:gd name="connsiteY17" fmla="*/ 249763 h 265647"/>
                    <a:gd name="connsiteX18" fmla="*/ 311732 w 327616"/>
                    <a:gd name="connsiteY18" fmla="*/ 265647 h 265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7616" h="265647">
                      <a:moveTo>
                        <a:pt x="311732" y="265647"/>
                      </a:moveTo>
                      <a:lnTo>
                        <a:pt x="235804" y="265647"/>
                      </a:lnTo>
                      <a:cubicBezTo>
                        <a:pt x="227032" y="265647"/>
                        <a:pt x="219920" y="258535"/>
                        <a:pt x="219920" y="249763"/>
                      </a:cubicBezTo>
                      <a:cubicBezTo>
                        <a:pt x="219920" y="240991"/>
                        <a:pt x="227032" y="233878"/>
                        <a:pt x="235804" y="233878"/>
                      </a:cubicBezTo>
                      <a:lnTo>
                        <a:pt x="295848" y="233878"/>
                      </a:lnTo>
                      <a:lnTo>
                        <a:pt x="295848" y="31769"/>
                      </a:lnTo>
                      <a:lnTo>
                        <a:pt x="31769" y="31769"/>
                      </a:lnTo>
                      <a:lnTo>
                        <a:pt x="31769" y="233878"/>
                      </a:lnTo>
                      <a:lnTo>
                        <a:pt x="88854" y="233878"/>
                      </a:lnTo>
                      <a:cubicBezTo>
                        <a:pt x="97626" y="233878"/>
                        <a:pt x="104738" y="240991"/>
                        <a:pt x="104738" y="249763"/>
                      </a:cubicBezTo>
                      <a:cubicBezTo>
                        <a:pt x="104738" y="258535"/>
                        <a:pt x="97626" y="265647"/>
                        <a:pt x="88854" y="265647"/>
                      </a:cubicBezTo>
                      <a:lnTo>
                        <a:pt x="15884" y="265647"/>
                      </a:lnTo>
                      <a:cubicBezTo>
                        <a:pt x="7112" y="265647"/>
                        <a:pt x="0" y="258535"/>
                        <a:pt x="0" y="249763"/>
                      </a:cubicBezTo>
                      <a:lnTo>
                        <a:pt x="0" y="15884"/>
                      </a:lnTo>
                      <a:cubicBezTo>
                        <a:pt x="0" y="7112"/>
                        <a:pt x="7112" y="0"/>
                        <a:pt x="15884" y="0"/>
                      </a:cubicBezTo>
                      <a:lnTo>
                        <a:pt x="311732" y="0"/>
                      </a:lnTo>
                      <a:cubicBezTo>
                        <a:pt x="320504" y="0"/>
                        <a:pt x="327616" y="7112"/>
                        <a:pt x="327616" y="15884"/>
                      </a:cubicBezTo>
                      <a:lnTo>
                        <a:pt x="327616" y="249763"/>
                      </a:lnTo>
                      <a:cubicBezTo>
                        <a:pt x="327616" y="258535"/>
                        <a:pt x="320504" y="265647"/>
                        <a:pt x="311732" y="265647"/>
                      </a:cubicBezTo>
                      <a:close/>
                    </a:path>
                  </a:pathLst>
                </a:custGeom>
                <a:solidFill>
                  <a:schemeClr val="bg1"/>
                </a:solidFill>
                <a:ln w="1959" cap="flat">
                  <a:no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2DEBFDBE-411A-0DD3-2901-56F1B0AA1E6F}"/>
                    </a:ext>
                  </a:extLst>
                </p:cNvPr>
                <p:cNvSpPr/>
                <p:nvPr/>
              </p:nvSpPr>
              <p:spPr>
                <a:xfrm>
                  <a:off x="4861897" y="4402295"/>
                  <a:ext cx="149710" cy="79739"/>
                </a:xfrm>
                <a:custGeom>
                  <a:avLst/>
                  <a:gdLst>
                    <a:gd name="connsiteX0" fmla="*/ 133826 w 149710"/>
                    <a:gd name="connsiteY0" fmla="*/ 79740 h 79739"/>
                    <a:gd name="connsiteX1" fmla="*/ 15884 w 149710"/>
                    <a:gd name="connsiteY1" fmla="*/ 79740 h 79739"/>
                    <a:gd name="connsiteX2" fmla="*/ 0 w 149710"/>
                    <a:gd name="connsiteY2" fmla="*/ 63855 h 79739"/>
                    <a:gd name="connsiteX3" fmla="*/ 0 w 149710"/>
                    <a:gd name="connsiteY3" fmla="*/ 15884 h 79739"/>
                    <a:gd name="connsiteX4" fmla="*/ 15884 w 149710"/>
                    <a:gd name="connsiteY4" fmla="*/ 0 h 79739"/>
                    <a:gd name="connsiteX5" fmla="*/ 133826 w 149710"/>
                    <a:gd name="connsiteY5" fmla="*/ 0 h 79739"/>
                    <a:gd name="connsiteX6" fmla="*/ 149711 w 149710"/>
                    <a:gd name="connsiteY6" fmla="*/ 15884 h 79739"/>
                    <a:gd name="connsiteX7" fmla="*/ 149711 w 149710"/>
                    <a:gd name="connsiteY7" fmla="*/ 63855 h 79739"/>
                    <a:gd name="connsiteX8" fmla="*/ 133826 w 149710"/>
                    <a:gd name="connsiteY8" fmla="*/ 79740 h 79739"/>
                    <a:gd name="connsiteX9" fmla="*/ 31769 w 149710"/>
                    <a:gd name="connsiteY9" fmla="*/ 47971 h 79739"/>
                    <a:gd name="connsiteX10" fmla="*/ 117942 w 149710"/>
                    <a:gd name="connsiteY10" fmla="*/ 47971 h 79739"/>
                    <a:gd name="connsiteX11" fmla="*/ 117942 w 149710"/>
                    <a:gd name="connsiteY11" fmla="*/ 31769 h 79739"/>
                    <a:gd name="connsiteX12" fmla="*/ 31769 w 149710"/>
                    <a:gd name="connsiteY12" fmla="*/ 31769 h 7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710" h="79739">
                      <a:moveTo>
                        <a:pt x="133826" y="79740"/>
                      </a:moveTo>
                      <a:lnTo>
                        <a:pt x="15884" y="79740"/>
                      </a:lnTo>
                      <a:cubicBezTo>
                        <a:pt x="7112" y="79740"/>
                        <a:pt x="0" y="72628"/>
                        <a:pt x="0" y="63855"/>
                      </a:cubicBezTo>
                      <a:lnTo>
                        <a:pt x="0" y="15884"/>
                      </a:lnTo>
                      <a:cubicBezTo>
                        <a:pt x="0" y="7112"/>
                        <a:pt x="7112" y="0"/>
                        <a:pt x="15884" y="0"/>
                      </a:cubicBezTo>
                      <a:lnTo>
                        <a:pt x="133826" y="0"/>
                      </a:lnTo>
                      <a:cubicBezTo>
                        <a:pt x="142599" y="0"/>
                        <a:pt x="149711" y="7112"/>
                        <a:pt x="149711" y="15884"/>
                      </a:cubicBezTo>
                      <a:lnTo>
                        <a:pt x="149711" y="63855"/>
                      </a:lnTo>
                      <a:cubicBezTo>
                        <a:pt x="149711" y="72628"/>
                        <a:pt x="142599" y="79740"/>
                        <a:pt x="133826" y="79740"/>
                      </a:cubicBezTo>
                      <a:close/>
                      <a:moveTo>
                        <a:pt x="31769" y="47971"/>
                      </a:moveTo>
                      <a:lnTo>
                        <a:pt x="117942" y="47971"/>
                      </a:lnTo>
                      <a:lnTo>
                        <a:pt x="117942" y="31769"/>
                      </a:lnTo>
                      <a:lnTo>
                        <a:pt x="31769" y="31769"/>
                      </a:lnTo>
                      <a:close/>
                    </a:path>
                  </a:pathLst>
                </a:custGeom>
                <a:solidFill>
                  <a:schemeClr val="bg1"/>
                </a:solidFill>
                <a:ln w="1959" cap="flat">
                  <a:noFill/>
                  <a:prstDash val="solid"/>
                  <a:miter/>
                </a:ln>
              </p:spPr>
              <p:txBody>
                <a:bodyPr rtlCol="0" anchor="ctr"/>
                <a:lstStyle/>
                <a:p>
                  <a:endParaRPr lang="en-US"/>
                </a:p>
              </p:txBody>
            </p:sp>
            <p:grpSp>
              <p:nvGrpSpPr>
                <p:cNvPr id="255" name="Graphic 210">
                  <a:extLst>
                    <a:ext uri="{FF2B5EF4-FFF2-40B4-BE49-F238E27FC236}">
                      <a16:creationId xmlns:a16="http://schemas.microsoft.com/office/drawing/2014/main" id="{A1A5748A-6CF2-73BB-51A6-6731D599A7FF}"/>
                    </a:ext>
                  </a:extLst>
                </p:cNvPr>
                <p:cNvGrpSpPr/>
                <p:nvPr/>
              </p:nvGrpSpPr>
              <p:grpSpPr>
                <a:xfrm>
                  <a:off x="4856854" y="4510210"/>
                  <a:ext cx="159797" cy="194882"/>
                  <a:chOff x="4856854" y="4510210"/>
                  <a:chExt cx="159797" cy="194882"/>
                </a:xfrm>
                <a:solidFill>
                  <a:schemeClr val="bg1"/>
                </a:solidFill>
              </p:grpSpPr>
              <p:sp>
                <p:nvSpPr>
                  <p:cNvPr id="256" name="Freeform 255">
                    <a:extLst>
                      <a:ext uri="{FF2B5EF4-FFF2-40B4-BE49-F238E27FC236}">
                        <a16:creationId xmlns:a16="http://schemas.microsoft.com/office/drawing/2014/main" id="{938CCDAD-EFCA-A402-8D3C-1D484368176E}"/>
                      </a:ext>
                    </a:extLst>
                  </p:cNvPr>
                  <p:cNvSpPr/>
                  <p:nvPr/>
                </p:nvSpPr>
                <p:spPr>
                  <a:xfrm>
                    <a:off x="4888682" y="4510210"/>
                    <a:ext cx="96140" cy="96140"/>
                  </a:xfrm>
                  <a:custGeom>
                    <a:avLst/>
                    <a:gdLst>
                      <a:gd name="connsiteX0" fmla="*/ 48070 w 96140"/>
                      <a:gd name="connsiteY0" fmla="*/ 96141 h 96140"/>
                      <a:gd name="connsiteX1" fmla="*/ 0 w 96140"/>
                      <a:gd name="connsiteY1" fmla="*/ 48070 h 96140"/>
                      <a:gd name="connsiteX2" fmla="*/ 48070 w 96140"/>
                      <a:gd name="connsiteY2" fmla="*/ 0 h 96140"/>
                      <a:gd name="connsiteX3" fmla="*/ 96141 w 96140"/>
                      <a:gd name="connsiteY3" fmla="*/ 48070 h 96140"/>
                      <a:gd name="connsiteX4" fmla="*/ 96141 w 96140"/>
                      <a:gd name="connsiteY4" fmla="*/ 48090 h 96140"/>
                      <a:gd name="connsiteX5" fmla="*/ 48070 w 96140"/>
                      <a:gd name="connsiteY5" fmla="*/ 96141 h 96140"/>
                      <a:gd name="connsiteX6" fmla="*/ 48070 w 96140"/>
                      <a:gd name="connsiteY6" fmla="*/ 31789 h 96140"/>
                      <a:gd name="connsiteX7" fmla="*/ 31769 w 96140"/>
                      <a:gd name="connsiteY7" fmla="*/ 48090 h 96140"/>
                      <a:gd name="connsiteX8" fmla="*/ 48070 w 96140"/>
                      <a:gd name="connsiteY8" fmla="*/ 64392 h 96140"/>
                      <a:gd name="connsiteX9" fmla="*/ 64372 w 96140"/>
                      <a:gd name="connsiteY9" fmla="*/ 48090 h 96140"/>
                      <a:gd name="connsiteX10" fmla="*/ 48070 w 96140"/>
                      <a:gd name="connsiteY10" fmla="*/ 31789 h 9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140" h="96140">
                        <a:moveTo>
                          <a:pt x="48070" y="96141"/>
                        </a:moveTo>
                        <a:cubicBezTo>
                          <a:pt x="21522" y="96141"/>
                          <a:pt x="0" y="74619"/>
                          <a:pt x="0" y="48070"/>
                        </a:cubicBezTo>
                        <a:cubicBezTo>
                          <a:pt x="0" y="21522"/>
                          <a:pt x="21522" y="0"/>
                          <a:pt x="48070" y="0"/>
                        </a:cubicBezTo>
                        <a:cubicBezTo>
                          <a:pt x="74619" y="0"/>
                          <a:pt x="96141" y="21522"/>
                          <a:pt x="96141" y="48070"/>
                        </a:cubicBezTo>
                        <a:cubicBezTo>
                          <a:pt x="96141" y="48077"/>
                          <a:pt x="96141" y="48084"/>
                          <a:pt x="96141" y="48090"/>
                        </a:cubicBezTo>
                        <a:cubicBezTo>
                          <a:pt x="96107" y="74621"/>
                          <a:pt x="74601" y="96119"/>
                          <a:pt x="48070" y="96141"/>
                        </a:cubicBezTo>
                        <a:close/>
                        <a:moveTo>
                          <a:pt x="48070" y="31789"/>
                        </a:moveTo>
                        <a:cubicBezTo>
                          <a:pt x="39067" y="31789"/>
                          <a:pt x="31769" y="39087"/>
                          <a:pt x="31769" y="48090"/>
                        </a:cubicBezTo>
                        <a:cubicBezTo>
                          <a:pt x="31769" y="57093"/>
                          <a:pt x="39067" y="64392"/>
                          <a:pt x="48070" y="64392"/>
                        </a:cubicBezTo>
                        <a:cubicBezTo>
                          <a:pt x="57073" y="64392"/>
                          <a:pt x="64372" y="57093"/>
                          <a:pt x="64372" y="48090"/>
                        </a:cubicBezTo>
                        <a:cubicBezTo>
                          <a:pt x="64361" y="39092"/>
                          <a:pt x="57069" y="31800"/>
                          <a:pt x="48070" y="31789"/>
                        </a:cubicBezTo>
                        <a:close/>
                      </a:path>
                    </a:pathLst>
                  </a:custGeom>
                  <a:solidFill>
                    <a:schemeClr val="bg1"/>
                  </a:solidFill>
                  <a:ln w="1959" cap="flat">
                    <a:no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7C865B22-BE0B-E5B7-22B7-9A75B6088E53}"/>
                      </a:ext>
                    </a:extLst>
                  </p:cNvPr>
                  <p:cNvSpPr/>
                  <p:nvPr/>
                </p:nvSpPr>
                <p:spPr>
                  <a:xfrm>
                    <a:off x="4856854" y="4587607"/>
                    <a:ext cx="159797" cy="117485"/>
                  </a:xfrm>
                  <a:custGeom>
                    <a:avLst/>
                    <a:gdLst>
                      <a:gd name="connsiteX0" fmla="*/ 143913 w 159797"/>
                      <a:gd name="connsiteY0" fmla="*/ 117485 h 117485"/>
                      <a:gd name="connsiteX1" fmla="*/ 128029 w 159797"/>
                      <a:gd name="connsiteY1" fmla="*/ 101601 h 117485"/>
                      <a:gd name="connsiteX2" fmla="*/ 128029 w 159797"/>
                      <a:gd name="connsiteY2" fmla="*/ 79899 h 117485"/>
                      <a:gd name="connsiteX3" fmla="*/ 79899 w 159797"/>
                      <a:gd name="connsiteY3" fmla="*/ 31769 h 117485"/>
                      <a:gd name="connsiteX4" fmla="*/ 31769 w 159797"/>
                      <a:gd name="connsiteY4" fmla="*/ 79899 h 117485"/>
                      <a:gd name="connsiteX5" fmla="*/ 31769 w 159797"/>
                      <a:gd name="connsiteY5" fmla="*/ 101601 h 117485"/>
                      <a:gd name="connsiteX6" fmla="*/ 15884 w 159797"/>
                      <a:gd name="connsiteY6" fmla="*/ 117485 h 117485"/>
                      <a:gd name="connsiteX7" fmla="*/ 0 w 159797"/>
                      <a:gd name="connsiteY7" fmla="*/ 101601 h 117485"/>
                      <a:gd name="connsiteX8" fmla="*/ 0 w 159797"/>
                      <a:gd name="connsiteY8" fmla="*/ 79899 h 117485"/>
                      <a:gd name="connsiteX9" fmla="*/ 79899 w 159797"/>
                      <a:gd name="connsiteY9" fmla="*/ 0 h 117485"/>
                      <a:gd name="connsiteX10" fmla="*/ 159797 w 159797"/>
                      <a:gd name="connsiteY10" fmla="*/ 79899 h 117485"/>
                      <a:gd name="connsiteX11" fmla="*/ 159797 w 159797"/>
                      <a:gd name="connsiteY11" fmla="*/ 101601 h 117485"/>
                      <a:gd name="connsiteX12" fmla="*/ 143913 w 159797"/>
                      <a:gd name="connsiteY12" fmla="*/ 117485 h 1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797" h="117485">
                        <a:moveTo>
                          <a:pt x="143913" y="117485"/>
                        </a:moveTo>
                        <a:cubicBezTo>
                          <a:pt x="135141" y="117485"/>
                          <a:pt x="128029" y="110373"/>
                          <a:pt x="128029" y="101601"/>
                        </a:cubicBezTo>
                        <a:lnTo>
                          <a:pt x="128029" y="79899"/>
                        </a:lnTo>
                        <a:cubicBezTo>
                          <a:pt x="128029" y="53318"/>
                          <a:pt x="106479" y="31769"/>
                          <a:pt x="79899" y="31769"/>
                        </a:cubicBezTo>
                        <a:cubicBezTo>
                          <a:pt x="53317" y="31769"/>
                          <a:pt x="31769" y="53318"/>
                          <a:pt x="31769" y="79899"/>
                        </a:cubicBezTo>
                        <a:lnTo>
                          <a:pt x="31769" y="101601"/>
                        </a:lnTo>
                        <a:cubicBezTo>
                          <a:pt x="31769" y="110373"/>
                          <a:pt x="24657" y="117485"/>
                          <a:pt x="15884" y="117485"/>
                        </a:cubicBezTo>
                        <a:cubicBezTo>
                          <a:pt x="7112" y="117485"/>
                          <a:pt x="0" y="110373"/>
                          <a:pt x="0" y="101601"/>
                        </a:cubicBezTo>
                        <a:lnTo>
                          <a:pt x="0" y="79899"/>
                        </a:lnTo>
                        <a:cubicBezTo>
                          <a:pt x="0" y="35772"/>
                          <a:pt x="35772" y="0"/>
                          <a:pt x="79899" y="0"/>
                        </a:cubicBezTo>
                        <a:cubicBezTo>
                          <a:pt x="124026" y="0"/>
                          <a:pt x="159797" y="35772"/>
                          <a:pt x="159797" y="79899"/>
                        </a:cubicBezTo>
                        <a:lnTo>
                          <a:pt x="159797" y="101601"/>
                        </a:lnTo>
                        <a:cubicBezTo>
                          <a:pt x="159797" y="110373"/>
                          <a:pt x="152685" y="117485"/>
                          <a:pt x="143913" y="117485"/>
                        </a:cubicBezTo>
                        <a:close/>
                      </a:path>
                    </a:pathLst>
                  </a:custGeom>
                  <a:solidFill>
                    <a:schemeClr val="bg1"/>
                  </a:solidFill>
                  <a:ln w="1959" cap="flat">
                    <a:noFill/>
                    <a:prstDash val="solid"/>
                    <a:miter/>
                  </a:ln>
                </p:spPr>
                <p:txBody>
                  <a:bodyPr rtlCol="0" anchor="ctr"/>
                  <a:lstStyle/>
                  <a:p>
                    <a:endParaRPr lang="en-US"/>
                  </a:p>
                </p:txBody>
              </p:sp>
            </p:grpSp>
          </p:grpSp>
        </p:grpSp>
      </p:grpSp>
      <p:grpSp>
        <p:nvGrpSpPr>
          <p:cNvPr id="9" name="Group 8">
            <a:extLst>
              <a:ext uri="{FF2B5EF4-FFF2-40B4-BE49-F238E27FC236}">
                <a16:creationId xmlns:a16="http://schemas.microsoft.com/office/drawing/2014/main" id="{E2B9B8F2-BD0B-1EAC-6314-F9F91A2EBD2B}"/>
              </a:ext>
            </a:extLst>
          </p:cNvPr>
          <p:cNvGrpSpPr/>
          <p:nvPr/>
        </p:nvGrpSpPr>
        <p:grpSpPr>
          <a:xfrm>
            <a:off x="9284292" y="4274526"/>
            <a:ext cx="1709624" cy="1638148"/>
            <a:chOff x="9284292" y="4274526"/>
            <a:chExt cx="1709624" cy="1638148"/>
          </a:xfrm>
        </p:grpSpPr>
        <p:sp>
          <p:nvSpPr>
            <p:cNvPr id="167" name="TextBox 166">
              <a:extLst>
                <a:ext uri="{FF2B5EF4-FFF2-40B4-BE49-F238E27FC236}">
                  <a16:creationId xmlns:a16="http://schemas.microsoft.com/office/drawing/2014/main" id="{DED2C3E0-00F8-FC82-4B7A-44651D678EE5}"/>
                </a:ext>
              </a:extLst>
            </p:cNvPr>
            <p:cNvSpPr txBox="1"/>
            <p:nvPr/>
          </p:nvSpPr>
          <p:spPr>
            <a:xfrm>
              <a:off x="9338133" y="5174010"/>
              <a:ext cx="1655783" cy="738664"/>
            </a:xfrm>
            <a:prstGeom prst="rect">
              <a:avLst/>
            </a:prstGeom>
            <a:noFill/>
          </p:spPr>
          <p:txBody>
            <a:bodyPr wrap="square" lIns="0" tIns="0" rIns="0" bIns="0" rtlCol="0" anchor="t">
              <a:spAutoFit/>
            </a:bodyPr>
            <a:lstStyle/>
            <a:p>
              <a:r>
                <a:rPr lang="en-US" sz="1200" b="0">
                  <a:solidFill>
                    <a:schemeClr val="tx1"/>
                  </a:solidFill>
                </a:rPr>
                <a:t>Determine Timeline and Communication Plan to meet January 2025 Kick-off</a:t>
              </a:r>
            </a:p>
          </p:txBody>
        </p:sp>
        <p:grpSp>
          <p:nvGrpSpPr>
            <p:cNvPr id="287" name="Group 286">
              <a:extLst>
                <a:ext uri="{FF2B5EF4-FFF2-40B4-BE49-F238E27FC236}">
                  <a16:creationId xmlns:a16="http://schemas.microsoft.com/office/drawing/2014/main" id="{7E4345AE-BE36-D43B-F9C4-3D4D88EB00A9}"/>
                </a:ext>
              </a:extLst>
            </p:cNvPr>
            <p:cNvGrpSpPr/>
            <p:nvPr/>
          </p:nvGrpSpPr>
          <p:grpSpPr>
            <a:xfrm>
              <a:off x="9284292" y="4274526"/>
              <a:ext cx="881715" cy="782576"/>
              <a:chOff x="9284292" y="4274526"/>
              <a:chExt cx="881715" cy="782576"/>
            </a:xfrm>
          </p:grpSpPr>
          <p:sp>
            <p:nvSpPr>
              <p:cNvPr id="27" name="Oval 26">
                <a:extLst>
                  <a:ext uri="{FF2B5EF4-FFF2-40B4-BE49-F238E27FC236}">
                    <a16:creationId xmlns:a16="http://schemas.microsoft.com/office/drawing/2014/main" id="{712947D8-72F7-6E51-EDAF-84A2D01A2505}"/>
                  </a:ext>
                </a:extLst>
              </p:cNvPr>
              <p:cNvSpPr/>
              <p:nvPr/>
            </p:nvSpPr>
            <p:spPr>
              <a:xfrm>
                <a:off x="9480207" y="4371302"/>
                <a:ext cx="685800" cy="685800"/>
              </a:xfrm>
              <a:prstGeom prst="ellipse">
                <a:avLst/>
              </a:prstGeom>
              <a:gradFill>
                <a:gsLst>
                  <a:gs pos="80000">
                    <a:schemeClr val="accent4">
                      <a:lumMod val="75000"/>
                    </a:schemeClr>
                  </a:gs>
                  <a:gs pos="6000">
                    <a:schemeClr val="accent4"/>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6" name="Oval 165">
                <a:extLst>
                  <a:ext uri="{FF2B5EF4-FFF2-40B4-BE49-F238E27FC236}">
                    <a16:creationId xmlns:a16="http://schemas.microsoft.com/office/drawing/2014/main" id="{9E86A4B8-A434-A378-716D-6E02DF095901}"/>
                  </a:ext>
                </a:extLst>
              </p:cNvPr>
              <p:cNvSpPr/>
              <p:nvPr/>
            </p:nvSpPr>
            <p:spPr>
              <a:xfrm>
                <a:off x="9284292" y="4274526"/>
                <a:ext cx="333177" cy="333177"/>
              </a:xfrm>
              <a:prstGeom prst="ellipse">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7</a:t>
                </a:r>
              </a:p>
            </p:txBody>
          </p:sp>
          <p:grpSp>
            <p:nvGrpSpPr>
              <p:cNvPr id="277" name="Group 276">
                <a:extLst>
                  <a:ext uri="{FF2B5EF4-FFF2-40B4-BE49-F238E27FC236}">
                    <a16:creationId xmlns:a16="http://schemas.microsoft.com/office/drawing/2014/main" id="{FB576E31-A788-DDCF-0DD8-F7157286FD76}"/>
                  </a:ext>
                </a:extLst>
              </p:cNvPr>
              <p:cNvGrpSpPr/>
              <p:nvPr/>
            </p:nvGrpSpPr>
            <p:grpSpPr>
              <a:xfrm>
                <a:off x="9657349" y="4548408"/>
                <a:ext cx="329316" cy="331587"/>
                <a:chOff x="9657349" y="4548408"/>
                <a:chExt cx="329316" cy="331587"/>
              </a:xfrm>
            </p:grpSpPr>
            <p:sp>
              <p:nvSpPr>
                <p:cNvPr id="273" name="Freeform 272">
                  <a:extLst>
                    <a:ext uri="{FF2B5EF4-FFF2-40B4-BE49-F238E27FC236}">
                      <a16:creationId xmlns:a16="http://schemas.microsoft.com/office/drawing/2014/main" id="{71A17C8D-1871-287B-53E5-217DF4EA24BC}"/>
                    </a:ext>
                  </a:extLst>
                </p:cNvPr>
                <p:cNvSpPr/>
                <p:nvPr/>
              </p:nvSpPr>
              <p:spPr>
                <a:xfrm>
                  <a:off x="9657349" y="4579740"/>
                  <a:ext cx="329316" cy="256583"/>
                </a:xfrm>
                <a:custGeom>
                  <a:avLst/>
                  <a:gdLst>
                    <a:gd name="connsiteX0" fmla="*/ 162362 w 329316"/>
                    <a:gd name="connsiteY0" fmla="*/ 256573 h 256583"/>
                    <a:gd name="connsiteX1" fmla="*/ 73012 w 329316"/>
                    <a:gd name="connsiteY1" fmla="*/ 256573 h 256583"/>
                    <a:gd name="connsiteX2" fmla="*/ 10 w 329316"/>
                    <a:gd name="connsiteY2" fmla="*/ 185959 h 256583"/>
                    <a:gd name="connsiteX3" fmla="*/ 70624 w 329316"/>
                    <a:gd name="connsiteY3" fmla="*/ 112958 h 256583"/>
                    <a:gd name="connsiteX4" fmla="*/ 73012 w 329316"/>
                    <a:gd name="connsiteY4" fmla="*/ 112958 h 256583"/>
                    <a:gd name="connsiteX5" fmla="*/ 192562 w 329316"/>
                    <a:gd name="connsiteY5" fmla="*/ 112958 h 256583"/>
                    <a:gd name="connsiteX6" fmla="*/ 258423 w 329316"/>
                    <a:gd name="connsiteY6" fmla="*/ 111846 h 256583"/>
                    <a:gd name="connsiteX7" fmla="*/ 258681 w 329316"/>
                    <a:gd name="connsiteY7" fmla="*/ 111846 h 256583"/>
                    <a:gd name="connsiteX8" fmla="*/ 299611 w 329316"/>
                    <a:gd name="connsiteY8" fmla="*/ 72699 h 256583"/>
                    <a:gd name="connsiteX9" fmla="*/ 260464 w 329316"/>
                    <a:gd name="connsiteY9" fmla="*/ 31769 h 256583"/>
                    <a:gd name="connsiteX10" fmla="*/ 258681 w 329316"/>
                    <a:gd name="connsiteY10" fmla="*/ 31769 h 256583"/>
                    <a:gd name="connsiteX11" fmla="*/ 138952 w 329316"/>
                    <a:gd name="connsiteY11" fmla="*/ 31769 h 256583"/>
                    <a:gd name="connsiteX12" fmla="*/ 123068 w 329316"/>
                    <a:gd name="connsiteY12" fmla="*/ 15884 h 256583"/>
                    <a:gd name="connsiteX13" fmla="*/ 138952 w 329316"/>
                    <a:gd name="connsiteY13" fmla="*/ 0 h 256583"/>
                    <a:gd name="connsiteX14" fmla="*/ 258621 w 329316"/>
                    <a:gd name="connsiteY14" fmla="*/ 0 h 256583"/>
                    <a:gd name="connsiteX15" fmla="*/ 329307 w 329316"/>
                    <a:gd name="connsiteY15" fmla="*/ 72931 h 256583"/>
                    <a:gd name="connsiteX16" fmla="*/ 258760 w 329316"/>
                    <a:gd name="connsiteY16" fmla="*/ 143615 h 256583"/>
                    <a:gd name="connsiteX17" fmla="*/ 192900 w 329316"/>
                    <a:gd name="connsiteY17" fmla="*/ 144727 h 256583"/>
                    <a:gd name="connsiteX18" fmla="*/ 72932 w 329316"/>
                    <a:gd name="connsiteY18" fmla="*/ 144727 h 256583"/>
                    <a:gd name="connsiteX19" fmla="*/ 32002 w 329316"/>
                    <a:gd name="connsiteY19" fmla="*/ 183874 h 256583"/>
                    <a:gd name="connsiteX20" fmla="*/ 71149 w 329316"/>
                    <a:gd name="connsiteY20" fmla="*/ 224804 h 256583"/>
                    <a:gd name="connsiteX21" fmla="*/ 72932 w 329316"/>
                    <a:gd name="connsiteY21" fmla="*/ 224804 h 256583"/>
                    <a:gd name="connsiteX22" fmla="*/ 162282 w 329316"/>
                    <a:gd name="connsiteY22" fmla="*/ 224804 h 256583"/>
                    <a:gd name="connsiteX23" fmla="*/ 178167 w 329316"/>
                    <a:gd name="connsiteY23" fmla="*/ 240689 h 256583"/>
                    <a:gd name="connsiteX24" fmla="*/ 162282 w 329316"/>
                    <a:gd name="connsiteY24" fmla="*/ 256573 h 256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9316" h="256583">
                      <a:moveTo>
                        <a:pt x="162362" y="256573"/>
                      </a:moveTo>
                      <a:lnTo>
                        <a:pt x="73012" y="256573"/>
                      </a:lnTo>
                      <a:cubicBezTo>
                        <a:pt x="33354" y="257233"/>
                        <a:pt x="670" y="225619"/>
                        <a:pt x="10" y="185959"/>
                      </a:cubicBezTo>
                      <a:cubicBezTo>
                        <a:pt x="-649" y="146302"/>
                        <a:pt x="30965" y="113618"/>
                        <a:pt x="70624" y="112958"/>
                      </a:cubicBezTo>
                      <a:cubicBezTo>
                        <a:pt x="71420" y="112945"/>
                        <a:pt x="72216" y="112945"/>
                        <a:pt x="73012" y="112958"/>
                      </a:cubicBezTo>
                      <a:lnTo>
                        <a:pt x="192562" y="112958"/>
                      </a:lnTo>
                      <a:lnTo>
                        <a:pt x="258423" y="111846"/>
                      </a:lnTo>
                      <a:lnTo>
                        <a:pt x="258681" y="111846"/>
                      </a:lnTo>
                      <a:cubicBezTo>
                        <a:pt x="280794" y="112339"/>
                        <a:pt x="299119" y="94812"/>
                        <a:pt x="299611" y="72699"/>
                      </a:cubicBezTo>
                      <a:cubicBezTo>
                        <a:pt x="300104" y="50587"/>
                        <a:pt x="282577" y="32261"/>
                        <a:pt x="260464" y="31769"/>
                      </a:cubicBezTo>
                      <a:cubicBezTo>
                        <a:pt x="259870" y="31756"/>
                        <a:pt x="259275" y="31756"/>
                        <a:pt x="258681" y="31769"/>
                      </a:cubicBezTo>
                      <a:lnTo>
                        <a:pt x="138952" y="31769"/>
                      </a:lnTo>
                      <a:cubicBezTo>
                        <a:pt x="130179" y="31769"/>
                        <a:pt x="123068" y="24657"/>
                        <a:pt x="123068" y="15884"/>
                      </a:cubicBezTo>
                      <a:cubicBezTo>
                        <a:pt x="123068" y="7112"/>
                        <a:pt x="130179" y="0"/>
                        <a:pt x="138952" y="0"/>
                      </a:cubicBezTo>
                      <a:lnTo>
                        <a:pt x="258621" y="0"/>
                      </a:lnTo>
                      <a:cubicBezTo>
                        <a:pt x="298281" y="620"/>
                        <a:pt x="329927" y="33273"/>
                        <a:pt x="329307" y="72931"/>
                      </a:cubicBezTo>
                      <a:cubicBezTo>
                        <a:pt x="328702" y="111662"/>
                        <a:pt x="297491" y="142935"/>
                        <a:pt x="258760" y="143615"/>
                      </a:cubicBezTo>
                      <a:lnTo>
                        <a:pt x="192900" y="144727"/>
                      </a:lnTo>
                      <a:lnTo>
                        <a:pt x="72932" y="144727"/>
                      </a:lnTo>
                      <a:cubicBezTo>
                        <a:pt x="50820" y="144235"/>
                        <a:pt x="32494" y="161761"/>
                        <a:pt x="32002" y="183874"/>
                      </a:cubicBezTo>
                      <a:cubicBezTo>
                        <a:pt x="31510" y="205987"/>
                        <a:pt x="49036" y="224312"/>
                        <a:pt x="71149" y="224804"/>
                      </a:cubicBezTo>
                      <a:cubicBezTo>
                        <a:pt x="71743" y="224818"/>
                        <a:pt x="72338" y="224818"/>
                        <a:pt x="72932" y="224804"/>
                      </a:cubicBezTo>
                      <a:lnTo>
                        <a:pt x="162282" y="224804"/>
                      </a:lnTo>
                      <a:cubicBezTo>
                        <a:pt x="171055" y="224804"/>
                        <a:pt x="178167" y="231917"/>
                        <a:pt x="178167" y="240689"/>
                      </a:cubicBezTo>
                      <a:cubicBezTo>
                        <a:pt x="178167" y="249461"/>
                        <a:pt x="171055" y="256573"/>
                        <a:pt x="162282" y="256573"/>
                      </a:cubicBezTo>
                      <a:close/>
                    </a:path>
                  </a:pathLst>
                </a:custGeom>
                <a:solidFill>
                  <a:schemeClr val="bg1"/>
                </a:solidFill>
                <a:ln w="1959" cap="flat">
                  <a:noFill/>
                  <a:prstDash val="solid"/>
                  <a:miter/>
                </a:ln>
              </p:spPr>
              <p:txBody>
                <a:bodyPr rtlCol="0" anchor="ctr"/>
                <a:lstStyle/>
                <a:p>
                  <a:endParaRPr lang="en-US"/>
                </a:p>
              </p:txBody>
            </p:sp>
            <p:sp>
              <p:nvSpPr>
                <p:cNvPr id="274" name="Freeform 273">
                  <a:extLst>
                    <a:ext uri="{FF2B5EF4-FFF2-40B4-BE49-F238E27FC236}">
                      <a16:creationId xmlns:a16="http://schemas.microsoft.com/office/drawing/2014/main" id="{498D74CA-C63B-0090-975F-7E586E5216C1}"/>
                    </a:ext>
                  </a:extLst>
                </p:cNvPr>
                <p:cNvSpPr/>
                <p:nvPr/>
              </p:nvSpPr>
              <p:spPr>
                <a:xfrm>
                  <a:off x="9784107" y="4760846"/>
                  <a:ext cx="77534" cy="119149"/>
                </a:xfrm>
                <a:custGeom>
                  <a:avLst/>
                  <a:gdLst>
                    <a:gd name="connsiteX0" fmla="*/ 19958 w 77534"/>
                    <a:gd name="connsiteY0" fmla="*/ 119149 h 119149"/>
                    <a:gd name="connsiteX1" fmla="*/ 4077 w 77534"/>
                    <a:gd name="connsiteY1" fmla="*/ 103261 h 119149"/>
                    <a:gd name="connsiteX2" fmla="*/ 8521 w 77534"/>
                    <a:gd name="connsiteY2" fmla="*/ 92245 h 119149"/>
                    <a:gd name="connsiteX3" fmla="*/ 39198 w 77534"/>
                    <a:gd name="connsiteY3" fmla="*/ 60476 h 119149"/>
                    <a:gd name="connsiteX4" fmla="*/ 5066 w 77534"/>
                    <a:gd name="connsiteY4" fmla="*/ 27516 h 119149"/>
                    <a:gd name="connsiteX5" fmla="*/ 4253 w 77534"/>
                    <a:gd name="connsiteY5" fmla="*/ 5067 h 119149"/>
                    <a:gd name="connsiteX6" fmla="*/ 26703 w 77534"/>
                    <a:gd name="connsiteY6" fmla="*/ 4253 h 119149"/>
                    <a:gd name="connsiteX7" fmla="*/ 27106 w 77534"/>
                    <a:gd name="connsiteY7" fmla="*/ 4643 h 119149"/>
                    <a:gd name="connsiteX8" fmla="*/ 72674 w 77534"/>
                    <a:gd name="connsiteY8" fmla="*/ 48543 h 119149"/>
                    <a:gd name="connsiteX9" fmla="*/ 73091 w 77534"/>
                    <a:gd name="connsiteY9" fmla="*/ 71000 h 119149"/>
                    <a:gd name="connsiteX10" fmla="*/ 31395 w 77534"/>
                    <a:gd name="connsiteY10" fmla="*/ 114285 h 119149"/>
                    <a:gd name="connsiteX11" fmla="*/ 19958 w 77534"/>
                    <a:gd name="connsiteY11" fmla="*/ 119149 h 119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534" h="119149">
                      <a:moveTo>
                        <a:pt x="19958" y="119149"/>
                      </a:moveTo>
                      <a:cubicBezTo>
                        <a:pt x="11185" y="119147"/>
                        <a:pt x="4075" y="112035"/>
                        <a:pt x="4077" y="103261"/>
                      </a:cubicBezTo>
                      <a:cubicBezTo>
                        <a:pt x="4078" y="99153"/>
                        <a:pt x="5671" y="95204"/>
                        <a:pt x="8521" y="92245"/>
                      </a:cubicBezTo>
                      <a:lnTo>
                        <a:pt x="39198" y="60476"/>
                      </a:lnTo>
                      <a:lnTo>
                        <a:pt x="5066" y="27516"/>
                      </a:lnTo>
                      <a:cubicBezTo>
                        <a:pt x="-1357" y="21542"/>
                        <a:pt x="-1721" y="11491"/>
                        <a:pt x="4253" y="5067"/>
                      </a:cubicBezTo>
                      <a:cubicBezTo>
                        <a:pt x="10228" y="-1358"/>
                        <a:pt x="20279" y="-1721"/>
                        <a:pt x="26703" y="4253"/>
                      </a:cubicBezTo>
                      <a:cubicBezTo>
                        <a:pt x="26839" y="4380"/>
                        <a:pt x="26974" y="4511"/>
                        <a:pt x="27106" y="4643"/>
                      </a:cubicBezTo>
                      <a:lnTo>
                        <a:pt x="72674" y="48543"/>
                      </a:lnTo>
                      <a:cubicBezTo>
                        <a:pt x="78989" y="54629"/>
                        <a:pt x="79175" y="64684"/>
                        <a:pt x="73091" y="71000"/>
                      </a:cubicBezTo>
                      <a:lnTo>
                        <a:pt x="31395" y="114285"/>
                      </a:lnTo>
                      <a:cubicBezTo>
                        <a:pt x="28401" y="117392"/>
                        <a:pt x="24273" y="119149"/>
                        <a:pt x="19958" y="119149"/>
                      </a:cubicBezTo>
                      <a:close/>
                    </a:path>
                  </a:pathLst>
                </a:custGeom>
                <a:solidFill>
                  <a:schemeClr val="bg1"/>
                </a:solidFill>
                <a:ln w="1959" cap="flat">
                  <a:noFill/>
                  <a:prstDash val="solid"/>
                  <a:miter/>
                </a:ln>
              </p:spPr>
              <p:txBody>
                <a:bodyPr rtlCol="0" anchor="ctr"/>
                <a:lstStyle/>
                <a:p>
                  <a:endParaRPr lang="en-US"/>
                </a:p>
              </p:txBody>
            </p:sp>
            <p:sp>
              <p:nvSpPr>
                <p:cNvPr id="275" name="Freeform 274">
                  <a:extLst>
                    <a:ext uri="{FF2B5EF4-FFF2-40B4-BE49-F238E27FC236}">
                      <a16:creationId xmlns:a16="http://schemas.microsoft.com/office/drawing/2014/main" id="{4128356F-E5D8-E633-1052-898B580BA2E4}"/>
                    </a:ext>
                  </a:extLst>
                </p:cNvPr>
                <p:cNvSpPr/>
                <p:nvPr/>
              </p:nvSpPr>
              <p:spPr>
                <a:xfrm>
                  <a:off x="9884401" y="4769857"/>
                  <a:ext cx="101104" cy="101104"/>
                </a:xfrm>
                <a:custGeom>
                  <a:avLst/>
                  <a:gdLst>
                    <a:gd name="connsiteX0" fmla="*/ 50552 w 101104"/>
                    <a:gd name="connsiteY0" fmla="*/ 101104 h 101104"/>
                    <a:gd name="connsiteX1" fmla="*/ 0 w 101104"/>
                    <a:gd name="connsiteY1" fmla="*/ 50552 h 101104"/>
                    <a:gd name="connsiteX2" fmla="*/ 50552 w 101104"/>
                    <a:gd name="connsiteY2" fmla="*/ 0 h 101104"/>
                    <a:gd name="connsiteX3" fmla="*/ 101104 w 101104"/>
                    <a:gd name="connsiteY3" fmla="*/ 50552 h 101104"/>
                    <a:gd name="connsiteX4" fmla="*/ 101104 w 101104"/>
                    <a:gd name="connsiteY4" fmla="*/ 50572 h 101104"/>
                    <a:gd name="connsiteX5" fmla="*/ 50552 w 101104"/>
                    <a:gd name="connsiteY5" fmla="*/ 101104 h 101104"/>
                    <a:gd name="connsiteX6" fmla="*/ 50552 w 101104"/>
                    <a:gd name="connsiteY6" fmla="*/ 31769 h 101104"/>
                    <a:gd name="connsiteX7" fmla="*/ 31769 w 101104"/>
                    <a:gd name="connsiteY7" fmla="*/ 50552 h 101104"/>
                    <a:gd name="connsiteX8" fmla="*/ 50552 w 101104"/>
                    <a:gd name="connsiteY8" fmla="*/ 69336 h 101104"/>
                    <a:gd name="connsiteX9" fmla="*/ 69336 w 101104"/>
                    <a:gd name="connsiteY9" fmla="*/ 50552 h 101104"/>
                    <a:gd name="connsiteX10" fmla="*/ 50552 w 101104"/>
                    <a:gd name="connsiteY10" fmla="*/ 31769 h 10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04" h="101104">
                      <a:moveTo>
                        <a:pt x="50552" y="101104"/>
                      </a:moveTo>
                      <a:cubicBezTo>
                        <a:pt x="22633" y="101104"/>
                        <a:pt x="0" y="78471"/>
                        <a:pt x="0" y="50552"/>
                      </a:cubicBezTo>
                      <a:cubicBezTo>
                        <a:pt x="0" y="22633"/>
                        <a:pt x="22633" y="0"/>
                        <a:pt x="50552" y="0"/>
                      </a:cubicBezTo>
                      <a:cubicBezTo>
                        <a:pt x="78471" y="0"/>
                        <a:pt x="101104" y="22633"/>
                        <a:pt x="101104" y="50552"/>
                      </a:cubicBezTo>
                      <a:cubicBezTo>
                        <a:pt x="101104" y="50558"/>
                        <a:pt x="101104" y="50566"/>
                        <a:pt x="101104" y="50572"/>
                      </a:cubicBezTo>
                      <a:cubicBezTo>
                        <a:pt x="101061" y="78469"/>
                        <a:pt x="78449" y="101071"/>
                        <a:pt x="50552" y="101104"/>
                      </a:cubicBezTo>
                      <a:close/>
                      <a:moveTo>
                        <a:pt x="50552" y="31769"/>
                      </a:moveTo>
                      <a:cubicBezTo>
                        <a:pt x="40178" y="31769"/>
                        <a:pt x="31769" y="40178"/>
                        <a:pt x="31769" y="50552"/>
                      </a:cubicBezTo>
                      <a:cubicBezTo>
                        <a:pt x="31769" y="60927"/>
                        <a:pt x="40178" y="69336"/>
                        <a:pt x="50552" y="69336"/>
                      </a:cubicBezTo>
                      <a:cubicBezTo>
                        <a:pt x="60927" y="69336"/>
                        <a:pt x="69336" y="60927"/>
                        <a:pt x="69336" y="50552"/>
                      </a:cubicBezTo>
                      <a:cubicBezTo>
                        <a:pt x="69326" y="40184"/>
                        <a:pt x="60921" y="31781"/>
                        <a:pt x="50552" y="31769"/>
                      </a:cubicBezTo>
                      <a:close/>
                    </a:path>
                  </a:pathLst>
                </a:custGeom>
                <a:solidFill>
                  <a:schemeClr val="bg1"/>
                </a:solidFill>
                <a:ln w="1959" cap="flat">
                  <a:noFill/>
                  <a:prstDash val="solid"/>
                  <a:miter/>
                </a:ln>
              </p:spPr>
              <p:txBody>
                <a:bodyPr rtlCol="0" anchor="ctr"/>
                <a:lstStyle/>
                <a:p>
                  <a:endParaRPr lang="en-US"/>
                </a:p>
              </p:txBody>
            </p:sp>
            <p:sp>
              <p:nvSpPr>
                <p:cNvPr id="276" name="Freeform 275">
                  <a:extLst>
                    <a:ext uri="{FF2B5EF4-FFF2-40B4-BE49-F238E27FC236}">
                      <a16:creationId xmlns:a16="http://schemas.microsoft.com/office/drawing/2014/main" id="{25B76C59-6FB9-C311-1EFD-76D2F5D270D0}"/>
                    </a:ext>
                  </a:extLst>
                </p:cNvPr>
                <p:cNvSpPr/>
                <p:nvPr/>
              </p:nvSpPr>
              <p:spPr>
                <a:xfrm>
                  <a:off x="9705443" y="4548408"/>
                  <a:ext cx="101104" cy="101104"/>
                </a:xfrm>
                <a:custGeom>
                  <a:avLst/>
                  <a:gdLst>
                    <a:gd name="connsiteX0" fmla="*/ 50552 w 101104"/>
                    <a:gd name="connsiteY0" fmla="*/ 101104 h 101104"/>
                    <a:gd name="connsiteX1" fmla="*/ 0 w 101104"/>
                    <a:gd name="connsiteY1" fmla="*/ 50552 h 101104"/>
                    <a:gd name="connsiteX2" fmla="*/ 50552 w 101104"/>
                    <a:gd name="connsiteY2" fmla="*/ 0 h 101104"/>
                    <a:gd name="connsiteX3" fmla="*/ 101104 w 101104"/>
                    <a:gd name="connsiteY3" fmla="*/ 50552 h 101104"/>
                    <a:gd name="connsiteX4" fmla="*/ 50552 w 101104"/>
                    <a:gd name="connsiteY4" fmla="*/ 101104 h 101104"/>
                    <a:gd name="connsiteX5" fmla="*/ 50552 w 101104"/>
                    <a:gd name="connsiteY5" fmla="*/ 31769 h 101104"/>
                    <a:gd name="connsiteX6" fmla="*/ 31769 w 101104"/>
                    <a:gd name="connsiteY6" fmla="*/ 50552 h 101104"/>
                    <a:gd name="connsiteX7" fmla="*/ 50552 w 101104"/>
                    <a:gd name="connsiteY7" fmla="*/ 69336 h 101104"/>
                    <a:gd name="connsiteX8" fmla="*/ 69336 w 101104"/>
                    <a:gd name="connsiteY8" fmla="*/ 50552 h 101104"/>
                    <a:gd name="connsiteX9" fmla="*/ 50552 w 101104"/>
                    <a:gd name="connsiteY9" fmla="*/ 31769 h 101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104" h="101104">
                      <a:moveTo>
                        <a:pt x="50552" y="101104"/>
                      </a:moveTo>
                      <a:cubicBezTo>
                        <a:pt x="22633" y="101104"/>
                        <a:pt x="0" y="78471"/>
                        <a:pt x="0" y="50552"/>
                      </a:cubicBezTo>
                      <a:cubicBezTo>
                        <a:pt x="0" y="22633"/>
                        <a:pt x="22633" y="0"/>
                        <a:pt x="50552" y="0"/>
                      </a:cubicBezTo>
                      <a:cubicBezTo>
                        <a:pt x="78471" y="0"/>
                        <a:pt x="101104" y="22633"/>
                        <a:pt x="101104" y="50552"/>
                      </a:cubicBezTo>
                      <a:cubicBezTo>
                        <a:pt x="101072" y="78458"/>
                        <a:pt x="78458" y="101072"/>
                        <a:pt x="50552" y="101104"/>
                      </a:cubicBezTo>
                      <a:close/>
                      <a:moveTo>
                        <a:pt x="50552" y="31769"/>
                      </a:moveTo>
                      <a:cubicBezTo>
                        <a:pt x="40178" y="31769"/>
                        <a:pt x="31769" y="40178"/>
                        <a:pt x="31769" y="50552"/>
                      </a:cubicBezTo>
                      <a:cubicBezTo>
                        <a:pt x="31769" y="60926"/>
                        <a:pt x="40178" y="69336"/>
                        <a:pt x="50552" y="69336"/>
                      </a:cubicBezTo>
                      <a:cubicBezTo>
                        <a:pt x="60926" y="69336"/>
                        <a:pt x="69336" y="60926"/>
                        <a:pt x="69336" y="50552"/>
                      </a:cubicBezTo>
                      <a:cubicBezTo>
                        <a:pt x="69325" y="40183"/>
                        <a:pt x="60921" y="31780"/>
                        <a:pt x="50552" y="31769"/>
                      </a:cubicBezTo>
                      <a:close/>
                    </a:path>
                  </a:pathLst>
                </a:custGeom>
                <a:solidFill>
                  <a:schemeClr val="bg1"/>
                </a:solidFill>
                <a:ln w="1959" cap="flat">
                  <a:noFill/>
                  <a:prstDash val="solid"/>
                  <a:miter/>
                </a:ln>
              </p:spPr>
              <p:txBody>
                <a:bodyPr rtlCol="0" anchor="ctr"/>
                <a:lstStyle/>
                <a:p>
                  <a:endParaRPr lang="en-US"/>
                </a:p>
              </p:txBody>
            </p:sp>
          </p:grpSp>
        </p:grpSp>
      </p:grpSp>
      <p:grpSp>
        <p:nvGrpSpPr>
          <p:cNvPr id="3" name="Group 2">
            <a:extLst>
              <a:ext uri="{FF2B5EF4-FFF2-40B4-BE49-F238E27FC236}">
                <a16:creationId xmlns:a16="http://schemas.microsoft.com/office/drawing/2014/main" id="{55FC43DC-F108-B3FF-7FE9-F2975F2EF176}"/>
              </a:ext>
            </a:extLst>
          </p:cNvPr>
          <p:cNvGrpSpPr/>
          <p:nvPr/>
        </p:nvGrpSpPr>
        <p:grpSpPr>
          <a:xfrm>
            <a:off x="285085" y="1684965"/>
            <a:ext cx="1306948" cy="3034625"/>
            <a:chOff x="285085" y="1684965"/>
            <a:chExt cx="1306948" cy="3034625"/>
          </a:xfrm>
        </p:grpSpPr>
        <p:sp>
          <p:nvSpPr>
            <p:cNvPr id="157" name="TextBox 156">
              <a:extLst>
                <a:ext uri="{FF2B5EF4-FFF2-40B4-BE49-F238E27FC236}">
                  <a16:creationId xmlns:a16="http://schemas.microsoft.com/office/drawing/2014/main" id="{A0C5C27E-48C6-A5D5-8742-92BA8C04B09C}"/>
                </a:ext>
              </a:extLst>
            </p:cNvPr>
            <p:cNvSpPr txBox="1"/>
            <p:nvPr/>
          </p:nvSpPr>
          <p:spPr>
            <a:xfrm>
              <a:off x="378156" y="2823777"/>
              <a:ext cx="1213877" cy="553998"/>
            </a:xfrm>
            <a:prstGeom prst="rect">
              <a:avLst/>
            </a:prstGeom>
            <a:noFill/>
          </p:spPr>
          <p:txBody>
            <a:bodyPr wrap="square" lIns="0" tIns="0" rIns="0" bIns="0" rtlCol="0" anchor="t">
              <a:spAutoFit/>
            </a:bodyPr>
            <a:lstStyle/>
            <a:p>
              <a:r>
                <a:rPr lang="en-US" sz="1200" b="0">
                  <a:solidFill>
                    <a:schemeClr val="tx1"/>
                  </a:solidFill>
                </a:rPr>
                <a:t>Increase Target Utilization Across all Locations</a:t>
              </a:r>
            </a:p>
          </p:txBody>
        </p:sp>
        <p:grpSp>
          <p:nvGrpSpPr>
            <p:cNvPr id="280" name="Group 279">
              <a:extLst>
                <a:ext uri="{FF2B5EF4-FFF2-40B4-BE49-F238E27FC236}">
                  <a16:creationId xmlns:a16="http://schemas.microsoft.com/office/drawing/2014/main" id="{3EC387DA-C916-D41E-A886-66EA5F8330F2}"/>
                </a:ext>
              </a:extLst>
            </p:cNvPr>
            <p:cNvGrpSpPr/>
            <p:nvPr/>
          </p:nvGrpSpPr>
          <p:grpSpPr>
            <a:xfrm>
              <a:off x="285085" y="3973322"/>
              <a:ext cx="903643" cy="746268"/>
              <a:chOff x="225710" y="2682732"/>
              <a:chExt cx="903643" cy="746268"/>
            </a:xfrm>
          </p:grpSpPr>
          <p:sp>
            <p:nvSpPr>
              <p:cNvPr id="87" name="Oval 86">
                <a:extLst>
                  <a:ext uri="{FF2B5EF4-FFF2-40B4-BE49-F238E27FC236}">
                    <a16:creationId xmlns:a16="http://schemas.microsoft.com/office/drawing/2014/main" id="{2BCA9307-DCCD-C1BD-55EF-3342B5DAAC26}"/>
                  </a:ext>
                </a:extLst>
              </p:cNvPr>
              <p:cNvSpPr/>
              <p:nvPr/>
            </p:nvSpPr>
            <p:spPr>
              <a:xfrm>
                <a:off x="443553" y="2743200"/>
                <a:ext cx="685800" cy="685800"/>
              </a:xfrm>
              <a:prstGeom prst="ellipse">
                <a:avLst/>
              </a:prstGeom>
              <a:gradFill>
                <a:gsLst>
                  <a:gs pos="83000">
                    <a:schemeClr val="accent2">
                      <a:lumMod val="75000"/>
                    </a:schemeClr>
                  </a:gs>
                  <a:gs pos="8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39BA5AB3-776F-D069-D6E1-953C361E29F0}"/>
                  </a:ext>
                </a:extLst>
              </p:cNvPr>
              <p:cNvSpPr/>
              <p:nvPr/>
            </p:nvSpPr>
            <p:spPr>
              <a:xfrm>
                <a:off x="225710" y="2682732"/>
                <a:ext cx="333177" cy="333177"/>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1</a:t>
                </a:r>
              </a:p>
            </p:txBody>
          </p:sp>
          <p:grpSp>
            <p:nvGrpSpPr>
              <p:cNvPr id="227" name="Group 226">
                <a:extLst>
                  <a:ext uri="{FF2B5EF4-FFF2-40B4-BE49-F238E27FC236}">
                    <a16:creationId xmlns:a16="http://schemas.microsoft.com/office/drawing/2014/main" id="{064BC22F-C051-E81B-138B-B5DAA1EBE77B}"/>
                  </a:ext>
                </a:extLst>
              </p:cNvPr>
              <p:cNvGrpSpPr/>
              <p:nvPr/>
            </p:nvGrpSpPr>
            <p:grpSpPr>
              <a:xfrm>
                <a:off x="652024" y="2938870"/>
                <a:ext cx="268855" cy="294448"/>
                <a:chOff x="652024" y="2938870"/>
                <a:chExt cx="268855" cy="294448"/>
              </a:xfrm>
            </p:grpSpPr>
            <p:sp>
              <p:nvSpPr>
                <p:cNvPr id="221" name="Freeform 220">
                  <a:extLst>
                    <a:ext uri="{FF2B5EF4-FFF2-40B4-BE49-F238E27FC236}">
                      <a16:creationId xmlns:a16="http://schemas.microsoft.com/office/drawing/2014/main" id="{837600C8-C199-6257-B453-A55AF189B32C}"/>
                    </a:ext>
                  </a:extLst>
                </p:cNvPr>
                <p:cNvSpPr/>
                <p:nvPr/>
              </p:nvSpPr>
              <p:spPr>
                <a:xfrm>
                  <a:off x="687990" y="3050895"/>
                  <a:ext cx="29882" cy="182422"/>
                </a:xfrm>
                <a:custGeom>
                  <a:avLst/>
                  <a:gdLst>
                    <a:gd name="connsiteX0" fmla="*/ 15252 w 29882"/>
                    <a:gd name="connsiteY0" fmla="*/ 182423 h 182422"/>
                    <a:gd name="connsiteX1" fmla="*/ 622 w 29882"/>
                    <a:gd name="connsiteY1" fmla="*/ 167792 h 182422"/>
                    <a:gd name="connsiteX2" fmla="*/ 0 w 29882"/>
                    <a:gd name="connsiteY2" fmla="*/ 14630 h 182422"/>
                    <a:gd name="connsiteX3" fmla="*/ 14630 w 29882"/>
                    <a:gd name="connsiteY3" fmla="*/ 0 h 182422"/>
                    <a:gd name="connsiteX4" fmla="*/ 14630 w 29882"/>
                    <a:gd name="connsiteY4" fmla="*/ 0 h 182422"/>
                    <a:gd name="connsiteX5" fmla="*/ 29261 w 29882"/>
                    <a:gd name="connsiteY5" fmla="*/ 14630 h 182422"/>
                    <a:gd name="connsiteX6" fmla="*/ 29883 w 29882"/>
                    <a:gd name="connsiteY6" fmla="*/ 167792 h 182422"/>
                    <a:gd name="connsiteX7" fmla="*/ 15252 w 29882"/>
                    <a:gd name="connsiteY7" fmla="*/ 182423 h 18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2" h="182422">
                      <a:moveTo>
                        <a:pt x="15252" y="182423"/>
                      </a:moveTo>
                      <a:cubicBezTo>
                        <a:pt x="7172" y="182423"/>
                        <a:pt x="622" y="175872"/>
                        <a:pt x="622" y="167792"/>
                      </a:cubicBezTo>
                      <a:lnTo>
                        <a:pt x="0" y="14630"/>
                      </a:lnTo>
                      <a:cubicBezTo>
                        <a:pt x="0" y="6550"/>
                        <a:pt x="6550" y="0"/>
                        <a:pt x="14630" y="0"/>
                      </a:cubicBezTo>
                      <a:lnTo>
                        <a:pt x="14630" y="0"/>
                      </a:lnTo>
                      <a:cubicBezTo>
                        <a:pt x="22711" y="0"/>
                        <a:pt x="29261" y="6550"/>
                        <a:pt x="29261" y="14630"/>
                      </a:cubicBezTo>
                      <a:lnTo>
                        <a:pt x="29883" y="167792"/>
                      </a:lnTo>
                      <a:cubicBezTo>
                        <a:pt x="29883" y="175872"/>
                        <a:pt x="23332" y="182423"/>
                        <a:pt x="15252" y="182423"/>
                      </a:cubicBezTo>
                      <a:close/>
                    </a:path>
                  </a:pathLst>
                </a:custGeom>
                <a:solidFill>
                  <a:schemeClr val="bg1"/>
                </a:solidFill>
                <a:ln w="1796" cap="flat">
                  <a:noFill/>
                  <a:prstDash val="solid"/>
                  <a:miter/>
                </a:ln>
              </p:spPr>
              <p:txBody>
                <a:bodyPr rtlCol="0" anchor="ctr"/>
                <a:lstStyle/>
                <a:p>
                  <a:endParaRPr lang="en-US"/>
                </a:p>
              </p:txBody>
            </p:sp>
            <p:sp>
              <p:nvSpPr>
                <p:cNvPr id="222" name="Freeform 221">
                  <a:extLst>
                    <a:ext uri="{FF2B5EF4-FFF2-40B4-BE49-F238E27FC236}">
                      <a16:creationId xmlns:a16="http://schemas.microsoft.com/office/drawing/2014/main" id="{01A0AAE1-2E5C-F28C-7479-D42A4F64520A}"/>
                    </a:ext>
                  </a:extLst>
                </p:cNvPr>
                <p:cNvSpPr/>
                <p:nvPr/>
              </p:nvSpPr>
              <p:spPr>
                <a:xfrm>
                  <a:off x="652024" y="3048598"/>
                  <a:ext cx="100591" cy="65848"/>
                </a:xfrm>
                <a:custGeom>
                  <a:avLst/>
                  <a:gdLst>
                    <a:gd name="connsiteX0" fmla="*/ 14642 w 100591"/>
                    <a:gd name="connsiteY0" fmla="*/ 65848 h 65848"/>
                    <a:gd name="connsiteX1" fmla="*/ 0 w 100591"/>
                    <a:gd name="connsiteY1" fmla="*/ 51229 h 65848"/>
                    <a:gd name="connsiteX2" fmla="*/ 4291 w 100591"/>
                    <a:gd name="connsiteY2" fmla="*/ 40867 h 65848"/>
                    <a:gd name="connsiteX3" fmla="*/ 40867 w 100591"/>
                    <a:gd name="connsiteY3" fmla="*/ 4291 h 65848"/>
                    <a:gd name="connsiteX4" fmla="*/ 61557 w 100591"/>
                    <a:gd name="connsiteY4" fmla="*/ 4279 h 65848"/>
                    <a:gd name="connsiteX5" fmla="*/ 61569 w 100591"/>
                    <a:gd name="connsiteY5" fmla="*/ 4291 h 65848"/>
                    <a:gd name="connsiteX6" fmla="*/ 96316 w 100591"/>
                    <a:gd name="connsiteY6" fmla="*/ 39038 h 65848"/>
                    <a:gd name="connsiteX7" fmla="*/ 96289 w 100591"/>
                    <a:gd name="connsiteY7" fmla="*/ 59749 h 65848"/>
                    <a:gd name="connsiteX8" fmla="*/ 75578 w 100591"/>
                    <a:gd name="connsiteY8" fmla="*/ 59722 h 65848"/>
                    <a:gd name="connsiteX9" fmla="*/ 51218 w 100591"/>
                    <a:gd name="connsiteY9" fmla="*/ 35362 h 65848"/>
                    <a:gd name="connsiteX10" fmla="*/ 25030 w 100591"/>
                    <a:gd name="connsiteY10" fmla="*/ 61551 h 65848"/>
                    <a:gd name="connsiteX11" fmla="*/ 14642 w 100591"/>
                    <a:gd name="connsiteY11" fmla="*/ 65848 h 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591" h="65848">
                      <a:moveTo>
                        <a:pt x="14642" y="65848"/>
                      </a:moveTo>
                      <a:cubicBezTo>
                        <a:pt x="6562" y="65854"/>
                        <a:pt x="6" y="59310"/>
                        <a:pt x="0" y="51229"/>
                      </a:cubicBezTo>
                      <a:cubicBezTo>
                        <a:pt x="-3" y="47342"/>
                        <a:pt x="1541" y="43614"/>
                        <a:pt x="4291" y="40867"/>
                      </a:cubicBezTo>
                      <a:lnTo>
                        <a:pt x="40867" y="4291"/>
                      </a:lnTo>
                      <a:cubicBezTo>
                        <a:pt x="46577" y="-1426"/>
                        <a:pt x="55841" y="-1431"/>
                        <a:pt x="61557" y="4279"/>
                      </a:cubicBezTo>
                      <a:cubicBezTo>
                        <a:pt x="61561" y="4283"/>
                        <a:pt x="61565" y="4287"/>
                        <a:pt x="61569" y="4291"/>
                      </a:cubicBezTo>
                      <a:lnTo>
                        <a:pt x="96316" y="39038"/>
                      </a:lnTo>
                      <a:cubicBezTo>
                        <a:pt x="102028" y="44765"/>
                        <a:pt x="102016" y="54037"/>
                        <a:pt x="96289" y="59749"/>
                      </a:cubicBezTo>
                      <a:cubicBezTo>
                        <a:pt x="90562" y="65461"/>
                        <a:pt x="81289" y="65448"/>
                        <a:pt x="75578" y="59722"/>
                      </a:cubicBezTo>
                      <a:lnTo>
                        <a:pt x="51218" y="35362"/>
                      </a:lnTo>
                      <a:lnTo>
                        <a:pt x="25030" y="61551"/>
                      </a:lnTo>
                      <a:cubicBezTo>
                        <a:pt x="22278" y="64308"/>
                        <a:pt x="18539" y="65856"/>
                        <a:pt x="14642" y="65848"/>
                      </a:cubicBezTo>
                      <a:close/>
                    </a:path>
                  </a:pathLst>
                </a:custGeom>
                <a:solidFill>
                  <a:schemeClr val="bg1"/>
                </a:solidFill>
                <a:ln w="1796"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BE73E30F-8ECE-4276-8CD6-EAB4BB37A579}"/>
                    </a:ext>
                  </a:extLst>
                </p:cNvPr>
                <p:cNvSpPr/>
                <p:nvPr/>
              </p:nvSpPr>
              <p:spPr>
                <a:xfrm>
                  <a:off x="772115" y="2996068"/>
                  <a:ext cx="29882" cy="237250"/>
                </a:xfrm>
                <a:custGeom>
                  <a:avLst/>
                  <a:gdLst>
                    <a:gd name="connsiteX0" fmla="*/ 15252 w 29882"/>
                    <a:gd name="connsiteY0" fmla="*/ 237250 h 237250"/>
                    <a:gd name="connsiteX1" fmla="*/ 622 w 29882"/>
                    <a:gd name="connsiteY1" fmla="*/ 222620 h 237250"/>
                    <a:gd name="connsiteX2" fmla="*/ 0 w 29882"/>
                    <a:gd name="connsiteY2" fmla="*/ 14630 h 237250"/>
                    <a:gd name="connsiteX3" fmla="*/ 14630 w 29882"/>
                    <a:gd name="connsiteY3" fmla="*/ 0 h 237250"/>
                    <a:gd name="connsiteX4" fmla="*/ 14630 w 29882"/>
                    <a:gd name="connsiteY4" fmla="*/ 0 h 237250"/>
                    <a:gd name="connsiteX5" fmla="*/ 29261 w 29882"/>
                    <a:gd name="connsiteY5" fmla="*/ 14630 h 237250"/>
                    <a:gd name="connsiteX6" fmla="*/ 29883 w 29882"/>
                    <a:gd name="connsiteY6" fmla="*/ 222620 h 237250"/>
                    <a:gd name="connsiteX7" fmla="*/ 15252 w 29882"/>
                    <a:gd name="connsiteY7" fmla="*/ 237250 h 23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2" h="237250">
                      <a:moveTo>
                        <a:pt x="15252" y="237250"/>
                      </a:moveTo>
                      <a:cubicBezTo>
                        <a:pt x="7172" y="237250"/>
                        <a:pt x="622" y="230699"/>
                        <a:pt x="622" y="222620"/>
                      </a:cubicBezTo>
                      <a:lnTo>
                        <a:pt x="0" y="14630"/>
                      </a:lnTo>
                      <a:cubicBezTo>
                        <a:pt x="0" y="6550"/>
                        <a:pt x="6550" y="0"/>
                        <a:pt x="14630" y="0"/>
                      </a:cubicBezTo>
                      <a:lnTo>
                        <a:pt x="14630" y="0"/>
                      </a:lnTo>
                      <a:cubicBezTo>
                        <a:pt x="22711" y="0"/>
                        <a:pt x="29261" y="6550"/>
                        <a:pt x="29261" y="14630"/>
                      </a:cubicBezTo>
                      <a:lnTo>
                        <a:pt x="29883" y="222620"/>
                      </a:lnTo>
                      <a:cubicBezTo>
                        <a:pt x="29883" y="230699"/>
                        <a:pt x="23332" y="237250"/>
                        <a:pt x="15252" y="237250"/>
                      </a:cubicBezTo>
                      <a:close/>
                    </a:path>
                  </a:pathLst>
                </a:custGeom>
                <a:solidFill>
                  <a:schemeClr val="bg1"/>
                </a:solidFill>
                <a:ln w="1796"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5A7EC726-587B-D802-1536-B7FA445FEA3F}"/>
                    </a:ext>
                  </a:extLst>
                </p:cNvPr>
                <p:cNvSpPr/>
                <p:nvPr/>
              </p:nvSpPr>
              <p:spPr>
                <a:xfrm>
                  <a:off x="736149" y="2993734"/>
                  <a:ext cx="100606" cy="65848"/>
                </a:xfrm>
                <a:custGeom>
                  <a:avLst/>
                  <a:gdLst>
                    <a:gd name="connsiteX0" fmla="*/ 14642 w 100606"/>
                    <a:gd name="connsiteY0" fmla="*/ 65848 h 65848"/>
                    <a:gd name="connsiteX1" fmla="*/ 0 w 100606"/>
                    <a:gd name="connsiteY1" fmla="*/ 51229 h 65848"/>
                    <a:gd name="connsiteX2" fmla="*/ 4291 w 100606"/>
                    <a:gd name="connsiteY2" fmla="*/ 40867 h 65848"/>
                    <a:gd name="connsiteX3" fmla="*/ 40867 w 100606"/>
                    <a:gd name="connsiteY3" fmla="*/ 4291 h 65848"/>
                    <a:gd name="connsiteX4" fmla="*/ 61557 w 100606"/>
                    <a:gd name="connsiteY4" fmla="*/ 4279 h 65848"/>
                    <a:gd name="connsiteX5" fmla="*/ 61569 w 100606"/>
                    <a:gd name="connsiteY5" fmla="*/ 4291 h 65848"/>
                    <a:gd name="connsiteX6" fmla="*/ 96316 w 100606"/>
                    <a:gd name="connsiteY6" fmla="*/ 39038 h 65848"/>
                    <a:gd name="connsiteX7" fmla="*/ 96325 w 100606"/>
                    <a:gd name="connsiteY7" fmla="*/ 59731 h 65848"/>
                    <a:gd name="connsiteX8" fmla="*/ 75632 w 100606"/>
                    <a:gd name="connsiteY8" fmla="*/ 59740 h 65848"/>
                    <a:gd name="connsiteX9" fmla="*/ 51218 w 100606"/>
                    <a:gd name="connsiteY9" fmla="*/ 35362 h 65848"/>
                    <a:gd name="connsiteX10" fmla="*/ 25030 w 100606"/>
                    <a:gd name="connsiteY10" fmla="*/ 61551 h 65848"/>
                    <a:gd name="connsiteX11" fmla="*/ 14642 w 100606"/>
                    <a:gd name="connsiteY11" fmla="*/ 65848 h 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06" h="65848">
                      <a:moveTo>
                        <a:pt x="14642" y="65848"/>
                      </a:moveTo>
                      <a:cubicBezTo>
                        <a:pt x="6562" y="65855"/>
                        <a:pt x="6" y="59310"/>
                        <a:pt x="0" y="51229"/>
                      </a:cubicBezTo>
                      <a:cubicBezTo>
                        <a:pt x="-3" y="47342"/>
                        <a:pt x="1541" y="43614"/>
                        <a:pt x="4291" y="40867"/>
                      </a:cubicBezTo>
                      <a:lnTo>
                        <a:pt x="40867" y="4291"/>
                      </a:lnTo>
                      <a:cubicBezTo>
                        <a:pt x="46577" y="-1426"/>
                        <a:pt x="55841" y="-1431"/>
                        <a:pt x="61557" y="4279"/>
                      </a:cubicBezTo>
                      <a:cubicBezTo>
                        <a:pt x="61561" y="4283"/>
                        <a:pt x="61565" y="4287"/>
                        <a:pt x="61569" y="4291"/>
                      </a:cubicBezTo>
                      <a:lnTo>
                        <a:pt x="96316" y="39038"/>
                      </a:lnTo>
                      <a:cubicBezTo>
                        <a:pt x="102033" y="44750"/>
                        <a:pt x="102037" y="54014"/>
                        <a:pt x="96325" y="59731"/>
                      </a:cubicBezTo>
                      <a:cubicBezTo>
                        <a:pt x="90614" y="65448"/>
                        <a:pt x="81349" y="65452"/>
                        <a:pt x="75632" y="59740"/>
                      </a:cubicBezTo>
                      <a:lnTo>
                        <a:pt x="51218" y="35362"/>
                      </a:lnTo>
                      <a:lnTo>
                        <a:pt x="25030" y="61551"/>
                      </a:lnTo>
                      <a:cubicBezTo>
                        <a:pt x="22278" y="64309"/>
                        <a:pt x="18539" y="65856"/>
                        <a:pt x="14642" y="65848"/>
                      </a:cubicBezTo>
                      <a:close/>
                    </a:path>
                  </a:pathLst>
                </a:custGeom>
                <a:solidFill>
                  <a:schemeClr val="bg1"/>
                </a:solidFill>
                <a:ln w="1796" cap="flat">
                  <a:noFill/>
                  <a:prstDash val="solid"/>
                  <a:miter/>
                </a:ln>
              </p:spPr>
              <p:txBody>
                <a:bodyPr rtlCol="0" anchor="ctr"/>
                <a:lstStyle/>
                <a:p>
                  <a:endParaRPr lang="en-US"/>
                </a:p>
              </p:txBody>
            </p:sp>
            <p:sp>
              <p:nvSpPr>
                <p:cNvPr id="225" name="Freeform 224">
                  <a:extLst>
                    <a:ext uri="{FF2B5EF4-FFF2-40B4-BE49-F238E27FC236}">
                      <a16:creationId xmlns:a16="http://schemas.microsoft.com/office/drawing/2014/main" id="{8C5E99F5-7ACE-B592-3B75-48AC4FEA02E9}"/>
                    </a:ext>
                  </a:extLst>
                </p:cNvPr>
                <p:cNvSpPr/>
                <p:nvPr/>
              </p:nvSpPr>
              <p:spPr>
                <a:xfrm>
                  <a:off x="856240" y="2941185"/>
                  <a:ext cx="29882" cy="292132"/>
                </a:xfrm>
                <a:custGeom>
                  <a:avLst/>
                  <a:gdLst>
                    <a:gd name="connsiteX0" fmla="*/ 15252 w 29882"/>
                    <a:gd name="connsiteY0" fmla="*/ 292133 h 292132"/>
                    <a:gd name="connsiteX1" fmla="*/ 622 w 29882"/>
                    <a:gd name="connsiteY1" fmla="*/ 277502 h 292132"/>
                    <a:gd name="connsiteX2" fmla="*/ 0 w 29882"/>
                    <a:gd name="connsiteY2" fmla="*/ 14630 h 292132"/>
                    <a:gd name="connsiteX3" fmla="*/ 14630 w 29882"/>
                    <a:gd name="connsiteY3" fmla="*/ 0 h 292132"/>
                    <a:gd name="connsiteX4" fmla="*/ 14630 w 29882"/>
                    <a:gd name="connsiteY4" fmla="*/ 0 h 292132"/>
                    <a:gd name="connsiteX5" fmla="*/ 29261 w 29882"/>
                    <a:gd name="connsiteY5" fmla="*/ 14630 h 292132"/>
                    <a:gd name="connsiteX6" fmla="*/ 29883 w 29882"/>
                    <a:gd name="connsiteY6" fmla="*/ 277502 h 292132"/>
                    <a:gd name="connsiteX7" fmla="*/ 15252 w 29882"/>
                    <a:gd name="connsiteY7" fmla="*/ 292133 h 292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2" h="292132">
                      <a:moveTo>
                        <a:pt x="15252" y="292133"/>
                      </a:moveTo>
                      <a:cubicBezTo>
                        <a:pt x="7173" y="292133"/>
                        <a:pt x="622" y="285582"/>
                        <a:pt x="622" y="277502"/>
                      </a:cubicBezTo>
                      <a:lnTo>
                        <a:pt x="0" y="14630"/>
                      </a:lnTo>
                      <a:cubicBezTo>
                        <a:pt x="0" y="6550"/>
                        <a:pt x="6551" y="0"/>
                        <a:pt x="14630" y="0"/>
                      </a:cubicBezTo>
                      <a:lnTo>
                        <a:pt x="14630" y="0"/>
                      </a:lnTo>
                      <a:cubicBezTo>
                        <a:pt x="22710" y="0"/>
                        <a:pt x="29261" y="6550"/>
                        <a:pt x="29261" y="14630"/>
                      </a:cubicBezTo>
                      <a:lnTo>
                        <a:pt x="29883" y="277502"/>
                      </a:lnTo>
                      <a:cubicBezTo>
                        <a:pt x="29883" y="285582"/>
                        <a:pt x="23332" y="292133"/>
                        <a:pt x="15252" y="292133"/>
                      </a:cubicBezTo>
                      <a:close/>
                    </a:path>
                  </a:pathLst>
                </a:custGeom>
                <a:solidFill>
                  <a:schemeClr val="bg1"/>
                </a:solidFill>
                <a:ln w="1796" cap="flat">
                  <a:noFill/>
                  <a:prstDash val="solid"/>
                  <a:miter/>
                </a:ln>
              </p:spPr>
              <p:txBody>
                <a:bodyPr rtlCol="0" anchor="ctr"/>
                <a:lstStyle/>
                <a:p>
                  <a:endParaRPr lang="en-US"/>
                </a:p>
              </p:txBody>
            </p:sp>
            <p:sp>
              <p:nvSpPr>
                <p:cNvPr id="226" name="Freeform 225">
                  <a:extLst>
                    <a:ext uri="{FF2B5EF4-FFF2-40B4-BE49-F238E27FC236}">
                      <a16:creationId xmlns:a16="http://schemas.microsoft.com/office/drawing/2014/main" id="{CD8B8193-108D-D36C-427E-0265FB34EB65}"/>
                    </a:ext>
                  </a:extLst>
                </p:cNvPr>
                <p:cNvSpPr/>
                <p:nvPr/>
              </p:nvSpPr>
              <p:spPr>
                <a:xfrm>
                  <a:off x="820274" y="2938870"/>
                  <a:ext cx="100605" cy="65848"/>
                </a:xfrm>
                <a:custGeom>
                  <a:avLst/>
                  <a:gdLst>
                    <a:gd name="connsiteX0" fmla="*/ 14641 w 100605"/>
                    <a:gd name="connsiteY0" fmla="*/ 65848 h 65848"/>
                    <a:gd name="connsiteX1" fmla="*/ 0 w 100605"/>
                    <a:gd name="connsiteY1" fmla="*/ 51229 h 65848"/>
                    <a:gd name="connsiteX2" fmla="*/ 4290 w 100605"/>
                    <a:gd name="connsiteY2" fmla="*/ 40867 h 65848"/>
                    <a:gd name="connsiteX3" fmla="*/ 40866 w 100605"/>
                    <a:gd name="connsiteY3" fmla="*/ 4291 h 65848"/>
                    <a:gd name="connsiteX4" fmla="*/ 61557 w 100605"/>
                    <a:gd name="connsiteY4" fmla="*/ 4279 h 65848"/>
                    <a:gd name="connsiteX5" fmla="*/ 61568 w 100605"/>
                    <a:gd name="connsiteY5" fmla="*/ 4291 h 65848"/>
                    <a:gd name="connsiteX6" fmla="*/ 96316 w 100605"/>
                    <a:gd name="connsiteY6" fmla="*/ 39038 h 65848"/>
                    <a:gd name="connsiteX7" fmla="*/ 96325 w 100605"/>
                    <a:gd name="connsiteY7" fmla="*/ 59731 h 65848"/>
                    <a:gd name="connsiteX8" fmla="*/ 75632 w 100605"/>
                    <a:gd name="connsiteY8" fmla="*/ 59740 h 65848"/>
                    <a:gd name="connsiteX9" fmla="*/ 51217 w 100605"/>
                    <a:gd name="connsiteY9" fmla="*/ 35362 h 65848"/>
                    <a:gd name="connsiteX10" fmla="*/ 25029 w 100605"/>
                    <a:gd name="connsiteY10" fmla="*/ 61551 h 65848"/>
                    <a:gd name="connsiteX11" fmla="*/ 14641 w 100605"/>
                    <a:gd name="connsiteY11" fmla="*/ 65848 h 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05" h="65848">
                      <a:moveTo>
                        <a:pt x="14641" y="65848"/>
                      </a:moveTo>
                      <a:cubicBezTo>
                        <a:pt x="6562" y="65855"/>
                        <a:pt x="5" y="59310"/>
                        <a:pt x="0" y="51229"/>
                      </a:cubicBezTo>
                      <a:cubicBezTo>
                        <a:pt x="-4" y="47342"/>
                        <a:pt x="1540" y="43614"/>
                        <a:pt x="4290" y="40867"/>
                      </a:cubicBezTo>
                      <a:lnTo>
                        <a:pt x="40866" y="4291"/>
                      </a:lnTo>
                      <a:cubicBezTo>
                        <a:pt x="46576" y="-1426"/>
                        <a:pt x="55841" y="-1431"/>
                        <a:pt x="61557" y="4279"/>
                      </a:cubicBezTo>
                      <a:cubicBezTo>
                        <a:pt x="61561" y="4283"/>
                        <a:pt x="61565" y="4287"/>
                        <a:pt x="61568" y="4291"/>
                      </a:cubicBezTo>
                      <a:lnTo>
                        <a:pt x="96316" y="39038"/>
                      </a:lnTo>
                      <a:cubicBezTo>
                        <a:pt x="102032" y="44750"/>
                        <a:pt x="102036" y="54014"/>
                        <a:pt x="96325" y="59731"/>
                      </a:cubicBezTo>
                      <a:cubicBezTo>
                        <a:pt x="90613" y="65448"/>
                        <a:pt x="81349" y="65452"/>
                        <a:pt x="75632" y="59740"/>
                      </a:cubicBezTo>
                      <a:lnTo>
                        <a:pt x="51217" y="35362"/>
                      </a:lnTo>
                      <a:lnTo>
                        <a:pt x="25029" y="61551"/>
                      </a:lnTo>
                      <a:cubicBezTo>
                        <a:pt x="22277" y="64309"/>
                        <a:pt x="18539" y="65856"/>
                        <a:pt x="14641" y="65848"/>
                      </a:cubicBezTo>
                      <a:close/>
                    </a:path>
                  </a:pathLst>
                </a:custGeom>
                <a:solidFill>
                  <a:schemeClr val="bg1"/>
                </a:solidFill>
                <a:ln w="1796" cap="flat">
                  <a:noFill/>
                  <a:prstDash val="solid"/>
                  <a:miter/>
                </a:ln>
              </p:spPr>
              <p:txBody>
                <a:bodyPr rtlCol="0" anchor="ctr"/>
                <a:lstStyle/>
                <a:p>
                  <a:endParaRPr lang="en-US"/>
                </a:p>
              </p:txBody>
            </p:sp>
          </p:grpSp>
        </p:grpSp>
        <p:pic>
          <p:nvPicPr>
            <p:cNvPr id="279" name="Picture 278" descr="A person kneeling on a knee and a person sitting on a bar chart&#10;&#10;Description automatically generated">
              <a:extLst>
                <a:ext uri="{FF2B5EF4-FFF2-40B4-BE49-F238E27FC236}">
                  <a16:creationId xmlns:a16="http://schemas.microsoft.com/office/drawing/2014/main" id="{4BAF5813-0C97-1641-5F4A-241BCFF650E9}"/>
                </a:ext>
              </a:extLst>
            </p:cNvPr>
            <p:cNvPicPr>
              <a:picLocks noChangeAspect="1"/>
            </p:cNvPicPr>
            <p:nvPr/>
          </p:nvPicPr>
          <p:blipFill>
            <a:blip r:embed="rId4"/>
            <a:stretch>
              <a:fillRect/>
            </a:stretch>
          </p:blipFill>
          <p:spPr>
            <a:xfrm>
              <a:off x="326412" y="1684965"/>
              <a:ext cx="1045310" cy="1045310"/>
            </a:xfrm>
            <a:prstGeom prst="rect">
              <a:avLst/>
            </a:prstGeom>
          </p:spPr>
        </p:pic>
      </p:grpSp>
      <p:grpSp>
        <p:nvGrpSpPr>
          <p:cNvPr id="4" name="Group 3">
            <a:extLst>
              <a:ext uri="{FF2B5EF4-FFF2-40B4-BE49-F238E27FC236}">
                <a16:creationId xmlns:a16="http://schemas.microsoft.com/office/drawing/2014/main" id="{B18530D0-3531-8A49-E56F-908F414675AB}"/>
              </a:ext>
            </a:extLst>
          </p:cNvPr>
          <p:cNvGrpSpPr/>
          <p:nvPr/>
        </p:nvGrpSpPr>
        <p:grpSpPr>
          <a:xfrm>
            <a:off x="2393372" y="1621011"/>
            <a:ext cx="1560815" cy="3935498"/>
            <a:chOff x="2393372" y="1621011"/>
            <a:chExt cx="1560815" cy="3935498"/>
          </a:xfrm>
        </p:grpSpPr>
        <p:sp>
          <p:nvSpPr>
            <p:cNvPr id="159" name="TextBox 158">
              <a:extLst>
                <a:ext uri="{FF2B5EF4-FFF2-40B4-BE49-F238E27FC236}">
                  <a16:creationId xmlns:a16="http://schemas.microsoft.com/office/drawing/2014/main" id="{6BDF0E20-AE08-74A9-E80C-1713A29B8B4A}"/>
                </a:ext>
              </a:extLst>
            </p:cNvPr>
            <p:cNvSpPr txBox="1"/>
            <p:nvPr/>
          </p:nvSpPr>
          <p:spPr>
            <a:xfrm>
              <a:off x="2461440" y="2889418"/>
              <a:ext cx="1492747" cy="1846659"/>
            </a:xfrm>
            <a:prstGeom prst="rect">
              <a:avLst/>
            </a:prstGeom>
            <a:noFill/>
          </p:spPr>
          <p:txBody>
            <a:bodyPr wrap="square" lIns="0" tIns="0" rIns="0" bIns="0" rtlCol="0" anchor="b">
              <a:spAutoFit/>
            </a:bodyPr>
            <a:lstStyle/>
            <a:p>
              <a:r>
                <a:rPr lang="en-US" sz="1200" b="0">
                  <a:solidFill>
                    <a:schemeClr val="tx1"/>
                  </a:solidFill>
                </a:rPr>
                <a:t>Identify Leaders &amp; Rebalance Scope of Responsibility / Objectives for Managing Director / Country Lead and Global Solution Leads (add PMO &amp; address MWI and Data Services)</a:t>
              </a:r>
            </a:p>
          </p:txBody>
        </p:sp>
        <p:grpSp>
          <p:nvGrpSpPr>
            <p:cNvPr id="282" name="Group 281">
              <a:extLst>
                <a:ext uri="{FF2B5EF4-FFF2-40B4-BE49-F238E27FC236}">
                  <a16:creationId xmlns:a16="http://schemas.microsoft.com/office/drawing/2014/main" id="{37EB1A87-9433-5ECF-B492-792931599B04}"/>
                </a:ext>
              </a:extLst>
            </p:cNvPr>
            <p:cNvGrpSpPr/>
            <p:nvPr/>
          </p:nvGrpSpPr>
          <p:grpSpPr>
            <a:xfrm>
              <a:off x="2454176" y="4832059"/>
              <a:ext cx="886405" cy="724450"/>
              <a:chOff x="2454176" y="4832059"/>
              <a:chExt cx="886405" cy="724450"/>
            </a:xfrm>
          </p:grpSpPr>
          <p:sp>
            <p:nvSpPr>
              <p:cNvPr id="82" name="Oval 81">
                <a:extLst>
                  <a:ext uri="{FF2B5EF4-FFF2-40B4-BE49-F238E27FC236}">
                    <a16:creationId xmlns:a16="http://schemas.microsoft.com/office/drawing/2014/main" id="{1F4E72CB-B1D0-74F8-3F30-8CCA39CF5601}"/>
                  </a:ext>
                </a:extLst>
              </p:cNvPr>
              <p:cNvSpPr/>
              <p:nvPr/>
            </p:nvSpPr>
            <p:spPr>
              <a:xfrm>
                <a:off x="2454176" y="4832059"/>
                <a:ext cx="685800" cy="685800"/>
              </a:xfrm>
              <a:prstGeom prst="ellipse">
                <a:avLst/>
              </a:prstGeom>
              <a:gradFill>
                <a:gsLst>
                  <a:gs pos="82000">
                    <a:schemeClr val="tx2"/>
                  </a:gs>
                  <a:gs pos="7000">
                    <a:srgbClr val="B42627"/>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FD5138C4-517E-62D9-C756-1DD4781D3144}"/>
                  </a:ext>
                </a:extLst>
              </p:cNvPr>
              <p:cNvSpPr/>
              <p:nvPr/>
            </p:nvSpPr>
            <p:spPr>
              <a:xfrm>
                <a:off x="3007404" y="5223332"/>
                <a:ext cx="333177" cy="333177"/>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2</a:t>
                </a:r>
              </a:p>
            </p:txBody>
          </p:sp>
          <p:grpSp>
            <p:nvGrpSpPr>
              <p:cNvPr id="243" name="Group 242">
                <a:extLst>
                  <a:ext uri="{FF2B5EF4-FFF2-40B4-BE49-F238E27FC236}">
                    <a16:creationId xmlns:a16="http://schemas.microsoft.com/office/drawing/2014/main" id="{B9473F10-3FBE-A172-AE98-3FBB443806C3}"/>
                  </a:ext>
                </a:extLst>
              </p:cNvPr>
              <p:cNvGrpSpPr/>
              <p:nvPr/>
            </p:nvGrpSpPr>
            <p:grpSpPr>
              <a:xfrm>
                <a:off x="2630547" y="4998938"/>
                <a:ext cx="333056" cy="328271"/>
                <a:chOff x="2630547" y="4998938"/>
                <a:chExt cx="333056" cy="328271"/>
              </a:xfrm>
            </p:grpSpPr>
            <p:sp>
              <p:nvSpPr>
                <p:cNvPr id="229" name="Freeform 228">
                  <a:extLst>
                    <a:ext uri="{FF2B5EF4-FFF2-40B4-BE49-F238E27FC236}">
                      <a16:creationId xmlns:a16="http://schemas.microsoft.com/office/drawing/2014/main" id="{2CF7481C-85C8-EC4D-B150-4707232E5A37}"/>
                    </a:ext>
                  </a:extLst>
                </p:cNvPr>
                <p:cNvSpPr/>
                <p:nvPr/>
              </p:nvSpPr>
              <p:spPr>
                <a:xfrm>
                  <a:off x="2653909" y="5059120"/>
                  <a:ext cx="82765" cy="110476"/>
                </a:xfrm>
                <a:custGeom>
                  <a:avLst/>
                  <a:gdLst>
                    <a:gd name="connsiteX0" fmla="*/ 15912 w 82765"/>
                    <a:gd name="connsiteY0" fmla="*/ 110477 h 110476"/>
                    <a:gd name="connsiteX1" fmla="*/ 12695 w 82765"/>
                    <a:gd name="connsiteY1" fmla="*/ 110139 h 110476"/>
                    <a:gd name="connsiteX2" fmla="*/ 325 w 82765"/>
                    <a:gd name="connsiteY2" fmla="*/ 91395 h 110476"/>
                    <a:gd name="connsiteX3" fmla="*/ 57569 w 82765"/>
                    <a:gd name="connsiteY3" fmla="*/ 2998 h 110476"/>
                    <a:gd name="connsiteX4" fmla="*/ 79767 w 82765"/>
                    <a:gd name="connsiteY4" fmla="*/ 6612 h 110476"/>
                    <a:gd name="connsiteX5" fmla="*/ 76154 w 82765"/>
                    <a:gd name="connsiteY5" fmla="*/ 28811 h 110476"/>
                    <a:gd name="connsiteX6" fmla="*/ 31459 w 82765"/>
                    <a:gd name="connsiteY6" fmla="*/ 97769 h 110476"/>
                    <a:gd name="connsiteX7" fmla="*/ 15912 w 82765"/>
                    <a:gd name="connsiteY7" fmla="*/ 110477 h 11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65" h="110476">
                      <a:moveTo>
                        <a:pt x="15912" y="110477"/>
                      </a:moveTo>
                      <a:cubicBezTo>
                        <a:pt x="14831" y="110470"/>
                        <a:pt x="13754" y="110357"/>
                        <a:pt x="12695" y="110139"/>
                      </a:cubicBezTo>
                      <a:cubicBezTo>
                        <a:pt x="4105" y="108377"/>
                        <a:pt x="-1432" y="99987"/>
                        <a:pt x="325" y="91395"/>
                      </a:cubicBezTo>
                      <a:cubicBezTo>
                        <a:pt x="7610" y="55779"/>
                        <a:pt x="28049" y="24216"/>
                        <a:pt x="57569" y="2998"/>
                      </a:cubicBezTo>
                      <a:cubicBezTo>
                        <a:pt x="64697" y="-2134"/>
                        <a:pt x="74635" y="-516"/>
                        <a:pt x="79767" y="6612"/>
                      </a:cubicBezTo>
                      <a:cubicBezTo>
                        <a:pt x="84899" y="13740"/>
                        <a:pt x="83282" y="23679"/>
                        <a:pt x="76154" y="28811"/>
                      </a:cubicBezTo>
                      <a:cubicBezTo>
                        <a:pt x="53115" y="45359"/>
                        <a:pt x="37156" y="69981"/>
                        <a:pt x="31459" y="97769"/>
                      </a:cubicBezTo>
                      <a:cubicBezTo>
                        <a:pt x="29950" y="105158"/>
                        <a:pt x="23454" y="110469"/>
                        <a:pt x="15912" y="110477"/>
                      </a:cubicBezTo>
                      <a:close/>
                    </a:path>
                  </a:pathLst>
                </a:custGeom>
                <a:solidFill>
                  <a:schemeClr val="bg1"/>
                </a:solidFill>
                <a:ln w="1959" cap="flat">
                  <a:no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C339EC8-BE70-923D-2B54-5431AE23A9E8}"/>
                    </a:ext>
                  </a:extLst>
                </p:cNvPr>
                <p:cNvSpPr/>
                <p:nvPr/>
              </p:nvSpPr>
              <p:spPr>
                <a:xfrm>
                  <a:off x="2758243" y="5290391"/>
                  <a:ext cx="79761" cy="34278"/>
                </a:xfrm>
                <a:custGeom>
                  <a:avLst/>
                  <a:gdLst>
                    <a:gd name="connsiteX0" fmla="*/ 37998 w 79761"/>
                    <a:gd name="connsiteY0" fmla="*/ 34277 h 34278"/>
                    <a:gd name="connsiteX1" fmla="*/ 13477 w 79761"/>
                    <a:gd name="connsiteY1" fmla="*/ 32292 h 34278"/>
                    <a:gd name="connsiteX2" fmla="*/ 186 w 79761"/>
                    <a:gd name="connsiteY2" fmla="*/ 14181 h 34278"/>
                    <a:gd name="connsiteX3" fmla="*/ 18296 w 79761"/>
                    <a:gd name="connsiteY3" fmla="*/ 890 h 34278"/>
                    <a:gd name="connsiteX4" fmla="*/ 18818 w 79761"/>
                    <a:gd name="connsiteY4" fmla="*/ 979 h 34278"/>
                    <a:gd name="connsiteX5" fmla="*/ 60693 w 79761"/>
                    <a:gd name="connsiteY5" fmla="*/ 324 h 34278"/>
                    <a:gd name="connsiteX6" fmla="*/ 79437 w 79761"/>
                    <a:gd name="connsiteY6" fmla="*/ 12714 h 34278"/>
                    <a:gd name="connsiteX7" fmla="*/ 67047 w 79761"/>
                    <a:gd name="connsiteY7" fmla="*/ 31458 h 34278"/>
                    <a:gd name="connsiteX8" fmla="*/ 37998 w 79761"/>
                    <a:gd name="connsiteY8" fmla="*/ 34277 h 34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61" h="34278">
                      <a:moveTo>
                        <a:pt x="37998" y="34277"/>
                      </a:moveTo>
                      <a:cubicBezTo>
                        <a:pt x="29783" y="34315"/>
                        <a:pt x="21579" y="33650"/>
                        <a:pt x="13477" y="32292"/>
                      </a:cubicBezTo>
                      <a:cubicBezTo>
                        <a:pt x="4806" y="30961"/>
                        <a:pt x="-1145" y="22852"/>
                        <a:pt x="186" y="14181"/>
                      </a:cubicBezTo>
                      <a:cubicBezTo>
                        <a:pt x="1517" y="5510"/>
                        <a:pt x="9625" y="-440"/>
                        <a:pt x="18296" y="890"/>
                      </a:cubicBezTo>
                      <a:cubicBezTo>
                        <a:pt x="18471" y="918"/>
                        <a:pt x="18645" y="948"/>
                        <a:pt x="18818" y="979"/>
                      </a:cubicBezTo>
                      <a:cubicBezTo>
                        <a:pt x="32699" y="3322"/>
                        <a:pt x="46892" y="3100"/>
                        <a:pt x="60693" y="324"/>
                      </a:cubicBezTo>
                      <a:cubicBezTo>
                        <a:pt x="69291" y="-1431"/>
                        <a:pt x="77682" y="4117"/>
                        <a:pt x="79437" y="12714"/>
                      </a:cubicBezTo>
                      <a:cubicBezTo>
                        <a:pt x="81192" y="21312"/>
                        <a:pt x="75645" y="29702"/>
                        <a:pt x="67047" y="31458"/>
                      </a:cubicBezTo>
                      <a:cubicBezTo>
                        <a:pt x="57482" y="33362"/>
                        <a:pt x="47751" y="34305"/>
                        <a:pt x="37998" y="34277"/>
                      </a:cubicBezTo>
                      <a:close/>
                    </a:path>
                  </a:pathLst>
                </a:custGeom>
                <a:solidFill>
                  <a:schemeClr val="bg1"/>
                </a:solidFill>
                <a:ln w="1959" cap="flat">
                  <a:noFill/>
                  <a:prstDash val="solid"/>
                  <a:miter/>
                </a:ln>
              </p:spPr>
              <p:txBody>
                <a:bodyPr rtlCol="0" anchor="ctr"/>
                <a:lstStyle/>
                <a:p>
                  <a:endParaRPr lang="en-US"/>
                </a:p>
              </p:txBody>
            </p:sp>
            <p:sp>
              <p:nvSpPr>
                <p:cNvPr id="231" name="Freeform 230">
                  <a:extLst>
                    <a:ext uri="{FF2B5EF4-FFF2-40B4-BE49-F238E27FC236}">
                      <a16:creationId xmlns:a16="http://schemas.microsoft.com/office/drawing/2014/main" id="{FD0DD3BF-D318-85A8-BB22-80E7F2AA6E7D}"/>
                    </a:ext>
                  </a:extLst>
                </p:cNvPr>
                <p:cNvSpPr/>
                <p:nvPr/>
              </p:nvSpPr>
              <p:spPr>
                <a:xfrm>
                  <a:off x="2858781" y="5061318"/>
                  <a:ext cx="79086" cy="105061"/>
                </a:xfrm>
                <a:custGeom>
                  <a:avLst/>
                  <a:gdLst>
                    <a:gd name="connsiteX0" fmla="*/ 63186 w 79086"/>
                    <a:gd name="connsiteY0" fmla="*/ 105061 h 105061"/>
                    <a:gd name="connsiteX1" fmla="*/ 47719 w 79086"/>
                    <a:gd name="connsiteY1" fmla="*/ 92751 h 105061"/>
                    <a:gd name="connsiteX2" fmla="*/ 6221 w 79086"/>
                    <a:gd name="connsiteY2" fmla="*/ 28498 h 105061"/>
                    <a:gd name="connsiteX3" fmla="*/ 3282 w 79086"/>
                    <a:gd name="connsiteY3" fmla="*/ 6220 h 105061"/>
                    <a:gd name="connsiteX4" fmla="*/ 25560 w 79086"/>
                    <a:gd name="connsiteY4" fmla="*/ 3282 h 105061"/>
                    <a:gd name="connsiteX5" fmla="*/ 78674 w 79086"/>
                    <a:gd name="connsiteY5" fmla="*/ 85583 h 105061"/>
                    <a:gd name="connsiteX6" fmla="*/ 66780 w 79086"/>
                    <a:gd name="connsiteY6" fmla="*/ 104640 h 105061"/>
                    <a:gd name="connsiteX7" fmla="*/ 66760 w 79086"/>
                    <a:gd name="connsiteY7" fmla="*/ 104644 h 105061"/>
                    <a:gd name="connsiteX8" fmla="*/ 63186 w 79086"/>
                    <a:gd name="connsiteY8" fmla="*/ 105061 h 10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086" h="105061">
                      <a:moveTo>
                        <a:pt x="63186" y="105061"/>
                      </a:moveTo>
                      <a:cubicBezTo>
                        <a:pt x="55794" y="105057"/>
                        <a:pt x="49383" y="99954"/>
                        <a:pt x="47719" y="92751"/>
                      </a:cubicBezTo>
                      <a:cubicBezTo>
                        <a:pt x="41738" y="67176"/>
                        <a:pt x="27073" y="44468"/>
                        <a:pt x="6221" y="28498"/>
                      </a:cubicBezTo>
                      <a:cubicBezTo>
                        <a:pt x="-743" y="23158"/>
                        <a:pt x="-2059" y="13184"/>
                        <a:pt x="3282" y="6220"/>
                      </a:cubicBezTo>
                      <a:cubicBezTo>
                        <a:pt x="8623" y="-743"/>
                        <a:pt x="18597" y="-2059"/>
                        <a:pt x="25560" y="3282"/>
                      </a:cubicBezTo>
                      <a:cubicBezTo>
                        <a:pt x="52252" y="23746"/>
                        <a:pt x="71021" y="52831"/>
                        <a:pt x="78674" y="85583"/>
                      </a:cubicBezTo>
                      <a:cubicBezTo>
                        <a:pt x="80651" y="94130"/>
                        <a:pt x="75326" y="102662"/>
                        <a:pt x="66780" y="104640"/>
                      </a:cubicBezTo>
                      <a:cubicBezTo>
                        <a:pt x="66772" y="104641"/>
                        <a:pt x="66766" y="104643"/>
                        <a:pt x="66760" y="104644"/>
                      </a:cubicBezTo>
                      <a:cubicBezTo>
                        <a:pt x="65589" y="104916"/>
                        <a:pt x="64390" y="105056"/>
                        <a:pt x="63186" y="105061"/>
                      </a:cubicBezTo>
                      <a:close/>
                    </a:path>
                  </a:pathLst>
                </a:custGeom>
                <a:solidFill>
                  <a:schemeClr val="bg1"/>
                </a:solidFill>
                <a:ln w="1959" cap="flat">
                  <a:noFill/>
                  <a:prstDash val="solid"/>
                  <a:miter/>
                </a:ln>
              </p:spPr>
              <p:txBody>
                <a:bodyPr rtlCol="0" anchor="ctr"/>
                <a:lstStyle/>
                <a:p>
                  <a:endParaRPr lang="en-US"/>
                </a:p>
              </p:txBody>
            </p:sp>
            <p:grpSp>
              <p:nvGrpSpPr>
                <p:cNvPr id="232" name="Graphic 204">
                  <a:extLst>
                    <a:ext uri="{FF2B5EF4-FFF2-40B4-BE49-F238E27FC236}">
                      <a16:creationId xmlns:a16="http://schemas.microsoft.com/office/drawing/2014/main" id="{BE5CA300-2669-7132-DE04-D905676DE8D8}"/>
                    </a:ext>
                  </a:extLst>
                </p:cNvPr>
                <p:cNvGrpSpPr/>
                <p:nvPr/>
              </p:nvGrpSpPr>
              <p:grpSpPr>
                <a:xfrm>
                  <a:off x="2630547" y="5192033"/>
                  <a:ext cx="106862" cy="134680"/>
                  <a:chOff x="2630547" y="5192033"/>
                  <a:chExt cx="106862" cy="134680"/>
                </a:xfrm>
                <a:solidFill>
                  <a:schemeClr val="bg1"/>
                </a:solidFill>
              </p:grpSpPr>
              <p:sp>
                <p:nvSpPr>
                  <p:cNvPr id="233" name="Freeform 232">
                    <a:extLst>
                      <a:ext uri="{FF2B5EF4-FFF2-40B4-BE49-F238E27FC236}">
                        <a16:creationId xmlns:a16="http://schemas.microsoft.com/office/drawing/2014/main" id="{0375A544-30F1-9450-62CB-4B92021AD4EC}"/>
                      </a:ext>
                    </a:extLst>
                  </p:cNvPr>
                  <p:cNvSpPr/>
                  <p:nvPr/>
                </p:nvSpPr>
                <p:spPr>
                  <a:xfrm>
                    <a:off x="2645220" y="5192033"/>
                    <a:ext cx="76205" cy="76205"/>
                  </a:xfrm>
                  <a:custGeom>
                    <a:avLst/>
                    <a:gdLst>
                      <a:gd name="connsiteX0" fmla="*/ 38123 w 76205"/>
                      <a:gd name="connsiteY0" fmla="*/ 76206 h 76205"/>
                      <a:gd name="connsiteX1" fmla="*/ 0 w 76205"/>
                      <a:gd name="connsiteY1" fmla="*/ 38123 h 76205"/>
                      <a:gd name="connsiteX2" fmla="*/ 38083 w 76205"/>
                      <a:gd name="connsiteY2" fmla="*/ 0 h 76205"/>
                      <a:gd name="connsiteX3" fmla="*/ 76206 w 76205"/>
                      <a:gd name="connsiteY3" fmla="*/ 38083 h 76205"/>
                      <a:gd name="connsiteX4" fmla="*/ 76206 w 76205"/>
                      <a:gd name="connsiteY4" fmla="*/ 38103 h 76205"/>
                      <a:gd name="connsiteX5" fmla="*/ 38123 w 76205"/>
                      <a:gd name="connsiteY5" fmla="*/ 76206 h 76205"/>
                      <a:gd name="connsiteX6" fmla="*/ 38123 w 76205"/>
                      <a:gd name="connsiteY6" fmla="*/ 31789 h 76205"/>
                      <a:gd name="connsiteX7" fmla="*/ 31769 w 76205"/>
                      <a:gd name="connsiteY7" fmla="*/ 38103 h 76205"/>
                      <a:gd name="connsiteX8" fmla="*/ 38083 w 76205"/>
                      <a:gd name="connsiteY8" fmla="*/ 44457 h 76205"/>
                      <a:gd name="connsiteX9" fmla="*/ 44437 w 76205"/>
                      <a:gd name="connsiteY9" fmla="*/ 38143 h 76205"/>
                      <a:gd name="connsiteX10" fmla="*/ 44437 w 76205"/>
                      <a:gd name="connsiteY10" fmla="*/ 38103 h 76205"/>
                      <a:gd name="connsiteX11" fmla="*/ 38123 w 76205"/>
                      <a:gd name="connsiteY11" fmla="*/ 31789 h 7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5" h="76205">
                        <a:moveTo>
                          <a:pt x="38123" y="76206"/>
                        </a:moveTo>
                        <a:cubicBezTo>
                          <a:pt x="17079" y="76218"/>
                          <a:pt x="11" y="59166"/>
                          <a:pt x="0" y="38123"/>
                        </a:cubicBezTo>
                        <a:cubicBezTo>
                          <a:pt x="-11" y="17080"/>
                          <a:pt x="17039" y="12"/>
                          <a:pt x="38083" y="0"/>
                        </a:cubicBezTo>
                        <a:cubicBezTo>
                          <a:pt x="59126" y="-12"/>
                          <a:pt x="76195" y="17040"/>
                          <a:pt x="76206" y="38083"/>
                        </a:cubicBezTo>
                        <a:cubicBezTo>
                          <a:pt x="76206" y="38089"/>
                          <a:pt x="76206" y="38097"/>
                          <a:pt x="76206" y="38103"/>
                        </a:cubicBezTo>
                        <a:cubicBezTo>
                          <a:pt x="76184" y="59130"/>
                          <a:pt x="59149" y="76172"/>
                          <a:pt x="38123" y="76206"/>
                        </a:cubicBezTo>
                        <a:close/>
                        <a:moveTo>
                          <a:pt x="38123" y="31789"/>
                        </a:moveTo>
                        <a:cubicBezTo>
                          <a:pt x="34624" y="31777"/>
                          <a:pt x="31780" y="34604"/>
                          <a:pt x="31769" y="38103"/>
                        </a:cubicBezTo>
                        <a:cubicBezTo>
                          <a:pt x="31758" y="41601"/>
                          <a:pt x="34585" y="44445"/>
                          <a:pt x="38083" y="44457"/>
                        </a:cubicBezTo>
                        <a:cubicBezTo>
                          <a:pt x="41581" y="44466"/>
                          <a:pt x="44426" y="41641"/>
                          <a:pt x="44437" y="38143"/>
                        </a:cubicBezTo>
                        <a:cubicBezTo>
                          <a:pt x="44437" y="38129"/>
                          <a:pt x="44437" y="38117"/>
                          <a:pt x="44437" y="38103"/>
                        </a:cubicBezTo>
                        <a:cubicBezTo>
                          <a:pt x="44437" y="34616"/>
                          <a:pt x="41610" y="31789"/>
                          <a:pt x="38123" y="31789"/>
                        </a:cubicBezTo>
                        <a:close/>
                      </a:path>
                    </a:pathLst>
                  </a:custGeom>
                  <a:solidFill>
                    <a:schemeClr val="bg1"/>
                  </a:solidFill>
                  <a:ln w="1959" cap="flat">
                    <a:noFill/>
                    <a:prstDash val="solid"/>
                    <a:miter/>
                  </a:ln>
                </p:spPr>
                <p:txBody>
                  <a:bodyPr rtlCol="0" anchor="ctr"/>
                  <a:lstStyle/>
                  <a:p>
                    <a:endParaRPr lang="en-US"/>
                  </a:p>
                </p:txBody>
              </p:sp>
              <p:sp>
                <p:nvSpPr>
                  <p:cNvPr id="234" name="Freeform 233">
                    <a:extLst>
                      <a:ext uri="{FF2B5EF4-FFF2-40B4-BE49-F238E27FC236}">
                        <a16:creationId xmlns:a16="http://schemas.microsoft.com/office/drawing/2014/main" id="{BFB0ECBD-5276-F077-CA27-32F001EC5D01}"/>
                      </a:ext>
                    </a:extLst>
                  </p:cNvPr>
                  <p:cNvSpPr/>
                  <p:nvPr/>
                </p:nvSpPr>
                <p:spPr>
                  <a:xfrm>
                    <a:off x="2630547" y="5244690"/>
                    <a:ext cx="106862" cy="82023"/>
                  </a:xfrm>
                  <a:custGeom>
                    <a:avLst/>
                    <a:gdLst>
                      <a:gd name="connsiteX0" fmla="*/ 90978 w 106862"/>
                      <a:gd name="connsiteY0" fmla="*/ 82023 h 82023"/>
                      <a:gd name="connsiteX1" fmla="*/ 75094 w 106862"/>
                      <a:gd name="connsiteY1" fmla="*/ 66139 h 82023"/>
                      <a:gd name="connsiteX2" fmla="*/ 75094 w 106862"/>
                      <a:gd name="connsiteY2" fmla="*/ 53431 h 82023"/>
                      <a:gd name="connsiteX3" fmla="*/ 53431 w 106862"/>
                      <a:gd name="connsiteY3" fmla="*/ 31769 h 82023"/>
                      <a:gd name="connsiteX4" fmla="*/ 31769 w 106862"/>
                      <a:gd name="connsiteY4" fmla="*/ 53431 h 82023"/>
                      <a:gd name="connsiteX5" fmla="*/ 31769 w 106862"/>
                      <a:gd name="connsiteY5" fmla="*/ 66139 h 82023"/>
                      <a:gd name="connsiteX6" fmla="*/ 15884 w 106862"/>
                      <a:gd name="connsiteY6" fmla="*/ 82023 h 82023"/>
                      <a:gd name="connsiteX7" fmla="*/ 0 w 106862"/>
                      <a:gd name="connsiteY7" fmla="*/ 66139 h 82023"/>
                      <a:gd name="connsiteX8" fmla="*/ 0 w 106862"/>
                      <a:gd name="connsiteY8" fmla="*/ 53431 h 82023"/>
                      <a:gd name="connsiteX9" fmla="*/ 53431 w 106862"/>
                      <a:gd name="connsiteY9" fmla="*/ 0 h 82023"/>
                      <a:gd name="connsiteX10" fmla="*/ 106863 w 106862"/>
                      <a:gd name="connsiteY10" fmla="*/ 53431 h 82023"/>
                      <a:gd name="connsiteX11" fmla="*/ 106863 w 106862"/>
                      <a:gd name="connsiteY11" fmla="*/ 66139 h 82023"/>
                      <a:gd name="connsiteX12" fmla="*/ 90978 w 106862"/>
                      <a:gd name="connsiteY12" fmla="*/ 82023 h 8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862" h="82023">
                        <a:moveTo>
                          <a:pt x="90978" y="82023"/>
                        </a:moveTo>
                        <a:cubicBezTo>
                          <a:pt x="82205" y="82023"/>
                          <a:pt x="75094" y="74911"/>
                          <a:pt x="75094" y="66139"/>
                        </a:cubicBezTo>
                        <a:lnTo>
                          <a:pt x="75094" y="53431"/>
                        </a:lnTo>
                        <a:cubicBezTo>
                          <a:pt x="75094" y="41468"/>
                          <a:pt x="65395" y="31769"/>
                          <a:pt x="53431" y="31769"/>
                        </a:cubicBezTo>
                        <a:cubicBezTo>
                          <a:pt x="41468" y="31769"/>
                          <a:pt x="31769" y="41468"/>
                          <a:pt x="31769" y="53431"/>
                        </a:cubicBezTo>
                        <a:lnTo>
                          <a:pt x="31769" y="66139"/>
                        </a:lnTo>
                        <a:cubicBezTo>
                          <a:pt x="31769" y="74911"/>
                          <a:pt x="24657" y="82023"/>
                          <a:pt x="15884" y="82023"/>
                        </a:cubicBezTo>
                        <a:cubicBezTo>
                          <a:pt x="7112" y="82023"/>
                          <a:pt x="0" y="74911"/>
                          <a:pt x="0" y="66139"/>
                        </a:cubicBezTo>
                        <a:lnTo>
                          <a:pt x="0" y="53431"/>
                        </a:lnTo>
                        <a:cubicBezTo>
                          <a:pt x="0" y="23922"/>
                          <a:pt x="23922" y="0"/>
                          <a:pt x="53431" y="0"/>
                        </a:cubicBezTo>
                        <a:cubicBezTo>
                          <a:pt x="82941" y="0"/>
                          <a:pt x="106863" y="23922"/>
                          <a:pt x="106863" y="53431"/>
                        </a:cubicBezTo>
                        <a:lnTo>
                          <a:pt x="106863" y="66139"/>
                        </a:lnTo>
                        <a:cubicBezTo>
                          <a:pt x="106863" y="74911"/>
                          <a:pt x="99751" y="82023"/>
                          <a:pt x="90978" y="82023"/>
                        </a:cubicBezTo>
                        <a:close/>
                      </a:path>
                    </a:pathLst>
                  </a:custGeom>
                  <a:solidFill>
                    <a:schemeClr val="bg1"/>
                  </a:solidFill>
                  <a:ln w="1959" cap="flat">
                    <a:noFill/>
                    <a:prstDash val="solid"/>
                    <a:miter/>
                  </a:ln>
                </p:spPr>
                <p:txBody>
                  <a:bodyPr rtlCol="0" anchor="ctr"/>
                  <a:lstStyle/>
                  <a:p>
                    <a:endParaRPr lang="en-US"/>
                  </a:p>
                </p:txBody>
              </p:sp>
            </p:grpSp>
            <p:grpSp>
              <p:nvGrpSpPr>
                <p:cNvPr id="235" name="Graphic 204">
                  <a:extLst>
                    <a:ext uri="{FF2B5EF4-FFF2-40B4-BE49-F238E27FC236}">
                      <a16:creationId xmlns:a16="http://schemas.microsoft.com/office/drawing/2014/main" id="{0EED8883-9494-03B5-06FE-BA6A8F41287A}"/>
                    </a:ext>
                  </a:extLst>
                </p:cNvPr>
                <p:cNvGrpSpPr/>
                <p:nvPr/>
              </p:nvGrpSpPr>
              <p:grpSpPr>
                <a:xfrm>
                  <a:off x="2743803" y="4998938"/>
                  <a:ext cx="106862" cy="134700"/>
                  <a:chOff x="2743803" y="4998938"/>
                  <a:chExt cx="106862" cy="134700"/>
                </a:xfrm>
                <a:solidFill>
                  <a:schemeClr val="bg1"/>
                </a:solidFill>
              </p:grpSpPr>
              <p:sp>
                <p:nvSpPr>
                  <p:cNvPr id="236" name="Freeform 235">
                    <a:extLst>
                      <a:ext uri="{FF2B5EF4-FFF2-40B4-BE49-F238E27FC236}">
                        <a16:creationId xmlns:a16="http://schemas.microsoft.com/office/drawing/2014/main" id="{6D030A85-5467-449F-D2E3-CD39C1BFA190}"/>
                      </a:ext>
                    </a:extLst>
                  </p:cNvPr>
                  <p:cNvSpPr/>
                  <p:nvPr/>
                </p:nvSpPr>
                <p:spPr>
                  <a:xfrm>
                    <a:off x="2758476" y="4998938"/>
                    <a:ext cx="76205" cy="76205"/>
                  </a:xfrm>
                  <a:custGeom>
                    <a:avLst/>
                    <a:gdLst>
                      <a:gd name="connsiteX0" fmla="*/ 38123 w 76205"/>
                      <a:gd name="connsiteY0" fmla="*/ 76206 h 76205"/>
                      <a:gd name="connsiteX1" fmla="*/ 0 w 76205"/>
                      <a:gd name="connsiteY1" fmla="*/ 38123 h 76205"/>
                      <a:gd name="connsiteX2" fmla="*/ 38083 w 76205"/>
                      <a:gd name="connsiteY2" fmla="*/ 0 h 76205"/>
                      <a:gd name="connsiteX3" fmla="*/ 76206 w 76205"/>
                      <a:gd name="connsiteY3" fmla="*/ 38063 h 76205"/>
                      <a:gd name="connsiteX4" fmla="*/ 38123 w 76205"/>
                      <a:gd name="connsiteY4" fmla="*/ 76206 h 76205"/>
                      <a:gd name="connsiteX5" fmla="*/ 38123 w 76205"/>
                      <a:gd name="connsiteY5" fmla="*/ 31789 h 76205"/>
                      <a:gd name="connsiteX6" fmla="*/ 31769 w 76205"/>
                      <a:gd name="connsiteY6" fmla="*/ 38103 h 76205"/>
                      <a:gd name="connsiteX7" fmla="*/ 38084 w 76205"/>
                      <a:gd name="connsiteY7" fmla="*/ 44457 h 76205"/>
                      <a:gd name="connsiteX8" fmla="*/ 44437 w 76205"/>
                      <a:gd name="connsiteY8" fmla="*/ 38142 h 76205"/>
                      <a:gd name="connsiteX9" fmla="*/ 44437 w 76205"/>
                      <a:gd name="connsiteY9" fmla="*/ 38063 h 76205"/>
                      <a:gd name="connsiteX10" fmla="*/ 38123 w 76205"/>
                      <a:gd name="connsiteY10" fmla="*/ 31789 h 7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205" h="76205">
                        <a:moveTo>
                          <a:pt x="38123" y="76206"/>
                        </a:moveTo>
                        <a:cubicBezTo>
                          <a:pt x="17079" y="76217"/>
                          <a:pt x="11" y="59166"/>
                          <a:pt x="0" y="38123"/>
                        </a:cubicBezTo>
                        <a:cubicBezTo>
                          <a:pt x="-11" y="17079"/>
                          <a:pt x="17039" y="11"/>
                          <a:pt x="38083" y="0"/>
                        </a:cubicBezTo>
                        <a:cubicBezTo>
                          <a:pt x="59119" y="-11"/>
                          <a:pt x="76184" y="17027"/>
                          <a:pt x="76206" y="38063"/>
                        </a:cubicBezTo>
                        <a:cubicBezTo>
                          <a:pt x="76206" y="59105"/>
                          <a:pt x="59165" y="76173"/>
                          <a:pt x="38123" y="76206"/>
                        </a:cubicBezTo>
                        <a:close/>
                        <a:moveTo>
                          <a:pt x="38123" y="31789"/>
                        </a:moveTo>
                        <a:cubicBezTo>
                          <a:pt x="34625" y="31778"/>
                          <a:pt x="31780" y="34605"/>
                          <a:pt x="31769" y="38103"/>
                        </a:cubicBezTo>
                        <a:cubicBezTo>
                          <a:pt x="31758" y="41601"/>
                          <a:pt x="34585" y="44446"/>
                          <a:pt x="38084" y="44457"/>
                        </a:cubicBezTo>
                        <a:cubicBezTo>
                          <a:pt x="41582" y="44467"/>
                          <a:pt x="44426" y="41640"/>
                          <a:pt x="44437" y="38142"/>
                        </a:cubicBezTo>
                        <a:cubicBezTo>
                          <a:pt x="44437" y="38116"/>
                          <a:pt x="44437" y="38089"/>
                          <a:pt x="44437" y="38063"/>
                        </a:cubicBezTo>
                        <a:cubicBezTo>
                          <a:pt x="44404" y="34596"/>
                          <a:pt x="41590" y="31799"/>
                          <a:pt x="38123" y="31789"/>
                        </a:cubicBezTo>
                        <a:close/>
                      </a:path>
                    </a:pathLst>
                  </a:custGeom>
                  <a:solidFill>
                    <a:schemeClr val="bg1"/>
                  </a:solidFill>
                  <a:ln w="1959" cap="flat">
                    <a:noFill/>
                    <a:prstDash val="solid"/>
                    <a:miter/>
                  </a:ln>
                </p:spPr>
                <p:txBody>
                  <a:bodyPr rtlCol="0" anchor="ctr"/>
                  <a:lstStyle/>
                  <a:p>
                    <a:endParaRPr lang="en-US"/>
                  </a:p>
                </p:txBody>
              </p:sp>
              <p:sp>
                <p:nvSpPr>
                  <p:cNvPr id="237" name="Freeform 236">
                    <a:extLst>
                      <a:ext uri="{FF2B5EF4-FFF2-40B4-BE49-F238E27FC236}">
                        <a16:creationId xmlns:a16="http://schemas.microsoft.com/office/drawing/2014/main" id="{E686CF61-1767-BA22-F0C1-C73E19B3ABAC}"/>
                      </a:ext>
                    </a:extLst>
                  </p:cNvPr>
                  <p:cNvSpPr/>
                  <p:nvPr/>
                </p:nvSpPr>
                <p:spPr>
                  <a:xfrm>
                    <a:off x="2743803" y="5051595"/>
                    <a:ext cx="106862" cy="82043"/>
                  </a:xfrm>
                  <a:custGeom>
                    <a:avLst/>
                    <a:gdLst>
                      <a:gd name="connsiteX0" fmla="*/ 90978 w 106862"/>
                      <a:gd name="connsiteY0" fmla="*/ 82043 h 82043"/>
                      <a:gd name="connsiteX1" fmla="*/ 75094 w 106862"/>
                      <a:gd name="connsiteY1" fmla="*/ 66159 h 82043"/>
                      <a:gd name="connsiteX2" fmla="*/ 75094 w 106862"/>
                      <a:gd name="connsiteY2" fmla="*/ 53431 h 82043"/>
                      <a:gd name="connsiteX3" fmla="*/ 53431 w 106862"/>
                      <a:gd name="connsiteY3" fmla="*/ 31769 h 82043"/>
                      <a:gd name="connsiteX4" fmla="*/ 31769 w 106862"/>
                      <a:gd name="connsiteY4" fmla="*/ 53431 h 82043"/>
                      <a:gd name="connsiteX5" fmla="*/ 31769 w 106862"/>
                      <a:gd name="connsiteY5" fmla="*/ 66159 h 82043"/>
                      <a:gd name="connsiteX6" fmla="*/ 15884 w 106862"/>
                      <a:gd name="connsiteY6" fmla="*/ 82043 h 82043"/>
                      <a:gd name="connsiteX7" fmla="*/ 0 w 106862"/>
                      <a:gd name="connsiteY7" fmla="*/ 66159 h 82043"/>
                      <a:gd name="connsiteX8" fmla="*/ 0 w 106862"/>
                      <a:gd name="connsiteY8" fmla="*/ 53431 h 82043"/>
                      <a:gd name="connsiteX9" fmla="*/ 53431 w 106862"/>
                      <a:gd name="connsiteY9" fmla="*/ 0 h 82043"/>
                      <a:gd name="connsiteX10" fmla="*/ 106863 w 106862"/>
                      <a:gd name="connsiteY10" fmla="*/ 53431 h 82043"/>
                      <a:gd name="connsiteX11" fmla="*/ 106863 w 106862"/>
                      <a:gd name="connsiteY11" fmla="*/ 66159 h 82043"/>
                      <a:gd name="connsiteX12" fmla="*/ 90978 w 106862"/>
                      <a:gd name="connsiteY12" fmla="*/ 82043 h 8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862" h="82043">
                        <a:moveTo>
                          <a:pt x="90978" y="82043"/>
                        </a:moveTo>
                        <a:cubicBezTo>
                          <a:pt x="82206" y="82043"/>
                          <a:pt x="75094" y="74931"/>
                          <a:pt x="75094" y="66159"/>
                        </a:cubicBezTo>
                        <a:lnTo>
                          <a:pt x="75094" y="53431"/>
                        </a:lnTo>
                        <a:cubicBezTo>
                          <a:pt x="75094" y="41468"/>
                          <a:pt x="65395" y="31769"/>
                          <a:pt x="53431" y="31769"/>
                        </a:cubicBezTo>
                        <a:cubicBezTo>
                          <a:pt x="41468" y="31769"/>
                          <a:pt x="31769" y="41468"/>
                          <a:pt x="31769" y="53431"/>
                        </a:cubicBezTo>
                        <a:lnTo>
                          <a:pt x="31769" y="66159"/>
                        </a:lnTo>
                        <a:cubicBezTo>
                          <a:pt x="31769" y="74931"/>
                          <a:pt x="24657" y="82043"/>
                          <a:pt x="15884" y="82043"/>
                        </a:cubicBezTo>
                        <a:cubicBezTo>
                          <a:pt x="7112" y="82043"/>
                          <a:pt x="0" y="74931"/>
                          <a:pt x="0" y="66159"/>
                        </a:cubicBezTo>
                        <a:lnTo>
                          <a:pt x="0" y="53431"/>
                        </a:lnTo>
                        <a:cubicBezTo>
                          <a:pt x="0" y="23922"/>
                          <a:pt x="23922" y="0"/>
                          <a:pt x="53431" y="0"/>
                        </a:cubicBezTo>
                        <a:cubicBezTo>
                          <a:pt x="82941" y="0"/>
                          <a:pt x="106863" y="23922"/>
                          <a:pt x="106863" y="53431"/>
                        </a:cubicBezTo>
                        <a:lnTo>
                          <a:pt x="106863" y="66159"/>
                        </a:lnTo>
                        <a:cubicBezTo>
                          <a:pt x="106863" y="74931"/>
                          <a:pt x="99750" y="82043"/>
                          <a:pt x="90978" y="82043"/>
                        </a:cubicBezTo>
                        <a:close/>
                      </a:path>
                    </a:pathLst>
                  </a:custGeom>
                  <a:solidFill>
                    <a:schemeClr val="bg1"/>
                  </a:solidFill>
                  <a:ln w="1959" cap="flat">
                    <a:noFill/>
                    <a:prstDash val="solid"/>
                    <a:miter/>
                  </a:ln>
                </p:spPr>
                <p:txBody>
                  <a:bodyPr rtlCol="0" anchor="ctr"/>
                  <a:lstStyle/>
                  <a:p>
                    <a:endParaRPr lang="en-US"/>
                  </a:p>
                </p:txBody>
              </p:sp>
            </p:grpSp>
            <p:grpSp>
              <p:nvGrpSpPr>
                <p:cNvPr id="238" name="Graphic 204">
                  <a:extLst>
                    <a:ext uri="{FF2B5EF4-FFF2-40B4-BE49-F238E27FC236}">
                      <a16:creationId xmlns:a16="http://schemas.microsoft.com/office/drawing/2014/main" id="{A2373033-4A65-12B8-22D1-920CF8C4F9B7}"/>
                    </a:ext>
                  </a:extLst>
                </p:cNvPr>
                <p:cNvGrpSpPr/>
                <p:nvPr/>
              </p:nvGrpSpPr>
              <p:grpSpPr>
                <a:xfrm>
                  <a:off x="2856741" y="5192509"/>
                  <a:ext cx="106862" cy="134700"/>
                  <a:chOff x="2856741" y="5192509"/>
                  <a:chExt cx="106862" cy="134700"/>
                </a:xfrm>
                <a:solidFill>
                  <a:schemeClr val="bg1"/>
                </a:solidFill>
              </p:grpSpPr>
              <p:sp>
                <p:nvSpPr>
                  <p:cNvPr id="239" name="Freeform 238">
                    <a:extLst>
                      <a:ext uri="{FF2B5EF4-FFF2-40B4-BE49-F238E27FC236}">
                        <a16:creationId xmlns:a16="http://schemas.microsoft.com/office/drawing/2014/main" id="{5B9B6B70-58A8-A87E-3081-872E5F01FBDD}"/>
                      </a:ext>
                    </a:extLst>
                  </p:cNvPr>
                  <p:cNvSpPr/>
                  <p:nvPr/>
                </p:nvSpPr>
                <p:spPr>
                  <a:xfrm>
                    <a:off x="2871415" y="5192509"/>
                    <a:ext cx="76205" cy="76205"/>
                  </a:xfrm>
                  <a:custGeom>
                    <a:avLst/>
                    <a:gdLst>
                      <a:gd name="connsiteX0" fmla="*/ 38123 w 76205"/>
                      <a:gd name="connsiteY0" fmla="*/ 76206 h 76205"/>
                      <a:gd name="connsiteX1" fmla="*/ 0 w 76205"/>
                      <a:gd name="connsiteY1" fmla="*/ 38123 h 76205"/>
                      <a:gd name="connsiteX2" fmla="*/ 38083 w 76205"/>
                      <a:gd name="connsiteY2" fmla="*/ 0 h 76205"/>
                      <a:gd name="connsiteX3" fmla="*/ 76206 w 76205"/>
                      <a:gd name="connsiteY3" fmla="*/ 38083 h 76205"/>
                      <a:gd name="connsiteX4" fmla="*/ 76206 w 76205"/>
                      <a:gd name="connsiteY4" fmla="*/ 38123 h 76205"/>
                      <a:gd name="connsiteX5" fmla="*/ 38123 w 76205"/>
                      <a:gd name="connsiteY5" fmla="*/ 76206 h 76205"/>
                      <a:gd name="connsiteX6" fmla="*/ 38123 w 76205"/>
                      <a:gd name="connsiteY6" fmla="*/ 31789 h 76205"/>
                      <a:gd name="connsiteX7" fmla="*/ 31769 w 76205"/>
                      <a:gd name="connsiteY7" fmla="*/ 38103 h 76205"/>
                      <a:gd name="connsiteX8" fmla="*/ 38083 w 76205"/>
                      <a:gd name="connsiteY8" fmla="*/ 44457 h 76205"/>
                      <a:gd name="connsiteX9" fmla="*/ 44437 w 76205"/>
                      <a:gd name="connsiteY9" fmla="*/ 38143 h 76205"/>
                      <a:gd name="connsiteX10" fmla="*/ 44437 w 76205"/>
                      <a:gd name="connsiteY10" fmla="*/ 38123 h 76205"/>
                      <a:gd name="connsiteX11" fmla="*/ 38142 w 76205"/>
                      <a:gd name="connsiteY11" fmla="*/ 31789 h 76205"/>
                      <a:gd name="connsiteX12" fmla="*/ 38123 w 76205"/>
                      <a:gd name="connsiteY12" fmla="*/ 31789 h 7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05" h="76205">
                        <a:moveTo>
                          <a:pt x="38123" y="76206"/>
                        </a:moveTo>
                        <a:cubicBezTo>
                          <a:pt x="17080" y="76217"/>
                          <a:pt x="12" y="59166"/>
                          <a:pt x="0" y="38123"/>
                        </a:cubicBezTo>
                        <a:cubicBezTo>
                          <a:pt x="-12" y="17080"/>
                          <a:pt x="17040" y="12"/>
                          <a:pt x="38083" y="0"/>
                        </a:cubicBezTo>
                        <a:cubicBezTo>
                          <a:pt x="59126" y="-12"/>
                          <a:pt x="76194" y="17040"/>
                          <a:pt x="76206" y="38083"/>
                        </a:cubicBezTo>
                        <a:cubicBezTo>
                          <a:pt x="76206" y="38097"/>
                          <a:pt x="76206" y="38109"/>
                          <a:pt x="76206" y="38123"/>
                        </a:cubicBezTo>
                        <a:cubicBezTo>
                          <a:pt x="76184" y="59146"/>
                          <a:pt x="59146" y="76184"/>
                          <a:pt x="38123" y="76206"/>
                        </a:cubicBezTo>
                        <a:close/>
                        <a:moveTo>
                          <a:pt x="38123" y="31789"/>
                        </a:moveTo>
                        <a:cubicBezTo>
                          <a:pt x="34624" y="31777"/>
                          <a:pt x="31781" y="34604"/>
                          <a:pt x="31769" y="38103"/>
                        </a:cubicBezTo>
                        <a:cubicBezTo>
                          <a:pt x="31757" y="41601"/>
                          <a:pt x="34584" y="44445"/>
                          <a:pt x="38083" y="44457"/>
                        </a:cubicBezTo>
                        <a:cubicBezTo>
                          <a:pt x="41581" y="44466"/>
                          <a:pt x="44425" y="41641"/>
                          <a:pt x="44437" y="38143"/>
                        </a:cubicBezTo>
                        <a:cubicBezTo>
                          <a:pt x="44437" y="38137"/>
                          <a:pt x="44437" y="38129"/>
                          <a:pt x="44437" y="38123"/>
                        </a:cubicBezTo>
                        <a:cubicBezTo>
                          <a:pt x="44449" y="34636"/>
                          <a:pt x="41629" y="31801"/>
                          <a:pt x="38142" y="31789"/>
                        </a:cubicBezTo>
                        <a:cubicBezTo>
                          <a:pt x="38137" y="31789"/>
                          <a:pt x="38129" y="31789"/>
                          <a:pt x="38123" y="31789"/>
                        </a:cubicBezTo>
                        <a:close/>
                      </a:path>
                    </a:pathLst>
                  </a:custGeom>
                  <a:solidFill>
                    <a:schemeClr val="bg1"/>
                  </a:solidFill>
                  <a:ln w="1959" cap="flat">
                    <a:noFill/>
                    <a:prstDash val="solid"/>
                    <a:miter/>
                  </a:ln>
                </p:spPr>
                <p:txBody>
                  <a:bodyPr rtlCol="0" anchor="ctr"/>
                  <a:lstStyle/>
                  <a:p>
                    <a:endParaRPr lang="en-US"/>
                  </a:p>
                </p:txBody>
              </p:sp>
              <p:sp>
                <p:nvSpPr>
                  <p:cNvPr id="240" name="Freeform 239">
                    <a:extLst>
                      <a:ext uri="{FF2B5EF4-FFF2-40B4-BE49-F238E27FC236}">
                        <a16:creationId xmlns:a16="http://schemas.microsoft.com/office/drawing/2014/main" id="{96CE0338-980C-D6A4-82B0-AF76F4CF6E33}"/>
                      </a:ext>
                    </a:extLst>
                  </p:cNvPr>
                  <p:cNvSpPr/>
                  <p:nvPr/>
                </p:nvSpPr>
                <p:spPr>
                  <a:xfrm>
                    <a:off x="2856741" y="5245186"/>
                    <a:ext cx="106862" cy="82023"/>
                  </a:xfrm>
                  <a:custGeom>
                    <a:avLst/>
                    <a:gdLst>
                      <a:gd name="connsiteX0" fmla="*/ 90978 w 106862"/>
                      <a:gd name="connsiteY0" fmla="*/ 82023 h 82023"/>
                      <a:gd name="connsiteX1" fmla="*/ 75094 w 106862"/>
                      <a:gd name="connsiteY1" fmla="*/ 66139 h 82023"/>
                      <a:gd name="connsiteX2" fmla="*/ 75094 w 106862"/>
                      <a:gd name="connsiteY2" fmla="*/ 53431 h 82023"/>
                      <a:gd name="connsiteX3" fmla="*/ 53431 w 106862"/>
                      <a:gd name="connsiteY3" fmla="*/ 31769 h 82023"/>
                      <a:gd name="connsiteX4" fmla="*/ 31769 w 106862"/>
                      <a:gd name="connsiteY4" fmla="*/ 53431 h 82023"/>
                      <a:gd name="connsiteX5" fmla="*/ 31769 w 106862"/>
                      <a:gd name="connsiteY5" fmla="*/ 66139 h 82023"/>
                      <a:gd name="connsiteX6" fmla="*/ 15884 w 106862"/>
                      <a:gd name="connsiteY6" fmla="*/ 82023 h 82023"/>
                      <a:gd name="connsiteX7" fmla="*/ 0 w 106862"/>
                      <a:gd name="connsiteY7" fmla="*/ 66139 h 82023"/>
                      <a:gd name="connsiteX8" fmla="*/ 0 w 106862"/>
                      <a:gd name="connsiteY8" fmla="*/ 53431 h 82023"/>
                      <a:gd name="connsiteX9" fmla="*/ 53431 w 106862"/>
                      <a:gd name="connsiteY9" fmla="*/ 0 h 82023"/>
                      <a:gd name="connsiteX10" fmla="*/ 106863 w 106862"/>
                      <a:gd name="connsiteY10" fmla="*/ 53431 h 82023"/>
                      <a:gd name="connsiteX11" fmla="*/ 106863 w 106862"/>
                      <a:gd name="connsiteY11" fmla="*/ 66139 h 82023"/>
                      <a:gd name="connsiteX12" fmla="*/ 90978 w 106862"/>
                      <a:gd name="connsiteY12" fmla="*/ 82023 h 8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862" h="82023">
                        <a:moveTo>
                          <a:pt x="90978" y="82023"/>
                        </a:moveTo>
                        <a:cubicBezTo>
                          <a:pt x="82206" y="82023"/>
                          <a:pt x="75094" y="74911"/>
                          <a:pt x="75094" y="66139"/>
                        </a:cubicBezTo>
                        <a:lnTo>
                          <a:pt x="75094" y="53431"/>
                        </a:lnTo>
                        <a:cubicBezTo>
                          <a:pt x="75094" y="41468"/>
                          <a:pt x="65394" y="31769"/>
                          <a:pt x="53431" y="31769"/>
                        </a:cubicBezTo>
                        <a:cubicBezTo>
                          <a:pt x="41468" y="31769"/>
                          <a:pt x="31769" y="41468"/>
                          <a:pt x="31769" y="53431"/>
                        </a:cubicBezTo>
                        <a:lnTo>
                          <a:pt x="31769" y="66139"/>
                        </a:lnTo>
                        <a:cubicBezTo>
                          <a:pt x="31769" y="74911"/>
                          <a:pt x="24657" y="82023"/>
                          <a:pt x="15884" y="82023"/>
                        </a:cubicBezTo>
                        <a:cubicBezTo>
                          <a:pt x="7112" y="82023"/>
                          <a:pt x="0" y="74911"/>
                          <a:pt x="0" y="66139"/>
                        </a:cubicBezTo>
                        <a:lnTo>
                          <a:pt x="0" y="53431"/>
                        </a:lnTo>
                        <a:cubicBezTo>
                          <a:pt x="0" y="23922"/>
                          <a:pt x="23922" y="0"/>
                          <a:pt x="53431" y="0"/>
                        </a:cubicBezTo>
                        <a:cubicBezTo>
                          <a:pt x="82941" y="0"/>
                          <a:pt x="106863" y="23922"/>
                          <a:pt x="106863" y="53431"/>
                        </a:cubicBezTo>
                        <a:lnTo>
                          <a:pt x="106863" y="66139"/>
                        </a:lnTo>
                        <a:cubicBezTo>
                          <a:pt x="106863" y="74911"/>
                          <a:pt x="99750" y="82023"/>
                          <a:pt x="90978" y="82023"/>
                        </a:cubicBezTo>
                        <a:close/>
                      </a:path>
                    </a:pathLst>
                  </a:custGeom>
                  <a:solidFill>
                    <a:schemeClr val="bg1"/>
                  </a:solidFill>
                  <a:ln w="1959" cap="flat">
                    <a:noFill/>
                    <a:prstDash val="solid"/>
                    <a:miter/>
                  </a:ln>
                </p:spPr>
                <p:txBody>
                  <a:bodyPr rtlCol="0" anchor="ctr"/>
                  <a:lstStyle/>
                  <a:p>
                    <a:endParaRPr lang="en-US"/>
                  </a:p>
                </p:txBody>
              </p:sp>
            </p:grpSp>
            <p:sp>
              <p:nvSpPr>
                <p:cNvPr id="241" name="Freeform 240">
                  <a:extLst>
                    <a:ext uri="{FF2B5EF4-FFF2-40B4-BE49-F238E27FC236}">
                      <a16:creationId xmlns:a16="http://schemas.microsoft.com/office/drawing/2014/main" id="{D862C766-101D-5C2E-AFE3-F0E536FA221F}"/>
                    </a:ext>
                  </a:extLst>
                </p:cNvPr>
                <p:cNvSpPr/>
                <p:nvPr/>
              </p:nvSpPr>
              <p:spPr>
                <a:xfrm>
                  <a:off x="2738433" y="5182224"/>
                  <a:ext cx="63380" cy="63419"/>
                </a:xfrm>
                <a:custGeom>
                  <a:avLst/>
                  <a:gdLst>
                    <a:gd name="connsiteX0" fmla="*/ 47504 w 63380"/>
                    <a:gd name="connsiteY0" fmla="*/ 63419 h 63419"/>
                    <a:gd name="connsiteX1" fmla="*/ 36265 w 63380"/>
                    <a:gd name="connsiteY1" fmla="*/ 58773 h 63419"/>
                    <a:gd name="connsiteX2" fmla="*/ 4040 w 63380"/>
                    <a:gd name="connsiteY2" fmla="*/ 26468 h 63419"/>
                    <a:gd name="connsiteX3" fmla="*/ 5301 w 63380"/>
                    <a:gd name="connsiteY3" fmla="*/ 4040 h 63419"/>
                    <a:gd name="connsiteX4" fmla="*/ 26437 w 63380"/>
                    <a:gd name="connsiteY4" fmla="*/ 4012 h 63419"/>
                    <a:gd name="connsiteX5" fmla="*/ 58722 w 63380"/>
                    <a:gd name="connsiteY5" fmla="*/ 36297 h 63419"/>
                    <a:gd name="connsiteX6" fmla="*/ 58734 w 63380"/>
                    <a:gd name="connsiteY6" fmla="*/ 58761 h 63419"/>
                    <a:gd name="connsiteX7" fmla="*/ 47504 w 63380"/>
                    <a:gd name="connsiteY7" fmla="*/ 63419 h 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80" h="63419">
                      <a:moveTo>
                        <a:pt x="47504" y="63419"/>
                      </a:moveTo>
                      <a:cubicBezTo>
                        <a:pt x="43289" y="63423"/>
                        <a:pt x="39247" y="61751"/>
                        <a:pt x="36265" y="58773"/>
                      </a:cubicBezTo>
                      <a:lnTo>
                        <a:pt x="4040" y="26468"/>
                      </a:lnTo>
                      <a:cubicBezTo>
                        <a:pt x="-1806" y="19926"/>
                        <a:pt x="-1241" y="9885"/>
                        <a:pt x="5301" y="4040"/>
                      </a:cubicBezTo>
                      <a:cubicBezTo>
                        <a:pt x="11317" y="-1336"/>
                        <a:pt x="20407" y="-1348"/>
                        <a:pt x="26437" y="4012"/>
                      </a:cubicBezTo>
                      <a:lnTo>
                        <a:pt x="58722" y="36297"/>
                      </a:lnTo>
                      <a:cubicBezTo>
                        <a:pt x="64929" y="42496"/>
                        <a:pt x="64934" y="52554"/>
                        <a:pt x="58734" y="58761"/>
                      </a:cubicBezTo>
                      <a:cubicBezTo>
                        <a:pt x="55757" y="61742"/>
                        <a:pt x="51717" y="63417"/>
                        <a:pt x="47504" y="63419"/>
                      </a:cubicBezTo>
                      <a:close/>
                    </a:path>
                  </a:pathLst>
                </a:custGeom>
                <a:solidFill>
                  <a:schemeClr val="bg1"/>
                </a:solidFill>
                <a:ln w="1959" cap="flat">
                  <a:no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9BBAF9FF-0133-DFC0-6C84-82C1AEE1C010}"/>
                    </a:ext>
                  </a:extLst>
                </p:cNvPr>
                <p:cNvSpPr/>
                <p:nvPr/>
              </p:nvSpPr>
              <p:spPr>
                <a:xfrm>
                  <a:off x="2770615" y="5159141"/>
                  <a:ext cx="86476" cy="86641"/>
                </a:xfrm>
                <a:custGeom>
                  <a:avLst/>
                  <a:gdLst>
                    <a:gd name="connsiteX0" fmla="*/ 15877 w 86476"/>
                    <a:gd name="connsiteY0" fmla="*/ 86641 h 86641"/>
                    <a:gd name="connsiteX1" fmla="*/ 0 w 86476"/>
                    <a:gd name="connsiteY1" fmla="*/ 70749 h 86641"/>
                    <a:gd name="connsiteX2" fmla="*/ 4639 w 86476"/>
                    <a:gd name="connsiteY2" fmla="*/ 59538 h 86641"/>
                    <a:gd name="connsiteX3" fmla="*/ 58666 w 86476"/>
                    <a:gd name="connsiteY3" fmla="*/ 5392 h 86641"/>
                    <a:gd name="connsiteX4" fmla="*/ 81085 w 86476"/>
                    <a:gd name="connsiteY4" fmla="*/ 3959 h 86641"/>
                    <a:gd name="connsiteX5" fmla="*/ 82518 w 86476"/>
                    <a:gd name="connsiteY5" fmla="*/ 26377 h 86641"/>
                    <a:gd name="connsiteX6" fmla="*/ 81063 w 86476"/>
                    <a:gd name="connsiteY6" fmla="*/ 27829 h 86641"/>
                    <a:gd name="connsiteX7" fmla="*/ 27135 w 86476"/>
                    <a:gd name="connsiteY7" fmla="*/ 81975 h 86641"/>
                    <a:gd name="connsiteX8" fmla="*/ 15877 w 86476"/>
                    <a:gd name="connsiteY8" fmla="*/ 86641 h 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76" h="86641">
                      <a:moveTo>
                        <a:pt x="15877" y="86641"/>
                      </a:moveTo>
                      <a:cubicBezTo>
                        <a:pt x="7104" y="86637"/>
                        <a:pt x="-4" y="79523"/>
                        <a:pt x="0" y="70749"/>
                      </a:cubicBezTo>
                      <a:cubicBezTo>
                        <a:pt x="2" y="66545"/>
                        <a:pt x="1670" y="62515"/>
                        <a:pt x="4639" y="59538"/>
                      </a:cubicBezTo>
                      <a:lnTo>
                        <a:pt x="58666" y="5392"/>
                      </a:lnTo>
                      <a:cubicBezTo>
                        <a:pt x="64460" y="-1194"/>
                        <a:pt x="74497" y="-1836"/>
                        <a:pt x="81085" y="3959"/>
                      </a:cubicBezTo>
                      <a:cubicBezTo>
                        <a:pt x="87671" y="9754"/>
                        <a:pt x="88312" y="19791"/>
                        <a:pt x="82518" y="26377"/>
                      </a:cubicBezTo>
                      <a:cubicBezTo>
                        <a:pt x="82064" y="26892"/>
                        <a:pt x="81579" y="27377"/>
                        <a:pt x="81063" y="27829"/>
                      </a:cubicBezTo>
                      <a:lnTo>
                        <a:pt x="27135" y="81975"/>
                      </a:lnTo>
                      <a:cubicBezTo>
                        <a:pt x="24152" y="84965"/>
                        <a:pt x="20101" y="86645"/>
                        <a:pt x="15877" y="86641"/>
                      </a:cubicBezTo>
                      <a:close/>
                    </a:path>
                  </a:pathLst>
                </a:custGeom>
                <a:solidFill>
                  <a:schemeClr val="bg1"/>
                </a:solidFill>
                <a:ln w="1959" cap="flat">
                  <a:noFill/>
                  <a:prstDash val="solid"/>
                  <a:miter/>
                </a:ln>
              </p:spPr>
              <p:txBody>
                <a:bodyPr rtlCol="0" anchor="ctr"/>
                <a:lstStyle/>
                <a:p>
                  <a:endParaRPr lang="en-US"/>
                </a:p>
              </p:txBody>
            </p:sp>
          </p:grpSp>
        </p:grpSp>
        <p:pic>
          <p:nvPicPr>
            <p:cNvPr id="289" name="Picture 288" descr="A person and person looking at a computer&#10;&#10;Description automatically generated">
              <a:extLst>
                <a:ext uri="{FF2B5EF4-FFF2-40B4-BE49-F238E27FC236}">
                  <a16:creationId xmlns:a16="http://schemas.microsoft.com/office/drawing/2014/main" id="{8DF67904-6261-F3A0-CE88-1DAAFD6C85DB}"/>
                </a:ext>
              </a:extLst>
            </p:cNvPr>
            <p:cNvPicPr>
              <a:picLocks noChangeAspect="1"/>
            </p:cNvPicPr>
            <p:nvPr/>
          </p:nvPicPr>
          <p:blipFill>
            <a:blip r:embed="rId5"/>
            <a:stretch>
              <a:fillRect/>
            </a:stretch>
          </p:blipFill>
          <p:spPr>
            <a:xfrm>
              <a:off x="2393372" y="1621011"/>
              <a:ext cx="1222493" cy="1222493"/>
            </a:xfrm>
            <a:prstGeom prst="rect">
              <a:avLst/>
            </a:prstGeom>
          </p:spPr>
        </p:pic>
      </p:grpSp>
      <p:grpSp>
        <p:nvGrpSpPr>
          <p:cNvPr id="7" name="Group 6">
            <a:extLst>
              <a:ext uri="{FF2B5EF4-FFF2-40B4-BE49-F238E27FC236}">
                <a16:creationId xmlns:a16="http://schemas.microsoft.com/office/drawing/2014/main" id="{B725BF84-8E9A-A0FF-1C5F-FD054046B0DC}"/>
              </a:ext>
            </a:extLst>
          </p:cNvPr>
          <p:cNvGrpSpPr/>
          <p:nvPr/>
        </p:nvGrpSpPr>
        <p:grpSpPr>
          <a:xfrm>
            <a:off x="6199256" y="1153332"/>
            <a:ext cx="4098537" cy="1999106"/>
            <a:chOff x="6199256" y="1153332"/>
            <a:chExt cx="4098537" cy="1999106"/>
          </a:xfrm>
        </p:grpSpPr>
        <p:sp>
          <p:nvSpPr>
            <p:cNvPr id="163" name="TextBox 162">
              <a:extLst>
                <a:ext uri="{FF2B5EF4-FFF2-40B4-BE49-F238E27FC236}">
                  <a16:creationId xmlns:a16="http://schemas.microsoft.com/office/drawing/2014/main" id="{48E36827-8B49-FFE1-4D94-3D61E37192C9}"/>
                </a:ext>
              </a:extLst>
            </p:cNvPr>
            <p:cNvSpPr txBox="1"/>
            <p:nvPr/>
          </p:nvSpPr>
          <p:spPr>
            <a:xfrm>
              <a:off x="8362295" y="2044442"/>
              <a:ext cx="1935498" cy="1107996"/>
            </a:xfrm>
            <a:prstGeom prst="rect">
              <a:avLst/>
            </a:prstGeom>
            <a:noFill/>
          </p:spPr>
          <p:txBody>
            <a:bodyPr wrap="square" lIns="0" tIns="0" rIns="0" bIns="0" rtlCol="0" anchor="t">
              <a:spAutoFit/>
            </a:bodyPr>
            <a:lstStyle/>
            <a:p>
              <a:r>
                <a:rPr lang="en-US" sz="1200" b="0">
                  <a:solidFill>
                    <a:schemeClr val="tx1"/>
                  </a:solidFill>
                </a:rPr>
                <a:t>Through GDC Taskforce and Management Teams Address Resource Levels, Scheduling, Recruiting, Processes, Quality and GTM Work Packages</a:t>
              </a:r>
            </a:p>
          </p:txBody>
        </p:sp>
        <p:grpSp>
          <p:nvGrpSpPr>
            <p:cNvPr id="285" name="Group 284">
              <a:extLst>
                <a:ext uri="{FF2B5EF4-FFF2-40B4-BE49-F238E27FC236}">
                  <a16:creationId xmlns:a16="http://schemas.microsoft.com/office/drawing/2014/main" id="{F4BAE5E4-9009-8F39-9AD4-2854D311D3F7}"/>
                </a:ext>
              </a:extLst>
            </p:cNvPr>
            <p:cNvGrpSpPr/>
            <p:nvPr/>
          </p:nvGrpSpPr>
          <p:grpSpPr>
            <a:xfrm>
              <a:off x="8078568" y="1153332"/>
              <a:ext cx="874439" cy="795661"/>
              <a:chOff x="6785679" y="1626486"/>
              <a:chExt cx="874439" cy="795661"/>
            </a:xfrm>
          </p:grpSpPr>
          <p:sp>
            <p:nvSpPr>
              <p:cNvPr id="37" name="Oval 36">
                <a:extLst>
                  <a:ext uri="{FF2B5EF4-FFF2-40B4-BE49-F238E27FC236}">
                    <a16:creationId xmlns:a16="http://schemas.microsoft.com/office/drawing/2014/main" id="{2C32B31A-FD35-73EC-49D0-F05F849CB2E0}"/>
                  </a:ext>
                </a:extLst>
              </p:cNvPr>
              <p:cNvSpPr/>
              <p:nvPr/>
            </p:nvSpPr>
            <p:spPr>
              <a:xfrm>
                <a:off x="6974318" y="1736347"/>
                <a:ext cx="685800" cy="685800"/>
              </a:xfrm>
              <a:prstGeom prst="ellipse">
                <a:avLst/>
              </a:prstGeom>
              <a:gradFill>
                <a:gsLst>
                  <a:gs pos="80000">
                    <a:schemeClr val="accent3">
                      <a:lumMod val="75000"/>
                    </a:schemeClr>
                  </a:gs>
                  <a:gs pos="6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4644B7BB-A9DA-5B3D-D8A0-C6B2F8155949}"/>
                  </a:ext>
                </a:extLst>
              </p:cNvPr>
              <p:cNvSpPr/>
              <p:nvPr/>
            </p:nvSpPr>
            <p:spPr>
              <a:xfrm>
                <a:off x="6785679" y="1626486"/>
                <a:ext cx="333177" cy="333177"/>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5</a:t>
                </a:r>
              </a:p>
            </p:txBody>
          </p:sp>
          <p:grpSp>
            <p:nvGrpSpPr>
              <p:cNvPr id="268" name="Group 267">
                <a:extLst>
                  <a:ext uri="{FF2B5EF4-FFF2-40B4-BE49-F238E27FC236}">
                    <a16:creationId xmlns:a16="http://schemas.microsoft.com/office/drawing/2014/main" id="{3BCFD5F1-736C-F977-433F-69F309E6D33C}"/>
                  </a:ext>
                </a:extLst>
              </p:cNvPr>
              <p:cNvGrpSpPr/>
              <p:nvPr/>
            </p:nvGrpSpPr>
            <p:grpSpPr>
              <a:xfrm>
                <a:off x="7173741" y="1902570"/>
                <a:ext cx="286952" cy="329602"/>
                <a:chOff x="7173741" y="1902570"/>
                <a:chExt cx="286952" cy="329602"/>
              </a:xfrm>
            </p:grpSpPr>
            <p:sp>
              <p:nvSpPr>
                <p:cNvPr id="260" name="Freeform 259">
                  <a:extLst>
                    <a:ext uri="{FF2B5EF4-FFF2-40B4-BE49-F238E27FC236}">
                      <a16:creationId xmlns:a16="http://schemas.microsoft.com/office/drawing/2014/main" id="{0D6FA2BF-993F-44E5-0FAD-3894CFF9E10B}"/>
                    </a:ext>
                  </a:extLst>
                </p:cNvPr>
                <p:cNvSpPr/>
                <p:nvPr/>
              </p:nvSpPr>
              <p:spPr>
                <a:xfrm>
                  <a:off x="7200129" y="2041976"/>
                  <a:ext cx="133707" cy="137420"/>
                </a:xfrm>
                <a:custGeom>
                  <a:avLst/>
                  <a:gdLst>
                    <a:gd name="connsiteX0" fmla="*/ 15884 w 133707"/>
                    <a:gd name="connsiteY0" fmla="*/ 137420 h 137420"/>
                    <a:gd name="connsiteX1" fmla="*/ 0 w 133707"/>
                    <a:gd name="connsiteY1" fmla="*/ 121536 h 137420"/>
                    <a:gd name="connsiteX2" fmla="*/ 0 w 133707"/>
                    <a:gd name="connsiteY2" fmla="*/ 65940 h 137420"/>
                    <a:gd name="connsiteX3" fmla="*/ 15884 w 133707"/>
                    <a:gd name="connsiteY3" fmla="*/ 50056 h 137420"/>
                    <a:gd name="connsiteX4" fmla="*/ 101938 w 133707"/>
                    <a:gd name="connsiteY4" fmla="*/ 50056 h 137420"/>
                    <a:gd name="connsiteX5" fmla="*/ 101938 w 133707"/>
                    <a:gd name="connsiteY5" fmla="*/ 15884 h 137420"/>
                    <a:gd name="connsiteX6" fmla="*/ 117823 w 133707"/>
                    <a:gd name="connsiteY6" fmla="*/ 0 h 137420"/>
                    <a:gd name="connsiteX7" fmla="*/ 133707 w 133707"/>
                    <a:gd name="connsiteY7" fmla="*/ 15884 h 137420"/>
                    <a:gd name="connsiteX8" fmla="*/ 133707 w 133707"/>
                    <a:gd name="connsiteY8" fmla="*/ 65841 h 137420"/>
                    <a:gd name="connsiteX9" fmla="*/ 117823 w 133707"/>
                    <a:gd name="connsiteY9" fmla="*/ 81725 h 137420"/>
                    <a:gd name="connsiteX10" fmla="*/ 31769 w 133707"/>
                    <a:gd name="connsiteY10" fmla="*/ 81725 h 137420"/>
                    <a:gd name="connsiteX11" fmla="*/ 31769 w 133707"/>
                    <a:gd name="connsiteY11" fmla="*/ 121436 h 137420"/>
                    <a:gd name="connsiteX12" fmla="*/ 15984 w 133707"/>
                    <a:gd name="connsiteY12" fmla="*/ 137420 h 137420"/>
                    <a:gd name="connsiteX13" fmla="*/ 15884 w 133707"/>
                    <a:gd name="connsiteY13" fmla="*/ 137420 h 13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707" h="137420">
                      <a:moveTo>
                        <a:pt x="15884" y="137420"/>
                      </a:moveTo>
                      <a:cubicBezTo>
                        <a:pt x="7112" y="137420"/>
                        <a:pt x="0" y="130308"/>
                        <a:pt x="0" y="121536"/>
                      </a:cubicBezTo>
                      <a:lnTo>
                        <a:pt x="0" y="65940"/>
                      </a:lnTo>
                      <a:cubicBezTo>
                        <a:pt x="0" y="57168"/>
                        <a:pt x="7112" y="50056"/>
                        <a:pt x="15884" y="50056"/>
                      </a:cubicBezTo>
                      <a:lnTo>
                        <a:pt x="101938" y="50056"/>
                      </a:lnTo>
                      <a:lnTo>
                        <a:pt x="101938" y="15884"/>
                      </a:lnTo>
                      <a:cubicBezTo>
                        <a:pt x="101938" y="7112"/>
                        <a:pt x="109050" y="0"/>
                        <a:pt x="117823" y="0"/>
                      </a:cubicBezTo>
                      <a:cubicBezTo>
                        <a:pt x="126596" y="0"/>
                        <a:pt x="133707" y="7112"/>
                        <a:pt x="133707" y="15884"/>
                      </a:cubicBezTo>
                      <a:lnTo>
                        <a:pt x="133707" y="65841"/>
                      </a:lnTo>
                      <a:cubicBezTo>
                        <a:pt x="133707" y="74613"/>
                        <a:pt x="126596" y="81725"/>
                        <a:pt x="117823" y="81725"/>
                      </a:cubicBezTo>
                      <a:lnTo>
                        <a:pt x="31769" y="81725"/>
                      </a:lnTo>
                      <a:lnTo>
                        <a:pt x="31769" y="121436"/>
                      </a:lnTo>
                      <a:cubicBezTo>
                        <a:pt x="31824" y="130209"/>
                        <a:pt x="24756" y="137365"/>
                        <a:pt x="15984" y="137420"/>
                      </a:cubicBezTo>
                      <a:cubicBezTo>
                        <a:pt x="15951" y="137420"/>
                        <a:pt x="15918" y="137420"/>
                        <a:pt x="15884" y="137420"/>
                      </a:cubicBezTo>
                      <a:close/>
                    </a:path>
                  </a:pathLst>
                </a:custGeom>
                <a:solidFill>
                  <a:schemeClr val="bg1"/>
                </a:solidFill>
                <a:ln w="1959" cap="flat">
                  <a:noFill/>
                  <a:prstDash val="solid"/>
                  <a:miter/>
                </a:ln>
              </p:spPr>
              <p:txBody>
                <a:bodyPr rtlCol="0" anchor="ctr"/>
                <a:lstStyle/>
                <a:p>
                  <a:endParaRPr lang="en-US"/>
                </a:p>
              </p:txBody>
            </p:sp>
            <p:sp>
              <p:nvSpPr>
                <p:cNvPr id="261" name="Freeform 260">
                  <a:extLst>
                    <a:ext uri="{FF2B5EF4-FFF2-40B4-BE49-F238E27FC236}">
                      <a16:creationId xmlns:a16="http://schemas.microsoft.com/office/drawing/2014/main" id="{1645E4BD-45C4-D686-E3FE-EB84C639F07D}"/>
                    </a:ext>
                  </a:extLst>
                </p:cNvPr>
                <p:cNvSpPr/>
                <p:nvPr/>
              </p:nvSpPr>
              <p:spPr>
                <a:xfrm>
                  <a:off x="7302068" y="2041976"/>
                  <a:ext cx="132238" cy="137420"/>
                </a:xfrm>
                <a:custGeom>
                  <a:avLst/>
                  <a:gdLst>
                    <a:gd name="connsiteX0" fmla="*/ 116353 w 132238"/>
                    <a:gd name="connsiteY0" fmla="*/ 137420 h 137420"/>
                    <a:gd name="connsiteX1" fmla="*/ 100469 w 132238"/>
                    <a:gd name="connsiteY1" fmla="*/ 121536 h 137420"/>
                    <a:gd name="connsiteX2" fmla="*/ 100469 w 132238"/>
                    <a:gd name="connsiteY2" fmla="*/ 81825 h 137420"/>
                    <a:gd name="connsiteX3" fmla="*/ 15884 w 132238"/>
                    <a:gd name="connsiteY3" fmla="*/ 81825 h 137420"/>
                    <a:gd name="connsiteX4" fmla="*/ 0 w 132238"/>
                    <a:gd name="connsiteY4" fmla="*/ 65940 h 137420"/>
                    <a:gd name="connsiteX5" fmla="*/ 0 w 132238"/>
                    <a:gd name="connsiteY5" fmla="*/ 15884 h 137420"/>
                    <a:gd name="connsiteX6" fmla="*/ 15884 w 132238"/>
                    <a:gd name="connsiteY6" fmla="*/ 0 h 137420"/>
                    <a:gd name="connsiteX7" fmla="*/ 31769 w 132238"/>
                    <a:gd name="connsiteY7" fmla="*/ 15884 h 137420"/>
                    <a:gd name="connsiteX8" fmla="*/ 31769 w 132238"/>
                    <a:gd name="connsiteY8" fmla="*/ 49957 h 137420"/>
                    <a:gd name="connsiteX9" fmla="*/ 116353 w 132238"/>
                    <a:gd name="connsiteY9" fmla="*/ 49957 h 137420"/>
                    <a:gd name="connsiteX10" fmla="*/ 132238 w 132238"/>
                    <a:gd name="connsiteY10" fmla="*/ 65841 h 137420"/>
                    <a:gd name="connsiteX11" fmla="*/ 132238 w 132238"/>
                    <a:gd name="connsiteY11" fmla="*/ 121436 h 137420"/>
                    <a:gd name="connsiteX12" fmla="*/ 116453 w 132238"/>
                    <a:gd name="connsiteY12" fmla="*/ 137420 h 137420"/>
                    <a:gd name="connsiteX13" fmla="*/ 116353 w 132238"/>
                    <a:gd name="connsiteY13" fmla="*/ 137420 h 13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238" h="137420">
                      <a:moveTo>
                        <a:pt x="116353" y="137420"/>
                      </a:moveTo>
                      <a:cubicBezTo>
                        <a:pt x="107581" y="137420"/>
                        <a:pt x="100469" y="130308"/>
                        <a:pt x="100469" y="121536"/>
                      </a:cubicBezTo>
                      <a:lnTo>
                        <a:pt x="100469" y="81825"/>
                      </a:lnTo>
                      <a:lnTo>
                        <a:pt x="15884" y="81825"/>
                      </a:lnTo>
                      <a:cubicBezTo>
                        <a:pt x="7112" y="81825"/>
                        <a:pt x="0" y="74712"/>
                        <a:pt x="0" y="65940"/>
                      </a:cubicBezTo>
                      <a:lnTo>
                        <a:pt x="0" y="15884"/>
                      </a:lnTo>
                      <a:cubicBezTo>
                        <a:pt x="0" y="7112"/>
                        <a:pt x="7112" y="0"/>
                        <a:pt x="15884" y="0"/>
                      </a:cubicBezTo>
                      <a:cubicBezTo>
                        <a:pt x="24657" y="0"/>
                        <a:pt x="31769" y="7112"/>
                        <a:pt x="31769" y="15884"/>
                      </a:cubicBezTo>
                      <a:lnTo>
                        <a:pt x="31769" y="49957"/>
                      </a:lnTo>
                      <a:lnTo>
                        <a:pt x="116353" y="49957"/>
                      </a:lnTo>
                      <a:cubicBezTo>
                        <a:pt x="125126" y="49957"/>
                        <a:pt x="132238" y="57069"/>
                        <a:pt x="132238" y="65841"/>
                      </a:cubicBezTo>
                      <a:lnTo>
                        <a:pt x="132238" y="121436"/>
                      </a:lnTo>
                      <a:cubicBezTo>
                        <a:pt x="132294" y="130209"/>
                        <a:pt x="125225" y="137365"/>
                        <a:pt x="116453" y="137420"/>
                      </a:cubicBezTo>
                      <a:cubicBezTo>
                        <a:pt x="116419" y="137420"/>
                        <a:pt x="116387" y="137420"/>
                        <a:pt x="116353" y="137420"/>
                      </a:cubicBezTo>
                      <a:close/>
                    </a:path>
                  </a:pathLst>
                </a:custGeom>
                <a:solidFill>
                  <a:schemeClr val="bg1"/>
                </a:solidFill>
                <a:ln w="1959" cap="flat">
                  <a:noFill/>
                  <a:prstDash val="solid"/>
                  <a:miter/>
                </a:ln>
              </p:spPr>
              <p:txBody>
                <a:bodyPr rtlCol="0" anchor="ctr"/>
                <a:lstStyle/>
                <a:p>
                  <a:endParaRPr lang="en-US"/>
                </a:p>
              </p:txBody>
            </p:sp>
            <p:sp>
              <p:nvSpPr>
                <p:cNvPr id="262" name="Freeform 261">
                  <a:extLst>
                    <a:ext uri="{FF2B5EF4-FFF2-40B4-BE49-F238E27FC236}">
                      <a16:creationId xmlns:a16="http://schemas.microsoft.com/office/drawing/2014/main" id="{07154B63-4E0D-FBA9-9DD2-D9DF6C0101A2}"/>
                    </a:ext>
                  </a:extLst>
                </p:cNvPr>
                <p:cNvSpPr/>
                <p:nvPr/>
              </p:nvSpPr>
              <p:spPr>
                <a:xfrm>
                  <a:off x="7302127" y="2091913"/>
                  <a:ext cx="31967" cy="87483"/>
                </a:xfrm>
                <a:custGeom>
                  <a:avLst/>
                  <a:gdLst>
                    <a:gd name="connsiteX0" fmla="*/ 16083 w 31967"/>
                    <a:gd name="connsiteY0" fmla="*/ 87484 h 87483"/>
                    <a:gd name="connsiteX1" fmla="*/ 199 w 31967"/>
                    <a:gd name="connsiteY1" fmla="*/ 71599 h 87483"/>
                    <a:gd name="connsiteX2" fmla="*/ 0 w 31967"/>
                    <a:gd name="connsiteY2" fmla="*/ 15884 h 87483"/>
                    <a:gd name="connsiteX3" fmla="*/ 15884 w 31967"/>
                    <a:gd name="connsiteY3" fmla="*/ 0 h 87483"/>
                    <a:gd name="connsiteX4" fmla="*/ 15884 w 31967"/>
                    <a:gd name="connsiteY4" fmla="*/ 0 h 87483"/>
                    <a:gd name="connsiteX5" fmla="*/ 31769 w 31967"/>
                    <a:gd name="connsiteY5" fmla="*/ 15884 h 87483"/>
                    <a:gd name="connsiteX6" fmla="*/ 31967 w 31967"/>
                    <a:gd name="connsiteY6" fmla="*/ 71480 h 87483"/>
                    <a:gd name="connsiteX7" fmla="*/ 16083 w 31967"/>
                    <a:gd name="connsiteY7" fmla="*/ 87364 h 8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67" h="87483">
                      <a:moveTo>
                        <a:pt x="16083" y="87484"/>
                      </a:moveTo>
                      <a:cubicBezTo>
                        <a:pt x="7310" y="87484"/>
                        <a:pt x="199" y="80371"/>
                        <a:pt x="199" y="71599"/>
                      </a:cubicBezTo>
                      <a:lnTo>
                        <a:pt x="0" y="15884"/>
                      </a:lnTo>
                      <a:cubicBezTo>
                        <a:pt x="0" y="7112"/>
                        <a:pt x="7112" y="0"/>
                        <a:pt x="15884" y="0"/>
                      </a:cubicBezTo>
                      <a:lnTo>
                        <a:pt x="15884" y="0"/>
                      </a:lnTo>
                      <a:cubicBezTo>
                        <a:pt x="24657" y="0"/>
                        <a:pt x="31769" y="7112"/>
                        <a:pt x="31769" y="15884"/>
                      </a:cubicBezTo>
                      <a:lnTo>
                        <a:pt x="31967" y="71480"/>
                      </a:lnTo>
                      <a:cubicBezTo>
                        <a:pt x="31967" y="80252"/>
                        <a:pt x="24856" y="87364"/>
                        <a:pt x="16083" y="87364"/>
                      </a:cubicBezTo>
                      <a:close/>
                    </a:path>
                  </a:pathLst>
                </a:custGeom>
                <a:solidFill>
                  <a:schemeClr val="bg1"/>
                </a:solidFill>
                <a:ln w="1959" cap="flat">
                  <a:no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0DBA6B90-B4D1-4372-6C53-145206B7E821}"/>
                    </a:ext>
                  </a:extLst>
                </p:cNvPr>
                <p:cNvSpPr/>
                <p:nvPr/>
              </p:nvSpPr>
              <p:spPr>
                <a:xfrm>
                  <a:off x="7376149" y="2147628"/>
                  <a:ext cx="84544" cy="84544"/>
                </a:xfrm>
                <a:custGeom>
                  <a:avLst/>
                  <a:gdLst>
                    <a:gd name="connsiteX0" fmla="*/ 42272 w 84544"/>
                    <a:gd name="connsiteY0" fmla="*/ 84545 h 84544"/>
                    <a:gd name="connsiteX1" fmla="*/ 0 w 84544"/>
                    <a:gd name="connsiteY1" fmla="*/ 42272 h 84544"/>
                    <a:gd name="connsiteX2" fmla="*/ 42272 w 84544"/>
                    <a:gd name="connsiteY2" fmla="*/ 0 h 84544"/>
                    <a:gd name="connsiteX3" fmla="*/ 84545 w 84544"/>
                    <a:gd name="connsiteY3" fmla="*/ 42272 h 84544"/>
                    <a:gd name="connsiteX4" fmla="*/ 42272 w 84544"/>
                    <a:gd name="connsiteY4" fmla="*/ 84545 h 84544"/>
                    <a:gd name="connsiteX5" fmla="*/ 42272 w 84544"/>
                    <a:gd name="connsiteY5" fmla="*/ 31769 h 84544"/>
                    <a:gd name="connsiteX6" fmla="*/ 31769 w 84544"/>
                    <a:gd name="connsiteY6" fmla="*/ 42272 h 84544"/>
                    <a:gd name="connsiteX7" fmla="*/ 42272 w 84544"/>
                    <a:gd name="connsiteY7" fmla="*/ 52776 h 84544"/>
                    <a:gd name="connsiteX8" fmla="*/ 52776 w 84544"/>
                    <a:gd name="connsiteY8" fmla="*/ 42272 h 84544"/>
                    <a:gd name="connsiteX9" fmla="*/ 42272 w 84544"/>
                    <a:gd name="connsiteY9" fmla="*/ 31769 h 8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44" h="84544">
                      <a:moveTo>
                        <a:pt x="42272" y="84545"/>
                      </a:moveTo>
                      <a:cubicBezTo>
                        <a:pt x="18926" y="84545"/>
                        <a:pt x="0" y="65619"/>
                        <a:pt x="0" y="42272"/>
                      </a:cubicBezTo>
                      <a:cubicBezTo>
                        <a:pt x="0" y="18926"/>
                        <a:pt x="18926" y="0"/>
                        <a:pt x="42272" y="0"/>
                      </a:cubicBezTo>
                      <a:cubicBezTo>
                        <a:pt x="65619" y="0"/>
                        <a:pt x="84545" y="18926"/>
                        <a:pt x="84545" y="42272"/>
                      </a:cubicBezTo>
                      <a:cubicBezTo>
                        <a:pt x="84523" y="65611"/>
                        <a:pt x="65611" y="84523"/>
                        <a:pt x="42272" y="84545"/>
                      </a:cubicBezTo>
                      <a:close/>
                      <a:moveTo>
                        <a:pt x="42272" y="31769"/>
                      </a:moveTo>
                      <a:cubicBezTo>
                        <a:pt x="36471" y="31769"/>
                        <a:pt x="31769" y="36471"/>
                        <a:pt x="31769" y="42272"/>
                      </a:cubicBezTo>
                      <a:cubicBezTo>
                        <a:pt x="31769" y="48074"/>
                        <a:pt x="36471" y="52776"/>
                        <a:pt x="42272" y="52776"/>
                      </a:cubicBezTo>
                      <a:cubicBezTo>
                        <a:pt x="48074" y="52776"/>
                        <a:pt x="52776" y="48074"/>
                        <a:pt x="52776" y="42272"/>
                      </a:cubicBezTo>
                      <a:cubicBezTo>
                        <a:pt x="52764" y="36477"/>
                        <a:pt x="48068" y="31779"/>
                        <a:pt x="42272" y="31769"/>
                      </a:cubicBezTo>
                      <a:close/>
                    </a:path>
                  </a:pathLst>
                </a:custGeom>
                <a:solidFill>
                  <a:schemeClr val="bg1"/>
                </a:solidFill>
                <a:ln w="1959" cap="flat">
                  <a:noFill/>
                  <a:prstDash val="solid"/>
                  <a:miter/>
                </a:ln>
              </p:spPr>
              <p:txBody>
                <a:bodyPr rtlCol="0" anchor="ctr"/>
                <a:lstStyle/>
                <a:p>
                  <a:endParaRPr lang="en-US"/>
                </a:p>
              </p:txBody>
            </p:sp>
            <p:sp>
              <p:nvSpPr>
                <p:cNvPr id="264" name="Freeform 263">
                  <a:extLst>
                    <a:ext uri="{FF2B5EF4-FFF2-40B4-BE49-F238E27FC236}">
                      <a16:creationId xmlns:a16="http://schemas.microsoft.com/office/drawing/2014/main" id="{18D87065-62C8-3FE9-0D68-24E788778FD8}"/>
                    </a:ext>
                  </a:extLst>
                </p:cNvPr>
                <p:cNvSpPr/>
                <p:nvPr/>
              </p:nvSpPr>
              <p:spPr>
                <a:xfrm>
                  <a:off x="7275680" y="2147628"/>
                  <a:ext cx="84544" cy="84544"/>
                </a:xfrm>
                <a:custGeom>
                  <a:avLst/>
                  <a:gdLst>
                    <a:gd name="connsiteX0" fmla="*/ 42272 w 84544"/>
                    <a:gd name="connsiteY0" fmla="*/ 84545 h 84544"/>
                    <a:gd name="connsiteX1" fmla="*/ 0 w 84544"/>
                    <a:gd name="connsiteY1" fmla="*/ 42272 h 84544"/>
                    <a:gd name="connsiteX2" fmla="*/ 42272 w 84544"/>
                    <a:gd name="connsiteY2" fmla="*/ 0 h 84544"/>
                    <a:gd name="connsiteX3" fmla="*/ 84545 w 84544"/>
                    <a:gd name="connsiteY3" fmla="*/ 42272 h 84544"/>
                    <a:gd name="connsiteX4" fmla="*/ 42272 w 84544"/>
                    <a:gd name="connsiteY4" fmla="*/ 84545 h 84544"/>
                    <a:gd name="connsiteX5" fmla="*/ 42272 w 84544"/>
                    <a:gd name="connsiteY5" fmla="*/ 31769 h 84544"/>
                    <a:gd name="connsiteX6" fmla="*/ 31769 w 84544"/>
                    <a:gd name="connsiteY6" fmla="*/ 42272 h 84544"/>
                    <a:gd name="connsiteX7" fmla="*/ 42272 w 84544"/>
                    <a:gd name="connsiteY7" fmla="*/ 52776 h 84544"/>
                    <a:gd name="connsiteX8" fmla="*/ 52776 w 84544"/>
                    <a:gd name="connsiteY8" fmla="*/ 42272 h 84544"/>
                    <a:gd name="connsiteX9" fmla="*/ 42272 w 84544"/>
                    <a:gd name="connsiteY9" fmla="*/ 31769 h 8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44" h="84544">
                      <a:moveTo>
                        <a:pt x="42272" y="84545"/>
                      </a:moveTo>
                      <a:cubicBezTo>
                        <a:pt x="18926" y="84545"/>
                        <a:pt x="0" y="65619"/>
                        <a:pt x="0" y="42272"/>
                      </a:cubicBezTo>
                      <a:cubicBezTo>
                        <a:pt x="0" y="18926"/>
                        <a:pt x="18926" y="0"/>
                        <a:pt x="42272" y="0"/>
                      </a:cubicBezTo>
                      <a:cubicBezTo>
                        <a:pt x="65619" y="0"/>
                        <a:pt x="84545" y="18926"/>
                        <a:pt x="84545" y="42272"/>
                      </a:cubicBezTo>
                      <a:cubicBezTo>
                        <a:pt x="84523" y="65611"/>
                        <a:pt x="65610" y="84523"/>
                        <a:pt x="42272" y="84545"/>
                      </a:cubicBezTo>
                      <a:close/>
                      <a:moveTo>
                        <a:pt x="42272" y="31769"/>
                      </a:moveTo>
                      <a:cubicBezTo>
                        <a:pt x="36471" y="31769"/>
                        <a:pt x="31769" y="36471"/>
                        <a:pt x="31769" y="42272"/>
                      </a:cubicBezTo>
                      <a:cubicBezTo>
                        <a:pt x="31769" y="48074"/>
                        <a:pt x="36471" y="52776"/>
                        <a:pt x="42272" y="52776"/>
                      </a:cubicBezTo>
                      <a:cubicBezTo>
                        <a:pt x="48073" y="52776"/>
                        <a:pt x="52776" y="48074"/>
                        <a:pt x="52776" y="42272"/>
                      </a:cubicBezTo>
                      <a:cubicBezTo>
                        <a:pt x="52765" y="36477"/>
                        <a:pt x="48069" y="31779"/>
                        <a:pt x="42272" y="31769"/>
                      </a:cubicBezTo>
                      <a:close/>
                    </a:path>
                  </a:pathLst>
                </a:custGeom>
                <a:solidFill>
                  <a:schemeClr val="bg1"/>
                </a:solidFill>
                <a:ln w="1959" cap="flat">
                  <a:noFill/>
                  <a:prstDash val="solid"/>
                  <a:miter/>
                </a:ln>
              </p:spPr>
              <p:txBody>
                <a:bodyPr rtlCol="0" anchor="ctr"/>
                <a:lstStyle/>
                <a:p>
                  <a:endParaRPr lang="en-US"/>
                </a:p>
              </p:txBody>
            </p:sp>
            <p:sp>
              <p:nvSpPr>
                <p:cNvPr id="265" name="Freeform 264">
                  <a:extLst>
                    <a:ext uri="{FF2B5EF4-FFF2-40B4-BE49-F238E27FC236}">
                      <a16:creationId xmlns:a16="http://schemas.microsoft.com/office/drawing/2014/main" id="{51BB5F16-B62F-E8A5-6004-3F8A87CA7C7D}"/>
                    </a:ext>
                  </a:extLst>
                </p:cNvPr>
                <p:cNvSpPr/>
                <p:nvPr/>
              </p:nvSpPr>
              <p:spPr>
                <a:xfrm>
                  <a:off x="7173741" y="2147628"/>
                  <a:ext cx="84544" cy="84544"/>
                </a:xfrm>
                <a:custGeom>
                  <a:avLst/>
                  <a:gdLst>
                    <a:gd name="connsiteX0" fmla="*/ 42272 w 84544"/>
                    <a:gd name="connsiteY0" fmla="*/ 84545 h 84544"/>
                    <a:gd name="connsiteX1" fmla="*/ 0 w 84544"/>
                    <a:gd name="connsiteY1" fmla="*/ 42272 h 84544"/>
                    <a:gd name="connsiteX2" fmla="*/ 42272 w 84544"/>
                    <a:gd name="connsiteY2" fmla="*/ 0 h 84544"/>
                    <a:gd name="connsiteX3" fmla="*/ 84545 w 84544"/>
                    <a:gd name="connsiteY3" fmla="*/ 42272 h 84544"/>
                    <a:gd name="connsiteX4" fmla="*/ 42272 w 84544"/>
                    <a:gd name="connsiteY4" fmla="*/ 84545 h 84544"/>
                    <a:gd name="connsiteX5" fmla="*/ 42272 w 84544"/>
                    <a:gd name="connsiteY5" fmla="*/ 31769 h 84544"/>
                    <a:gd name="connsiteX6" fmla="*/ 31769 w 84544"/>
                    <a:gd name="connsiteY6" fmla="*/ 42272 h 84544"/>
                    <a:gd name="connsiteX7" fmla="*/ 42272 w 84544"/>
                    <a:gd name="connsiteY7" fmla="*/ 52776 h 84544"/>
                    <a:gd name="connsiteX8" fmla="*/ 52776 w 84544"/>
                    <a:gd name="connsiteY8" fmla="*/ 42272 h 84544"/>
                    <a:gd name="connsiteX9" fmla="*/ 42272 w 84544"/>
                    <a:gd name="connsiteY9" fmla="*/ 31769 h 8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44" h="84544">
                      <a:moveTo>
                        <a:pt x="42272" y="84545"/>
                      </a:moveTo>
                      <a:cubicBezTo>
                        <a:pt x="18926" y="84545"/>
                        <a:pt x="0" y="65619"/>
                        <a:pt x="0" y="42272"/>
                      </a:cubicBezTo>
                      <a:cubicBezTo>
                        <a:pt x="0" y="18926"/>
                        <a:pt x="18926" y="0"/>
                        <a:pt x="42272" y="0"/>
                      </a:cubicBezTo>
                      <a:cubicBezTo>
                        <a:pt x="65619" y="0"/>
                        <a:pt x="84545" y="18926"/>
                        <a:pt x="84545" y="42272"/>
                      </a:cubicBezTo>
                      <a:cubicBezTo>
                        <a:pt x="84523" y="65611"/>
                        <a:pt x="65610" y="84523"/>
                        <a:pt x="42272" y="84545"/>
                      </a:cubicBezTo>
                      <a:close/>
                      <a:moveTo>
                        <a:pt x="42272" y="31769"/>
                      </a:moveTo>
                      <a:cubicBezTo>
                        <a:pt x="36471" y="31769"/>
                        <a:pt x="31769" y="36471"/>
                        <a:pt x="31769" y="42272"/>
                      </a:cubicBezTo>
                      <a:cubicBezTo>
                        <a:pt x="31769" y="48074"/>
                        <a:pt x="36471" y="52776"/>
                        <a:pt x="42272" y="52776"/>
                      </a:cubicBezTo>
                      <a:cubicBezTo>
                        <a:pt x="48073" y="52776"/>
                        <a:pt x="52776" y="48074"/>
                        <a:pt x="52776" y="42272"/>
                      </a:cubicBezTo>
                      <a:cubicBezTo>
                        <a:pt x="52765" y="36477"/>
                        <a:pt x="48069" y="31779"/>
                        <a:pt x="42272" y="31769"/>
                      </a:cubicBezTo>
                      <a:close/>
                    </a:path>
                  </a:pathLst>
                </a:custGeom>
                <a:solidFill>
                  <a:schemeClr val="bg1"/>
                </a:solidFill>
                <a:ln w="1959" cap="flat">
                  <a:no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13FD9B35-8090-EC0C-99E9-6E6A88C4BB45}"/>
                    </a:ext>
                  </a:extLst>
                </p:cNvPr>
                <p:cNvSpPr/>
                <p:nvPr/>
              </p:nvSpPr>
              <p:spPr>
                <a:xfrm>
                  <a:off x="7235413" y="1902570"/>
                  <a:ext cx="165595" cy="165595"/>
                </a:xfrm>
                <a:custGeom>
                  <a:avLst/>
                  <a:gdLst>
                    <a:gd name="connsiteX0" fmla="*/ 82798 w 165595"/>
                    <a:gd name="connsiteY0" fmla="*/ 165595 h 165595"/>
                    <a:gd name="connsiteX1" fmla="*/ 0 w 165595"/>
                    <a:gd name="connsiteY1" fmla="*/ 82798 h 165595"/>
                    <a:gd name="connsiteX2" fmla="*/ 82798 w 165595"/>
                    <a:gd name="connsiteY2" fmla="*/ 0 h 165595"/>
                    <a:gd name="connsiteX3" fmla="*/ 165595 w 165595"/>
                    <a:gd name="connsiteY3" fmla="*/ 82798 h 165595"/>
                    <a:gd name="connsiteX4" fmla="*/ 82798 w 165595"/>
                    <a:gd name="connsiteY4" fmla="*/ 165595 h 165595"/>
                    <a:gd name="connsiteX5" fmla="*/ 82798 w 165595"/>
                    <a:gd name="connsiteY5" fmla="*/ 31769 h 165595"/>
                    <a:gd name="connsiteX6" fmla="*/ 31769 w 165595"/>
                    <a:gd name="connsiteY6" fmla="*/ 82798 h 165595"/>
                    <a:gd name="connsiteX7" fmla="*/ 82798 w 165595"/>
                    <a:gd name="connsiteY7" fmla="*/ 133826 h 165595"/>
                    <a:gd name="connsiteX8" fmla="*/ 133826 w 165595"/>
                    <a:gd name="connsiteY8" fmla="*/ 82798 h 165595"/>
                    <a:gd name="connsiteX9" fmla="*/ 82798 w 165595"/>
                    <a:gd name="connsiteY9" fmla="*/ 31769 h 165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595" h="165595">
                      <a:moveTo>
                        <a:pt x="82798" y="165595"/>
                      </a:moveTo>
                      <a:cubicBezTo>
                        <a:pt x="37070" y="165595"/>
                        <a:pt x="0" y="128526"/>
                        <a:pt x="0" y="82798"/>
                      </a:cubicBezTo>
                      <a:cubicBezTo>
                        <a:pt x="0" y="37070"/>
                        <a:pt x="37070" y="0"/>
                        <a:pt x="82798" y="0"/>
                      </a:cubicBezTo>
                      <a:cubicBezTo>
                        <a:pt x="128525" y="0"/>
                        <a:pt x="165595" y="37070"/>
                        <a:pt x="165595" y="82798"/>
                      </a:cubicBezTo>
                      <a:cubicBezTo>
                        <a:pt x="165540" y="128503"/>
                        <a:pt x="128503" y="165541"/>
                        <a:pt x="82798" y="165595"/>
                      </a:cubicBezTo>
                      <a:close/>
                      <a:moveTo>
                        <a:pt x="82798" y="31769"/>
                      </a:moveTo>
                      <a:cubicBezTo>
                        <a:pt x="54615" y="31769"/>
                        <a:pt x="31769" y="54615"/>
                        <a:pt x="31769" y="82798"/>
                      </a:cubicBezTo>
                      <a:cubicBezTo>
                        <a:pt x="31769" y="110980"/>
                        <a:pt x="54615" y="133826"/>
                        <a:pt x="82798" y="133826"/>
                      </a:cubicBezTo>
                      <a:cubicBezTo>
                        <a:pt x="110981" y="133826"/>
                        <a:pt x="133826" y="110980"/>
                        <a:pt x="133826" y="82798"/>
                      </a:cubicBezTo>
                      <a:cubicBezTo>
                        <a:pt x="133793" y="54629"/>
                        <a:pt x="110967" y="31802"/>
                        <a:pt x="82798" y="31769"/>
                      </a:cubicBezTo>
                      <a:close/>
                    </a:path>
                  </a:pathLst>
                </a:custGeom>
                <a:solidFill>
                  <a:schemeClr val="bg1"/>
                </a:solidFill>
                <a:ln w="1959" cap="flat">
                  <a:noFill/>
                  <a:prstDash val="solid"/>
                  <a:miter/>
                </a:ln>
              </p:spPr>
              <p:txBody>
                <a:bodyPr rtlCol="0" anchor="ctr"/>
                <a:lstStyle/>
                <a:p>
                  <a:endParaRPr lang="en-US"/>
                </a:p>
              </p:txBody>
            </p:sp>
            <p:sp>
              <p:nvSpPr>
                <p:cNvPr id="267" name="Freeform 266">
                  <a:extLst>
                    <a:ext uri="{FF2B5EF4-FFF2-40B4-BE49-F238E27FC236}">
                      <a16:creationId xmlns:a16="http://schemas.microsoft.com/office/drawing/2014/main" id="{1CA41B00-3981-B578-5FA3-63471C6748A0}"/>
                    </a:ext>
                  </a:extLst>
                </p:cNvPr>
                <p:cNvSpPr/>
                <p:nvPr/>
              </p:nvSpPr>
              <p:spPr>
                <a:xfrm>
                  <a:off x="7240297" y="1908190"/>
                  <a:ext cx="93579" cy="93579"/>
                </a:xfrm>
                <a:custGeom>
                  <a:avLst/>
                  <a:gdLst>
                    <a:gd name="connsiteX0" fmla="*/ 77695 w 93579"/>
                    <a:gd name="connsiteY0" fmla="*/ 93579 h 93579"/>
                    <a:gd name="connsiteX1" fmla="*/ 15884 w 93579"/>
                    <a:gd name="connsiteY1" fmla="*/ 93579 h 93579"/>
                    <a:gd name="connsiteX2" fmla="*/ 0 w 93579"/>
                    <a:gd name="connsiteY2" fmla="*/ 77695 h 93579"/>
                    <a:gd name="connsiteX3" fmla="*/ 15884 w 93579"/>
                    <a:gd name="connsiteY3" fmla="*/ 61810 h 93579"/>
                    <a:gd name="connsiteX4" fmla="*/ 61810 w 93579"/>
                    <a:gd name="connsiteY4" fmla="*/ 61810 h 93579"/>
                    <a:gd name="connsiteX5" fmla="*/ 61810 w 93579"/>
                    <a:gd name="connsiteY5" fmla="*/ 15884 h 93579"/>
                    <a:gd name="connsiteX6" fmla="*/ 77695 w 93579"/>
                    <a:gd name="connsiteY6" fmla="*/ 0 h 93579"/>
                    <a:gd name="connsiteX7" fmla="*/ 93579 w 93579"/>
                    <a:gd name="connsiteY7" fmla="*/ 15884 h 93579"/>
                    <a:gd name="connsiteX8" fmla="*/ 93579 w 93579"/>
                    <a:gd name="connsiteY8" fmla="*/ 77695 h 93579"/>
                    <a:gd name="connsiteX9" fmla="*/ 77695 w 93579"/>
                    <a:gd name="connsiteY9" fmla="*/ 93579 h 9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579" h="93579">
                      <a:moveTo>
                        <a:pt x="77695" y="93579"/>
                      </a:moveTo>
                      <a:lnTo>
                        <a:pt x="15884" y="93579"/>
                      </a:lnTo>
                      <a:cubicBezTo>
                        <a:pt x="7112" y="93579"/>
                        <a:pt x="0" y="86468"/>
                        <a:pt x="0" y="77695"/>
                      </a:cubicBezTo>
                      <a:cubicBezTo>
                        <a:pt x="0" y="68922"/>
                        <a:pt x="7112" y="61810"/>
                        <a:pt x="15884" y="61810"/>
                      </a:cubicBezTo>
                      <a:lnTo>
                        <a:pt x="61810" y="61810"/>
                      </a:lnTo>
                      <a:lnTo>
                        <a:pt x="61810" y="15884"/>
                      </a:lnTo>
                      <a:cubicBezTo>
                        <a:pt x="61810" y="7112"/>
                        <a:pt x="68922" y="0"/>
                        <a:pt x="77695" y="0"/>
                      </a:cubicBezTo>
                      <a:cubicBezTo>
                        <a:pt x="86468" y="0"/>
                        <a:pt x="93579" y="7112"/>
                        <a:pt x="93579" y="15884"/>
                      </a:cubicBezTo>
                      <a:lnTo>
                        <a:pt x="93579" y="77695"/>
                      </a:lnTo>
                      <a:cubicBezTo>
                        <a:pt x="93579" y="86468"/>
                        <a:pt x="86468" y="93579"/>
                        <a:pt x="77695" y="93579"/>
                      </a:cubicBezTo>
                      <a:close/>
                    </a:path>
                  </a:pathLst>
                </a:custGeom>
                <a:solidFill>
                  <a:schemeClr val="bg1"/>
                </a:solidFill>
                <a:ln w="1959" cap="flat">
                  <a:noFill/>
                  <a:prstDash val="solid"/>
                  <a:miter/>
                </a:ln>
              </p:spPr>
              <p:txBody>
                <a:bodyPr rtlCol="0" anchor="ctr"/>
                <a:lstStyle/>
                <a:p>
                  <a:endParaRPr lang="en-US"/>
                </a:p>
              </p:txBody>
            </p:sp>
          </p:grpSp>
        </p:grpSp>
        <p:pic>
          <p:nvPicPr>
            <p:cNvPr id="291" name="Picture 290" descr="A person sitting on a bar graph&#10;&#10;Description automatically generated">
              <a:extLst>
                <a:ext uri="{FF2B5EF4-FFF2-40B4-BE49-F238E27FC236}">
                  <a16:creationId xmlns:a16="http://schemas.microsoft.com/office/drawing/2014/main" id="{D03A80CA-6E51-96BF-0555-1A7D3186BA28}"/>
                </a:ext>
              </a:extLst>
            </p:cNvPr>
            <p:cNvPicPr>
              <a:picLocks noChangeAspect="1"/>
            </p:cNvPicPr>
            <p:nvPr/>
          </p:nvPicPr>
          <p:blipFill>
            <a:blip r:embed="rId6"/>
            <a:stretch>
              <a:fillRect/>
            </a:stretch>
          </p:blipFill>
          <p:spPr>
            <a:xfrm>
              <a:off x="6199256" y="1596371"/>
              <a:ext cx="1467621" cy="1467621"/>
            </a:xfrm>
            <a:prstGeom prst="rect">
              <a:avLst/>
            </a:prstGeom>
          </p:spPr>
        </p:pic>
      </p:grpSp>
      <p:grpSp>
        <p:nvGrpSpPr>
          <p:cNvPr id="8" name="Group 7">
            <a:extLst>
              <a:ext uri="{FF2B5EF4-FFF2-40B4-BE49-F238E27FC236}">
                <a16:creationId xmlns:a16="http://schemas.microsoft.com/office/drawing/2014/main" id="{37951C43-57F5-F391-0F76-640F545ECF32}"/>
              </a:ext>
            </a:extLst>
          </p:cNvPr>
          <p:cNvGrpSpPr/>
          <p:nvPr/>
        </p:nvGrpSpPr>
        <p:grpSpPr>
          <a:xfrm>
            <a:off x="6577624" y="3678731"/>
            <a:ext cx="2268295" cy="2198745"/>
            <a:chOff x="6577624" y="3678731"/>
            <a:chExt cx="2268295" cy="2198745"/>
          </a:xfrm>
        </p:grpSpPr>
        <p:sp>
          <p:nvSpPr>
            <p:cNvPr id="165" name="TextBox 164">
              <a:extLst>
                <a:ext uri="{FF2B5EF4-FFF2-40B4-BE49-F238E27FC236}">
                  <a16:creationId xmlns:a16="http://schemas.microsoft.com/office/drawing/2014/main" id="{55DD402E-C5DD-D0A2-5C5B-4252E1999600}"/>
                </a:ext>
              </a:extLst>
            </p:cNvPr>
            <p:cNvSpPr txBox="1"/>
            <p:nvPr/>
          </p:nvSpPr>
          <p:spPr>
            <a:xfrm>
              <a:off x="7557740" y="5138812"/>
              <a:ext cx="1288179" cy="738664"/>
            </a:xfrm>
            <a:prstGeom prst="rect">
              <a:avLst/>
            </a:prstGeom>
            <a:noFill/>
          </p:spPr>
          <p:txBody>
            <a:bodyPr wrap="square" lIns="0" tIns="0" rIns="0" bIns="0" rtlCol="0" anchor="t">
              <a:spAutoFit/>
            </a:bodyPr>
            <a:lstStyle/>
            <a:p>
              <a:r>
                <a:rPr lang="en-US" sz="1200" b="0">
                  <a:solidFill>
                    <a:schemeClr val="tx1"/>
                  </a:solidFill>
                </a:rPr>
                <a:t>How to make GDCs Global – DI-Managed &amp; Centralized</a:t>
              </a:r>
            </a:p>
          </p:txBody>
        </p:sp>
        <p:grpSp>
          <p:nvGrpSpPr>
            <p:cNvPr id="286" name="Group 285">
              <a:extLst>
                <a:ext uri="{FF2B5EF4-FFF2-40B4-BE49-F238E27FC236}">
                  <a16:creationId xmlns:a16="http://schemas.microsoft.com/office/drawing/2014/main" id="{60F20BD9-F6CB-08B4-D823-87C7610DCAF1}"/>
                </a:ext>
              </a:extLst>
            </p:cNvPr>
            <p:cNvGrpSpPr/>
            <p:nvPr/>
          </p:nvGrpSpPr>
          <p:grpSpPr>
            <a:xfrm>
              <a:off x="6577624" y="5036622"/>
              <a:ext cx="848191" cy="827202"/>
              <a:chOff x="7137947" y="5040167"/>
              <a:chExt cx="848191" cy="827202"/>
            </a:xfrm>
          </p:grpSpPr>
          <p:sp>
            <p:nvSpPr>
              <p:cNvPr id="46" name="Oval 45">
                <a:extLst>
                  <a:ext uri="{FF2B5EF4-FFF2-40B4-BE49-F238E27FC236}">
                    <a16:creationId xmlns:a16="http://schemas.microsoft.com/office/drawing/2014/main" id="{0036E6DD-74D4-9C0C-D260-0B085F762BA9}"/>
                  </a:ext>
                </a:extLst>
              </p:cNvPr>
              <p:cNvSpPr/>
              <p:nvPr/>
            </p:nvSpPr>
            <p:spPr>
              <a:xfrm>
                <a:off x="7137947" y="5181569"/>
                <a:ext cx="685800" cy="685800"/>
              </a:xfrm>
              <a:prstGeom prst="ellipse">
                <a:avLst/>
              </a:prstGeom>
              <a:gradFill>
                <a:gsLst>
                  <a:gs pos="80000">
                    <a:schemeClr val="accent5">
                      <a:lumMod val="75000"/>
                    </a:schemeClr>
                  </a:gs>
                  <a:gs pos="6000">
                    <a:schemeClr val="accent5"/>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DDC6A2F7-8C94-D677-23E2-EEFDD0DEFFD5}"/>
                  </a:ext>
                </a:extLst>
              </p:cNvPr>
              <p:cNvSpPr/>
              <p:nvPr/>
            </p:nvSpPr>
            <p:spPr>
              <a:xfrm>
                <a:off x="7652961" y="5040167"/>
                <a:ext cx="333177" cy="333177"/>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6</a:t>
                </a:r>
              </a:p>
            </p:txBody>
          </p:sp>
          <p:grpSp>
            <p:nvGrpSpPr>
              <p:cNvPr id="269" name="Graphic 218">
                <a:extLst>
                  <a:ext uri="{FF2B5EF4-FFF2-40B4-BE49-F238E27FC236}">
                    <a16:creationId xmlns:a16="http://schemas.microsoft.com/office/drawing/2014/main" id="{2B42F00B-ADEE-F463-73D9-2A10F6844043}"/>
                  </a:ext>
                </a:extLst>
              </p:cNvPr>
              <p:cNvGrpSpPr/>
              <p:nvPr/>
            </p:nvGrpSpPr>
            <p:grpSpPr>
              <a:xfrm>
                <a:off x="7345160" y="5346981"/>
                <a:ext cx="271373" cy="354975"/>
                <a:chOff x="7345160" y="5346981"/>
                <a:chExt cx="271373" cy="354975"/>
              </a:xfrm>
              <a:solidFill>
                <a:schemeClr val="bg1"/>
              </a:solidFill>
            </p:grpSpPr>
            <p:sp>
              <p:nvSpPr>
                <p:cNvPr id="270" name="Freeform 269">
                  <a:extLst>
                    <a:ext uri="{FF2B5EF4-FFF2-40B4-BE49-F238E27FC236}">
                      <a16:creationId xmlns:a16="http://schemas.microsoft.com/office/drawing/2014/main" id="{1E3B4038-18D1-6BE6-A330-BDCA0CB75ACB}"/>
                    </a:ext>
                  </a:extLst>
                </p:cNvPr>
                <p:cNvSpPr/>
                <p:nvPr/>
              </p:nvSpPr>
              <p:spPr>
                <a:xfrm>
                  <a:off x="7421635" y="5423184"/>
                  <a:ext cx="116792" cy="116792"/>
                </a:xfrm>
                <a:custGeom>
                  <a:avLst/>
                  <a:gdLst>
                    <a:gd name="connsiteX0" fmla="*/ 58396 w 116792"/>
                    <a:gd name="connsiteY0" fmla="*/ 116792 h 116792"/>
                    <a:gd name="connsiteX1" fmla="*/ 0 w 116792"/>
                    <a:gd name="connsiteY1" fmla="*/ 58396 h 116792"/>
                    <a:gd name="connsiteX2" fmla="*/ 58396 w 116792"/>
                    <a:gd name="connsiteY2" fmla="*/ 0 h 116792"/>
                    <a:gd name="connsiteX3" fmla="*/ 116792 w 116792"/>
                    <a:gd name="connsiteY3" fmla="*/ 58396 h 116792"/>
                    <a:gd name="connsiteX4" fmla="*/ 116792 w 116792"/>
                    <a:gd name="connsiteY4" fmla="*/ 58438 h 116792"/>
                    <a:gd name="connsiteX5" fmla="*/ 58396 w 116792"/>
                    <a:gd name="connsiteY5" fmla="*/ 116792 h 116792"/>
                    <a:gd name="connsiteX6" fmla="*/ 58396 w 116792"/>
                    <a:gd name="connsiteY6" fmla="*/ 33441 h 116792"/>
                    <a:gd name="connsiteX7" fmla="*/ 33441 w 116792"/>
                    <a:gd name="connsiteY7" fmla="*/ 58396 h 116792"/>
                    <a:gd name="connsiteX8" fmla="*/ 58396 w 116792"/>
                    <a:gd name="connsiteY8" fmla="*/ 83351 h 116792"/>
                    <a:gd name="connsiteX9" fmla="*/ 83351 w 116792"/>
                    <a:gd name="connsiteY9" fmla="*/ 58438 h 116792"/>
                    <a:gd name="connsiteX10" fmla="*/ 58480 w 116792"/>
                    <a:gd name="connsiteY10" fmla="*/ 33358 h 116792"/>
                    <a:gd name="connsiteX11" fmla="*/ 58396 w 116792"/>
                    <a:gd name="connsiteY11" fmla="*/ 33357 h 1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92" h="116792">
                      <a:moveTo>
                        <a:pt x="58396" y="116792"/>
                      </a:moveTo>
                      <a:cubicBezTo>
                        <a:pt x="26145" y="116792"/>
                        <a:pt x="0" y="90647"/>
                        <a:pt x="0" y="58396"/>
                      </a:cubicBezTo>
                      <a:cubicBezTo>
                        <a:pt x="0" y="26145"/>
                        <a:pt x="26145" y="0"/>
                        <a:pt x="58396" y="0"/>
                      </a:cubicBezTo>
                      <a:cubicBezTo>
                        <a:pt x="90648" y="0"/>
                        <a:pt x="116792" y="26145"/>
                        <a:pt x="116792" y="58396"/>
                      </a:cubicBezTo>
                      <a:cubicBezTo>
                        <a:pt x="116792" y="58410"/>
                        <a:pt x="116792" y="58424"/>
                        <a:pt x="116792" y="58438"/>
                      </a:cubicBezTo>
                      <a:cubicBezTo>
                        <a:pt x="116700" y="90644"/>
                        <a:pt x="90602" y="116723"/>
                        <a:pt x="58396" y="116792"/>
                      </a:cubicBezTo>
                      <a:close/>
                      <a:moveTo>
                        <a:pt x="58396" y="33441"/>
                      </a:moveTo>
                      <a:cubicBezTo>
                        <a:pt x="44614" y="33441"/>
                        <a:pt x="33441" y="44614"/>
                        <a:pt x="33441" y="58396"/>
                      </a:cubicBezTo>
                      <a:cubicBezTo>
                        <a:pt x="33441" y="72179"/>
                        <a:pt x="44614" y="83351"/>
                        <a:pt x="58396" y="83351"/>
                      </a:cubicBezTo>
                      <a:cubicBezTo>
                        <a:pt x="72162" y="83351"/>
                        <a:pt x="83328" y="72204"/>
                        <a:pt x="83351" y="58438"/>
                      </a:cubicBezTo>
                      <a:cubicBezTo>
                        <a:pt x="83409" y="44644"/>
                        <a:pt x="72274" y="33415"/>
                        <a:pt x="58480" y="33358"/>
                      </a:cubicBezTo>
                      <a:cubicBezTo>
                        <a:pt x="58452" y="33357"/>
                        <a:pt x="58424" y="33357"/>
                        <a:pt x="58396" y="33357"/>
                      </a:cubicBezTo>
                      <a:close/>
                    </a:path>
                  </a:pathLst>
                </a:custGeom>
                <a:solidFill>
                  <a:schemeClr val="bg1"/>
                </a:solidFill>
                <a:ln w="2068" cap="flat">
                  <a:noFill/>
                  <a:prstDash val="solid"/>
                  <a:miter/>
                </a:ln>
              </p:spPr>
              <p:txBody>
                <a:bodyPr rtlCol="0" anchor="ctr"/>
                <a:lstStyle/>
                <a:p>
                  <a:endParaRPr lang="en-US"/>
                </a:p>
              </p:txBody>
            </p:sp>
            <p:sp>
              <p:nvSpPr>
                <p:cNvPr id="271" name="Freeform 270">
                  <a:extLst>
                    <a:ext uri="{FF2B5EF4-FFF2-40B4-BE49-F238E27FC236}">
                      <a16:creationId xmlns:a16="http://schemas.microsoft.com/office/drawing/2014/main" id="{7F080286-3249-48B8-A61D-8D0F11BD89B1}"/>
                    </a:ext>
                  </a:extLst>
                </p:cNvPr>
                <p:cNvSpPr/>
                <p:nvPr/>
              </p:nvSpPr>
              <p:spPr>
                <a:xfrm>
                  <a:off x="7345160" y="5346981"/>
                  <a:ext cx="271373" cy="354975"/>
                </a:xfrm>
                <a:custGeom>
                  <a:avLst/>
                  <a:gdLst>
                    <a:gd name="connsiteX0" fmla="*/ 135687 w 271373"/>
                    <a:gd name="connsiteY0" fmla="*/ 354975 h 354975"/>
                    <a:gd name="connsiteX1" fmla="*/ 123146 w 271373"/>
                    <a:gd name="connsiteY1" fmla="*/ 349207 h 354975"/>
                    <a:gd name="connsiteX2" fmla="*/ 62535 w 271373"/>
                    <a:gd name="connsiteY2" fmla="*/ 271206 h 354975"/>
                    <a:gd name="connsiteX3" fmla="*/ 0 w 271373"/>
                    <a:gd name="connsiteY3" fmla="*/ 135687 h 354975"/>
                    <a:gd name="connsiteX4" fmla="*/ 135687 w 271373"/>
                    <a:gd name="connsiteY4" fmla="*/ 0 h 354975"/>
                    <a:gd name="connsiteX5" fmla="*/ 271373 w 271373"/>
                    <a:gd name="connsiteY5" fmla="*/ 135687 h 354975"/>
                    <a:gd name="connsiteX6" fmla="*/ 208859 w 271373"/>
                    <a:gd name="connsiteY6" fmla="*/ 271206 h 354975"/>
                    <a:gd name="connsiteX7" fmla="*/ 148248 w 271373"/>
                    <a:gd name="connsiteY7" fmla="*/ 349207 h 354975"/>
                    <a:gd name="connsiteX8" fmla="*/ 135687 w 271373"/>
                    <a:gd name="connsiteY8" fmla="*/ 354975 h 354975"/>
                    <a:gd name="connsiteX9" fmla="*/ 135687 w 271373"/>
                    <a:gd name="connsiteY9" fmla="*/ 33441 h 354975"/>
                    <a:gd name="connsiteX10" fmla="*/ 33441 w 271373"/>
                    <a:gd name="connsiteY10" fmla="*/ 135687 h 354975"/>
                    <a:gd name="connsiteX11" fmla="*/ 89747 w 271373"/>
                    <a:gd name="connsiteY11" fmla="*/ 251768 h 354975"/>
                    <a:gd name="connsiteX12" fmla="*/ 135728 w 271373"/>
                    <a:gd name="connsiteY12" fmla="*/ 312192 h 354975"/>
                    <a:gd name="connsiteX13" fmla="*/ 181710 w 271373"/>
                    <a:gd name="connsiteY13" fmla="*/ 251768 h 354975"/>
                    <a:gd name="connsiteX14" fmla="*/ 238016 w 271373"/>
                    <a:gd name="connsiteY14" fmla="*/ 135687 h 354975"/>
                    <a:gd name="connsiteX15" fmla="*/ 135687 w 271373"/>
                    <a:gd name="connsiteY15" fmla="*/ 33441 h 35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1373" h="354975">
                      <a:moveTo>
                        <a:pt x="135687" y="354975"/>
                      </a:moveTo>
                      <a:cubicBezTo>
                        <a:pt x="130871" y="354948"/>
                        <a:pt x="126300" y="352846"/>
                        <a:pt x="123146" y="349207"/>
                      </a:cubicBezTo>
                      <a:cubicBezTo>
                        <a:pt x="121913" y="347786"/>
                        <a:pt x="92485" y="313843"/>
                        <a:pt x="62535" y="271206"/>
                      </a:cubicBezTo>
                      <a:cubicBezTo>
                        <a:pt x="21047" y="211974"/>
                        <a:pt x="0" y="166431"/>
                        <a:pt x="0" y="135687"/>
                      </a:cubicBezTo>
                      <a:cubicBezTo>
                        <a:pt x="0" y="60749"/>
                        <a:pt x="60749" y="0"/>
                        <a:pt x="135687" y="0"/>
                      </a:cubicBezTo>
                      <a:cubicBezTo>
                        <a:pt x="210623" y="0"/>
                        <a:pt x="271373" y="60749"/>
                        <a:pt x="271373" y="135687"/>
                      </a:cubicBezTo>
                      <a:cubicBezTo>
                        <a:pt x="271373" y="166431"/>
                        <a:pt x="250326" y="212036"/>
                        <a:pt x="208859" y="271206"/>
                      </a:cubicBezTo>
                      <a:cubicBezTo>
                        <a:pt x="178972" y="313843"/>
                        <a:pt x="149544" y="347786"/>
                        <a:pt x="148248" y="349207"/>
                      </a:cubicBezTo>
                      <a:cubicBezTo>
                        <a:pt x="145089" y="352852"/>
                        <a:pt x="140510" y="354954"/>
                        <a:pt x="135687" y="354975"/>
                      </a:cubicBezTo>
                      <a:close/>
                      <a:moveTo>
                        <a:pt x="135687" y="33441"/>
                      </a:moveTo>
                      <a:cubicBezTo>
                        <a:pt x="79256" y="33533"/>
                        <a:pt x="33533" y="79256"/>
                        <a:pt x="33441" y="135687"/>
                      </a:cubicBezTo>
                      <a:cubicBezTo>
                        <a:pt x="33441" y="149021"/>
                        <a:pt x="40756" y="181856"/>
                        <a:pt x="89747" y="251768"/>
                      </a:cubicBezTo>
                      <a:cubicBezTo>
                        <a:pt x="106969" y="276389"/>
                        <a:pt x="124379" y="298377"/>
                        <a:pt x="135728" y="312192"/>
                      </a:cubicBezTo>
                      <a:cubicBezTo>
                        <a:pt x="147036" y="298377"/>
                        <a:pt x="164446" y="276389"/>
                        <a:pt x="181710" y="251768"/>
                      </a:cubicBezTo>
                      <a:cubicBezTo>
                        <a:pt x="230701" y="181856"/>
                        <a:pt x="238016" y="149021"/>
                        <a:pt x="238016" y="135687"/>
                      </a:cubicBezTo>
                      <a:cubicBezTo>
                        <a:pt x="237924" y="79223"/>
                        <a:pt x="192149" y="33487"/>
                        <a:pt x="135687" y="33441"/>
                      </a:cubicBezTo>
                      <a:close/>
                    </a:path>
                  </a:pathLst>
                </a:custGeom>
                <a:solidFill>
                  <a:schemeClr val="bg1"/>
                </a:solidFill>
                <a:ln w="2068" cap="flat">
                  <a:noFill/>
                  <a:prstDash val="solid"/>
                  <a:miter/>
                </a:ln>
              </p:spPr>
              <p:txBody>
                <a:bodyPr rtlCol="0" anchor="ctr"/>
                <a:lstStyle/>
                <a:p>
                  <a:endParaRPr lang="en-US"/>
                </a:p>
              </p:txBody>
            </p:sp>
          </p:grpSp>
        </p:grpSp>
        <p:pic>
          <p:nvPicPr>
            <p:cNvPr id="293" name="Picture 292" descr="A group of people working on a light bulb&#10;&#10;Description automatically generated">
              <a:extLst>
                <a:ext uri="{FF2B5EF4-FFF2-40B4-BE49-F238E27FC236}">
                  <a16:creationId xmlns:a16="http://schemas.microsoft.com/office/drawing/2014/main" id="{3DF9BD39-4CA1-03A2-404D-3E924D22394E}"/>
                </a:ext>
              </a:extLst>
            </p:cNvPr>
            <p:cNvPicPr>
              <a:picLocks noChangeAspect="1"/>
            </p:cNvPicPr>
            <p:nvPr/>
          </p:nvPicPr>
          <p:blipFill>
            <a:blip r:embed="rId7"/>
            <a:stretch>
              <a:fillRect/>
            </a:stretch>
          </p:blipFill>
          <p:spPr>
            <a:xfrm>
              <a:off x="7360864" y="3678731"/>
              <a:ext cx="1298447" cy="1298447"/>
            </a:xfrm>
            <a:prstGeom prst="rect">
              <a:avLst/>
            </a:prstGeom>
          </p:spPr>
        </p:pic>
      </p:grpSp>
    </p:spTree>
    <p:custDataLst>
      <p:tags r:id="rId1"/>
    </p:custDataLst>
    <p:extLst>
      <p:ext uri="{BB962C8B-B14F-4D97-AF65-F5344CB8AC3E}">
        <p14:creationId xmlns:p14="http://schemas.microsoft.com/office/powerpoint/2010/main" val="2506911345"/>
      </p:ext>
    </p:extLst>
  </p:cSld>
  <p:clrMapOvr>
    <a:masterClrMapping/>
  </p:clrMapOvr>
  <mc:AlternateContent xmlns:mc="http://schemas.openxmlformats.org/markup-compatibility/2006" xmlns:p14="http://schemas.microsoft.com/office/powerpoint/2010/main">
    <mc:Choice Requires="p14">
      <p:transition spd="med" p14:dur="700" advTm="87284">
        <p:fade/>
      </p:transition>
    </mc:Choice>
    <mc:Fallback xmlns="">
      <p:transition spd="med" advTm="872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D1204-F416-4A51-A2EC-536FDDEB1911}"/>
              </a:ext>
            </a:extLst>
          </p:cNvPr>
          <p:cNvSpPr>
            <a:spLocks noGrp="1"/>
          </p:cNvSpPr>
          <p:nvPr>
            <p:ph type="ctrTitle"/>
          </p:nvPr>
        </p:nvSpPr>
        <p:spPr>
          <a:xfrm>
            <a:off x="433754" y="360609"/>
            <a:ext cx="11326446" cy="1022713"/>
          </a:xfrm>
        </p:spPr>
        <p:txBody>
          <a:bodyPr>
            <a:noAutofit/>
          </a:bodyPr>
          <a:lstStyle/>
          <a:p>
            <a:r>
              <a:rPr lang="en-US" sz="3000"/>
              <a:t>Resource request and scheduling : global processes and tools</a:t>
            </a:r>
            <a:br>
              <a:rPr lang="en-US" sz="3000"/>
            </a:br>
            <a:r>
              <a:rPr lang="en-US" sz="3000"/>
              <a:t>Open recruitment demand : global processes and tools</a:t>
            </a:r>
          </a:p>
        </p:txBody>
      </p:sp>
      <p:grpSp>
        <p:nvGrpSpPr>
          <p:cNvPr id="5" name="Group 4">
            <a:extLst>
              <a:ext uri="{FF2B5EF4-FFF2-40B4-BE49-F238E27FC236}">
                <a16:creationId xmlns:a16="http://schemas.microsoft.com/office/drawing/2014/main" id="{7EC122E5-61C7-EFFE-0C18-299D7E5A18D0}"/>
              </a:ext>
            </a:extLst>
          </p:cNvPr>
          <p:cNvGrpSpPr/>
          <p:nvPr/>
        </p:nvGrpSpPr>
        <p:grpSpPr>
          <a:xfrm>
            <a:off x="433754" y="1459521"/>
            <a:ext cx="1532475" cy="3379179"/>
            <a:chOff x="433754" y="2258579"/>
            <a:chExt cx="1532475" cy="2716638"/>
          </a:xfrm>
        </p:grpSpPr>
        <p:sp>
          <p:nvSpPr>
            <p:cNvPr id="6" name="Rectangle: Rounded Corners 14">
              <a:extLst>
                <a:ext uri="{FF2B5EF4-FFF2-40B4-BE49-F238E27FC236}">
                  <a16:creationId xmlns:a16="http://schemas.microsoft.com/office/drawing/2014/main" id="{BE6B3C4D-8F48-8450-E21F-14957EA4E363}"/>
                </a:ext>
              </a:extLst>
            </p:cNvPr>
            <p:cNvSpPr/>
            <p:nvPr/>
          </p:nvSpPr>
          <p:spPr>
            <a:xfrm>
              <a:off x="433754" y="2258579"/>
              <a:ext cx="1532475" cy="2716638"/>
            </a:xfrm>
            <a:prstGeom prst="roundRect">
              <a:avLst>
                <a:gd name="adj" fmla="val 9209"/>
              </a:avLst>
            </a:prstGeom>
            <a:solidFill>
              <a:schemeClr val="accent2"/>
            </a:solidFill>
            <a:ln>
              <a:noFill/>
            </a:ln>
          </p:spPr>
          <p:style>
            <a:lnRef idx="3">
              <a:schemeClr val="lt1"/>
            </a:lnRef>
            <a:fillRef idx="1">
              <a:schemeClr val="accent2"/>
            </a:fillRef>
            <a:effectRef idx="1">
              <a:schemeClr val="accent2"/>
            </a:effectRef>
            <a:fontRef idx="minor">
              <a:schemeClr val="lt1"/>
            </a:fontRef>
          </p:style>
          <p:txBody>
            <a:bodyPr lIns="0" tIns="216000" rIns="0" bIns="0" rtlCol="0" anchor="t"/>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100" b="1" i="0" u="none" strike="noStrike" kern="1200" cap="none" spc="0" normalizeH="0" baseline="0" noProof="0">
                  <a:ln>
                    <a:noFill/>
                  </a:ln>
                  <a:solidFill>
                    <a:srgbClr val="FFFFFF"/>
                  </a:solidFill>
                  <a:effectLst/>
                  <a:uLnTx/>
                  <a:uFillTx/>
                  <a:ea typeface="+mn-ea"/>
                  <a:cs typeface="+mn-cs"/>
                </a:rPr>
                <a:t>Global scheduling coordinator:</a:t>
              </a:r>
            </a:p>
          </p:txBody>
        </p:sp>
        <p:sp>
          <p:nvSpPr>
            <p:cNvPr id="7" name="Rectangle: Rounded Corners 45">
              <a:extLst>
                <a:ext uri="{FF2B5EF4-FFF2-40B4-BE49-F238E27FC236}">
                  <a16:creationId xmlns:a16="http://schemas.microsoft.com/office/drawing/2014/main" id="{C5E3869C-45A7-26D6-3566-24E8DAA3181A}"/>
                </a:ext>
              </a:extLst>
            </p:cNvPr>
            <p:cNvSpPr/>
            <p:nvPr/>
          </p:nvSpPr>
          <p:spPr>
            <a:xfrm>
              <a:off x="587991" y="3062259"/>
              <a:ext cx="1224000" cy="514582"/>
            </a:xfrm>
            <a:prstGeom prst="roundRect">
              <a:avLst>
                <a:gd name="adj" fmla="val 9209"/>
              </a:avLst>
            </a:prstGeom>
            <a:solidFill>
              <a:schemeClr val="bg1"/>
            </a:solidFill>
            <a:ln>
              <a:noFill/>
            </a:ln>
          </p:spPr>
          <p:style>
            <a:lnRef idx="3">
              <a:schemeClr val="lt1"/>
            </a:lnRef>
            <a:fillRef idx="1">
              <a:schemeClr val="accent2"/>
            </a:fillRef>
            <a:effectRef idx="1">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000" b="0" i="0" u="none" strike="noStrike" kern="1200" cap="none" spc="0" normalizeH="0" baseline="0" noProof="0">
                  <a:ln>
                    <a:noFill/>
                  </a:ln>
                  <a:solidFill>
                    <a:srgbClr val="3C3C3C"/>
                  </a:solidFill>
                  <a:effectLst/>
                  <a:uLnTx/>
                  <a:uFillTx/>
                  <a:ea typeface="+mn-ea"/>
                  <a:cs typeface="+mn-cs"/>
                </a:rPr>
                <a:t>global overview of scheduled% , of open demand</a:t>
              </a:r>
            </a:p>
          </p:txBody>
        </p:sp>
        <p:sp>
          <p:nvSpPr>
            <p:cNvPr id="8" name="Rectangle: Rounded Corners 46">
              <a:extLst>
                <a:ext uri="{FF2B5EF4-FFF2-40B4-BE49-F238E27FC236}">
                  <a16:creationId xmlns:a16="http://schemas.microsoft.com/office/drawing/2014/main" id="{07D32FCB-D67D-E92D-0739-3D00580CB5F6}"/>
                </a:ext>
              </a:extLst>
            </p:cNvPr>
            <p:cNvSpPr/>
            <p:nvPr/>
          </p:nvSpPr>
          <p:spPr>
            <a:xfrm>
              <a:off x="587991" y="3673508"/>
              <a:ext cx="1224000" cy="514582"/>
            </a:xfrm>
            <a:prstGeom prst="roundRect">
              <a:avLst>
                <a:gd name="adj" fmla="val 9209"/>
              </a:avLst>
            </a:prstGeom>
            <a:solidFill>
              <a:schemeClr val="bg1"/>
            </a:solidFill>
            <a:ln>
              <a:noFill/>
            </a:ln>
          </p:spPr>
          <p:style>
            <a:lnRef idx="3">
              <a:schemeClr val="lt1"/>
            </a:lnRef>
            <a:fillRef idx="1">
              <a:schemeClr val="accent2"/>
            </a:fillRef>
            <a:effectRef idx="1">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000" b="0" i="0" u="none" strike="noStrike" kern="1200" cap="none" spc="0" normalizeH="0" baseline="0" noProof="0">
                  <a:ln>
                    <a:noFill/>
                  </a:ln>
                  <a:solidFill>
                    <a:srgbClr val="3C3C3C"/>
                  </a:solidFill>
                  <a:effectLst/>
                  <a:uLnTx/>
                  <a:uFillTx/>
                  <a:ea typeface="+mn-ea"/>
                  <a:cs typeface="+mn-cs"/>
                </a:rPr>
                <a:t>Escalations</a:t>
              </a:r>
            </a:p>
          </p:txBody>
        </p:sp>
        <p:sp>
          <p:nvSpPr>
            <p:cNvPr id="9" name="Rectangle: Rounded Corners 47">
              <a:extLst>
                <a:ext uri="{FF2B5EF4-FFF2-40B4-BE49-F238E27FC236}">
                  <a16:creationId xmlns:a16="http://schemas.microsoft.com/office/drawing/2014/main" id="{95445B13-7277-738C-2088-B81C4437EFBF}"/>
                </a:ext>
              </a:extLst>
            </p:cNvPr>
            <p:cNvSpPr/>
            <p:nvPr/>
          </p:nvSpPr>
          <p:spPr>
            <a:xfrm>
              <a:off x="587991" y="4284757"/>
              <a:ext cx="1224000" cy="514582"/>
            </a:xfrm>
            <a:prstGeom prst="roundRect">
              <a:avLst>
                <a:gd name="adj" fmla="val 9209"/>
              </a:avLst>
            </a:prstGeom>
            <a:solidFill>
              <a:schemeClr val="bg1"/>
            </a:solidFill>
            <a:ln>
              <a:noFill/>
            </a:ln>
          </p:spPr>
          <p:style>
            <a:lnRef idx="3">
              <a:schemeClr val="lt1"/>
            </a:lnRef>
            <a:fillRef idx="1">
              <a:schemeClr val="accent2"/>
            </a:fillRef>
            <a:effectRef idx="1">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000" b="0" i="0" u="none" strike="noStrike" kern="1200" cap="none" spc="0" normalizeH="0" baseline="0" noProof="0">
                  <a:ln>
                    <a:noFill/>
                  </a:ln>
                  <a:solidFill>
                    <a:srgbClr val="3C3C3C"/>
                  </a:solidFill>
                  <a:effectLst/>
                  <a:uLnTx/>
                  <a:uFillTx/>
                  <a:ea typeface="+mn-ea"/>
                  <a:cs typeface="+mn-cs"/>
                </a:rPr>
                <a:t>ensure strict application of process and tools </a:t>
              </a:r>
              <a:endParaRPr kumimoji="0" lang="en-BE" sz="1000" b="0" i="0" u="sng" strike="noStrike" kern="1200" cap="none" spc="0" normalizeH="0" baseline="0" noProof="0">
                <a:ln>
                  <a:noFill/>
                </a:ln>
                <a:solidFill>
                  <a:srgbClr val="3C3C3C"/>
                </a:solidFill>
                <a:effectLst/>
                <a:uLnTx/>
                <a:uFillTx/>
                <a:ea typeface="+mn-ea"/>
                <a:cs typeface="+mn-cs"/>
              </a:endParaRPr>
            </a:p>
          </p:txBody>
        </p:sp>
      </p:grpSp>
      <p:grpSp>
        <p:nvGrpSpPr>
          <p:cNvPr id="67" name="Group 66">
            <a:extLst>
              <a:ext uri="{FF2B5EF4-FFF2-40B4-BE49-F238E27FC236}">
                <a16:creationId xmlns:a16="http://schemas.microsoft.com/office/drawing/2014/main" id="{18F57E3C-AA36-9FE8-3A4E-6BAD1D5698EF}"/>
              </a:ext>
            </a:extLst>
          </p:cNvPr>
          <p:cNvGrpSpPr/>
          <p:nvPr/>
        </p:nvGrpSpPr>
        <p:grpSpPr>
          <a:xfrm>
            <a:off x="7197370" y="1459521"/>
            <a:ext cx="2059394" cy="4369117"/>
            <a:chOff x="7197370" y="1459521"/>
            <a:chExt cx="2059394" cy="4369117"/>
          </a:xfrm>
        </p:grpSpPr>
        <p:sp>
          <p:nvSpPr>
            <p:cNvPr id="10" name="TextBox 9">
              <a:extLst>
                <a:ext uri="{FF2B5EF4-FFF2-40B4-BE49-F238E27FC236}">
                  <a16:creationId xmlns:a16="http://schemas.microsoft.com/office/drawing/2014/main" id="{AF8668C4-F3F1-8502-689D-7C0D59EEDE3D}"/>
                </a:ext>
              </a:extLst>
            </p:cNvPr>
            <p:cNvSpPr txBox="1"/>
            <p:nvPr/>
          </p:nvSpPr>
          <p:spPr>
            <a:xfrm>
              <a:off x="7197370" y="4951475"/>
              <a:ext cx="2059394" cy="8771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1" strike="noStrike" kern="1200" cap="none" spc="0" normalizeH="0" baseline="0" noProof="0" err="1">
                  <a:ln>
                    <a:noFill/>
                  </a:ln>
                  <a:effectLst/>
                  <a:uLnTx/>
                  <a:uFillTx/>
                </a:rPr>
                <a:t>Devops</a:t>
              </a:r>
              <a:br>
                <a:rPr lang="en-GB" sz="1200" b="1" noProof="0"/>
              </a:br>
              <a:r>
                <a:rPr kumimoji="0" lang="en-GB" sz="1200" strike="noStrike" kern="1200" cap="none" spc="0" normalizeH="0" baseline="0" noProof="0">
                  <a:ln>
                    <a:noFill/>
                  </a:ln>
                  <a:effectLst/>
                  <a:uLnTx/>
                  <a:uFillTx/>
                </a:rPr>
                <a:t>Open Demand</a:t>
              </a:r>
              <a:r>
                <a:rPr lang="en-GB" sz="1200"/>
                <a:t>= to recruit</a:t>
              </a:r>
              <a:endParaRPr kumimoji="0" lang="en-GB" sz="1200" b="1" strike="noStrike" kern="1200" cap="none" spc="0" normalizeH="0" baseline="0" noProof="0">
                <a:ln>
                  <a:noFill/>
                </a:ln>
                <a:effectLst/>
                <a:uLnTx/>
                <a:uFillTx/>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GB" sz="1400" b="1" err="1"/>
                <a:t>IonBiz</a:t>
              </a:r>
              <a:br>
                <a:rPr lang="en-GB" sz="1200" b="1"/>
              </a:br>
              <a:r>
                <a:rPr lang="en-GB" sz="1200"/>
                <a:t>Status “escalation”</a:t>
              </a:r>
              <a:endParaRPr kumimoji="0" lang="en-BE" sz="1200" strike="noStrike" kern="1200" cap="none" spc="0" normalizeH="0" baseline="0" noProof="0">
                <a:ln>
                  <a:noFill/>
                </a:ln>
                <a:effectLst/>
                <a:uLnTx/>
                <a:uFillTx/>
              </a:endParaRPr>
            </a:p>
          </p:txBody>
        </p:sp>
        <p:grpSp>
          <p:nvGrpSpPr>
            <p:cNvPr id="17" name="Group 16">
              <a:extLst>
                <a:ext uri="{FF2B5EF4-FFF2-40B4-BE49-F238E27FC236}">
                  <a16:creationId xmlns:a16="http://schemas.microsoft.com/office/drawing/2014/main" id="{9BE453C9-06A1-6D1A-FDBA-F58F685E8185}"/>
                </a:ext>
              </a:extLst>
            </p:cNvPr>
            <p:cNvGrpSpPr/>
            <p:nvPr/>
          </p:nvGrpSpPr>
          <p:grpSpPr>
            <a:xfrm>
              <a:off x="7201067" y="1459521"/>
              <a:ext cx="2052000" cy="3379179"/>
              <a:chOff x="7197370" y="1612960"/>
              <a:chExt cx="2052000" cy="3379179"/>
            </a:xfrm>
          </p:grpSpPr>
          <p:sp>
            <p:nvSpPr>
              <p:cNvPr id="18" name="Rectangle: Rounded Corners 50">
                <a:extLst>
                  <a:ext uri="{FF2B5EF4-FFF2-40B4-BE49-F238E27FC236}">
                    <a16:creationId xmlns:a16="http://schemas.microsoft.com/office/drawing/2014/main" id="{589D9029-02E2-9FDF-EB2D-EB3081BFE9EB}"/>
                  </a:ext>
                </a:extLst>
              </p:cNvPr>
              <p:cNvSpPr/>
              <p:nvPr/>
            </p:nvSpPr>
            <p:spPr>
              <a:xfrm>
                <a:off x="7197370" y="1612960"/>
                <a:ext cx="2052000" cy="3379179"/>
              </a:xfrm>
              <a:prstGeom prst="roundRect">
                <a:avLst>
                  <a:gd name="adj" fmla="val 8770"/>
                </a:avLst>
              </a:prstGeom>
              <a:solidFill>
                <a:schemeClr val="accent4">
                  <a:lumMod val="20000"/>
                  <a:lumOff val="80000"/>
                </a:schemeClr>
              </a:solidFill>
              <a:ln>
                <a:solidFill>
                  <a:schemeClr val="accent4"/>
                </a:solidFill>
              </a:ln>
              <a:effectLst/>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100" b="0" i="0" u="none" strike="noStrike" kern="1200" cap="none" spc="0" normalizeH="0" baseline="0" noProof="0">
                  <a:ln>
                    <a:noFill/>
                  </a:ln>
                  <a:solidFill>
                    <a:srgbClr val="FFFFFF"/>
                  </a:solidFill>
                  <a:effectLst/>
                  <a:uLnTx/>
                  <a:uFillTx/>
                  <a:ea typeface="+mn-ea"/>
                  <a:cs typeface="+mn-cs"/>
                </a:endParaRPr>
              </a:p>
            </p:txBody>
          </p:sp>
          <p:sp>
            <p:nvSpPr>
              <p:cNvPr id="19" name="Rectangle: Rounded Corners 42">
                <a:extLst>
                  <a:ext uri="{FF2B5EF4-FFF2-40B4-BE49-F238E27FC236}">
                    <a16:creationId xmlns:a16="http://schemas.microsoft.com/office/drawing/2014/main" id="{7940DCFF-3824-B3B7-F693-C0306D23963C}"/>
                  </a:ext>
                </a:extLst>
              </p:cNvPr>
              <p:cNvSpPr/>
              <p:nvPr/>
            </p:nvSpPr>
            <p:spPr>
              <a:xfrm>
                <a:off x="7331830" y="1775475"/>
                <a:ext cx="1783080" cy="731520"/>
              </a:xfrm>
              <a:prstGeom prst="roundRect">
                <a:avLst/>
              </a:prstGeom>
              <a:solidFill>
                <a:schemeClr val="accent4"/>
              </a:solidFill>
              <a:ln>
                <a:noFill/>
              </a:ln>
              <a:effectLst/>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ea typeface="+mn-ea"/>
                    <a:cs typeface="+mn-cs"/>
                  </a:rPr>
                  <a:t>If to be hired (internal/external):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rPr>
                  <a:t>Team Lead</a:t>
                </a:r>
                <a:r>
                  <a:rPr kumimoji="0" lang="en-US" sz="1100" b="0" i="0" u="none" strike="noStrike" kern="1200" cap="none" spc="0" normalizeH="0" baseline="0" noProof="0">
                    <a:ln>
                      <a:noFill/>
                    </a:ln>
                    <a:solidFill>
                      <a:schemeClr val="bg1"/>
                    </a:solidFill>
                    <a:effectLst/>
                    <a:uLnTx/>
                    <a:uFillTx/>
                    <a:ea typeface="+mn-ea"/>
                    <a:cs typeface="+mn-cs"/>
                  </a:rPr>
                  <a:t> registers Open Demand</a:t>
                </a:r>
              </a:p>
            </p:txBody>
          </p:sp>
          <p:sp>
            <p:nvSpPr>
              <p:cNvPr id="20" name="Rectangle: Rounded Corners 41">
                <a:extLst>
                  <a:ext uri="{FF2B5EF4-FFF2-40B4-BE49-F238E27FC236}">
                    <a16:creationId xmlns:a16="http://schemas.microsoft.com/office/drawing/2014/main" id="{7EE36270-6C63-F94A-D804-63C60608C57D}"/>
                  </a:ext>
                </a:extLst>
              </p:cNvPr>
              <p:cNvSpPr/>
              <p:nvPr/>
            </p:nvSpPr>
            <p:spPr>
              <a:xfrm>
                <a:off x="7331830" y="4105020"/>
                <a:ext cx="1783080" cy="731520"/>
              </a:xfrm>
              <a:prstGeom prst="roundRect">
                <a:avLst/>
              </a:prstGeom>
              <a:solidFill>
                <a:schemeClr val="accent4"/>
              </a:solidFill>
              <a:ln>
                <a:noFill/>
              </a:ln>
              <a:effectLst/>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0" i="0" u="none" strike="noStrike" kern="1200" cap="none" spc="0" normalizeH="0" baseline="0" noProof="0">
                    <a:ln>
                      <a:noFill/>
                    </a:ln>
                    <a:solidFill>
                      <a:schemeClr val="bg1"/>
                    </a:solidFill>
                    <a:effectLst/>
                    <a:uLnTx/>
                    <a:uFillTx/>
                    <a:ea typeface="+mn-ea"/>
                    <a:cs typeface="+mn-cs"/>
                  </a:rPr>
                  <a:t>If to be hired (internal/external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0" i="0" u="none" strike="noStrike" kern="1200" cap="none" spc="0" normalizeH="0" baseline="0" noProof="0">
                    <a:ln>
                      <a:noFill/>
                    </a:ln>
                    <a:solidFill>
                      <a:schemeClr val="bg1"/>
                    </a:solidFill>
                    <a:effectLst/>
                    <a:uLnTx/>
                    <a:uFillTx/>
                    <a:ea typeface="+mn-ea"/>
                    <a:cs typeface="+mn-cs"/>
                  </a:rPr>
                  <a:t>Team Lead</a:t>
                </a:r>
                <a:r>
                  <a:rPr kumimoji="0" lang="en-US" sz="1100" b="0" i="0" u="none" strike="noStrike" kern="1200" cap="none" spc="0" normalizeH="0" baseline="0" noProof="0">
                    <a:ln>
                      <a:noFill/>
                    </a:ln>
                    <a:solidFill>
                      <a:schemeClr val="bg1"/>
                    </a:solidFill>
                    <a:effectLst/>
                    <a:uLnTx/>
                    <a:uFillTx/>
                    <a:ea typeface="+mn-ea"/>
                    <a:cs typeface="+mn-cs"/>
                  </a:rPr>
                  <a:t> registers Open Demand</a:t>
                </a:r>
                <a:endParaRPr kumimoji="0" lang="en-MY" sz="1100" b="0" i="0" u="none" strike="noStrike" kern="1200" cap="none" spc="0" normalizeH="0" baseline="0" noProof="0">
                  <a:ln>
                    <a:noFill/>
                  </a:ln>
                  <a:solidFill>
                    <a:schemeClr val="bg1"/>
                  </a:solidFill>
                  <a:effectLst/>
                  <a:uLnTx/>
                  <a:uFillTx/>
                  <a:ea typeface="+mn-ea"/>
                  <a:cs typeface="+mn-cs"/>
                </a:endParaRPr>
              </a:p>
            </p:txBody>
          </p:sp>
        </p:grpSp>
      </p:grpSp>
      <p:grpSp>
        <p:nvGrpSpPr>
          <p:cNvPr id="65" name="Group 64">
            <a:extLst>
              <a:ext uri="{FF2B5EF4-FFF2-40B4-BE49-F238E27FC236}">
                <a16:creationId xmlns:a16="http://schemas.microsoft.com/office/drawing/2014/main" id="{AD52C954-27EE-B8F7-AF3B-5328AB138D96}"/>
              </a:ext>
            </a:extLst>
          </p:cNvPr>
          <p:cNvGrpSpPr/>
          <p:nvPr/>
        </p:nvGrpSpPr>
        <p:grpSpPr>
          <a:xfrm>
            <a:off x="2255607" y="1459521"/>
            <a:ext cx="2177807" cy="3707398"/>
            <a:chOff x="2255607" y="1459521"/>
            <a:chExt cx="2177807" cy="3707398"/>
          </a:xfrm>
        </p:grpSpPr>
        <p:sp>
          <p:nvSpPr>
            <p:cNvPr id="21" name="Rectangle: Rounded Corners 44">
              <a:extLst>
                <a:ext uri="{FF2B5EF4-FFF2-40B4-BE49-F238E27FC236}">
                  <a16:creationId xmlns:a16="http://schemas.microsoft.com/office/drawing/2014/main" id="{43712955-7474-6559-D259-D8E1E01C686F}"/>
                </a:ext>
              </a:extLst>
            </p:cNvPr>
            <p:cNvSpPr/>
            <p:nvPr/>
          </p:nvSpPr>
          <p:spPr>
            <a:xfrm>
              <a:off x="2318511" y="1459521"/>
              <a:ext cx="2052000" cy="3379179"/>
            </a:xfrm>
            <a:prstGeom prst="roundRect">
              <a:avLst>
                <a:gd name="adj" fmla="val 8770"/>
              </a:avLst>
            </a:prstGeom>
            <a:solidFill>
              <a:schemeClr val="accent3">
                <a:lumMod val="20000"/>
                <a:lumOff val="80000"/>
              </a:schemeClr>
            </a:solidFill>
            <a:ln>
              <a:solidFill>
                <a:schemeClr val="accent3"/>
              </a:solidFill>
            </a:ln>
            <a:effectLst/>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100" b="0" i="0" u="none" strike="noStrike" kern="1200" cap="none" spc="0" normalizeH="0" baseline="0" noProof="0">
                <a:ln>
                  <a:noFill/>
                </a:ln>
                <a:solidFill>
                  <a:srgbClr val="FFFFFF"/>
                </a:solidFill>
                <a:effectLst/>
                <a:uLnTx/>
                <a:uFillTx/>
                <a:ea typeface="+mn-ea"/>
                <a:cs typeface="+mn-cs"/>
              </a:endParaRPr>
            </a:p>
          </p:txBody>
        </p:sp>
        <p:sp>
          <p:nvSpPr>
            <p:cNvPr id="11" name="Rectangle: Rounded Corners 7">
              <a:extLst>
                <a:ext uri="{FF2B5EF4-FFF2-40B4-BE49-F238E27FC236}">
                  <a16:creationId xmlns:a16="http://schemas.microsoft.com/office/drawing/2014/main" id="{A153AE47-C139-8A2C-FC37-35C8F0AAFF49}"/>
                </a:ext>
              </a:extLst>
            </p:cNvPr>
            <p:cNvSpPr/>
            <p:nvPr/>
          </p:nvSpPr>
          <p:spPr>
            <a:xfrm>
              <a:off x="2452971" y="1622036"/>
              <a:ext cx="1783080" cy="731520"/>
            </a:xfrm>
            <a:prstGeom prst="roundRect">
              <a:avLst/>
            </a:prstGeom>
            <a:solidFill>
              <a:schemeClr val="accent3"/>
            </a:solidFill>
            <a:ln w="31750">
              <a:noFill/>
            </a:ln>
            <a:effectLst/>
          </p:spPr>
          <p:style>
            <a:lnRef idx="3">
              <a:schemeClr val="lt1"/>
            </a:lnRef>
            <a:fillRef idx="1">
              <a:schemeClr val="accent2"/>
            </a:fillRef>
            <a:effectRef idx="1">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ea typeface="+mn-ea"/>
                  <a:cs typeface="+mn-cs"/>
                </a:rPr>
                <a:t>Local PM/Scheduler:</a:t>
              </a:r>
              <a:br>
                <a:rPr kumimoji="0" lang="en-GB" sz="1100" b="0" i="0" u="none" strike="noStrike" kern="1200" cap="none" spc="0" normalizeH="0" baseline="0" noProof="0">
                  <a:ln>
                    <a:noFill/>
                  </a:ln>
                  <a:solidFill>
                    <a:srgbClr val="FFFFFF"/>
                  </a:solidFill>
                  <a:effectLst/>
                  <a:uLnTx/>
                  <a:uFillTx/>
                  <a:ea typeface="+mn-ea"/>
                  <a:cs typeface="+mn-cs"/>
                </a:rPr>
              </a:br>
              <a:r>
                <a:rPr kumimoji="0" lang="en-GB" sz="1100" b="1" i="0" u="sng" strike="noStrike" kern="1200" cap="none" spc="0" normalizeH="0" baseline="0" noProof="0">
                  <a:ln>
                    <a:noFill/>
                  </a:ln>
                  <a:solidFill>
                    <a:srgbClr val="FFFFFF"/>
                  </a:solidFill>
                  <a:effectLst/>
                  <a:uLnTx/>
                  <a:uFillTx/>
                  <a:ea typeface="+mn-ea"/>
                  <a:cs typeface="+mn-cs"/>
                </a:rPr>
                <a:t>GDC  resource request</a:t>
              </a:r>
            </a:p>
          </p:txBody>
        </p:sp>
        <p:sp>
          <p:nvSpPr>
            <p:cNvPr id="12" name="Rectangle: Rounded Corners 5">
              <a:extLst>
                <a:ext uri="{FF2B5EF4-FFF2-40B4-BE49-F238E27FC236}">
                  <a16:creationId xmlns:a16="http://schemas.microsoft.com/office/drawing/2014/main" id="{F3332B21-C692-9315-C006-12692F45F14F}"/>
                </a:ext>
              </a:extLst>
            </p:cNvPr>
            <p:cNvSpPr/>
            <p:nvPr/>
          </p:nvSpPr>
          <p:spPr>
            <a:xfrm>
              <a:off x="2452971" y="3951581"/>
              <a:ext cx="1783080" cy="731520"/>
            </a:xfrm>
            <a:prstGeom prst="roundRect">
              <a:avLst/>
            </a:prstGeom>
            <a:solidFill>
              <a:schemeClr val="accent3"/>
            </a:solidFill>
            <a:ln w="31750">
              <a:noFill/>
            </a:ln>
            <a:effectLst/>
          </p:spPr>
          <p:style>
            <a:lnRef idx="3">
              <a:schemeClr val="lt1"/>
            </a:lnRef>
            <a:fillRef idx="1">
              <a:schemeClr val="accent2"/>
            </a:fillRef>
            <a:effectRef idx="1">
              <a:schemeClr val="accent2"/>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ea typeface="+mn-ea"/>
                  <a:cs typeface="+mn-cs"/>
                </a:rPr>
                <a:t>Local PM/Scheduler: </a:t>
              </a:r>
              <a:br>
                <a:rPr kumimoji="0" lang="en-GB" sz="1100" b="0" i="0" u="none" strike="noStrike" kern="1200" cap="none" spc="0" normalizeH="0" baseline="0" noProof="0">
                  <a:ln>
                    <a:noFill/>
                  </a:ln>
                  <a:solidFill>
                    <a:srgbClr val="FFFFFF"/>
                  </a:solidFill>
                  <a:effectLst/>
                  <a:uLnTx/>
                  <a:uFillTx/>
                  <a:ea typeface="+mn-ea"/>
                  <a:cs typeface="+mn-cs"/>
                </a:rPr>
              </a:br>
              <a:r>
                <a:rPr kumimoji="0" lang="en-GB" sz="1100" b="1" i="0" u="sng" strike="noStrike" kern="1200" cap="none" spc="0" normalizeH="0" baseline="0" noProof="0">
                  <a:ln>
                    <a:noFill/>
                  </a:ln>
                  <a:solidFill>
                    <a:srgbClr val="FFFFFF"/>
                  </a:solidFill>
                  <a:effectLst/>
                  <a:uLnTx/>
                  <a:uFillTx/>
                  <a:ea typeface="+mn-ea"/>
                  <a:cs typeface="+mn-cs"/>
                </a:rPr>
                <a:t>local resource request</a:t>
              </a:r>
              <a:endParaRPr kumimoji="0" lang="en-BE" sz="1100" b="1" i="0" u="sng" strike="noStrike" kern="1200" cap="none" spc="0" normalizeH="0" baseline="0" noProof="0">
                <a:ln>
                  <a:noFill/>
                </a:ln>
                <a:solidFill>
                  <a:srgbClr val="FFFFFF"/>
                </a:solidFill>
                <a:effectLst/>
                <a:uLnTx/>
                <a:uFillTx/>
                <a:ea typeface="+mn-ea"/>
                <a:cs typeface="+mn-cs"/>
              </a:endParaRPr>
            </a:p>
          </p:txBody>
        </p:sp>
        <p:sp>
          <p:nvSpPr>
            <p:cNvPr id="22" name="TextBox 21">
              <a:extLst>
                <a:ext uri="{FF2B5EF4-FFF2-40B4-BE49-F238E27FC236}">
                  <a16:creationId xmlns:a16="http://schemas.microsoft.com/office/drawing/2014/main" id="{02603A08-46EF-479E-D0C3-86662325B92D}"/>
                </a:ext>
              </a:extLst>
            </p:cNvPr>
            <p:cNvSpPr txBox="1"/>
            <p:nvPr/>
          </p:nvSpPr>
          <p:spPr>
            <a:xfrm>
              <a:off x="2255607" y="4951475"/>
              <a:ext cx="2177807"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1400" b="1" err="1"/>
                <a:t>IonBiz</a:t>
              </a:r>
              <a:endParaRPr kumimoji="0" lang="en-BE" sz="1400" b="1" strike="noStrike" kern="1200" cap="none" spc="0" normalizeH="0" baseline="0" noProof="0">
                <a:ln>
                  <a:noFill/>
                </a:ln>
                <a:effectLst/>
                <a:uLnTx/>
                <a:uFillTx/>
              </a:endParaRPr>
            </a:p>
          </p:txBody>
        </p:sp>
      </p:grpSp>
      <p:grpSp>
        <p:nvGrpSpPr>
          <p:cNvPr id="66" name="Group 65">
            <a:extLst>
              <a:ext uri="{FF2B5EF4-FFF2-40B4-BE49-F238E27FC236}">
                <a16:creationId xmlns:a16="http://schemas.microsoft.com/office/drawing/2014/main" id="{3DFC4C79-0CB4-D1EF-4D05-D2912F98CC34}"/>
              </a:ext>
            </a:extLst>
          </p:cNvPr>
          <p:cNvGrpSpPr/>
          <p:nvPr/>
        </p:nvGrpSpPr>
        <p:grpSpPr>
          <a:xfrm>
            <a:off x="3689436" y="1459521"/>
            <a:ext cx="3155652" cy="3892064"/>
            <a:chOff x="3689436" y="1459521"/>
            <a:chExt cx="3155652" cy="3892064"/>
          </a:xfrm>
        </p:grpSpPr>
        <p:grpSp>
          <p:nvGrpSpPr>
            <p:cNvPr id="13" name="Group 12">
              <a:extLst>
                <a:ext uri="{FF2B5EF4-FFF2-40B4-BE49-F238E27FC236}">
                  <a16:creationId xmlns:a16="http://schemas.microsoft.com/office/drawing/2014/main" id="{8FF2AEA0-65C4-D19F-2835-14C40598B038}"/>
                </a:ext>
              </a:extLst>
            </p:cNvPr>
            <p:cNvGrpSpPr/>
            <p:nvPr/>
          </p:nvGrpSpPr>
          <p:grpSpPr>
            <a:xfrm>
              <a:off x="4793088" y="1459521"/>
              <a:ext cx="2052000" cy="3379179"/>
              <a:chOff x="4793088" y="1612960"/>
              <a:chExt cx="2052000" cy="3379179"/>
            </a:xfrm>
          </p:grpSpPr>
          <p:sp>
            <p:nvSpPr>
              <p:cNvPr id="14" name="Rectangle: Rounded Corners 49">
                <a:extLst>
                  <a:ext uri="{FF2B5EF4-FFF2-40B4-BE49-F238E27FC236}">
                    <a16:creationId xmlns:a16="http://schemas.microsoft.com/office/drawing/2014/main" id="{8EEB29F1-75AF-8879-F86F-023A5A7FBB35}"/>
                  </a:ext>
                </a:extLst>
              </p:cNvPr>
              <p:cNvSpPr/>
              <p:nvPr/>
            </p:nvSpPr>
            <p:spPr>
              <a:xfrm>
                <a:off x="4793088" y="1612960"/>
                <a:ext cx="2052000" cy="3379179"/>
              </a:xfrm>
              <a:prstGeom prst="roundRect">
                <a:avLst>
                  <a:gd name="adj" fmla="val 8770"/>
                </a:avLst>
              </a:prstGeom>
              <a:solidFill>
                <a:schemeClr val="accent1">
                  <a:lumMod val="20000"/>
                  <a:lumOff val="80000"/>
                </a:schemeClr>
              </a:solidFill>
              <a:ln w="19050">
                <a:solidFill>
                  <a:schemeClr val="tx2"/>
                </a:solidFill>
              </a:ln>
            </p:spPr>
            <p:style>
              <a:lnRef idx="2">
                <a:schemeClr val="accent2"/>
              </a:lnRef>
              <a:fillRef idx="1">
                <a:schemeClr val="lt1"/>
              </a:fillRef>
              <a:effectRef idx="0">
                <a:schemeClr val="accent2"/>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100" b="0" i="0" u="none" strike="noStrike" kern="1200" cap="none" spc="0" normalizeH="0" baseline="0" noProof="0">
                  <a:ln>
                    <a:noFill/>
                  </a:ln>
                  <a:solidFill>
                    <a:srgbClr val="FFFFFF"/>
                  </a:solidFill>
                  <a:effectLst/>
                  <a:uLnTx/>
                  <a:uFillTx/>
                  <a:ea typeface="+mn-ea"/>
                  <a:cs typeface="+mn-cs"/>
                </a:endParaRPr>
              </a:p>
            </p:txBody>
          </p:sp>
          <p:sp>
            <p:nvSpPr>
              <p:cNvPr id="15" name="Rectangle: Rounded Corners 31">
                <a:extLst>
                  <a:ext uri="{FF2B5EF4-FFF2-40B4-BE49-F238E27FC236}">
                    <a16:creationId xmlns:a16="http://schemas.microsoft.com/office/drawing/2014/main" id="{EBF47512-7B9F-F7D0-0047-525F57217B85}"/>
                  </a:ext>
                </a:extLst>
              </p:cNvPr>
              <p:cNvSpPr/>
              <p:nvPr/>
            </p:nvSpPr>
            <p:spPr>
              <a:xfrm>
                <a:off x="4927548" y="1775475"/>
                <a:ext cx="1783080" cy="731520"/>
              </a:xfrm>
              <a:prstGeom prst="roundRect">
                <a:avLst/>
              </a:prstGeom>
              <a:solidFill>
                <a:schemeClr val="tx2"/>
              </a:solidFill>
              <a:ln>
                <a:noFill/>
              </a:ln>
              <a:effectLst/>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0" i="0" u="none" strike="noStrike" kern="1200" cap="none" spc="0" normalizeH="0" baseline="0" noProof="0">
                    <a:ln>
                      <a:noFill/>
                    </a:ln>
                    <a:solidFill>
                      <a:srgbClr val="FFFFFF"/>
                    </a:solidFill>
                    <a:effectLst/>
                    <a:uLnTx/>
                    <a:uFillTx/>
                    <a:ea typeface="+mn-ea"/>
                    <a:cs typeface="+mn-cs"/>
                  </a:rPr>
                  <a:t>GDC Solution leads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MY" sz="1100">
                    <a:solidFill>
                      <a:srgbClr val="FFFFFF"/>
                    </a:solidFill>
                  </a:rPr>
                  <a:t>assign resources</a:t>
                </a:r>
              </a:p>
            </p:txBody>
          </p:sp>
          <p:sp>
            <p:nvSpPr>
              <p:cNvPr id="16" name="Rectangle: Rounded Corners 32">
                <a:extLst>
                  <a:ext uri="{FF2B5EF4-FFF2-40B4-BE49-F238E27FC236}">
                    <a16:creationId xmlns:a16="http://schemas.microsoft.com/office/drawing/2014/main" id="{7730864E-E4ED-8FD3-646A-0F0BC0B4C1FB}"/>
                  </a:ext>
                </a:extLst>
              </p:cNvPr>
              <p:cNvSpPr/>
              <p:nvPr/>
            </p:nvSpPr>
            <p:spPr>
              <a:xfrm>
                <a:off x="4927548" y="4105020"/>
                <a:ext cx="1783080" cy="731520"/>
              </a:xfrm>
              <a:prstGeom prst="roundRect">
                <a:avLst/>
              </a:prstGeom>
              <a:solidFill>
                <a:schemeClr val="tx2"/>
              </a:solidFill>
              <a:ln>
                <a:noFill/>
              </a:ln>
              <a:effectLst/>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0" i="0" u="none" strike="noStrike" kern="1200" cap="none" spc="0" normalizeH="0" baseline="0" noProof="0">
                    <a:ln>
                      <a:noFill/>
                    </a:ln>
                    <a:solidFill>
                      <a:srgbClr val="FFFFFF"/>
                    </a:solidFill>
                    <a:effectLst/>
                    <a:uLnTx/>
                    <a:uFillTx/>
                    <a:ea typeface="+mn-ea"/>
                    <a:cs typeface="+mn-cs"/>
                  </a:rPr>
                  <a:t>Local Schedulers assign resources </a:t>
                </a:r>
              </a:p>
            </p:txBody>
          </p:sp>
        </p:grpSp>
        <p:sp>
          <p:nvSpPr>
            <p:cNvPr id="28" name="Arrow: Curved Up 75">
              <a:extLst>
                <a:ext uri="{FF2B5EF4-FFF2-40B4-BE49-F238E27FC236}">
                  <a16:creationId xmlns:a16="http://schemas.microsoft.com/office/drawing/2014/main" id="{13BD729A-BBB6-6890-7698-730958B720D9}"/>
                </a:ext>
              </a:extLst>
            </p:cNvPr>
            <p:cNvSpPr/>
            <p:nvPr/>
          </p:nvSpPr>
          <p:spPr>
            <a:xfrm>
              <a:off x="3689436" y="2429755"/>
              <a:ext cx="1784728" cy="497222"/>
            </a:xfrm>
            <a:prstGeom prst="curvedUpArrow">
              <a:avLst>
                <a:gd name="adj1" fmla="val 21485"/>
                <a:gd name="adj2" fmla="val 53599"/>
                <a:gd name="adj3" fmla="val 25000"/>
              </a:avLst>
            </a:prstGeom>
            <a:gradFill>
              <a:gsLst>
                <a:gs pos="36000">
                  <a:schemeClr val="tx2"/>
                </a:gs>
                <a:gs pos="63000">
                  <a:schemeClr val="accent3"/>
                </a:gs>
              </a:gsLst>
              <a:lin ang="10800000" scaled="0"/>
            </a:gra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BE">
                <a:solidFill>
                  <a:schemeClr val="tx1"/>
                </a:solidFill>
              </a:endParaRPr>
            </a:p>
          </p:txBody>
        </p:sp>
        <p:sp>
          <p:nvSpPr>
            <p:cNvPr id="29" name="TextBox 28">
              <a:extLst>
                <a:ext uri="{FF2B5EF4-FFF2-40B4-BE49-F238E27FC236}">
                  <a16:creationId xmlns:a16="http://schemas.microsoft.com/office/drawing/2014/main" id="{4B0ED3C6-76A4-A7D4-A23C-70656A37F77E}"/>
                </a:ext>
              </a:extLst>
            </p:cNvPr>
            <p:cNvSpPr txBox="1"/>
            <p:nvPr/>
          </p:nvSpPr>
          <p:spPr>
            <a:xfrm>
              <a:off x="4190031" y="2573196"/>
              <a:ext cx="853833" cy="646331"/>
            </a:xfrm>
            <a:prstGeom prst="rect">
              <a:avLst/>
            </a:prstGeom>
            <a:noFill/>
          </p:spPr>
          <p:txBody>
            <a:bodyPr wrap="square" rtlCol="0">
              <a:spAutoFit/>
            </a:bodyPr>
            <a:lstStyle/>
            <a:p>
              <a:r>
                <a:rPr lang="en-GB" sz="900"/>
                <a:t>Sometimes via global scheduling coordinator</a:t>
              </a:r>
              <a:endParaRPr lang="en-BE" sz="900"/>
            </a:p>
          </p:txBody>
        </p:sp>
        <p:sp>
          <p:nvSpPr>
            <p:cNvPr id="38" name="TextBox 37">
              <a:extLst>
                <a:ext uri="{FF2B5EF4-FFF2-40B4-BE49-F238E27FC236}">
                  <a16:creationId xmlns:a16="http://schemas.microsoft.com/office/drawing/2014/main" id="{8413601C-0342-96F6-8019-4ACBE12A9D08}"/>
                </a:ext>
              </a:extLst>
            </p:cNvPr>
            <p:cNvSpPr txBox="1"/>
            <p:nvPr/>
          </p:nvSpPr>
          <p:spPr>
            <a:xfrm>
              <a:off x="4869819" y="4951475"/>
              <a:ext cx="1898539" cy="400110"/>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1400" b="1" err="1"/>
                <a:t>IonBiz</a:t>
              </a:r>
              <a:br>
                <a:rPr lang="en-GB" sz="1400" b="1"/>
              </a:br>
              <a:r>
                <a:rPr kumimoji="0" lang="en-GB" sz="1200" strike="noStrike" kern="1200" cap="none" spc="0" normalizeH="0" baseline="0" noProof="0">
                  <a:ln>
                    <a:noFill/>
                  </a:ln>
                  <a:effectLst/>
                  <a:uLnTx/>
                  <a:uFillTx/>
                </a:rPr>
                <a:t>Scheduled re</a:t>
              </a:r>
              <a:r>
                <a:rPr lang="en-GB" sz="1200"/>
                <a:t>sources</a:t>
              </a:r>
              <a:endParaRPr kumimoji="0" lang="en-BE" sz="1200" strike="noStrike" kern="1200" cap="none" spc="0" normalizeH="0" baseline="0" noProof="0">
                <a:ln>
                  <a:noFill/>
                </a:ln>
                <a:effectLst/>
                <a:uLnTx/>
                <a:uFillTx/>
              </a:endParaRPr>
            </a:p>
          </p:txBody>
        </p:sp>
        <p:grpSp>
          <p:nvGrpSpPr>
            <p:cNvPr id="54" name="Group 53">
              <a:extLst>
                <a:ext uri="{FF2B5EF4-FFF2-40B4-BE49-F238E27FC236}">
                  <a16:creationId xmlns:a16="http://schemas.microsoft.com/office/drawing/2014/main" id="{8D7D52B4-649F-FFC9-8C72-70FC5BD77246}"/>
                </a:ext>
              </a:extLst>
            </p:cNvPr>
            <p:cNvGrpSpPr/>
            <p:nvPr/>
          </p:nvGrpSpPr>
          <p:grpSpPr>
            <a:xfrm>
              <a:off x="4440089" y="1869992"/>
              <a:ext cx="285675" cy="2565154"/>
              <a:chOff x="4440089" y="1869992"/>
              <a:chExt cx="285675" cy="2565154"/>
            </a:xfrm>
          </p:grpSpPr>
          <p:grpSp>
            <p:nvGrpSpPr>
              <p:cNvPr id="42" name="Graphic 40">
                <a:extLst>
                  <a:ext uri="{FF2B5EF4-FFF2-40B4-BE49-F238E27FC236}">
                    <a16:creationId xmlns:a16="http://schemas.microsoft.com/office/drawing/2014/main" id="{200BEF43-AEF1-650C-64DE-79681FEEAE22}"/>
                  </a:ext>
                </a:extLst>
              </p:cNvPr>
              <p:cNvGrpSpPr/>
              <p:nvPr/>
            </p:nvGrpSpPr>
            <p:grpSpPr>
              <a:xfrm rot="16200000">
                <a:off x="4465122" y="1844959"/>
                <a:ext cx="235609" cy="285675"/>
                <a:chOff x="3314194" y="5909273"/>
                <a:chExt cx="864519" cy="1048226"/>
              </a:xfrm>
            </p:grpSpPr>
            <p:sp>
              <p:nvSpPr>
                <p:cNvPr id="44" name="Freeform 43">
                  <a:extLst>
                    <a:ext uri="{FF2B5EF4-FFF2-40B4-BE49-F238E27FC236}">
                      <a16:creationId xmlns:a16="http://schemas.microsoft.com/office/drawing/2014/main" id="{660DCBEE-D805-930E-D777-272475DD0CF3}"/>
                    </a:ext>
                  </a:extLst>
                </p:cNvPr>
                <p:cNvSpPr/>
                <p:nvPr/>
              </p:nvSpPr>
              <p:spPr>
                <a:xfrm>
                  <a:off x="3673895" y="5909273"/>
                  <a:ext cx="152109" cy="1048226"/>
                </a:xfrm>
                <a:custGeom>
                  <a:avLst/>
                  <a:gdLst>
                    <a:gd name="connsiteX0" fmla="*/ 76055 w 152109"/>
                    <a:gd name="connsiteY0" fmla="*/ 1048226 h 1048226"/>
                    <a:gd name="connsiteX1" fmla="*/ 0 w 152109"/>
                    <a:gd name="connsiteY1" fmla="*/ 972171 h 1048226"/>
                    <a:gd name="connsiteX2" fmla="*/ 0 w 152109"/>
                    <a:gd name="connsiteY2" fmla="*/ 76055 h 1048226"/>
                    <a:gd name="connsiteX3" fmla="*/ 76055 w 152109"/>
                    <a:gd name="connsiteY3" fmla="*/ 0 h 1048226"/>
                    <a:gd name="connsiteX4" fmla="*/ 152110 w 152109"/>
                    <a:gd name="connsiteY4" fmla="*/ 76055 h 1048226"/>
                    <a:gd name="connsiteX5" fmla="*/ 152110 w 152109"/>
                    <a:gd name="connsiteY5" fmla="*/ 972171 h 1048226"/>
                    <a:gd name="connsiteX6" fmla="*/ 76055 w 152109"/>
                    <a:gd name="connsiteY6" fmla="*/ 1048226 h 10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09" h="1048226">
                      <a:moveTo>
                        <a:pt x="76055" y="1048226"/>
                      </a:moveTo>
                      <a:cubicBezTo>
                        <a:pt x="34051" y="1048226"/>
                        <a:pt x="0" y="1014173"/>
                        <a:pt x="0" y="972171"/>
                      </a:cubicBezTo>
                      <a:lnTo>
                        <a:pt x="0" y="76055"/>
                      </a:lnTo>
                      <a:cubicBezTo>
                        <a:pt x="0" y="34051"/>
                        <a:pt x="34051" y="0"/>
                        <a:pt x="76055" y="0"/>
                      </a:cubicBezTo>
                      <a:cubicBezTo>
                        <a:pt x="118059" y="0"/>
                        <a:pt x="152110" y="34051"/>
                        <a:pt x="152110" y="76055"/>
                      </a:cubicBezTo>
                      <a:lnTo>
                        <a:pt x="152110" y="972171"/>
                      </a:lnTo>
                      <a:cubicBezTo>
                        <a:pt x="152110" y="1014173"/>
                        <a:pt x="118059" y="1048226"/>
                        <a:pt x="76055" y="1048226"/>
                      </a:cubicBezTo>
                      <a:close/>
                    </a:path>
                  </a:pathLst>
                </a:custGeom>
                <a:solidFill>
                  <a:srgbClr val="EF463C"/>
                </a:solidFill>
                <a:ln w="9471"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8ADF6DF8-18DA-31FF-150F-D84B3E75B76B}"/>
                    </a:ext>
                  </a:extLst>
                </p:cNvPr>
                <p:cNvSpPr/>
                <p:nvPr/>
              </p:nvSpPr>
              <p:spPr>
                <a:xfrm>
                  <a:off x="3670507" y="6444887"/>
                  <a:ext cx="508206" cy="508238"/>
                </a:xfrm>
                <a:custGeom>
                  <a:avLst/>
                  <a:gdLst>
                    <a:gd name="connsiteX0" fmla="*/ 76020 w 508206"/>
                    <a:gd name="connsiteY0" fmla="*/ 508238 h 508238"/>
                    <a:gd name="connsiteX1" fmla="*/ 0 w 508206"/>
                    <a:gd name="connsiteY1" fmla="*/ 432146 h 508238"/>
                    <a:gd name="connsiteX2" fmla="*/ 22306 w 508206"/>
                    <a:gd name="connsiteY2" fmla="*/ 378375 h 508238"/>
                    <a:gd name="connsiteX3" fmla="*/ 379764 w 508206"/>
                    <a:gd name="connsiteY3" fmla="*/ 20917 h 508238"/>
                    <a:gd name="connsiteX4" fmla="*/ 487286 w 508206"/>
                    <a:gd name="connsiteY4" fmla="*/ 23671 h 508238"/>
                    <a:gd name="connsiteX5" fmla="*/ 487286 w 508206"/>
                    <a:gd name="connsiteY5" fmla="*/ 128439 h 508238"/>
                    <a:gd name="connsiteX6" fmla="*/ 129829 w 508206"/>
                    <a:gd name="connsiteY6" fmla="*/ 485992 h 508238"/>
                    <a:gd name="connsiteX7" fmla="*/ 76020 w 508206"/>
                    <a:gd name="connsiteY7" fmla="*/ 508238 h 50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206" h="508238">
                      <a:moveTo>
                        <a:pt x="76020" y="508238"/>
                      </a:moveTo>
                      <a:cubicBezTo>
                        <a:pt x="34016" y="508219"/>
                        <a:pt x="-19" y="474156"/>
                        <a:pt x="0" y="432146"/>
                      </a:cubicBezTo>
                      <a:cubicBezTo>
                        <a:pt x="10" y="411972"/>
                        <a:pt x="8033" y="392635"/>
                        <a:pt x="22306" y="378375"/>
                      </a:cubicBezTo>
                      <a:lnTo>
                        <a:pt x="379764" y="20917"/>
                      </a:lnTo>
                      <a:cubicBezTo>
                        <a:pt x="410214" y="-8014"/>
                        <a:pt x="458357" y="-6781"/>
                        <a:pt x="487286" y="23671"/>
                      </a:cubicBezTo>
                      <a:cubicBezTo>
                        <a:pt x="515179" y="53025"/>
                        <a:pt x="515179" y="99084"/>
                        <a:pt x="487286" y="128439"/>
                      </a:cubicBezTo>
                      <a:lnTo>
                        <a:pt x="129829" y="485992"/>
                      </a:lnTo>
                      <a:cubicBezTo>
                        <a:pt x="115553" y="500253"/>
                        <a:pt x="96197" y="508257"/>
                        <a:pt x="76020" y="508238"/>
                      </a:cubicBezTo>
                      <a:close/>
                    </a:path>
                  </a:pathLst>
                </a:custGeom>
                <a:solidFill>
                  <a:srgbClr val="C42828"/>
                </a:solidFill>
                <a:ln w="9471"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225F1A71-5E4C-3BC7-22CB-8A27D0F3E60F}"/>
                    </a:ext>
                  </a:extLst>
                </p:cNvPr>
                <p:cNvSpPr/>
                <p:nvPr/>
              </p:nvSpPr>
              <p:spPr>
                <a:xfrm>
                  <a:off x="3314194" y="6443550"/>
                  <a:ext cx="508638" cy="509576"/>
                </a:xfrm>
                <a:custGeom>
                  <a:avLst/>
                  <a:gdLst>
                    <a:gd name="connsiteX0" fmla="*/ 432333 w 508638"/>
                    <a:gd name="connsiteY0" fmla="*/ 509576 h 509576"/>
                    <a:gd name="connsiteX1" fmla="*/ 378524 w 508638"/>
                    <a:gd name="connsiteY1" fmla="*/ 487235 h 509576"/>
                    <a:gd name="connsiteX2" fmla="*/ 22207 w 508638"/>
                    <a:gd name="connsiteY2" fmla="*/ 129777 h 509576"/>
                    <a:gd name="connsiteX3" fmla="*/ 22350 w 508638"/>
                    <a:gd name="connsiteY3" fmla="*/ 22207 h 509576"/>
                    <a:gd name="connsiteX4" fmla="*/ 129920 w 508638"/>
                    <a:gd name="connsiteY4" fmla="*/ 22350 h 509576"/>
                    <a:gd name="connsiteX5" fmla="*/ 486427 w 508638"/>
                    <a:gd name="connsiteY5" fmla="*/ 379808 h 509576"/>
                    <a:gd name="connsiteX6" fmla="*/ 486297 w 508638"/>
                    <a:gd name="connsiteY6" fmla="*/ 487368 h 509576"/>
                    <a:gd name="connsiteX7" fmla="*/ 432523 w 508638"/>
                    <a:gd name="connsiteY7" fmla="*/ 509576 h 5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38" h="509576">
                      <a:moveTo>
                        <a:pt x="432333" y="509576"/>
                      </a:moveTo>
                      <a:cubicBezTo>
                        <a:pt x="412142" y="509567"/>
                        <a:pt x="392784" y="501533"/>
                        <a:pt x="378524" y="487235"/>
                      </a:cubicBezTo>
                      <a:lnTo>
                        <a:pt x="22207" y="129777"/>
                      </a:lnTo>
                      <a:cubicBezTo>
                        <a:pt x="-7458" y="100033"/>
                        <a:pt x="-7394" y="51872"/>
                        <a:pt x="22350" y="22207"/>
                      </a:cubicBezTo>
                      <a:cubicBezTo>
                        <a:pt x="52094" y="-7458"/>
                        <a:pt x="100255" y="-7394"/>
                        <a:pt x="129920" y="22350"/>
                      </a:cubicBezTo>
                      <a:lnTo>
                        <a:pt x="486427" y="379808"/>
                      </a:lnTo>
                      <a:cubicBezTo>
                        <a:pt x="516092" y="409545"/>
                        <a:pt x="516034" y="457697"/>
                        <a:pt x="486297" y="487368"/>
                      </a:cubicBezTo>
                      <a:cubicBezTo>
                        <a:pt x="472024" y="501600"/>
                        <a:pt x="452683" y="509595"/>
                        <a:pt x="432523" y="509576"/>
                      </a:cubicBezTo>
                      <a:close/>
                    </a:path>
                  </a:pathLst>
                </a:custGeom>
                <a:solidFill>
                  <a:srgbClr val="C42828"/>
                </a:solidFill>
                <a:ln w="9471" cap="flat">
                  <a:noFill/>
                  <a:prstDash val="solid"/>
                  <a:miter/>
                </a:ln>
              </p:spPr>
              <p:txBody>
                <a:bodyPr rtlCol="0" anchor="ctr"/>
                <a:lstStyle/>
                <a:p>
                  <a:endParaRPr lang="en-US"/>
                </a:p>
              </p:txBody>
            </p:sp>
          </p:grpSp>
          <p:grpSp>
            <p:nvGrpSpPr>
              <p:cNvPr id="50" name="Graphic 40">
                <a:extLst>
                  <a:ext uri="{FF2B5EF4-FFF2-40B4-BE49-F238E27FC236}">
                    <a16:creationId xmlns:a16="http://schemas.microsoft.com/office/drawing/2014/main" id="{036939C8-700D-B261-F496-90096600D9FF}"/>
                  </a:ext>
                </a:extLst>
              </p:cNvPr>
              <p:cNvGrpSpPr/>
              <p:nvPr/>
            </p:nvGrpSpPr>
            <p:grpSpPr>
              <a:xfrm rot="16200000">
                <a:off x="4465122" y="4174504"/>
                <a:ext cx="235609" cy="285675"/>
                <a:chOff x="3314194" y="5909273"/>
                <a:chExt cx="864519" cy="1048226"/>
              </a:xfrm>
            </p:grpSpPr>
            <p:sp>
              <p:nvSpPr>
                <p:cNvPr id="51" name="Freeform 50">
                  <a:extLst>
                    <a:ext uri="{FF2B5EF4-FFF2-40B4-BE49-F238E27FC236}">
                      <a16:creationId xmlns:a16="http://schemas.microsoft.com/office/drawing/2014/main" id="{64DB7DEB-6CF2-51B5-77BB-004326F63F1B}"/>
                    </a:ext>
                  </a:extLst>
                </p:cNvPr>
                <p:cNvSpPr/>
                <p:nvPr/>
              </p:nvSpPr>
              <p:spPr>
                <a:xfrm>
                  <a:off x="3673895" y="5909273"/>
                  <a:ext cx="152109" cy="1048226"/>
                </a:xfrm>
                <a:custGeom>
                  <a:avLst/>
                  <a:gdLst>
                    <a:gd name="connsiteX0" fmla="*/ 76055 w 152109"/>
                    <a:gd name="connsiteY0" fmla="*/ 1048226 h 1048226"/>
                    <a:gd name="connsiteX1" fmla="*/ 0 w 152109"/>
                    <a:gd name="connsiteY1" fmla="*/ 972171 h 1048226"/>
                    <a:gd name="connsiteX2" fmla="*/ 0 w 152109"/>
                    <a:gd name="connsiteY2" fmla="*/ 76055 h 1048226"/>
                    <a:gd name="connsiteX3" fmla="*/ 76055 w 152109"/>
                    <a:gd name="connsiteY3" fmla="*/ 0 h 1048226"/>
                    <a:gd name="connsiteX4" fmla="*/ 152110 w 152109"/>
                    <a:gd name="connsiteY4" fmla="*/ 76055 h 1048226"/>
                    <a:gd name="connsiteX5" fmla="*/ 152110 w 152109"/>
                    <a:gd name="connsiteY5" fmla="*/ 972171 h 1048226"/>
                    <a:gd name="connsiteX6" fmla="*/ 76055 w 152109"/>
                    <a:gd name="connsiteY6" fmla="*/ 1048226 h 10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09" h="1048226">
                      <a:moveTo>
                        <a:pt x="76055" y="1048226"/>
                      </a:moveTo>
                      <a:cubicBezTo>
                        <a:pt x="34051" y="1048226"/>
                        <a:pt x="0" y="1014173"/>
                        <a:pt x="0" y="972171"/>
                      </a:cubicBezTo>
                      <a:lnTo>
                        <a:pt x="0" y="76055"/>
                      </a:lnTo>
                      <a:cubicBezTo>
                        <a:pt x="0" y="34051"/>
                        <a:pt x="34051" y="0"/>
                        <a:pt x="76055" y="0"/>
                      </a:cubicBezTo>
                      <a:cubicBezTo>
                        <a:pt x="118059" y="0"/>
                        <a:pt x="152110" y="34051"/>
                        <a:pt x="152110" y="76055"/>
                      </a:cubicBezTo>
                      <a:lnTo>
                        <a:pt x="152110" y="972171"/>
                      </a:lnTo>
                      <a:cubicBezTo>
                        <a:pt x="152110" y="1014173"/>
                        <a:pt x="118059" y="1048226"/>
                        <a:pt x="76055" y="1048226"/>
                      </a:cubicBezTo>
                      <a:close/>
                    </a:path>
                  </a:pathLst>
                </a:custGeom>
                <a:solidFill>
                  <a:srgbClr val="EF463C"/>
                </a:solidFill>
                <a:ln w="9471"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1665FF56-C1D8-2EF0-A016-AE87C4743050}"/>
                    </a:ext>
                  </a:extLst>
                </p:cNvPr>
                <p:cNvSpPr/>
                <p:nvPr/>
              </p:nvSpPr>
              <p:spPr>
                <a:xfrm>
                  <a:off x="3670507" y="6444887"/>
                  <a:ext cx="508206" cy="508238"/>
                </a:xfrm>
                <a:custGeom>
                  <a:avLst/>
                  <a:gdLst>
                    <a:gd name="connsiteX0" fmla="*/ 76020 w 508206"/>
                    <a:gd name="connsiteY0" fmla="*/ 508238 h 508238"/>
                    <a:gd name="connsiteX1" fmla="*/ 0 w 508206"/>
                    <a:gd name="connsiteY1" fmla="*/ 432146 h 508238"/>
                    <a:gd name="connsiteX2" fmla="*/ 22306 w 508206"/>
                    <a:gd name="connsiteY2" fmla="*/ 378375 h 508238"/>
                    <a:gd name="connsiteX3" fmla="*/ 379764 w 508206"/>
                    <a:gd name="connsiteY3" fmla="*/ 20917 h 508238"/>
                    <a:gd name="connsiteX4" fmla="*/ 487286 w 508206"/>
                    <a:gd name="connsiteY4" fmla="*/ 23671 h 508238"/>
                    <a:gd name="connsiteX5" fmla="*/ 487286 w 508206"/>
                    <a:gd name="connsiteY5" fmla="*/ 128439 h 508238"/>
                    <a:gd name="connsiteX6" fmla="*/ 129829 w 508206"/>
                    <a:gd name="connsiteY6" fmla="*/ 485992 h 508238"/>
                    <a:gd name="connsiteX7" fmla="*/ 76020 w 508206"/>
                    <a:gd name="connsiteY7" fmla="*/ 508238 h 50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206" h="508238">
                      <a:moveTo>
                        <a:pt x="76020" y="508238"/>
                      </a:moveTo>
                      <a:cubicBezTo>
                        <a:pt x="34016" y="508219"/>
                        <a:pt x="-19" y="474156"/>
                        <a:pt x="0" y="432146"/>
                      </a:cubicBezTo>
                      <a:cubicBezTo>
                        <a:pt x="10" y="411972"/>
                        <a:pt x="8033" y="392635"/>
                        <a:pt x="22306" y="378375"/>
                      </a:cubicBezTo>
                      <a:lnTo>
                        <a:pt x="379764" y="20917"/>
                      </a:lnTo>
                      <a:cubicBezTo>
                        <a:pt x="410214" y="-8014"/>
                        <a:pt x="458357" y="-6781"/>
                        <a:pt x="487286" y="23671"/>
                      </a:cubicBezTo>
                      <a:cubicBezTo>
                        <a:pt x="515179" y="53025"/>
                        <a:pt x="515179" y="99084"/>
                        <a:pt x="487286" y="128439"/>
                      </a:cubicBezTo>
                      <a:lnTo>
                        <a:pt x="129829" y="485992"/>
                      </a:lnTo>
                      <a:cubicBezTo>
                        <a:pt x="115553" y="500253"/>
                        <a:pt x="96197" y="508257"/>
                        <a:pt x="76020" y="508238"/>
                      </a:cubicBezTo>
                      <a:close/>
                    </a:path>
                  </a:pathLst>
                </a:custGeom>
                <a:solidFill>
                  <a:srgbClr val="C42828"/>
                </a:solidFill>
                <a:ln w="9471"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9274875-8898-2575-CBB6-070CE0389D2D}"/>
                    </a:ext>
                  </a:extLst>
                </p:cNvPr>
                <p:cNvSpPr/>
                <p:nvPr/>
              </p:nvSpPr>
              <p:spPr>
                <a:xfrm>
                  <a:off x="3314194" y="6443550"/>
                  <a:ext cx="508638" cy="509576"/>
                </a:xfrm>
                <a:custGeom>
                  <a:avLst/>
                  <a:gdLst>
                    <a:gd name="connsiteX0" fmla="*/ 432333 w 508638"/>
                    <a:gd name="connsiteY0" fmla="*/ 509576 h 509576"/>
                    <a:gd name="connsiteX1" fmla="*/ 378524 w 508638"/>
                    <a:gd name="connsiteY1" fmla="*/ 487235 h 509576"/>
                    <a:gd name="connsiteX2" fmla="*/ 22207 w 508638"/>
                    <a:gd name="connsiteY2" fmla="*/ 129777 h 509576"/>
                    <a:gd name="connsiteX3" fmla="*/ 22350 w 508638"/>
                    <a:gd name="connsiteY3" fmla="*/ 22207 h 509576"/>
                    <a:gd name="connsiteX4" fmla="*/ 129920 w 508638"/>
                    <a:gd name="connsiteY4" fmla="*/ 22350 h 509576"/>
                    <a:gd name="connsiteX5" fmla="*/ 486427 w 508638"/>
                    <a:gd name="connsiteY5" fmla="*/ 379808 h 509576"/>
                    <a:gd name="connsiteX6" fmla="*/ 486297 w 508638"/>
                    <a:gd name="connsiteY6" fmla="*/ 487368 h 509576"/>
                    <a:gd name="connsiteX7" fmla="*/ 432523 w 508638"/>
                    <a:gd name="connsiteY7" fmla="*/ 509576 h 5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38" h="509576">
                      <a:moveTo>
                        <a:pt x="432333" y="509576"/>
                      </a:moveTo>
                      <a:cubicBezTo>
                        <a:pt x="412142" y="509567"/>
                        <a:pt x="392784" y="501533"/>
                        <a:pt x="378524" y="487235"/>
                      </a:cubicBezTo>
                      <a:lnTo>
                        <a:pt x="22207" y="129777"/>
                      </a:lnTo>
                      <a:cubicBezTo>
                        <a:pt x="-7458" y="100033"/>
                        <a:pt x="-7394" y="51872"/>
                        <a:pt x="22350" y="22207"/>
                      </a:cubicBezTo>
                      <a:cubicBezTo>
                        <a:pt x="52094" y="-7458"/>
                        <a:pt x="100255" y="-7394"/>
                        <a:pt x="129920" y="22350"/>
                      </a:cubicBezTo>
                      <a:lnTo>
                        <a:pt x="486427" y="379808"/>
                      </a:lnTo>
                      <a:cubicBezTo>
                        <a:pt x="516092" y="409545"/>
                        <a:pt x="516034" y="457697"/>
                        <a:pt x="486297" y="487368"/>
                      </a:cubicBezTo>
                      <a:cubicBezTo>
                        <a:pt x="472024" y="501600"/>
                        <a:pt x="452683" y="509595"/>
                        <a:pt x="432523" y="509576"/>
                      </a:cubicBezTo>
                      <a:close/>
                    </a:path>
                  </a:pathLst>
                </a:custGeom>
                <a:solidFill>
                  <a:srgbClr val="C42828"/>
                </a:solidFill>
                <a:ln w="9471" cap="flat">
                  <a:noFill/>
                  <a:prstDash val="solid"/>
                  <a:miter/>
                </a:ln>
              </p:spPr>
              <p:txBody>
                <a:bodyPr rtlCol="0" anchor="ctr"/>
                <a:lstStyle/>
                <a:p>
                  <a:endParaRPr lang="en-US"/>
                </a:p>
              </p:txBody>
            </p:sp>
          </p:grpSp>
        </p:grpSp>
      </p:grpSp>
      <p:grpSp>
        <p:nvGrpSpPr>
          <p:cNvPr id="68" name="Group 67">
            <a:extLst>
              <a:ext uri="{FF2B5EF4-FFF2-40B4-BE49-F238E27FC236}">
                <a16:creationId xmlns:a16="http://schemas.microsoft.com/office/drawing/2014/main" id="{9699D937-8825-BC6E-4E0B-DDD35A365D7C}"/>
              </a:ext>
            </a:extLst>
          </p:cNvPr>
          <p:cNvGrpSpPr/>
          <p:nvPr/>
        </p:nvGrpSpPr>
        <p:grpSpPr>
          <a:xfrm>
            <a:off x="9291489" y="1459521"/>
            <a:ext cx="2400421" cy="3892064"/>
            <a:chOff x="9291489" y="1459521"/>
            <a:chExt cx="2400421" cy="3892064"/>
          </a:xfrm>
        </p:grpSpPr>
        <p:grpSp>
          <p:nvGrpSpPr>
            <p:cNvPr id="23" name="Group 22">
              <a:extLst>
                <a:ext uri="{FF2B5EF4-FFF2-40B4-BE49-F238E27FC236}">
                  <a16:creationId xmlns:a16="http://schemas.microsoft.com/office/drawing/2014/main" id="{602BF8EB-F844-5C99-EA92-D1CAB8D91F26}"/>
                </a:ext>
              </a:extLst>
            </p:cNvPr>
            <p:cNvGrpSpPr/>
            <p:nvPr/>
          </p:nvGrpSpPr>
          <p:grpSpPr>
            <a:xfrm>
              <a:off x="9639909" y="1459521"/>
              <a:ext cx="2052000" cy="3379179"/>
              <a:chOff x="9639909" y="1612960"/>
              <a:chExt cx="2052000" cy="3379179"/>
            </a:xfrm>
          </p:grpSpPr>
          <p:sp>
            <p:nvSpPr>
              <p:cNvPr id="26" name="Rectangle: Rounded Corners 70">
                <a:extLst>
                  <a:ext uri="{FF2B5EF4-FFF2-40B4-BE49-F238E27FC236}">
                    <a16:creationId xmlns:a16="http://schemas.microsoft.com/office/drawing/2014/main" id="{435701FF-E963-686A-7507-D8C045C0CCD0}"/>
                  </a:ext>
                </a:extLst>
              </p:cNvPr>
              <p:cNvSpPr/>
              <p:nvPr/>
            </p:nvSpPr>
            <p:spPr>
              <a:xfrm>
                <a:off x="9639909" y="1612960"/>
                <a:ext cx="2052000" cy="3379179"/>
              </a:xfrm>
              <a:prstGeom prst="roundRect">
                <a:avLst>
                  <a:gd name="adj" fmla="val 8770"/>
                </a:avLst>
              </a:prstGeom>
              <a:solidFill>
                <a:schemeClr val="accent1">
                  <a:lumMod val="20000"/>
                  <a:lumOff val="80000"/>
                </a:schemeClr>
              </a:solidFill>
              <a:ln>
                <a:solidFill>
                  <a:schemeClr val="tx2"/>
                </a:solidFill>
              </a:ln>
              <a:effectLst/>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100" b="0" i="0" u="none" strike="noStrike" kern="1200" cap="none" spc="0" normalizeH="0" baseline="0" noProof="0">
                  <a:ln>
                    <a:noFill/>
                  </a:ln>
                  <a:solidFill>
                    <a:srgbClr val="FFFFFF"/>
                  </a:solidFill>
                  <a:effectLst/>
                  <a:uLnTx/>
                  <a:uFillTx/>
                  <a:ea typeface="+mn-ea"/>
                  <a:cs typeface="+mn-cs"/>
                </a:endParaRPr>
              </a:p>
            </p:txBody>
          </p:sp>
          <p:sp>
            <p:nvSpPr>
              <p:cNvPr id="24" name="Rectangle: Rounded Corners 38">
                <a:extLst>
                  <a:ext uri="{FF2B5EF4-FFF2-40B4-BE49-F238E27FC236}">
                    <a16:creationId xmlns:a16="http://schemas.microsoft.com/office/drawing/2014/main" id="{E1629A53-8B8F-80C7-7950-C9405F08823F}"/>
                  </a:ext>
                </a:extLst>
              </p:cNvPr>
              <p:cNvSpPr/>
              <p:nvPr/>
            </p:nvSpPr>
            <p:spPr>
              <a:xfrm>
                <a:off x="9774369" y="1775475"/>
                <a:ext cx="1783080" cy="731520"/>
              </a:xfrm>
              <a:prstGeom prst="roundRect">
                <a:avLst/>
              </a:prstGeom>
              <a:solidFill>
                <a:schemeClr val="tx2"/>
              </a:solidFill>
              <a:ln>
                <a:noFill/>
              </a:ln>
              <a:effectLst/>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MY" sz="1100">
                    <a:solidFill>
                      <a:srgbClr val="FFFFFF"/>
                    </a:solidFill>
                  </a:rPr>
                  <a:t>Recruit and assign </a:t>
                </a:r>
                <a:br>
                  <a:rPr lang="en-MY" sz="1100">
                    <a:solidFill>
                      <a:srgbClr val="FFFFFF"/>
                    </a:solidFill>
                  </a:rPr>
                </a:br>
                <a:r>
                  <a:rPr lang="en-MY" sz="1100">
                    <a:solidFill>
                      <a:srgbClr val="FFFFFF"/>
                    </a:solidFill>
                  </a:rPr>
                  <a:t>resource</a:t>
                </a:r>
              </a:p>
            </p:txBody>
          </p:sp>
          <p:sp>
            <p:nvSpPr>
              <p:cNvPr id="25" name="Rectangle: Rounded Corners 37">
                <a:extLst>
                  <a:ext uri="{FF2B5EF4-FFF2-40B4-BE49-F238E27FC236}">
                    <a16:creationId xmlns:a16="http://schemas.microsoft.com/office/drawing/2014/main" id="{888ED831-CD32-4420-1F97-0043D6C3761D}"/>
                  </a:ext>
                </a:extLst>
              </p:cNvPr>
              <p:cNvSpPr/>
              <p:nvPr/>
            </p:nvSpPr>
            <p:spPr>
              <a:xfrm>
                <a:off x="9774369" y="4105020"/>
                <a:ext cx="1783080" cy="731520"/>
              </a:xfrm>
              <a:prstGeom prst="roundRect">
                <a:avLst/>
              </a:prstGeom>
              <a:solidFill>
                <a:schemeClr val="tx2"/>
              </a:solidFill>
              <a:ln>
                <a:noFill/>
              </a:ln>
              <a:effectLst/>
            </p:spPr>
            <p:style>
              <a:lnRef idx="3">
                <a:schemeClr val="lt1"/>
              </a:lnRef>
              <a:fillRef idx="1">
                <a:schemeClr val="accent1"/>
              </a:fillRef>
              <a:effectRef idx="1">
                <a:schemeClr val="accent1"/>
              </a:effectRef>
              <a:fontRef idx="minor">
                <a:schemeClr val="lt1"/>
              </a:fontRef>
            </p:style>
            <p:txBody>
              <a:bodyPr lIns="0" tIns="0" rIns="0" bIns="0" rtlCol="0" anchor="ctr"/>
              <a:lstStyle/>
              <a:p>
                <a:pPr algn="ctr"/>
                <a:r>
                  <a:rPr lang="en-MY" sz="1100">
                    <a:solidFill>
                      <a:srgbClr val="FFFFFF"/>
                    </a:solidFill>
                  </a:rPr>
                  <a:t>Recruit and assign </a:t>
                </a:r>
                <a:br>
                  <a:rPr lang="en-MY" sz="1100">
                    <a:solidFill>
                      <a:srgbClr val="FFFFFF"/>
                    </a:solidFill>
                  </a:rPr>
                </a:br>
                <a:r>
                  <a:rPr lang="en-MY" sz="1100">
                    <a:solidFill>
                      <a:srgbClr val="FFFFFF"/>
                    </a:solidFill>
                  </a:rPr>
                  <a:t>resource</a:t>
                </a:r>
              </a:p>
            </p:txBody>
          </p:sp>
        </p:grpSp>
        <p:sp>
          <p:nvSpPr>
            <p:cNvPr id="27" name="TextBox 26">
              <a:extLst>
                <a:ext uri="{FF2B5EF4-FFF2-40B4-BE49-F238E27FC236}">
                  <a16:creationId xmlns:a16="http://schemas.microsoft.com/office/drawing/2014/main" id="{CA998BF3-FCD3-199C-0EC3-9DDB4BDA19A5}"/>
                </a:ext>
              </a:extLst>
            </p:cNvPr>
            <p:cNvSpPr txBox="1"/>
            <p:nvPr/>
          </p:nvSpPr>
          <p:spPr>
            <a:xfrm>
              <a:off x="9639910" y="4951475"/>
              <a:ext cx="2052000" cy="4001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1400" b="1" err="1"/>
                <a:t>IonBiz</a:t>
              </a:r>
              <a:br>
                <a:rPr lang="en-GB" sz="1200" b="1"/>
              </a:br>
              <a:r>
                <a:rPr kumimoji="0" lang="en-GB" sz="1200" strike="noStrike" kern="1200" cap="none" spc="0" normalizeH="0" baseline="0" noProof="0">
                  <a:ln>
                    <a:noFill/>
                  </a:ln>
                  <a:effectLst/>
                  <a:uLnTx/>
                  <a:uFillTx/>
                </a:rPr>
                <a:t>Scheduled re</a:t>
              </a:r>
              <a:r>
                <a:rPr lang="en-GB" sz="1200"/>
                <a:t>sources</a:t>
              </a:r>
              <a:endParaRPr kumimoji="0" lang="en-BE" sz="1200" strike="noStrike" kern="1200" cap="none" spc="0" normalizeH="0" baseline="0" noProof="0">
                <a:ln>
                  <a:noFill/>
                </a:ln>
                <a:effectLst/>
                <a:uLnTx/>
                <a:uFillTx/>
              </a:endParaRPr>
            </a:p>
          </p:txBody>
        </p:sp>
        <p:grpSp>
          <p:nvGrpSpPr>
            <p:cNvPr id="55" name="Group 54">
              <a:extLst>
                <a:ext uri="{FF2B5EF4-FFF2-40B4-BE49-F238E27FC236}">
                  <a16:creationId xmlns:a16="http://schemas.microsoft.com/office/drawing/2014/main" id="{75927A14-243E-3A38-5053-7091E8FEB85F}"/>
                </a:ext>
              </a:extLst>
            </p:cNvPr>
            <p:cNvGrpSpPr/>
            <p:nvPr/>
          </p:nvGrpSpPr>
          <p:grpSpPr>
            <a:xfrm>
              <a:off x="9291489" y="1869992"/>
              <a:ext cx="285675" cy="2565154"/>
              <a:chOff x="4440089" y="1869992"/>
              <a:chExt cx="285675" cy="2565154"/>
            </a:xfrm>
          </p:grpSpPr>
          <p:grpSp>
            <p:nvGrpSpPr>
              <p:cNvPr id="56" name="Graphic 40">
                <a:extLst>
                  <a:ext uri="{FF2B5EF4-FFF2-40B4-BE49-F238E27FC236}">
                    <a16:creationId xmlns:a16="http://schemas.microsoft.com/office/drawing/2014/main" id="{4839A3CB-AFD6-C79D-7BFB-5C8B852F2F79}"/>
                  </a:ext>
                </a:extLst>
              </p:cNvPr>
              <p:cNvGrpSpPr/>
              <p:nvPr/>
            </p:nvGrpSpPr>
            <p:grpSpPr>
              <a:xfrm rot="16200000">
                <a:off x="4465122" y="1844959"/>
                <a:ext cx="235609" cy="285675"/>
                <a:chOff x="3314194" y="5909273"/>
                <a:chExt cx="864519" cy="1048226"/>
              </a:xfrm>
            </p:grpSpPr>
            <p:sp>
              <p:nvSpPr>
                <p:cNvPr id="61" name="Freeform 60">
                  <a:extLst>
                    <a:ext uri="{FF2B5EF4-FFF2-40B4-BE49-F238E27FC236}">
                      <a16:creationId xmlns:a16="http://schemas.microsoft.com/office/drawing/2014/main" id="{34CB2EB8-CB84-9C2C-5ED7-94799DA7ACCA}"/>
                    </a:ext>
                  </a:extLst>
                </p:cNvPr>
                <p:cNvSpPr/>
                <p:nvPr/>
              </p:nvSpPr>
              <p:spPr>
                <a:xfrm>
                  <a:off x="3673895" y="5909273"/>
                  <a:ext cx="152109" cy="1048226"/>
                </a:xfrm>
                <a:custGeom>
                  <a:avLst/>
                  <a:gdLst>
                    <a:gd name="connsiteX0" fmla="*/ 76055 w 152109"/>
                    <a:gd name="connsiteY0" fmla="*/ 1048226 h 1048226"/>
                    <a:gd name="connsiteX1" fmla="*/ 0 w 152109"/>
                    <a:gd name="connsiteY1" fmla="*/ 972171 h 1048226"/>
                    <a:gd name="connsiteX2" fmla="*/ 0 w 152109"/>
                    <a:gd name="connsiteY2" fmla="*/ 76055 h 1048226"/>
                    <a:gd name="connsiteX3" fmla="*/ 76055 w 152109"/>
                    <a:gd name="connsiteY3" fmla="*/ 0 h 1048226"/>
                    <a:gd name="connsiteX4" fmla="*/ 152110 w 152109"/>
                    <a:gd name="connsiteY4" fmla="*/ 76055 h 1048226"/>
                    <a:gd name="connsiteX5" fmla="*/ 152110 w 152109"/>
                    <a:gd name="connsiteY5" fmla="*/ 972171 h 1048226"/>
                    <a:gd name="connsiteX6" fmla="*/ 76055 w 152109"/>
                    <a:gd name="connsiteY6" fmla="*/ 1048226 h 10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09" h="1048226">
                      <a:moveTo>
                        <a:pt x="76055" y="1048226"/>
                      </a:moveTo>
                      <a:cubicBezTo>
                        <a:pt x="34051" y="1048226"/>
                        <a:pt x="0" y="1014173"/>
                        <a:pt x="0" y="972171"/>
                      </a:cubicBezTo>
                      <a:lnTo>
                        <a:pt x="0" y="76055"/>
                      </a:lnTo>
                      <a:cubicBezTo>
                        <a:pt x="0" y="34051"/>
                        <a:pt x="34051" y="0"/>
                        <a:pt x="76055" y="0"/>
                      </a:cubicBezTo>
                      <a:cubicBezTo>
                        <a:pt x="118059" y="0"/>
                        <a:pt x="152110" y="34051"/>
                        <a:pt x="152110" y="76055"/>
                      </a:cubicBezTo>
                      <a:lnTo>
                        <a:pt x="152110" y="972171"/>
                      </a:lnTo>
                      <a:cubicBezTo>
                        <a:pt x="152110" y="1014173"/>
                        <a:pt x="118059" y="1048226"/>
                        <a:pt x="76055" y="1048226"/>
                      </a:cubicBezTo>
                      <a:close/>
                    </a:path>
                  </a:pathLst>
                </a:custGeom>
                <a:solidFill>
                  <a:srgbClr val="EF463C"/>
                </a:solidFill>
                <a:ln w="9471"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4D3DC661-6563-8F5B-0678-71153680DEA4}"/>
                    </a:ext>
                  </a:extLst>
                </p:cNvPr>
                <p:cNvSpPr/>
                <p:nvPr/>
              </p:nvSpPr>
              <p:spPr>
                <a:xfrm>
                  <a:off x="3670507" y="6444887"/>
                  <a:ext cx="508206" cy="508238"/>
                </a:xfrm>
                <a:custGeom>
                  <a:avLst/>
                  <a:gdLst>
                    <a:gd name="connsiteX0" fmla="*/ 76020 w 508206"/>
                    <a:gd name="connsiteY0" fmla="*/ 508238 h 508238"/>
                    <a:gd name="connsiteX1" fmla="*/ 0 w 508206"/>
                    <a:gd name="connsiteY1" fmla="*/ 432146 h 508238"/>
                    <a:gd name="connsiteX2" fmla="*/ 22306 w 508206"/>
                    <a:gd name="connsiteY2" fmla="*/ 378375 h 508238"/>
                    <a:gd name="connsiteX3" fmla="*/ 379764 w 508206"/>
                    <a:gd name="connsiteY3" fmla="*/ 20917 h 508238"/>
                    <a:gd name="connsiteX4" fmla="*/ 487286 w 508206"/>
                    <a:gd name="connsiteY4" fmla="*/ 23671 h 508238"/>
                    <a:gd name="connsiteX5" fmla="*/ 487286 w 508206"/>
                    <a:gd name="connsiteY5" fmla="*/ 128439 h 508238"/>
                    <a:gd name="connsiteX6" fmla="*/ 129829 w 508206"/>
                    <a:gd name="connsiteY6" fmla="*/ 485992 h 508238"/>
                    <a:gd name="connsiteX7" fmla="*/ 76020 w 508206"/>
                    <a:gd name="connsiteY7" fmla="*/ 508238 h 50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206" h="508238">
                      <a:moveTo>
                        <a:pt x="76020" y="508238"/>
                      </a:moveTo>
                      <a:cubicBezTo>
                        <a:pt x="34016" y="508219"/>
                        <a:pt x="-19" y="474156"/>
                        <a:pt x="0" y="432146"/>
                      </a:cubicBezTo>
                      <a:cubicBezTo>
                        <a:pt x="10" y="411972"/>
                        <a:pt x="8033" y="392635"/>
                        <a:pt x="22306" y="378375"/>
                      </a:cubicBezTo>
                      <a:lnTo>
                        <a:pt x="379764" y="20917"/>
                      </a:lnTo>
                      <a:cubicBezTo>
                        <a:pt x="410214" y="-8014"/>
                        <a:pt x="458357" y="-6781"/>
                        <a:pt x="487286" y="23671"/>
                      </a:cubicBezTo>
                      <a:cubicBezTo>
                        <a:pt x="515179" y="53025"/>
                        <a:pt x="515179" y="99084"/>
                        <a:pt x="487286" y="128439"/>
                      </a:cubicBezTo>
                      <a:lnTo>
                        <a:pt x="129829" y="485992"/>
                      </a:lnTo>
                      <a:cubicBezTo>
                        <a:pt x="115553" y="500253"/>
                        <a:pt x="96197" y="508257"/>
                        <a:pt x="76020" y="508238"/>
                      </a:cubicBezTo>
                      <a:close/>
                    </a:path>
                  </a:pathLst>
                </a:custGeom>
                <a:solidFill>
                  <a:srgbClr val="C42828"/>
                </a:solidFill>
                <a:ln w="9471"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0E2D4A9E-84FB-3B7E-2DD9-7E77B7EF8BD4}"/>
                    </a:ext>
                  </a:extLst>
                </p:cNvPr>
                <p:cNvSpPr/>
                <p:nvPr/>
              </p:nvSpPr>
              <p:spPr>
                <a:xfrm>
                  <a:off x="3314194" y="6443550"/>
                  <a:ext cx="508638" cy="509576"/>
                </a:xfrm>
                <a:custGeom>
                  <a:avLst/>
                  <a:gdLst>
                    <a:gd name="connsiteX0" fmla="*/ 432333 w 508638"/>
                    <a:gd name="connsiteY0" fmla="*/ 509576 h 509576"/>
                    <a:gd name="connsiteX1" fmla="*/ 378524 w 508638"/>
                    <a:gd name="connsiteY1" fmla="*/ 487235 h 509576"/>
                    <a:gd name="connsiteX2" fmla="*/ 22207 w 508638"/>
                    <a:gd name="connsiteY2" fmla="*/ 129777 h 509576"/>
                    <a:gd name="connsiteX3" fmla="*/ 22350 w 508638"/>
                    <a:gd name="connsiteY3" fmla="*/ 22207 h 509576"/>
                    <a:gd name="connsiteX4" fmla="*/ 129920 w 508638"/>
                    <a:gd name="connsiteY4" fmla="*/ 22350 h 509576"/>
                    <a:gd name="connsiteX5" fmla="*/ 486427 w 508638"/>
                    <a:gd name="connsiteY5" fmla="*/ 379808 h 509576"/>
                    <a:gd name="connsiteX6" fmla="*/ 486297 w 508638"/>
                    <a:gd name="connsiteY6" fmla="*/ 487368 h 509576"/>
                    <a:gd name="connsiteX7" fmla="*/ 432523 w 508638"/>
                    <a:gd name="connsiteY7" fmla="*/ 509576 h 5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38" h="509576">
                      <a:moveTo>
                        <a:pt x="432333" y="509576"/>
                      </a:moveTo>
                      <a:cubicBezTo>
                        <a:pt x="412142" y="509567"/>
                        <a:pt x="392784" y="501533"/>
                        <a:pt x="378524" y="487235"/>
                      </a:cubicBezTo>
                      <a:lnTo>
                        <a:pt x="22207" y="129777"/>
                      </a:lnTo>
                      <a:cubicBezTo>
                        <a:pt x="-7458" y="100033"/>
                        <a:pt x="-7394" y="51872"/>
                        <a:pt x="22350" y="22207"/>
                      </a:cubicBezTo>
                      <a:cubicBezTo>
                        <a:pt x="52094" y="-7458"/>
                        <a:pt x="100255" y="-7394"/>
                        <a:pt x="129920" y="22350"/>
                      </a:cubicBezTo>
                      <a:lnTo>
                        <a:pt x="486427" y="379808"/>
                      </a:lnTo>
                      <a:cubicBezTo>
                        <a:pt x="516092" y="409545"/>
                        <a:pt x="516034" y="457697"/>
                        <a:pt x="486297" y="487368"/>
                      </a:cubicBezTo>
                      <a:cubicBezTo>
                        <a:pt x="472024" y="501600"/>
                        <a:pt x="452683" y="509595"/>
                        <a:pt x="432523" y="509576"/>
                      </a:cubicBezTo>
                      <a:close/>
                    </a:path>
                  </a:pathLst>
                </a:custGeom>
                <a:solidFill>
                  <a:srgbClr val="C42828"/>
                </a:solidFill>
                <a:ln w="9471" cap="flat">
                  <a:noFill/>
                  <a:prstDash val="solid"/>
                  <a:miter/>
                </a:ln>
              </p:spPr>
              <p:txBody>
                <a:bodyPr rtlCol="0" anchor="ctr"/>
                <a:lstStyle/>
                <a:p>
                  <a:endParaRPr lang="en-US"/>
                </a:p>
              </p:txBody>
            </p:sp>
          </p:grpSp>
          <p:grpSp>
            <p:nvGrpSpPr>
              <p:cNvPr id="57" name="Graphic 40">
                <a:extLst>
                  <a:ext uri="{FF2B5EF4-FFF2-40B4-BE49-F238E27FC236}">
                    <a16:creationId xmlns:a16="http://schemas.microsoft.com/office/drawing/2014/main" id="{12052AEE-22EA-4424-1CC9-4B9DEEFBF6E8}"/>
                  </a:ext>
                </a:extLst>
              </p:cNvPr>
              <p:cNvGrpSpPr/>
              <p:nvPr/>
            </p:nvGrpSpPr>
            <p:grpSpPr>
              <a:xfrm rot="16200000">
                <a:off x="4465122" y="4174504"/>
                <a:ext cx="235609" cy="285675"/>
                <a:chOff x="3314194" y="5909273"/>
                <a:chExt cx="864519" cy="1048226"/>
              </a:xfrm>
            </p:grpSpPr>
            <p:sp>
              <p:nvSpPr>
                <p:cNvPr id="58" name="Freeform 57">
                  <a:extLst>
                    <a:ext uri="{FF2B5EF4-FFF2-40B4-BE49-F238E27FC236}">
                      <a16:creationId xmlns:a16="http://schemas.microsoft.com/office/drawing/2014/main" id="{35F40D27-10DA-BC3A-C27F-36C0368413BD}"/>
                    </a:ext>
                  </a:extLst>
                </p:cNvPr>
                <p:cNvSpPr/>
                <p:nvPr/>
              </p:nvSpPr>
              <p:spPr>
                <a:xfrm>
                  <a:off x="3673895" y="5909273"/>
                  <a:ext cx="152109" cy="1048226"/>
                </a:xfrm>
                <a:custGeom>
                  <a:avLst/>
                  <a:gdLst>
                    <a:gd name="connsiteX0" fmla="*/ 76055 w 152109"/>
                    <a:gd name="connsiteY0" fmla="*/ 1048226 h 1048226"/>
                    <a:gd name="connsiteX1" fmla="*/ 0 w 152109"/>
                    <a:gd name="connsiteY1" fmla="*/ 972171 h 1048226"/>
                    <a:gd name="connsiteX2" fmla="*/ 0 w 152109"/>
                    <a:gd name="connsiteY2" fmla="*/ 76055 h 1048226"/>
                    <a:gd name="connsiteX3" fmla="*/ 76055 w 152109"/>
                    <a:gd name="connsiteY3" fmla="*/ 0 h 1048226"/>
                    <a:gd name="connsiteX4" fmla="*/ 152110 w 152109"/>
                    <a:gd name="connsiteY4" fmla="*/ 76055 h 1048226"/>
                    <a:gd name="connsiteX5" fmla="*/ 152110 w 152109"/>
                    <a:gd name="connsiteY5" fmla="*/ 972171 h 1048226"/>
                    <a:gd name="connsiteX6" fmla="*/ 76055 w 152109"/>
                    <a:gd name="connsiteY6" fmla="*/ 1048226 h 104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109" h="1048226">
                      <a:moveTo>
                        <a:pt x="76055" y="1048226"/>
                      </a:moveTo>
                      <a:cubicBezTo>
                        <a:pt x="34051" y="1048226"/>
                        <a:pt x="0" y="1014173"/>
                        <a:pt x="0" y="972171"/>
                      </a:cubicBezTo>
                      <a:lnTo>
                        <a:pt x="0" y="76055"/>
                      </a:lnTo>
                      <a:cubicBezTo>
                        <a:pt x="0" y="34051"/>
                        <a:pt x="34051" y="0"/>
                        <a:pt x="76055" y="0"/>
                      </a:cubicBezTo>
                      <a:cubicBezTo>
                        <a:pt x="118059" y="0"/>
                        <a:pt x="152110" y="34051"/>
                        <a:pt x="152110" y="76055"/>
                      </a:cubicBezTo>
                      <a:lnTo>
                        <a:pt x="152110" y="972171"/>
                      </a:lnTo>
                      <a:cubicBezTo>
                        <a:pt x="152110" y="1014173"/>
                        <a:pt x="118059" y="1048226"/>
                        <a:pt x="76055" y="1048226"/>
                      </a:cubicBezTo>
                      <a:close/>
                    </a:path>
                  </a:pathLst>
                </a:custGeom>
                <a:solidFill>
                  <a:srgbClr val="EF463C"/>
                </a:solidFill>
                <a:ln w="9471"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4DCCB8E0-2D72-757C-D4B2-9D8135D5974B}"/>
                    </a:ext>
                  </a:extLst>
                </p:cNvPr>
                <p:cNvSpPr/>
                <p:nvPr/>
              </p:nvSpPr>
              <p:spPr>
                <a:xfrm>
                  <a:off x="3670507" y="6444887"/>
                  <a:ext cx="508206" cy="508238"/>
                </a:xfrm>
                <a:custGeom>
                  <a:avLst/>
                  <a:gdLst>
                    <a:gd name="connsiteX0" fmla="*/ 76020 w 508206"/>
                    <a:gd name="connsiteY0" fmla="*/ 508238 h 508238"/>
                    <a:gd name="connsiteX1" fmla="*/ 0 w 508206"/>
                    <a:gd name="connsiteY1" fmla="*/ 432146 h 508238"/>
                    <a:gd name="connsiteX2" fmla="*/ 22306 w 508206"/>
                    <a:gd name="connsiteY2" fmla="*/ 378375 h 508238"/>
                    <a:gd name="connsiteX3" fmla="*/ 379764 w 508206"/>
                    <a:gd name="connsiteY3" fmla="*/ 20917 h 508238"/>
                    <a:gd name="connsiteX4" fmla="*/ 487286 w 508206"/>
                    <a:gd name="connsiteY4" fmla="*/ 23671 h 508238"/>
                    <a:gd name="connsiteX5" fmla="*/ 487286 w 508206"/>
                    <a:gd name="connsiteY5" fmla="*/ 128439 h 508238"/>
                    <a:gd name="connsiteX6" fmla="*/ 129829 w 508206"/>
                    <a:gd name="connsiteY6" fmla="*/ 485992 h 508238"/>
                    <a:gd name="connsiteX7" fmla="*/ 76020 w 508206"/>
                    <a:gd name="connsiteY7" fmla="*/ 508238 h 508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206" h="508238">
                      <a:moveTo>
                        <a:pt x="76020" y="508238"/>
                      </a:moveTo>
                      <a:cubicBezTo>
                        <a:pt x="34016" y="508219"/>
                        <a:pt x="-19" y="474156"/>
                        <a:pt x="0" y="432146"/>
                      </a:cubicBezTo>
                      <a:cubicBezTo>
                        <a:pt x="10" y="411972"/>
                        <a:pt x="8033" y="392635"/>
                        <a:pt x="22306" y="378375"/>
                      </a:cubicBezTo>
                      <a:lnTo>
                        <a:pt x="379764" y="20917"/>
                      </a:lnTo>
                      <a:cubicBezTo>
                        <a:pt x="410214" y="-8014"/>
                        <a:pt x="458357" y="-6781"/>
                        <a:pt x="487286" y="23671"/>
                      </a:cubicBezTo>
                      <a:cubicBezTo>
                        <a:pt x="515179" y="53025"/>
                        <a:pt x="515179" y="99084"/>
                        <a:pt x="487286" y="128439"/>
                      </a:cubicBezTo>
                      <a:lnTo>
                        <a:pt x="129829" y="485992"/>
                      </a:lnTo>
                      <a:cubicBezTo>
                        <a:pt x="115553" y="500253"/>
                        <a:pt x="96197" y="508257"/>
                        <a:pt x="76020" y="508238"/>
                      </a:cubicBezTo>
                      <a:close/>
                    </a:path>
                  </a:pathLst>
                </a:custGeom>
                <a:solidFill>
                  <a:srgbClr val="C42828"/>
                </a:solidFill>
                <a:ln w="9471"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E8BD9806-D5AB-8C38-934C-12888A11CF48}"/>
                    </a:ext>
                  </a:extLst>
                </p:cNvPr>
                <p:cNvSpPr/>
                <p:nvPr/>
              </p:nvSpPr>
              <p:spPr>
                <a:xfrm>
                  <a:off x="3314194" y="6443550"/>
                  <a:ext cx="508638" cy="509576"/>
                </a:xfrm>
                <a:custGeom>
                  <a:avLst/>
                  <a:gdLst>
                    <a:gd name="connsiteX0" fmla="*/ 432333 w 508638"/>
                    <a:gd name="connsiteY0" fmla="*/ 509576 h 509576"/>
                    <a:gd name="connsiteX1" fmla="*/ 378524 w 508638"/>
                    <a:gd name="connsiteY1" fmla="*/ 487235 h 509576"/>
                    <a:gd name="connsiteX2" fmla="*/ 22207 w 508638"/>
                    <a:gd name="connsiteY2" fmla="*/ 129777 h 509576"/>
                    <a:gd name="connsiteX3" fmla="*/ 22350 w 508638"/>
                    <a:gd name="connsiteY3" fmla="*/ 22207 h 509576"/>
                    <a:gd name="connsiteX4" fmla="*/ 129920 w 508638"/>
                    <a:gd name="connsiteY4" fmla="*/ 22350 h 509576"/>
                    <a:gd name="connsiteX5" fmla="*/ 486427 w 508638"/>
                    <a:gd name="connsiteY5" fmla="*/ 379808 h 509576"/>
                    <a:gd name="connsiteX6" fmla="*/ 486297 w 508638"/>
                    <a:gd name="connsiteY6" fmla="*/ 487368 h 509576"/>
                    <a:gd name="connsiteX7" fmla="*/ 432523 w 508638"/>
                    <a:gd name="connsiteY7" fmla="*/ 509576 h 50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38" h="509576">
                      <a:moveTo>
                        <a:pt x="432333" y="509576"/>
                      </a:moveTo>
                      <a:cubicBezTo>
                        <a:pt x="412142" y="509567"/>
                        <a:pt x="392784" y="501533"/>
                        <a:pt x="378524" y="487235"/>
                      </a:cubicBezTo>
                      <a:lnTo>
                        <a:pt x="22207" y="129777"/>
                      </a:lnTo>
                      <a:cubicBezTo>
                        <a:pt x="-7458" y="100033"/>
                        <a:pt x="-7394" y="51872"/>
                        <a:pt x="22350" y="22207"/>
                      </a:cubicBezTo>
                      <a:cubicBezTo>
                        <a:pt x="52094" y="-7458"/>
                        <a:pt x="100255" y="-7394"/>
                        <a:pt x="129920" y="22350"/>
                      </a:cubicBezTo>
                      <a:lnTo>
                        <a:pt x="486427" y="379808"/>
                      </a:lnTo>
                      <a:cubicBezTo>
                        <a:pt x="516092" y="409545"/>
                        <a:pt x="516034" y="457697"/>
                        <a:pt x="486297" y="487368"/>
                      </a:cubicBezTo>
                      <a:cubicBezTo>
                        <a:pt x="472024" y="501600"/>
                        <a:pt x="452683" y="509595"/>
                        <a:pt x="432523" y="509576"/>
                      </a:cubicBezTo>
                      <a:close/>
                    </a:path>
                  </a:pathLst>
                </a:custGeom>
                <a:solidFill>
                  <a:srgbClr val="C42828"/>
                </a:solidFill>
                <a:ln w="9471" cap="flat">
                  <a:noFill/>
                  <a:prstDash val="solid"/>
                  <a:miter/>
                </a:ln>
              </p:spPr>
              <p:txBody>
                <a:bodyPr rtlCol="0" anchor="ctr"/>
                <a:lstStyle/>
                <a:p>
                  <a:endParaRPr lang="en-US"/>
                </a:p>
              </p:txBody>
            </p:sp>
          </p:grpSp>
        </p:grpSp>
      </p:grpSp>
      <p:sp>
        <p:nvSpPr>
          <p:cNvPr id="64" name="TextBox 63">
            <a:extLst>
              <a:ext uri="{FF2B5EF4-FFF2-40B4-BE49-F238E27FC236}">
                <a16:creationId xmlns:a16="http://schemas.microsoft.com/office/drawing/2014/main" id="{60D53755-C203-6664-91AD-9AE97482E5FD}"/>
              </a:ext>
            </a:extLst>
          </p:cNvPr>
          <p:cNvSpPr txBox="1"/>
          <p:nvPr/>
        </p:nvSpPr>
        <p:spPr>
          <a:xfrm>
            <a:off x="2318511" y="6260270"/>
            <a:ext cx="8555123" cy="261610"/>
          </a:xfrm>
          <a:prstGeom prst="rect">
            <a:avLst/>
          </a:prstGeom>
          <a:noFill/>
        </p:spPr>
        <p:txBody>
          <a:bodyPr wrap="square" lIns="0" rtlCol="0">
            <a:spAutoFit/>
          </a:bodyPr>
          <a:lstStyle/>
          <a:p>
            <a:pPr algn="ctr"/>
            <a:r>
              <a:rPr lang="en-GB" sz="1100"/>
              <a:t>Note: resource Request: via RFF or direct scheduling of a resource (both to be approved by team lead)</a:t>
            </a:r>
            <a:endParaRPr lang="en-BE" sz="1100"/>
          </a:p>
        </p:txBody>
      </p:sp>
    </p:spTree>
    <p:extLst>
      <p:ext uri="{BB962C8B-B14F-4D97-AF65-F5344CB8AC3E}">
        <p14:creationId xmlns:p14="http://schemas.microsoft.com/office/powerpoint/2010/main" val="368614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9A1A7-7434-981A-A117-E8E97881C732}"/>
            </a:ext>
          </a:extLst>
        </p:cNvPr>
        <p:cNvGrpSpPr/>
        <p:nvPr/>
      </p:nvGrpSpPr>
      <p:grpSpPr>
        <a:xfrm>
          <a:off x="0" y="0"/>
          <a:ext cx="0" cy="0"/>
          <a:chOff x="0" y="0"/>
          <a:chExt cx="0" cy="0"/>
        </a:xfrm>
      </p:grpSpPr>
      <p:pic>
        <p:nvPicPr>
          <p:cNvPr id="7" name="Picture Placeholder 6" descr="A close-up of a person using a computer&#10;&#10;Description automatically generated">
            <a:extLst>
              <a:ext uri="{FF2B5EF4-FFF2-40B4-BE49-F238E27FC236}">
                <a16:creationId xmlns:a16="http://schemas.microsoft.com/office/drawing/2014/main" id="{8D3D2C42-D61E-DFE3-0493-053B65DF1D6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5" r="5"/>
          <a:stretch/>
        </p:blipFill>
        <p:spPr/>
      </p:pic>
      <p:sp>
        <p:nvSpPr>
          <p:cNvPr id="6" name="Round Same Side Corner Rectangle 5">
            <a:extLst>
              <a:ext uri="{FF2B5EF4-FFF2-40B4-BE49-F238E27FC236}">
                <a16:creationId xmlns:a16="http://schemas.microsoft.com/office/drawing/2014/main" id="{2306C211-E622-2D9D-E4E1-CADA6437CD20}"/>
              </a:ext>
            </a:extLst>
          </p:cNvPr>
          <p:cNvSpPr/>
          <p:nvPr/>
        </p:nvSpPr>
        <p:spPr>
          <a:xfrm flipV="1">
            <a:off x="438600" y="2388358"/>
            <a:ext cx="11311128" cy="3598022"/>
          </a:xfrm>
          <a:prstGeom prst="round2SameRect">
            <a:avLst>
              <a:gd name="adj1" fmla="val 8402"/>
              <a:gd name="adj2" fmla="val 0"/>
            </a:avLst>
          </a:prstGeom>
          <a:gradFill>
            <a:gsLst>
              <a:gs pos="27000">
                <a:schemeClr val="tx1">
                  <a:lumMod val="50000"/>
                  <a:alpha val="73000"/>
                </a:schemeClr>
              </a:gs>
              <a:gs pos="99000">
                <a:schemeClr val="tx1">
                  <a:lumMod val="5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94C3A70-2216-1F9B-22E1-F4DC510DB0A3}"/>
              </a:ext>
            </a:extLst>
          </p:cNvPr>
          <p:cNvSpPr>
            <a:spLocks noGrp="1"/>
          </p:cNvSpPr>
          <p:nvPr>
            <p:ph type="body" sz="quarter" idx="13"/>
          </p:nvPr>
        </p:nvSpPr>
        <p:spPr>
          <a:xfrm>
            <a:off x="436563" y="3712192"/>
            <a:ext cx="11315700" cy="1638514"/>
          </a:xfrm>
        </p:spPr>
        <p:txBody>
          <a:bodyPr/>
          <a:lstStyle/>
          <a:p>
            <a:pPr>
              <a:buClr>
                <a:srgbClr val="C42828"/>
              </a:buClr>
              <a:defRPr/>
            </a:pPr>
            <a:r>
              <a:rPr lang="en-US" err="1">
                <a:latin typeface="Century Gothic" panose="020F0302020204030204"/>
              </a:rPr>
              <a:t>Ionbiz</a:t>
            </a:r>
            <a:r>
              <a:rPr lang="en-US">
                <a:latin typeface="Century Gothic" panose="020F0302020204030204"/>
              </a:rPr>
              <a:t> – RRF</a:t>
            </a:r>
          </a:p>
          <a:p>
            <a:pPr>
              <a:buClr>
                <a:srgbClr val="C42828"/>
              </a:buClr>
              <a:defRPr/>
            </a:pPr>
            <a:r>
              <a:rPr kumimoji="0" lang="en-GB" sz="3200" b="0" i="0" u="none" strike="noStrike" kern="1200" cap="none" normalizeH="0" noProof="0">
                <a:ln>
                  <a:noFill/>
                </a:ln>
                <a:effectLst/>
                <a:uLnTx/>
                <a:uFillTx/>
                <a:latin typeface="Century Gothic" panose="020F0302020204030204"/>
                <a:ea typeface="+mn-ea"/>
                <a:cs typeface="+mn-cs"/>
              </a:rPr>
              <a:t>Scheduling</a:t>
            </a:r>
            <a:endParaRPr kumimoji="0" lang="nl-BE" sz="3600" b="0" i="0" u="none" strike="noStrike" kern="1200" cap="none" normalizeH="0" noProof="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343152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2975A-9304-ECDA-3071-398D4637CC77}"/>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47F9907-020A-84F5-927F-704457FEC790}"/>
              </a:ext>
            </a:extLst>
          </p:cNvPr>
          <p:cNvGrpSpPr/>
          <p:nvPr/>
        </p:nvGrpSpPr>
        <p:grpSpPr>
          <a:xfrm>
            <a:off x="437301" y="982806"/>
            <a:ext cx="8688680" cy="1508818"/>
            <a:chOff x="437301" y="982806"/>
            <a:chExt cx="8688680" cy="1508818"/>
          </a:xfrm>
        </p:grpSpPr>
        <p:grpSp>
          <p:nvGrpSpPr>
            <p:cNvPr id="91" name="Group 90">
              <a:extLst>
                <a:ext uri="{FF2B5EF4-FFF2-40B4-BE49-F238E27FC236}">
                  <a16:creationId xmlns:a16="http://schemas.microsoft.com/office/drawing/2014/main" id="{F087F58B-C0E0-02CC-D4B1-5D86AD633639}"/>
                </a:ext>
              </a:extLst>
            </p:cNvPr>
            <p:cNvGrpSpPr/>
            <p:nvPr/>
          </p:nvGrpSpPr>
          <p:grpSpPr>
            <a:xfrm>
              <a:off x="437301" y="982806"/>
              <a:ext cx="8688680" cy="1508818"/>
              <a:chOff x="437301" y="982806"/>
              <a:chExt cx="8688680" cy="1508818"/>
            </a:xfrm>
          </p:grpSpPr>
          <p:grpSp>
            <p:nvGrpSpPr>
              <p:cNvPr id="88" name="Group 87">
                <a:extLst>
                  <a:ext uri="{FF2B5EF4-FFF2-40B4-BE49-F238E27FC236}">
                    <a16:creationId xmlns:a16="http://schemas.microsoft.com/office/drawing/2014/main" id="{53305CEE-778E-7710-390C-BC3899259139}"/>
                  </a:ext>
                </a:extLst>
              </p:cNvPr>
              <p:cNvGrpSpPr/>
              <p:nvPr/>
            </p:nvGrpSpPr>
            <p:grpSpPr>
              <a:xfrm>
                <a:off x="437301" y="982806"/>
                <a:ext cx="8688680" cy="1347204"/>
                <a:chOff x="437301" y="982806"/>
                <a:chExt cx="8688680" cy="1347204"/>
              </a:xfrm>
            </p:grpSpPr>
            <p:sp>
              <p:nvSpPr>
                <p:cNvPr id="9" name="Rectangle 8">
                  <a:extLst>
                    <a:ext uri="{FF2B5EF4-FFF2-40B4-BE49-F238E27FC236}">
                      <a16:creationId xmlns:a16="http://schemas.microsoft.com/office/drawing/2014/main" id="{BF11B0DC-FFC3-219E-7400-A639BA0817F1}"/>
                    </a:ext>
                  </a:extLst>
                </p:cNvPr>
                <p:cNvSpPr/>
                <p:nvPr/>
              </p:nvSpPr>
              <p:spPr>
                <a:xfrm>
                  <a:off x="964126" y="1312593"/>
                  <a:ext cx="8161855" cy="9927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0" name="Round Same-side Corner of Rectangle 25">
                  <a:extLst>
                    <a:ext uri="{FF2B5EF4-FFF2-40B4-BE49-F238E27FC236}">
                      <a16:creationId xmlns:a16="http://schemas.microsoft.com/office/drawing/2014/main" id="{A9505FEB-D41D-D7F1-F1A6-1901DDA6C53B}"/>
                    </a:ext>
                  </a:extLst>
                </p:cNvPr>
                <p:cNvSpPr/>
                <p:nvPr/>
              </p:nvSpPr>
              <p:spPr>
                <a:xfrm rot="16200000">
                  <a:off x="199111" y="1575421"/>
                  <a:ext cx="992779" cy="516399"/>
                </a:xfrm>
                <a:prstGeom prst="round2SameRect">
                  <a:avLst>
                    <a:gd name="adj1" fmla="val 26037"/>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11" name="Straight Connector 10">
                  <a:extLst>
                    <a:ext uri="{FF2B5EF4-FFF2-40B4-BE49-F238E27FC236}">
                      <a16:creationId xmlns:a16="http://schemas.microsoft.com/office/drawing/2014/main" id="{CDE0B208-B24E-39BB-0D34-F4BFE947427F}"/>
                    </a:ext>
                  </a:extLst>
                </p:cNvPr>
                <p:cNvCxnSpPr>
                  <a:cxnSpLocks/>
                </p:cNvCxnSpPr>
                <p:nvPr/>
              </p:nvCxnSpPr>
              <p:spPr>
                <a:xfrm>
                  <a:off x="2394790" y="1337231"/>
                  <a:ext cx="0" cy="964219"/>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6DC8E94-C8B7-EB5E-E190-36F1DEB1DD3B}"/>
                    </a:ext>
                  </a:extLst>
                </p:cNvPr>
                <p:cNvCxnSpPr>
                  <a:cxnSpLocks/>
                </p:cNvCxnSpPr>
                <p:nvPr/>
              </p:nvCxnSpPr>
              <p:spPr>
                <a:xfrm>
                  <a:off x="3971700" y="1337231"/>
                  <a:ext cx="0" cy="964219"/>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BFCDCF1-08C8-8F2C-29D1-6AB1E57C7623}"/>
                    </a:ext>
                  </a:extLst>
                </p:cNvPr>
                <p:cNvCxnSpPr>
                  <a:cxnSpLocks/>
                </p:cNvCxnSpPr>
                <p:nvPr/>
              </p:nvCxnSpPr>
              <p:spPr>
                <a:xfrm>
                  <a:off x="5523738" y="1337231"/>
                  <a:ext cx="0" cy="964219"/>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6EE6E67-E932-9F3D-B518-DFEB244574B6}"/>
                    </a:ext>
                  </a:extLst>
                </p:cNvPr>
                <p:cNvCxnSpPr/>
                <p:nvPr/>
              </p:nvCxnSpPr>
              <p:spPr>
                <a:xfrm>
                  <a:off x="7088398" y="1308671"/>
                  <a:ext cx="0" cy="9927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41" name="Rounded Rectangle 32">
                  <a:extLst>
                    <a:ext uri="{FF2B5EF4-FFF2-40B4-BE49-F238E27FC236}">
                      <a16:creationId xmlns:a16="http://schemas.microsoft.com/office/drawing/2014/main" id="{8B611F5A-4E15-38AF-19F0-A66A8D1BCC15}"/>
                    </a:ext>
                  </a:extLst>
                </p:cNvPr>
                <p:cNvSpPr/>
                <p:nvPr/>
              </p:nvSpPr>
              <p:spPr>
                <a:xfrm>
                  <a:off x="1156519" y="1513126"/>
                  <a:ext cx="1110368" cy="658523"/>
                </a:xfrm>
                <a:prstGeom prst="roundRect">
                  <a:avLst/>
                </a:prstGeom>
                <a:solidFill>
                  <a:schemeClr val="bg1"/>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3C3C3C"/>
                      </a:solidFill>
                      <a:latin typeface="Century Gothic" panose="020F0302020204030204"/>
                    </a:rPr>
                    <a:t>Needs GDC Resources on project</a:t>
                  </a:r>
                </a:p>
              </p:txBody>
            </p:sp>
            <p:sp>
              <p:nvSpPr>
                <p:cNvPr id="42" name="Rectangle: Top Corners Rounded 11">
                  <a:extLst>
                    <a:ext uri="{FF2B5EF4-FFF2-40B4-BE49-F238E27FC236}">
                      <a16:creationId xmlns:a16="http://schemas.microsoft.com/office/drawing/2014/main" id="{1B7D2AF2-12B1-8974-944C-267DC39254BA}"/>
                    </a:ext>
                  </a:extLst>
                </p:cNvPr>
                <p:cNvSpPr/>
                <p:nvPr/>
              </p:nvSpPr>
              <p:spPr>
                <a:xfrm rot="10800000">
                  <a:off x="962149" y="982806"/>
                  <a:ext cx="2190883" cy="350418"/>
                </a:xfrm>
                <a:prstGeom prst="round2SameRect">
                  <a:avLst>
                    <a:gd name="adj1" fmla="val 0"/>
                    <a:gd name="adj2" fmla="val 50000"/>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0127F5C-CA62-0344-298D-774D35C1A4B5}"/>
                    </a:ext>
                  </a:extLst>
                </p:cNvPr>
                <p:cNvSpPr txBox="1"/>
                <p:nvPr/>
              </p:nvSpPr>
              <p:spPr>
                <a:xfrm>
                  <a:off x="1262658" y="1014774"/>
                  <a:ext cx="1582683" cy="276999"/>
                </a:xfrm>
                <a:prstGeom prst="rect">
                  <a:avLst/>
                </a:prstGeom>
                <a:noFill/>
              </p:spPr>
              <p:txBody>
                <a:bodyPr wrap="square" rtlCol="0">
                  <a:spAutoFit/>
                </a:bodyPr>
                <a:lstStyle/>
                <a:p>
                  <a:pPr algn="ctr"/>
                  <a:r>
                    <a:rPr lang="en-US" sz="1200" b="1" err="1">
                      <a:solidFill>
                        <a:schemeClr val="bg1"/>
                      </a:solidFill>
                    </a:rPr>
                    <a:t>Ionbiz</a:t>
                  </a:r>
                  <a:endParaRPr lang="en-US" sz="1200" b="1">
                    <a:solidFill>
                      <a:schemeClr val="bg1"/>
                    </a:solidFill>
                  </a:endParaRPr>
                </a:p>
              </p:txBody>
            </p:sp>
            <p:sp>
              <p:nvSpPr>
                <p:cNvPr id="45" name="Rounded Rectangle 32">
                  <a:extLst>
                    <a:ext uri="{FF2B5EF4-FFF2-40B4-BE49-F238E27FC236}">
                      <a16:creationId xmlns:a16="http://schemas.microsoft.com/office/drawing/2014/main" id="{0FE0E4FF-DF8C-FA57-A50D-179D3EF54458}"/>
                    </a:ext>
                  </a:extLst>
                </p:cNvPr>
                <p:cNvSpPr/>
                <p:nvPr/>
              </p:nvSpPr>
              <p:spPr>
                <a:xfrm>
                  <a:off x="2680455" y="1512977"/>
                  <a:ext cx="1110368" cy="658523"/>
                </a:xfrm>
                <a:prstGeom prst="roundRect">
                  <a:avLst/>
                </a:prstGeom>
                <a:solidFill>
                  <a:schemeClr val="bg1"/>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3C3C3C"/>
                      </a:solidFill>
                      <a:latin typeface="Century Gothic" panose="020F0302020204030204"/>
                    </a:rPr>
                    <a:t>Fill in and submit GDC RRF</a:t>
                  </a:r>
                  <a:endParaRPr kumimoji="0" lang="en-GB" sz="11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48" name="Rounded Rectangle 32">
                  <a:extLst>
                    <a:ext uri="{FF2B5EF4-FFF2-40B4-BE49-F238E27FC236}">
                      <a16:creationId xmlns:a16="http://schemas.microsoft.com/office/drawing/2014/main" id="{9DFA881B-A45B-E488-B31C-D97411F6E25C}"/>
                    </a:ext>
                  </a:extLst>
                </p:cNvPr>
                <p:cNvSpPr/>
                <p:nvPr/>
              </p:nvSpPr>
              <p:spPr>
                <a:xfrm>
                  <a:off x="7339261" y="1477404"/>
                  <a:ext cx="1110368" cy="658523"/>
                </a:xfrm>
                <a:prstGeom prst="roundRect">
                  <a:avLst/>
                </a:prstGeom>
                <a:solidFill>
                  <a:schemeClr val="bg1"/>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a:solidFill>
                        <a:srgbClr val="3C3C3C"/>
                      </a:solidFill>
                      <a:latin typeface="Century Gothic" panose="020F0302020204030204"/>
                    </a:rPr>
                    <a:t>Requester proactively validates resource assignments</a:t>
                  </a:r>
                  <a:endParaRPr kumimoji="0" lang="en-GB" sz="9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sp>
            <p:nvSpPr>
              <p:cNvPr id="39" name="TextBox 38">
                <a:extLst>
                  <a:ext uri="{FF2B5EF4-FFF2-40B4-BE49-F238E27FC236}">
                    <a16:creationId xmlns:a16="http://schemas.microsoft.com/office/drawing/2014/main" id="{7EE92DA9-F854-2985-944C-8D2F97D41D40}"/>
                  </a:ext>
                </a:extLst>
              </p:cNvPr>
              <p:cNvSpPr txBox="1"/>
              <p:nvPr/>
            </p:nvSpPr>
            <p:spPr>
              <a:xfrm rot="16200000">
                <a:off x="45562" y="1636042"/>
                <a:ext cx="1268389" cy="442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F0302020204030204"/>
                    <a:ea typeface="+mn-ea"/>
                    <a:cs typeface="+mn-cs"/>
                  </a:rPr>
                  <a:t>Requester</a:t>
                </a:r>
                <a:r>
                  <a:rPr lang="en-US" sz="1200" b="1">
                    <a:solidFill>
                      <a:srgbClr val="FFFFFF"/>
                    </a:solidFill>
                    <a:latin typeface="Century Gothic" panose="020F0302020204030204"/>
                  </a:rPr>
                  <a:t>r</a:t>
                </a:r>
                <a:br>
                  <a:rPr lang="en-US" sz="1200" b="1">
                    <a:solidFill>
                      <a:srgbClr val="FFFFFF"/>
                    </a:solidFill>
                    <a:latin typeface="Century Gothic" panose="020F0302020204030204"/>
                  </a:rPr>
                </a:br>
                <a:r>
                  <a:rPr lang="en-US" sz="1200" b="1">
                    <a:solidFill>
                      <a:srgbClr val="FFFFFF"/>
                    </a:solidFill>
                    <a:latin typeface="Century Gothic" panose="020F0302020204030204"/>
                  </a:rPr>
                  <a:t>/ </a:t>
                </a:r>
                <a:r>
                  <a:rPr kumimoji="0" lang="en-US" sz="1200" b="1" i="0" u="none" strike="noStrike" kern="1200" cap="none" spc="0" normalizeH="0" baseline="0" noProof="0">
                    <a:ln>
                      <a:noFill/>
                    </a:ln>
                    <a:solidFill>
                      <a:srgbClr val="FFFFFF"/>
                    </a:solidFill>
                    <a:effectLst/>
                    <a:uLnTx/>
                    <a:uFillTx/>
                    <a:latin typeface="Century Gothic" panose="020F0302020204030204"/>
                    <a:ea typeface="+mn-ea"/>
                    <a:cs typeface="+mn-cs"/>
                  </a:rPr>
                  <a:t>Local PM</a:t>
                </a:r>
              </a:p>
            </p:txBody>
          </p:sp>
        </p:grpSp>
        <p:cxnSp>
          <p:nvCxnSpPr>
            <p:cNvPr id="46" name="Elbow Connector 55">
              <a:extLst>
                <a:ext uri="{FF2B5EF4-FFF2-40B4-BE49-F238E27FC236}">
                  <a16:creationId xmlns:a16="http://schemas.microsoft.com/office/drawing/2014/main" id="{B4AD2741-58CD-A18C-2BA4-339CD1CD27A5}"/>
                </a:ext>
              </a:extLst>
            </p:cNvPr>
            <p:cNvCxnSpPr>
              <a:cxnSpLocks/>
              <a:stCxn id="41" idx="3"/>
              <a:endCxn id="45" idx="1"/>
            </p:cNvCxnSpPr>
            <p:nvPr/>
          </p:nvCxnSpPr>
          <p:spPr>
            <a:xfrm flipV="1">
              <a:off x="2266886" y="1842239"/>
              <a:ext cx="413568" cy="149"/>
            </a:xfrm>
            <a:prstGeom prst="straightConnector1">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AC73362-AA2E-0FA2-6C96-013AB9D699B7}"/>
              </a:ext>
            </a:extLst>
          </p:cNvPr>
          <p:cNvSpPr>
            <a:spLocks noGrp="1"/>
          </p:cNvSpPr>
          <p:nvPr>
            <p:ph type="ctrTitle"/>
          </p:nvPr>
        </p:nvSpPr>
        <p:spPr/>
        <p:txBody>
          <a:bodyPr/>
          <a:lstStyle/>
          <a:p>
            <a:r>
              <a:rPr lang="en-US" sz="4000"/>
              <a:t>Resource request form flowchart</a:t>
            </a:r>
            <a:endParaRPr lang="en-US"/>
          </a:p>
        </p:txBody>
      </p:sp>
      <p:grpSp>
        <p:nvGrpSpPr>
          <p:cNvPr id="86" name="Group 85">
            <a:extLst>
              <a:ext uri="{FF2B5EF4-FFF2-40B4-BE49-F238E27FC236}">
                <a16:creationId xmlns:a16="http://schemas.microsoft.com/office/drawing/2014/main" id="{40531C17-6DCA-4329-B12C-B4EE22FCFACC}"/>
              </a:ext>
            </a:extLst>
          </p:cNvPr>
          <p:cNvGrpSpPr/>
          <p:nvPr/>
        </p:nvGrpSpPr>
        <p:grpSpPr>
          <a:xfrm>
            <a:off x="437300" y="4650867"/>
            <a:ext cx="8685612" cy="1543895"/>
            <a:chOff x="437300" y="4650867"/>
            <a:chExt cx="8685612" cy="1543895"/>
          </a:xfrm>
        </p:grpSpPr>
        <p:grpSp>
          <p:nvGrpSpPr>
            <p:cNvPr id="25" name="Group 24">
              <a:extLst>
                <a:ext uri="{FF2B5EF4-FFF2-40B4-BE49-F238E27FC236}">
                  <a16:creationId xmlns:a16="http://schemas.microsoft.com/office/drawing/2014/main" id="{2DE2AF36-2ABA-E72D-408A-69DD07214058}"/>
                </a:ext>
              </a:extLst>
            </p:cNvPr>
            <p:cNvGrpSpPr/>
            <p:nvPr/>
          </p:nvGrpSpPr>
          <p:grpSpPr>
            <a:xfrm>
              <a:off x="437300" y="4650867"/>
              <a:ext cx="8685612" cy="1543895"/>
              <a:chOff x="364124" y="3345669"/>
              <a:chExt cx="9462944" cy="2915281"/>
            </a:xfrm>
          </p:grpSpPr>
          <p:grpSp>
            <p:nvGrpSpPr>
              <p:cNvPr id="26" name="Group 25">
                <a:extLst>
                  <a:ext uri="{FF2B5EF4-FFF2-40B4-BE49-F238E27FC236}">
                    <a16:creationId xmlns:a16="http://schemas.microsoft.com/office/drawing/2014/main" id="{F8F7FDE6-04AC-0115-17FE-30EED4C29166}"/>
                  </a:ext>
                </a:extLst>
              </p:cNvPr>
              <p:cNvGrpSpPr/>
              <p:nvPr/>
            </p:nvGrpSpPr>
            <p:grpSpPr>
              <a:xfrm>
                <a:off x="364124" y="3345669"/>
                <a:ext cx="9462944" cy="2915281"/>
                <a:chOff x="364124" y="3346054"/>
                <a:chExt cx="9462944" cy="2784155"/>
              </a:xfrm>
            </p:grpSpPr>
            <p:grpSp>
              <p:nvGrpSpPr>
                <p:cNvPr id="29" name="Group 28">
                  <a:extLst>
                    <a:ext uri="{FF2B5EF4-FFF2-40B4-BE49-F238E27FC236}">
                      <a16:creationId xmlns:a16="http://schemas.microsoft.com/office/drawing/2014/main" id="{4E5F07DA-4538-A26D-EF2E-1E8FA1B1D1A5}"/>
                    </a:ext>
                  </a:extLst>
                </p:cNvPr>
                <p:cNvGrpSpPr/>
                <p:nvPr/>
              </p:nvGrpSpPr>
              <p:grpSpPr>
                <a:xfrm>
                  <a:off x="364124" y="3354243"/>
                  <a:ext cx="9462944" cy="2744997"/>
                  <a:chOff x="364124" y="3567868"/>
                  <a:chExt cx="9462944" cy="2744997"/>
                </a:xfrm>
              </p:grpSpPr>
              <p:sp>
                <p:nvSpPr>
                  <p:cNvPr id="34" name="Round Same-side Corner of Rectangle 27">
                    <a:extLst>
                      <a:ext uri="{FF2B5EF4-FFF2-40B4-BE49-F238E27FC236}">
                        <a16:creationId xmlns:a16="http://schemas.microsoft.com/office/drawing/2014/main" id="{23B4192C-DB4C-36A6-AEA5-8949141A6700}"/>
                      </a:ext>
                    </a:extLst>
                  </p:cNvPr>
                  <p:cNvSpPr/>
                  <p:nvPr/>
                </p:nvSpPr>
                <p:spPr>
                  <a:xfrm rot="16200000">
                    <a:off x="-739160" y="4671152"/>
                    <a:ext cx="2744997" cy="538429"/>
                  </a:xfrm>
                  <a:prstGeom prst="round2SameRect">
                    <a:avLst>
                      <a:gd name="adj1" fmla="val 26037"/>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A765ADA7-A54D-24D4-1F8E-DC4C9D4D7937}"/>
                      </a:ext>
                    </a:extLst>
                  </p:cNvPr>
                  <p:cNvSpPr/>
                  <p:nvPr/>
                </p:nvSpPr>
                <p:spPr>
                  <a:xfrm>
                    <a:off x="902552" y="3576682"/>
                    <a:ext cx="8924516" cy="2736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648DC482-DB1D-0DC8-546E-E4E66C049BF1}"/>
                      </a:ext>
                    </a:extLst>
                  </p:cNvPr>
                  <p:cNvSpPr txBox="1"/>
                  <p:nvPr/>
                </p:nvSpPr>
                <p:spPr>
                  <a:xfrm rot="16200000">
                    <a:off x="-347427" y="4809218"/>
                    <a:ext cx="1977324" cy="28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F0302020204030204"/>
                        <a:ea typeface="+mn-ea"/>
                        <a:cs typeface="+mn-cs"/>
                      </a:rPr>
                      <a:t>DESCRIPTION</a:t>
                    </a:r>
                  </a:p>
                </p:txBody>
              </p:sp>
            </p:grpSp>
            <p:cxnSp>
              <p:nvCxnSpPr>
                <p:cNvPr id="30" name="Straight Connector 29">
                  <a:extLst>
                    <a:ext uri="{FF2B5EF4-FFF2-40B4-BE49-F238E27FC236}">
                      <a16:creationId xmlns:a16="http://schemas.microsoft.com/office/drawing/2014/main" id="{FFDC77EB-D9FF-14A0-04E8-DF1C71D40A7F}"/>
                    </a:ext>
                  </a:extLst>
                </p:cNvPr>
                <p:cNvCxnSpPr>
                  <a:cxnSpLocks/>
                </p:cNvCxnSpPr>
                <p:nvPr/>
              </p:nvCxnSpPr>
              <p:spPr>
                <a:xfrm>
                  <a:off x="2487939" y="3364100"/>
                  <a:ext cx="0" cy="273514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5FAF0C6-F7D8-F777-2208-33B18633EAF1}"/>
                    </a:ext>
                  </a:extLst>
                </p:cNvPr>
                <p:cNvCxnSpPr>
                  <a:cxnSpLocks/>
                </p:cNvCxnSpPr>
                <p:nvPr/>
              </p:nvCxnSpPr>
              <p:spPr>
                <a:xfrm>
                  <a:off x="4210563" y="3364098"/>
                  <a:ext cx="0" cy="273514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1164D56-F2CE-A762-2B70-133D4CC37C35}"/>
                    </a:ext>
                  </a:extLst>
                </p:cNvPr>
                <p:cNvCxnSpPr>
                  <a:cxnSpLocks/>
                </p:cNvCxnSpPr>
                <p:nvPr/>
              </p:nvCxnSpPr>
              <p:spPr>
                <a:xfrm>
                  <a:off x="5915061" y="3346054"/>
                  <a:ext cx="0" cy="273514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8CCD2DE-9D08-EBD8-6433-52124EB5FA35}"/>
                    </a:ext>
                  </a:extLst>
                </p:cNvPr>
                <p:cNvCxnSpPr>
                  <a:cxnSpLocks/>
                </p:cNvCxnSpPr>
                <p:nvPr/>
              </p:nvCxnSpPr>
              <p:spPr>
                <a:xfrm>
                  <a:off x="7668516" y="3395070"/>
                  <a:ext cx="0" cy="2735139"/>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4E5B7975-A2AB-ADA8-76BA-8A8C396A53FC}"/>
                  </a:ext>
                </a:extLst>
              </p:cNvPr>
              <p:cNvSpPr txBox="1"/>
              <p:nvPr/>
            </p:nvSpPr>
            <p:spPr>
              <a:xfrm>
                <a:off x="1035462" y="3506807"/>
                <a:ext cx="1229883" cy="2530525"/>
              </a:xfrm>
              <a:prstGeom prst="rect">
                <a:avLst/>
              </a:prstGeom>
              <a:noFill/>
            </p:spPr>
            <p:txBody>
              <a:bodyPr wrap="square" lIns="0" rIns="0" rtlCol="0">
                <a:spAutoFit/>
              </a:bodyPr>
              <a:lstStyle/>
              <a:p>
                <a:pPr marL="144000" marR="0" lvl="0" indent="-144000" algn="l" defTabSz="914400" rtl="0" eaLnBrk="1" fontAlgn="auto" latinLnBrk="0" hangingPunct="1">
                  <a:lnSpc>
                    <a:spcPct val="95000"/>
                  </a:lnSpc>
                  <a:spcBef>
                    <a:spcPts val="0"/>
                  </a:spcBef>
                  <a:spcAft>
                    <a:spcPts val="600"/>
                  </a:spcAft>
                  <a:buClr>
                    <a:srgbClr val="C42828"/>
                  </a:buClr>
                  <a:buSzTx/>
                  <a:buFont typeface="Arial" panose="020B0604020202020204" pitchFamily="34" charset="0"/>
                  <a:buChar char="•"/>
                  <a:tabLst/>
                  <a:defRPr/>
                </a:pPr>
                <a:r>
                  <a:rPr lang="en-US" sz="1050">
                    <a:solidFill>
                      <a:srgbClr val="3C3C3C"/>
                    </a:solidFill>
                    <a:latin typeface="Century Gothic" panose="020F0302020204030204"/>
                  </a:rPr>
                  <a:t>Identify whether GDC resources can be staffed on your project</a:t>
                </a:r>
              </a:p>
              <a:p>
                <a:pPr marL="144000" marR="0" lvl="0" indent="-144000" algn="l" defTabSz="914400" rtl="0" eaLnBrk="1" fontAlgn="auto" latinLnBrk="0" hangingPunct="1">
                  <a:lnSpc>
                    <a:spcPct val="95000"/>
                  </a:lnSpc>
                  <a:spcBef>
                    <a:spcPts val="0"/>
                  </a:spcBef>
                  <a:spcAft>
                    <a:spcPts val="600"/>
                  </a:spcAft>
                  <a:buClr>
                    <a:srgbClr val="C42828"/>
                  </a:buClr>
                  <a:buSzTx/>
                  <a:buFont typeface="Arial" panose="020B0604020202020204" pitchFamily="34" charset="0"/>
                  <a:buChar char="•"/>
                  <a:tabLst/>
                  <a:defRPr/>
                </a:pPr>
                <a:r>
                  <a:rPr lang="en-US" sz="1050">
                    <a:solidFill>
                      <a:srgbClr val="3C3C3C"/>
                    </a:solidFill>
                    <a:latin typeface="Century Gothic" panose="020F0302020204030204"/>
                  </a:rPr>
                  <a:t>Support the entity’s GDC adoption ratios</a:t>
                </a:r>
              </a:p>
            </p:txBody>
          </p:sp>
          <p:sp>
            <p:nvSpPr>
              <p:cNvPr id="28" name="TextBox 27">
                <a:extLst>
                  <a:ext uri="{FF2B5EF4-FFF2-40B4-BE49-F238E27FC236}">
                    <a16:creationId xmlns:a16="http://schemas.microsoft.com/office/drawing/2014/main" id="{C5F09C7F-B192-C2A2-0986-16BF02D5D057}"/>
                  </a:ext>
                </a:extLst>
              </p:cNvPr>
              <p:cNvSpPr txBox="1"/>
              <p:nvPr/>
            </p:nvSpPr>
            <p:spPr>
              <a:xfrm>
                <a:off x="2565675" y="3506807"/>
                <a:ext cx="1491248" cy="2285275"/>
              </a:xfrm>
              <a:prstGeom prst="rect">
                <a:avLst/>
              </a:prstGeom>
              <a:noFill/>
            </p:spPr>
            <p:txBody>
              <a:bodyPr wrap="square" lIns="0" rIns="0" rtlCol="0">
                <a:spAutoFit/>
              </a:bodyPr>
              <a:lstStyle/>
              <a:p>
                <a:pPr marL="171450" marR="0" lvl="0" indent="-171450"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lang="en-US" sz="1050">
                    <a:solidFill>
                      <a:srgbClr val="3C3C3C"/>
                    </a:solidFill>
                    <a:latin typeface="Century Gothic" panose="020F0302020204030204"/>
                  </a:rPr>
                  <a:t>Fill in the GDC RRF with all the necessary information</a:t>
                </a:r>
              </a:p>
              <a:p>
                <a:pPr marL="171450" marR="0" lvl="0" indent="-171450"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lang="en-US" sz="1050">
                    <a:solidFill>
                      <a:srgbClr val="3C3C3C"/>
                    </a:solidFill>
                    <a:latin typeface="Century Gothic" panose="020F0302020204030204"/>
                  </a:rPr>
                  <a:t>Submit the form so it gets sent to the right GDC Lead</a:t>
                </a:r>
              </a:p>
            </p:txBody>
          </p:sp>
        </p:grpSp>
        <p:sp>
          <p:nvSpPr>
            <p:cNvPr id="47" name="TextBox 46">
              <a:extLst>
                <a:ext uri="{FF2B5EF4-FFF2-40B4-BE49-F238E27FC236}">
                  <a16:creationId xmlns:a16="http://schemas.microsoft.com/office/drawing/2014/main" id="{C63032B1-316A-B54D-DB68-EB9B64E31578}"/>
                </a:ext>
              </a:extLst>
            </p:cNvPr>
            <p:cNvSpPr txBox="1"/>
            <p:nvPr/>
          </p:nvSpPr>
          <p:spPr>
            <a:xfrm>
              <a:off x="4080434" y="4735784"/>
              <a:ext cx="1364797" cy="1015663"/>
            </a:xfrm>
            <a:prstGeom prst="rect">
              <a:avLst/>
            </a:prstGeom>
            <a:noFill/>
          </p:spPr>
          <p:txBody>
            <a:bodyPr wrap="square" lIns="0" rIns="0" rtlCol="0">
              <a:spAutoFit/>
            </a:bodyPr>
            <a:lstStyle/>
            <a:p>
              <a:pPr marL="171450" marR="0" lvl="0" indent="-171450"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lang="en-US" sz="1000">
                  <a:solidFill>
                    <a:srgbClr val="3C3C3C"/>
                  </a:solidFill>
                  <a:latin typeface="Century Gothic" panose="020F0302020204030204"/>
                </a:rPr>
                <a:t>GDC Lead will align with the right local TL to provide the right GDC resource for your request. </a:t>
              </a:r>
            </a:p>
          </p:txBody>
        </p:sp>
        <p:sp>
          <p:nvSpPr>
            <p:cNvPr id="49" name="TextBox 48">
              <a:extLst>
                <a:ext uri="{FF2B5EF4-FFF2-40B4-BE49-F238E27FC236}">
                  <a16:creationId xmlns:a16="http://schemas.microsoft.com/office/drawing/2014/main" id="{8F7B964A-66F0-17F3-ABC7-5AEECAD47701}"/>
                </a:ext>
              </a:extLst>
            </p:cNvPr>
            <p:cNvSpPr txBox="1"/>
            <p:nvPr/>
          </p:nvSpPr>
          <p:spPr>
            <a:xfrm>
              <a:off x="5653247" y="4696074"/>
              <a:ext cx="1368749" cy="1018383"/>
            </a:xfrm>
            <a:prstGeom prst="rect">
              <a:avLst/>
            </a:prstGeom>
            <a:noFill/>
          </p:spPr>
          <p:txBody>
            <a:bodyPr wrap="square" lIns="0" rIns="0" rtlCol="0">
              <a:spAutoFit/>
            </a:bodyPr>
            <a:lstStyle/>
            <a:p>
              <a:pPr marL="144000" marR="0" lvl="0" indent="-144000"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lang="en-US" sz="1050">
                  <a:solidFill>
                    <a:srgbClr val="3C3C3C"/>
                  </a:solidFill>
                  <a:latin typeface="Century Gothic" panose="020F0302020204030204"/>
                </a:rPr>
                <a:t>After alignment with the local TL, the GDC Lead fills in the name in the ‘selected resource’ field</a:t>
              </a:r>
            </a:p>
          </p:txBody>
        </p:sp>
        <p:sp>
          <p:nvSpPr>
            <p:cNvPr id="50" name="TextBox 49">
              <a:extLst>
                <a:ext uri="{FF2B5EF4-FFF2-40B4-BE49-F238E27FC236}">
                  <a16:creationId xmlns:a16="http://schemas.microsoft.com/office/drawing/2014/main" id="{0ADC8AF9-8C89-D252-140C-5EB3A48A5D29}"/>
                </a:ext>
              </a:extLst>
            </p:cNvPr>
            <p:cNvSpPr txBox="1"/>
            <p:nvPr/>
          </p:nvSpPr>
          <p:spPr>
            <a:xfrm>
              <a:off x="7226148" y="4697830"/>
              <a:ext cx="1368749" cy="708441"/>
            </a:xfrm>
            <a:prstGeom prst="rect">
              <a:avLst/>
            </a:prstGeom>
            <a:noFill/>
          </p:spPr>
          <p:txBody>
            <a:bodyPr wrap="square" lIns="0" rIns="0" rtlCol="0">
              <a:spAutoFit/>
            </a:bodyPr>
            <a:lstStyle/>
            <a:p>
              <a:pPr marL="144000" marR="0" lvl="0" indent="-144000"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lang="en-US" sz="1050">
                  <a:solidFill>
                    <a:srgbClr val="3C3C3C"/>
                  </a:solidFill>
                  <a:latin typeface="Century Gothic" panose="020F0302020204030204"/>
                </a:rPr>
                <a:t>Simultaneously, Ionbiz planning gets pushed to the planning overview  </a:t>
              </a:r>
            </a:p>
          </p:txBody>
        </p:sp>
      </p:grpSp>
      <p:sp>
        <p:nvSpPr>
          <p:cNvPr id="83" name="TextBox 82">
            <a:extLst>
              <a:ext uri="{FF2B5EF4-FFF2-40B4-BE49-F238E27FC236}">
                <a16:creationId xmlns:a16="http://schemas.microsoft.com/office/drawing/2014/main" id="{2BFD4B83-BFAF-F111-A509-719FCB082E67}"/>
              </a:ext>
            </a:extLst>
          </p:cNvPr>
          <p:cNvSpPr txBox="1"/>
          <p:nvPr/>
        </p:nvSpPr>
        <p:spPr>
          <a:xfrm>
            <a:off x="2845340" y="6267591"/>
            <a:ext cx="8205078" cy="265665"/>
          </a:xfrm>
          <a:prstGeom prst="rect">
            <a:avLst/>
          </a:prstGeom>
          <a:noFill/>
        </p:spPr>
        <p:txBody>
          <a:bodyPr wrap="square" rtlCol="0">
            <a:spAutoFit/>
          </a:bodyPr>
          <a:lstStyle/>
          <a:p>
            <a:r>
              <a:rPr lang="en-GB" sz="1100"/>
              <a:t>Note: resource Request: via RFF or direct scheduling of a resource (both to be approved by team lead)</a:t>
            </a:r>
            <a:endParaRPr lang="en-BE" sz="1100"/>
          </a:p>
        </p:txBody>
      </p:sp>
      <p:grpSp>
        <p:nvGrpSpPr>
          <p:cNvPr id="4" name="Group 3">
            <a:extLst>
              <a:ext uri="{FF2B5EF4-FFF2-40B4-BE49-F238E27FC236}">
                <a16:creationId xmlns:a16="http://schemas.microsoft.com/office/drawing/2014/main" id="{FABCB7C3-BFD0-E6E1-B617-155E000E9E4A}"/>
              </a:ext>
            </a:extLst>
          </p:cNvPr>
          <p:cNvGrpSpPr/>
          <p:nvPr/>
        </p:nvGrpSpPr>
        <p:grpSpPr>
          <a:xfrm>
            <a:off x="437300" y="1585387"/>
            <a:ext cx="8687144" cy="1900505"/>
            <a:chOff x="437300" y="1585387"/>
            <a:chExt cx="8687144" cy="1900505"/>
          </a:xfrm>
        </p:grpSpPr>
        <p:grpSp>
          <p:nvGrpSpPr>
            <p:cNvPr id="89" name="Group 88">
              <a:extLst>
                <a:ext uri="{FF2B5EF4-FFF2-40B4-BE49-F238E27FC236}">
                  <a16:creationId xmlns:a16="http://schemas.microsoft.com/office/drawing/2014/main" id="{35CDC86E-A83C-1247-ED1A-B168000542FE}"/>
                </a:ext>
              </a:extLst>
            </p:cNvPr>
            <p:cNvGrpSpPr/>
            <p:nvPr/>
          </p:nvGrpSpPr>
          <p:grpSpPr>
            <a:xfrm>
              <a:off x="437300" y="2447105"/>
              <a:ext cx="8687144" cy="1038787"/>
              <a:chOff x="437300" y="2447105"/>
              <a:chExt cx="8687144" cy="1038787"/>
            </a:xfrm>
          </p:grpSpPr>
          <p:cxnSp>
            <p:nvCxnSpPr>
              <p:cNvPr id="14" name="Straight Connector 13">
                <a:extLst>
                  <a:ext uri="{FF2B5EF4-FFF2-40B4-BE49-F238E27FC236}">
                    <a16:creationId xmlns:a16="http://schemas.microsoft.com/office/drawing/2014/main" id="{7C3C4B22-69BF-070B-A8AD-04685D88486F}"/>
                  </a:ext>
                </a:extLst>
              </p:cNvPr>
              <p:cNvCxnSpPr/>
              <p:nvPr/>
            </p:nvCxnSpPr>
            <p:spPr>
              <a:xfrm>
                <a:off x="8667097" y="2493112"/>
                <a:ext cx="0" cy="9927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602BCE7-8693-9966-6658-6BD7093DC6AA}"/>
                  </a:ext>
                </a:extLst>
              </p:cNvPr>
              <p:cNvGrpSpPr/>
              <p:nvPr/>
            </p:nvGrpSpPr>
            <p:grpSpPr>
              <a:xfrm>
                <a:off x="437300" y="2447105"/>
                <a:ext cx="8687144" cy="1000767"/>
                <a:chOff x="176925" y="2266684"/>
                <a:chExt cx="9057755" cy="1043462"/>
              </a:xfrm>
            </p:grpSpPr>
            <p:grpSp>
              <p:nvGrpSpPr>
                <p:cNvPr id="17" name="Group 16">
                  <a:extLst>
                    <a:ext uri="{FF2B5EF4-FFF2-40B4-BE49-F238E27FC236}">
                      <a16:creationId xmlns:a16="http://schemas.microsoft.com/office/drawing/2014/main" id="{7AEC1AFF-F53C-3D82-A563-B42F2770D062}"/>
                    </a:ext>
                  </a:extLst>
                </p:cNvPr>
                <p:cNvGrpSpPr/>
                <p:nvPr/>
              </p:nvGrpSpPr>
              <p:grpSpPr>
                <a:xfrm>
                  <a:off x="176925" y="2275013"/>
                  <a:ext cx="538429" cy="1035133"/>
                  <a:chOff x="176925" y="2275013"/>
                  <a:chExt cx="538429" cy="1035133"/>
                </a:xfrm>
              </p:grpSpPr>
              <p:sp>
                <p:nvSpPr>
                  <p:cNvPr id="19" name="Round Same-side Corner of Rectangle 26">
                    <a:extLst>
                      <a:ext uri="{FF2B5EF4-FFF2-40B4-BE49-F238E27FC236}">
                        <a16:creationId xmlns:a16="http://schemas.microsoft.com/office/drawing/2014/main" id="{FD7E5DDF-B153-F924-5402-F2A358A85CCF}"/>
                      </a:ext>
                    </a:extLst>
                  </p:cNvPr>
                  <p:cNvSpPr/>
                  <p:nvPr/>
                </p:nvSpPr>
                <p:spPr>
                  <a:xfrm rot="16200000">
                    <a:off x="-71427" y="2523365"/>
                    <a:ext cx="1035133" cy="538429"/>
                  </a:xfrm>
                  <a:prstGeom prst="round2SameRect">
                    <a:avLst>
                      <a:gd name="adj1" fmla="val 24865"/>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E8B2FD5E-FFFC-1BA8-8B17-AC92BF041F50}"/>
                      </a:ext>
                    </a:extLst>
                  </p:cNvPr>
                  <p:cNvSpPr txBox="1"/>
                  <p:nvPr/>
                </p:nvSpPr>
                <p:spPr>
                  <a:xfrm rot="16200000">
                    <a:off x="-29050" y="2646358"/>
                    <a:ext cx="95250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F0302020204030204"/>
                        <a:ea typeface="+mn-ea"/>
                        <a:cs typeface="+mn-cs"/>
                      </a:rPr>
                      <a:t>GDC Lead</a:t>
                    </a:r>
                  </a:p>
                </p:txBody>
              </p:sp>
            </p:grpSp>
            <p:sp>
              <p:nvSpPr>
                <p:cNvPr id="18" name="Rectangle 17">
                  <a:extLst>
                    <a:ext uri="{FF2B5EF4-FFF2-40B4-BE49-F238E27FC236}">
                      <a16:creationId xmlns:a16="http://schemas.microsoft.com/office/drawing/2014/main" id="{C7819BEA-63EC-58A1-CD5D-CC230C80607B}"/>
                    </a:ext>
                  </a:extLst>
                </p:cNvPr>
                <p:cNvSpPr/>
                <p:nvPr/>
              </p:nvSpPr>
              <p:spPr>
                <a:xfrm>
                  <a:off x="715353" y="2266684"/>
                  <a:ext cx="8519327" cy="10351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cxnSp>
            <p:nvCxnSpPr>
              <p:cNvPr id="21" name="Straight Connector 20">
                <a:extLst>
                  <a:ext uri="{FF2B5EF4-FFF2-40B4-BE49-F238E27FC236}">
                    <a16:creationId xmlns:a16="http://schemas.microsoft.com/office/drawing/2014/main" id="{5286D8A5-3A99-4BB9-FBEC-E907215592A4}"/>
                  </a:ext>
                </a:extLst>
              </p:cNvPr>
              <p:cNvCxnSpPr/>
              <p:nvPr/>
            </p:nvCxnSpPr>
            <p:spPr>
              <a:xfrm>
                <a:off x="2394791" y="2447961"/>
                <a:ext cx="0" cy="9927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8DB1BD0-2045-6902-1445-8CF2FC5C9331}"/>
                  </a:ext>
                </a:extLst>
              </p:cNvPr>
              <p:cNvCxnSpPr/>
              <p:nvPr/>
            </p:nvCxnSpPr>
            <p:spPr>
              <a:xfrm>
                <a:off x="3963428" y="2463376"/>
                <a:ext cx="0" cy="9927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0885CD-C608-F52E-271F-D1EFDBD580F0}"/>
                  </a:ext>
                </a:extLst>
              </p:cNvPr>
              <p:cNvCxnSpPr/>
              <p:nvPr/>
            </p:nvCxnSpPr>
            <p:spPr>
              <a:xfrm>
                <a:off x="5523738" y="2466650"/>
                <a:ext cx="0" cy="9927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ADEAD8-129F-C1C9-03F6-2405B49A681B}"/>
                  </a:ext>
                </a:extLst>
              </p:cNvPr>
              <p:cNvCxnSpPr/>
              <p:nvPr/>
            </p:nvCxnSpPr>
            <p:spPr>
              <a:xfrm>
                <a:off x="7135662" y="2472490"/>
                <a:ext cx="0" cy="9927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Rounded Rectangle 24">
                <a:extLst>
                  <a:ext uri="{FF2B5EF4-FFF2-40B4-BE49-F238E27FC236}">
                    <a16:creationId xmlns:a16="http://schemas.microsoft.com/office/drawing/2014/main" id="{24BD6529-45EB-6692-3FB7-6DDEA5379CC9}"/>
                  </a:ext>
                </a:extLst>
              </p:cNvPr>
              <p:cNvSpPr/>
              <p:nvPr/>
            </p:nvSpPr>
            <p:spPr>
              <a:xfrm>
                <a:off x="4195267" y="2633740"/>
                <a:ext cx="1145100" cy="658523"/>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solidFill>
                      <a:srgbClr val="3C3C3C"/>
                    </a:solidFill>
                    <a:latin typeface="Century Gothic" panose="020F0302020204030204"/>
                  </a:rPr>
                  <a:t>Reviews GDC RRF and aligns with local TL</a:t>
                </a:r>
                <a:endPar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40" name="Rounded Rectangle 31">
                <a:extLst>
                  <a:ext uri="{FF2B5EF4-FFF2-40B4-BE49-F238E27FC236}">
                    <a16:creationId xmlns:a16="http://schemas.microsoft.com/office/drawing/2014/main" id="{E581F951-CB5E-0587-D7CF-8D6BD9CD7185}"/>
                  </a:ext>
                </a:extLst>
              </p:cNvPr>
              <p:cNvSpPr/>
              <p:nvPr/>
            </p:nvSpPr>
            <p:spPr>
              <a:xfrm>
                <a:off x="5768750" y="2633740"/>
                <a:ext cx="1081998" cy="658523"/>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50">
                    <a:solidFill>
                      <a:srgbClr val="3C3C3C"/>
                    </a:solidFill>
                    <a:latin typeface="Century Gothic" panose="020F0302020204030204"/>
                  </a:rPr>
                  <a:t>‘s</a:t>
                </a:r>
                <a:r>
                  <a:rPr kumimoji="0" lang="en-GB" sz="1050" b="0" i="0" u="none" strike="noStrike" kern="1200" cap="none" spc="0" normalizeH="0" baseline="0" noProof="0">
                    <a:ln>
                      <a:noFill/>
                    </a:ln>
                    <a:solidFill>
                      <a:srgbClr val="3C3C3C"/>
                    </a:solidFill>
                    <a:effectLst/>
                    <a:uLnTx/>
                    <a:uFillTx/>
                    <a:latin typeface="Century Gothic" panose="020F0302020204030204"/>
                    <a:ea typeface="+mn-ea"/>
                    <a:cs typeface="+mn-cs"/>
                  </a:rPr>
                  <a:t>elected resource</a:t>
                </a:r>
                <a:r>
                  <a:rPr lang="en-GB" sz="1050">
                    <a:solidFill>
                      <a:srgbClr val="3C3C3C"/>
                    </a:solidFill>
                    <a:latin typeface="Century Gothic" panose="020F0302020204030204"/>
                  </a:rPr>
                  <a:t>’</a:t>
                </a:r>
                <a:r>
                  <a:rPr kumimoji="0" lang="en-GB" sz="1050" b="0" i="0" u="none" strike="noStrike" kern="1200" cap="none" spc="0" normalizeH="0" baseline="0" noProof="0">
                    <a:ln>
                      <a:noFill/>
                    </a:ln>
                    <a:solidFill>
                      <a:srgbClr val="3C3C3C"/>
                    </a:solidFill>
                    <a:effectLst/>
                    <a:uLnTx/>
                    <a:uFillTx/>
                    <a:latin typeface="Century Gothic" panose="020F0302020204030204"/>
                    <a:ea typeface="+mn-ea"/>
                    <a:cs typeface="+mn-cs"/>
                  </a:rPr>
                  <a:t> field gets filled in</a:t>
                </a:r>
              </a:p>
            </p:txBody>
          </p:sp>
          <p:sp>
            <p:nvSpPr>
              <p:cNvPr id="38" name="Rounded Rectangle 31">
                <a:extLst>
                  <a:ext uri="{FF2B5EF4-FFF2-40B4-BE49-F238E27FC236}">
                    <a16:creationId xmlns:a16="http://schemas.microsoft.com/office/drawing/2014/main" id="{D0A16D20-BD20-3F69-F6DF-40DF43500823}"/>
                  </a:ext>
                </a:extLst>
              </p:cNvPr>
              <p:cNvSpPr/>
              <p:nvPr/>
            </p:nvSpPr>
            <p:spPr>
              <a:xfrm>
                <a:off x="7295785" y="2646053"/>
                <a:ext cx="1201953" cy="658523"/>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srgbClr val="3C3C3C"/>
                    </a:solidFill>
                    <a:effectLst/>
                    <a:uLnTx/>
                    <a:uFillTx/>
                    <a:latin typeface="Century Gothic" panose="020F0302020204030204"/>
                    <a:ea typeface="+mn-ea"/>
                    <a:cs typeface="+mn-cs"/>
                  </a:rPr>
                  <a:t>Ionbiz</a:t>
                </a:r>
                <a:r>
                  <a:rPr kumimoji="0" lang="en-GB" sz="1050" b="0" i="0" u="none" strike="noStrike" kern="1200" cap="none" spc="0" normalizeH="0" baseline="0" noProof="0">
                    <a:ln>
                      <a:noFill/>
                    </a:ln>
                    <a:solidFill>
                      <a:srgbClr val="3C3C3C"/>
                    </a:solidFill>
                    <a:effectLst/>
                    <a:uLnTx/>
                    <a:uFillTx/>
                    <a:latin typeface="Century Gothic" panose="020F0302020204030204"/>
                    <a:ea typeface="+mn-ea"/>
                    <a:cs typeface="+mn-cs"/>
                  </a:rPr>
                  <a:t> planning gets pushed</a:t>
                </a:r>
              </a:p>
            </p:txBody>
          </p:sp>
        </p:grpSp>
        <p:sp>
          <p:nvSpPr>
            <p:cNvPr id="80" name="TextBox 79">
              <a:extLst>
                <a:ext uri="{FF2B5EF4-FFF2-40B4-BE49-F238E27FC236}">
                  <a16:creationId xmlns:a16="http://schemas.microsoft.com/office/drawing/2014/main" id="{64BDF947-0ACB-64BF-7C34-3C38DFFD9DCE}"/>
                </a:ext>
              </a:extLst>
            </p:cNvPr>
            <p:cNvSpPr txBox="1"/>
            <p:nvPr/>
          </p:nvSpPr>
          <p:spPr>
            <a:xfrm>
              <a:off x="5577888" y="1585387"/>
              <a:ext cx="1510510" cy="243527"/>
            </a:xfrm>
            <a:prstGeom prst="rect">
              <a:avLst/>
            </a:prstGeom>
            <a:noFill/>
          </p:spPr>
          <p:txBody>
            <a:bodyPr wrap="square" rtlCol="0">
              <a:spAutoFit/>
            </a:bodyPr>
            <a:lstStyle/>
            <a:p>
              <a:r>
                <a:rPr lang="en-MY" sz="1050"/>
                <a:t>No fit with proposal?</a:t>
              </a:r>
            </a:p>
          </p:txBody>
        </p:sp>
        <p:cxnSp>
          <p:nvCxnSpPr>
            <p:cNvPr id="44" name="Elbow Connector 55">
              <a:extLst>
                <a:ext uri="{FF2B5EF4-FFF2-40B4-BE49-F238E27FC236}">
                  <a16:creationId xmlns:a16="http://schemas.microsoft.com/office/drawing/2014/main" id="{F443E9B4-B3BF-CE65-9F8A-82092D273A3B}"/>
                </a:ext>
              </a:extLst>
            </p:cNvPr>
            <p:cNvCxnSpPr>
              <a:cxnSpLocks/>
              <a:stCxn id="37" idx="3"/>
              <a:endCxn id="40" idx="1"/>
            </p:cNvCxnSpPr>
            <p:nvPr/>
          </p:nvCxnSpPr>
          <p:spPr>
            <a:xfrm>
              <a:off x="5340366" y="2963002"/>
              <a:ext cx="428383" cy="0"/>
            </a:xfrm>
            <a:prstGeom prst="straightConnector1">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0" name="Elbow Connector 55">
              <a:extLst>
                <a:ext uri="{FF2B5EF4-FFF2-40B4-BE49-F238E27FC236}">
                  <a16:creationId xmlns:a16="http://schemas.microsoft.com/office/drawing/2014/main" id="{6DF29F91-1706-B38C-D076-D995F31F2C02}"/>
                </a:ext>
              </a:extLst>
            </p:cNvPr>
            <p:cNvCxnSpPr>
              <a:cxnSpLocks/>
              <a:stCxn id="40" idx="3"/>
              <a:endCxn id="38" idx="1"/>
            </p:cNvCxnSpPr>
            <p:nvPr/>
          </p:nvCxnSpPr>
          <p:spPr>
            <a:xfrm>
              <a:off x="6850748" y="2963002"/>
              <a:ext cx="445038" cy="12313"/>
            </a:xfrm>
            <a:prstGeom prst="straightConnector1">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Connector: Elbow 22">
              <a:extLst>
                <a:ext uri="{FF2B5EF4-FFF2-40B4-BE49-F238E27FC236}">
                  <a16:creationId xmlns:a16="http://schemas.microsoft.com/office/drawing/2014/main" id="{343E60BD-5784-DD0E-11D0-ED5FF2466217}"/>
                </a:ext>
              </a:extLst>
            </p:cNvPr>
            <p:cNvCxnSpPr>
              <a:cxnSpLocks/>
              <a:stCxn id="45" idx="2"/>
            </p:cNvCxnSpPr>
            <p:nvPr/>
          </p:nvCxnSpPr>
          <p:spPr>
            <a:xfrm rot="16200000" flipH="1">
              <a:off x="3293580" y="2113558"/>
              <a:ext cx="810013" cy="925897"/>
            </a:xfrm>
            <a:prstGeom prst="bentConnector2">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Elbow Connector 55">
              <a:extLst>
                <a:ext uri="{FF2B5EF4-FFF2-40B4-BE49-F238E27FC236}">
                  <a16:creationId xmlns:a16="http://schemas.microsoft.com/office/drawing/2014/main" id="{828F5AFA-72B1-508C-2EBA-8BE1533394F8}"/>
                </a:ext>
              </a:extLst>
            </p:cNvPr>
            <p:cNvCxnSpPr>
              <a:cxnSpLocks/>
              <a:stCxn id="48" idx="2"/>
              <a:endCxn id="38" idx="0"/>
            </p:cNvCxnSpPr>
            <p:nvPr/>
          </p:nvCxnSpPr>
          <p:spPr>
            <a:xfrm>
              <a:off x="7894444" y="2135927"/>
              <a:ext cx="2318" cy="510126"/>
            </a:xfrm>
            <a:prstGeom prst="straightConnector1">
              <a:avLst/>
            </a:prstGeom>
            <a:ln w="19050">
              <a:solidFill>
                <a:schemeClr val="accent6">
                  <a:lumMod val="5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5AC37B64-B543-AA48-5F66-97458DE43FFF}"/>
                </a:ext>
              </a:extLst>
            </p:cNvPr>
            <p:cNvSpPr txBox="1"/>
            <p:nvPr/>
          </p:nvSpPr>
          <p:spPr>
            <a:xfrm>
              <a:off x="3196632" y="2590813"/>
              <a:ext cx="927257" cy="413257"/>
            </a:xfrm>
            <a:prstGeom prst="rect">
              <a:avLst/>
            </a:prstGeom>
            <a:noFill/>
          </p:spPr>
          <p:txBody>
            <a:bodyPr wrap="square" rtlCol="0">
              <a:spAutoFit/>
            </a:bodyPr>
            <a:lstStyle/>
            <a:p>
              <a:r>
                <a:rPr lang="en-MY" sz="1050"/>
                <a:t>Triggers email</a:t>
              </a:r>
            </a:p>
          </p:txBody>
        </p:sp>
        <p:cxnSp>
          <p:nvCxnSpPr>
            <p:cNvPr id="71" name="Connector: Elbow 97">
              <a:extLst>
                <a:ext uri="{FF2B5EF4-FFF2-40B4-BE49-F238E27FC236}">
                  <a16:creationId xmlns:a16="http://schemas.microsoft.com/office/drawing/2014/main" id="{E0F34D98-742D-FC14-344D-03A72857CB37}"/>
                </a:ext>
              </a:extLst>
            </p:cNvPr>
            <p:cNvCxnSpPr>
              <a:cxnSpLocks/>
              <a:stCxn id="48" idx="1"/>
            </p:cNvCxnSpPr>
            <p:nvPr/>
          </p:nvCxnSpPr>
          <p:spPr>
            <a:xfrm rot="10800000" flipV="1">
              <a:off x="4767821" y="1806665"/>
              <a:ext cx="2571440" cy="827071"/>
            </a:xfrm>
            <a:prstGeom prst="bentConnector3">
              <a:avLst>
                <a:gd name="adj1" fmla="val 100174"/>
              </a:avLst>
            </a:prstGeom>
            <a:ln w="19050">
              <a:solidFill>
                <a:schemeClr val="accent6">
                  <a:lumMod val="50000"/>
                </a:schemeClr>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494FF3EC-A9F8-B26F-1754-736CB5D98E2C}"/>
                </a:ext>
              </a:extLst>
            </p:cNvPr>
            <p:cNvGrpSpPr/>
            <p:nvPr/>
          </p:nvGrpSpPr>
          <p:grpSpPr>
            <a:xfrm>
              <a:off x="3816331" y="2703233"/>
              <a:ext cx="215635" cy="206259"/>
              <a:chOff x="3975727" y="1720837"/>
              <a:chExt cx="528743" cy="505754"/>
            </a:xfrm>
          </p:grpSpPr>
          <p:sp>
            <p:nvSpPr>
              <p:cNvPr id="73" name="Graphic 146">
                <a:extLst>
                  <a:ext uri="{FF2B5EF4-FFF2-40B4-BE49-F238E27FC236}">
                    <a16:creationId xmlns:a16="http://schemas.microsoft.com/office/drawing/2014/main" id="{6D57D47A-E8E5-C3D5-9F98-C2970C8FB279}"/>
                  </a:ext>
                </a:extLst>
              </p:cNvPr>
              <p:cNvSpPr/>
              <p:nvPr/>
            </p:nvSpPr>
            <p:spPr>
              <a:xfrm>
                <a:off x="3975727" y="1720837"/>
                <a:ext cx="528743" cy="367822"/>
              </a:xfrm>
              <a:custGeom>
                <a:avLst/>
                <a:gdLst>
                  <a:gd name="connsiteX0" fmla="*/ 471271 w 528743"/>
                  <a:gd name="connsiteY0" fmla="*/ 0 h 367822"/>
                  <a:gd name="connsiteX1" fmla="*/ 57472 w 528743"/>
                  <a:gd name="connsiteY1" fmla="*/ 0 h 367822"/>
                  <a:gd name="connsiteX2" fmla="*/ 0 w 528743"/>
                  <a:gd name="connsiteY2" fmla="*/ 57472 h 367822"/>
                  <a:gd name="connsiteX3" fmla="*/ 0 w 528743"/>
                  <a:gd name="connsiteY3" fmla="*/ 310350 h 367822"/>
                  <a:gd name="connsiteX4" fmla="*/ 57472 w 528743"/>
                  <a:gd name="connsiteY4" fmla="*/ 367821 h 367822"/>
                  <a:gd name="connsiteX5" fmla="*/ 103450 w 528743"/>
                  <a:gd name="connsiteY5" fmla="*/ 367821 h 367822"/>
                  <a:gd name="connsiteX6" fmla="*/ 114945 w 528743"/>
                  <a:gd name="connsiteY6" fmla="*/ 356327 h 367822"/>
                  <a:gd name="connsiteX7" fmla="*/ 103450 w 528743"/>
                  <a:gd name="connsiteY7" fmla="*/ 344832 h 367822"/>
                  <a:gd name="connsiteX8" fmla="*/ 57472 w 528743"/>
                  <a:gd name="connsiteY8" fmla="*/ 344832 h 367822"/>
                  <a:gd name="connsiteX9" fmla="*/ 22989 w 528743"/>
                  <a:gd name="connsiteY9" fmla="*/ 310349 h 367822"/>
                  <a:gd name="connsiteX10" fmla="*/ 22989 w 528743"/>
                  <a:gd name="connsiteY10" fmla="*/ 57472 h 367822"/>
                  <a:gd name="connsiteX11" fmla="*/ 57472 w 528743"/>
                  <a:gd name="connsiteY11" fmla="*/ 22989 h 367822"/>
                  <a:gd name="connsiteX12" fmla="*/ 471271 w 528743"/>
                  <a:gd name="connsiteY12" fmla="*/ 22989 h 367822"/>
                  <a:gd name="connsiteX13" fmla="*/ 505755 w 528743"/>
                  <a:gd name="connsiteY13" fmla="*/ 57472 h 367822"/>
                  <a:gd name="connsiteX14" fmla="*/ 505755 w 528743"/>
                  <a:gd name="connsiteY14" fmla="*/ 310350 h 367822"/>
                  <a:gd name="connsiteX15" fmla="*/ 471271 w 528743"/>
                  <a:gd name="connsiteY15" fmla="*/ 344833 h 367822"/>
                  <a:gd name="connsiteX16" fmla="*/ 425293 w 528743"/>
                  <a:gd name="connsiteY16" fmla="*/ 344833 h 367822"/>
                  <a:gd name="connsiteX17" fmla="*/ 413798 w 528743"/>
                  <a:gd name="connsiteY17" fmla="*/ 356328 h 367822"/>
                  <a:gd name="connsiteX18" fmla="*/ 425293 w 528743"/>
                  <a:gd name="connsiteY18" fmla="*/ 367823 h 367822"/>
                  <a:gd name="connsiteX19" fmla="*/ 471271 w 528743"/>
                  <a:gd name="connsiteY19" fmla="*/ 367823 h 367822"/>
                  <a:gd name="connsiteX20" fmla="*/ 528743 w 528743"/>
                  <a:gd name="connsiteY20" fmla="*/ 310351 h 367822"/>
                  <a:gd name="connsiteX21" fmla="*/ 528743 w 528743"/>
                  <a:gd name="connsiteY21" fmla="*/ 57472 h 367822"/>
                  <a:gd name="connsiteX22" fmla="*/ 471271 w 528743"/>
                  <a:gd name="connsiteY22" fmla="*/ 0 h 3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8743" h="367822">
                    <a:moveTo>
                      <a:pt x="471271" y="0"/>
                    </a:moveTo>
                    <a:lnTo>
                      <a:pt x="57472" y="0"/>
                    </a:lnTo>
                    <a:cubicBezTo>
                      <a:pt x="25794" y="0"/>
                      <a:pt x="0" y="25794"/>
                      <a:pt x="0" y="57472"/>
                    </a:cubicBezTo>
                    <a:lnTo>
                      <a:pt x="0" y="310350"/>
                    </a:lnTo>
                    <a:cubicBezTo>
                      <a:pt x="0" y="342028"/>
                      <a:pt x="25794" y="367821"/>
                      <a:pt x="57472" y="367821"/>
                    </a:cubicBezTo>
                    <a:lnTo>
                      <a:pt x="103450" y="367821"/>
                    </a:lnTo>
                    <a:cubicBezTo>
                      <a:pt x="109795" y="367821"/>
                      <a:pt x="114945" y="362672"/>
                      <a:pt x="114945" y="356327"/>
                    </a:cubicBezTo>
                    <a:cubicBezTo>
                      <a:pt x="114945" y="349982"/>
                      <a:pt x="109795" y="344832"/>
                      <a:pt x="103450" y="344832"/>
                    </a:cubicBezTo>
                    <a:lnTo>
                      <a:pt x="57472" y="344832"/>
                    </a:lnTo>
                    <a:cubicBezTo>
                      <a:pt x="38460" y="344832"/>
                      <a:pt x="22989" y="329361"/>
                      <a:pt x="22989" y="310349"/>
                    </a:cubicBezTo>
                    <a:lnTo>
                      <a:pt x="22989" y="57472"/>
                    </a:lnTo>
                    <a:cubicBezTo>
                      <a:pt x="22989" y="38460"/>
                      <a:pt x="38460" y="22989"/>
                      <a:pt x="57472" y="22989"/>
                    </a:cubicBezTo>
                    <a:lnTo>
                      <a:pt x="471271" y="22989"/>
                    </a:lnTo>
                    <a:cubicBezTo>
                      <a:pt x="490283" y="22989"/>
                      <a:pt x="505755" y="38460"/>
                      <a:pt x="505755" y="57472"/>
                    </a:cubicBezTo>
                    <a:lnTo>
                      <a:pt x="505755" y="310350"/>
                    </a:lnTo>
                    <a:cubicBezTo>
                      <a:pt x="505755" y="329362"/>
                      <a:pt x="490283" y="344833"/>
                      <a:pt x="471271" y="344833"/>
                    </a:cubicBezTo>
                    <a:lnTo>
                      <a:pt x="425293" y="344833"/>
                    </a:lnTo>
                    <a:cubicBezTo>
                      <a:pt x="418948" y="344833"/>
                      <a:pt x="413798" y="349983"/>
                      <a:pt x="413798" y="356328"/>
                    </a:cubicBezTo>
                    <a:cubicBezTo>
                      <a:pt x="413798" y="362673"/>
                      <a:pt x="418948" y="367823"/>
                      <a:pt x="425293" y="367823"/>
                    </a:cubicBezTo>
                    <a:lnTo>
                      <a:pt x="471271" y="367823"/>
                    </a:lnTo>
                    <a:cubicBezTo>
                      <a:pt x="502950" y="367823"/>
                      <a:pt x="528743" y="342029"/>
                      <a:pt x="528743" y="310351"/>
                    </a:cubicBezTo>
                    <a:lnTo>
                      <a:pt x="528743" y="57472"/>
                    </a:lnTo>
                    <a:cubicBezTo>
                      <a:pt x="528744" y="25794"/>
                      <a:pt x="502951" y="0"/>
                      <a:pt x="471271" y="0"/>
                    </a:cubicBezTo>
                    <a:close/>
                  </a:path>
                </a:pathLst>
              </a:custGeom>
              <a:solidFill>
                <a:schemeClr val="tx2"/>
              </a:solidFill>
              <a:ln w="15875" cap="flat">
                <a:solidFill>
                  <a:schemeClr val="tx2"/>
                </a:solidFill>
                <a:prstDash val="solid"/>
                <a:miter/>
              </a:ln>
            </p:spPr>
            <p:txBody>
              <a:bodyPr rtlCol="0" anchor="ctr"/>
              <a:lstStyle/>
              <a:p>
                <a:endParaRPr lang="en-US"/>
              </a:p>
            </p:txBody>
          </p:sp>
          <p:sp>
            <p:nvSpPr>
              <p:cNvPr id="74" name="Graphic 146">
                <a:extLst>
                  <a:ext uri="{FF2B5EF4-FFF2-40B4-BE49-F238E27FC236}">
                    <a16:creationId xmlns:a16="http://schemas.microsoft.com/office/drawing/2014/main" id="{0C8C0840-8F4E-0401-158F-576308841D3F}"/>
                  </a:ext>
                </a:extLst>
              </p:cNvPr>
              <p:cNvSpPr/>
              <p:nvPr/>
            </p:nvSpPr>
            <p:spPr>
              <a:xfrm>
                <a:off x="4021702" y="1766802"/>
                <a:ext cx="436809" cy="161164"/>
              </a:xfrm>
              <a:custGeom>
                <a:avLst/>
                <a:gdLst>
                  <a:gd name="connsiteX0" fmla="*/ 434630 w 436809"/>
                  <a:gd name="connsiteY0" fmla="*/ 4771 h 161164"/>
                  <a:gd name="connsiteX1" fmla="*/ 418583 w 436809"/>
                  <a:gd name="connsiteY1" fmla="*/ 2196 h 161164"/>
                  <a:gd name="connsiteX2" fmla="*/ 239960 w 436809"/>
                  <a:gd name="connsiteY2" fmla="*/ 131186 h 161164"/>
                  <a:gd name="connsiteX3" fmla="*/ 196856 w 436809"/>
                  <a:gd name="connsiteY3" fmla="*/ 131186 h 161164"/>
                  <a:gd name="connsiteX4" fmla="*/ 18232 w 436809"/>
                  <a:gd name="connsiteY4" fmla="*/ 2196 h 161164"/>
                  <a:gd name="connsiteX5" fmla="*/ 2186 w 436809"/>
                  <a:gd name="connsiteY5" fmla="*/ 4771 h 161164"/>
                  <a:gd name="connsiteX6" fmla="*/ 4760 w 436809"/>
                  <a:gd name="connsiteY6" fmla="*/ 20817 h 161164"/>
                  <a:gd name="connsiteX7" fmla="*/ 183384 w 436809"/>
                  <a:gd name="connsiteY7" fmla="*/ 149807 h 161164"/>
                  <a:gd name="connsiteX8" fmla="*/ 218396 w 436809"/>
                  <a:gd name="connsiteY8" fmla="*/ 161164 h 161164"/>
                  <a:gd name="connsiteX9" fmla="*/ 253431 w 436809"/>
                  <a:gd name="connsiteY9" fmla="*/ 149807 h 161164"/>
                  <a:gd name="connsiteX10" fmla="*/ 432054 w 436809"/>
                  <a:gd name="connsiteY10" fmla="*/ 20817 h 161164"/>
                  <a:gd name="connsiteX11" fmla="*/ 434630 w 436809"/>
                  <a:gd name="connsiteY11" fmla="*/ 4771 h 1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6809" h="161164">
                    <a:moveTo>
                      <a:pt x="434630" y="4771"/>
                    </a:moveTo>
                    <a:cubicBezTo>
                      <a:pt x="430906" y="-379"/>
                      <a:pt x="423733" y="-1552"/>
                      <a:pt x="418583" y="2196"/>
                    </a:cubicBezTo>
                    <a:lnTo>
                      <a:pt x="239960" y="131186"/>
                    </a:lnTo>
                    <a:cubicBezTo>
                      <a:pt x="226879" y="140635"/>
                      <a:pt x="209937" y="140635"/>
                      <a:pt x="196856" y="131186"/>
                    </a:cubicBezTo>
                    <a:lnTo>
                      <a:pt x="18232" y="2196"/>
                    </a:lnTo>
                    <a:cubicBezTo>
                      <a:pt x="13060" y="-1551"/>
                      <a:pt x="5887" y="-378"/>
                      <a:pt x="2186" y="4771"/>
                    </a:cubicBezTo>
                    <a:cubicBezTo>
                      <a:pt x="-1538" y="9921"/>
                      <a:pt x="-389" y="17116"/>
                      <a:pt x="4760" y="20817"/>
                    </a:cubicBezTo>
                    <a:lnTo>
                      <a:pt x="183384" y="149807"/>
                    </a:lnTo>
                    <a:cubicBezTo>
                      <a:pt x="193844" y="157371"/>
                      <a:pt x="206120" y="161164"/>
                      <a:pt x="218396" y="161164"/>
                    </a:cubicBezTo>
                    <a:cubicBezTo>
                      <a:pt x="230672" y="161164"/>
                      <a:pt x="242948" y="157394"/>
                      <a:pt x="253431" y="149807"/>
                    </a:cubicBezTo>
                    <a:lnTo>
                      <a:pt x="432054" y="20817"/>
                    </a:lnTo>
                    <a:cubicBezTo>
                      <a:pt x="437182" y="17116"/>
                      <a:pt x="438354" y="9921"/>
                      <a:pt x="434630" y="4771"/>
                    </a:cubicBezTo>
                    <a:close/>
                  </a:path>
                </a:pathLst>
              </a:custGeom>
              <a:solidFill>
                <a:schemeClr val="tx2"/>
              </a:solidFill>
              <a:ln w="15875" cap="flat">
                <a:solidFill>
                  <a:schemeClr val="tx2"/>
                </a:solidFill>
                <a:prstDash val="solid"/>
                <a:miter/>
              </a:ln>
            </p:spPr>
            <p:txBody>
              <a:bodyPr rtlCol="0" anchor="ctr"/>
              <a:lstStyle/>
              <a:p>
                <a:endParaRPr lang="en-US"/>
              </a:p>
            </p:txBody>
          </p:sp>
          <p:sp>
            <p:nvSpPr>
              <p:cNvPr id="75" name="Graphic 146">
                <a:extLst>
                  <a:ext uri="{FF2B5EF4-FFF2-40B4-BE49-F238E27FC236}">
                    <a16:creationId xmlns:a16="http://schemas.microsoft.com/office/drawing/2014/main" id="{7507C374-CFC7-8968-E550-79E6A769EBA2}"/>
                  </a:ext>
                </a:extLst>
              </p:cNvPr>
              <p:cNvSpPr/>
              <p:nvPr/>
            </p:nvSpPr>
            <p:spPr>
              <a:xfrm>
                <a:off x="4021698" y="1904765"/>
                <a:ext cx="137922" cy="137917"/>
              </a:xfrm>
              <a:custGeom>
                <a:avLst/>
                <a:gdLst>
                  <a:gd name="connsiteX0" fmla="*/ 134560 w 137922"/>
                  <a:gd name="connsiteY0" fmla="*/ 3362 h 137917"/>
                  <a:gd name="connsiteX1" fmla="*/ 118307 w 137922"/>
                  <a:gd name="connsiteY1" fmla="*/ 3362 h 137917"/>
                  <a:gd name="connsiteX2" fmla="*/ 3362 w 137922"/>
                  <a:gd name="connsiteY2" fmla="*/ 118307 h 137917"/>
                  <a:gd name="connsiteX3" fmla="*/ 3362 w 137922"/>
                  <a:gd name="connsiteY3" fmla="*/ 134560 h 137917"/>
                  <a:gd name="connsiteX4" fmla="*/ 11500 w 137922"/>
                  <a:gd name="connsiteY4" fmla="*/ 137917 h 137917"/>
                  <a:gd name="connsiteX5" fmla="*/ 19616 w 137922"/>
                  <a:gd name="connsiteY5" fmla="*/ 134560 h 137917"/>
                  <a:gd name="connsiteX6" fmla="*/ 134560 w 137922"/>
                  <a:gd name="connsiteY6" fmla="*/ 19616 h 137917"/>
                  <a:gd name="connsiteX7" fmla="*/ 134560 w 137922"/>
                  <a:gd name="connsiteY7" fmla="*/ 3362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3362"/>
                    </a:moveTo>
                    <a:cubicBezTo>
                      <a:pt x="130077" y="-1121"/>
                      <a:pt x="122790" y="-1121"/>
                      <a:pt x="118307" y="3362"/>
                    </a:cubicBezTo>
                    <a:lnTo>
                      <a:pt x="3362" y="118307"/>
                    </a:lnTo>
                    <a:cubicBezTo>
                      <a:pt x="-1121" y="122790"/>
                      <a:pt x="-1121" y="130077"/>
                      <a:pt x="3362" y="134560"/>
                    </a:cubicBezTo>
                    <a:cubicBezTo>
                      <a:pt x="5615" y="136790"/>
                      <a:pt x="8557" y="137917"/>
                      <a:pt x="11500" y="137917"/>
                    </a:cubicBezTo>
                    <a:cubicBezTo>
                      <a:pt x="14443" y="137917"/>
                      <a:pt x="17385" y="136791"/>
                      <a:pt x="19616" y="134560"/>
                    </a:cubicBezTo>
                    <a:lnTo>
                      <a:pt x="134560" y="19616"/>
                    </a:lnTo>
                    <a:cubicBezTo>
                      <a:pt x="139043" y="15133"/>
                      <a:pt x="139043" y="7845"/>
                      <a:pt x="134560" y="3362"/>
                    </a:cubicBezTo>
                    <a:close/>
                  </a:path>
                </a:pathLst>
              </a:custGeom>
              <a:solidFill>
                <a:schemeClr val="tx2"/>
              </a:solidFill>
              <a:ln w="15875" cap="flat">
                <a:solidFill>
                  <a:schemeClr val="tx2"/>
                </a:solidFill>
                <a:prstDash val="solid"/>
                <a:miter/>
              </a:ln>
            </p:spPr>
            <p:txBody>
              <a:bodyPr rtlCol="0" anchor="ctr"/>
              <a:lstStyle/>
              <a:p>
                <a:endParaRPr lang="en-US"/>
              </a:p>
            </p:txBody>
          </p:sp>
          <p:sp>
            <p:nvSpPr>
              <p:cNvPr id="76" name="Graphic 146">
                <a:extLst>
                  <a:ext uri="{FF2B5EF4-FFF2-40B4-BE49-F238E27FC236}">
                    <a16:creationId xmlns:a16="http://schemas.microsoft.com/office/drawing/2014/main" id="{68CF7D32-8F55-4C9E-3EC1-067FAF79856D}"/>
                  </a:ext>
                </a:extLst>
              </p:cNvPr>
              <p:cNvSpPr/>
              <p:nvPr/>
            </p:nvSpPr>
            <p:spPr>
              <a:xfrm>
                <a:off x="4320553" y="1904765"/>
                <a:ext cx="137922" cy="137917"/>
              </a:xfrm>
              <a:custGeom>
                <a:avLst/>
                <a:gdLst>
                  <a:gd name="connsiteX0" fmla="*/ 134560 w 137922"/>
                  <a:gd name="connsiteY0" fmla="*/ 118307 h 137917"/>
                  <a:gd name="connsiteX1" fmla="*/ 19616 w 137922"/>
                  <a:gd name="connsiteY1" fmla="*/ 3362 h 137917"/>
                  <a:gd name="connsiteX2" fmla="*/ 3362 w 137922"/>
                  <a:gd name="connsiteY2" fmla="*/ 3362 h 137917"/>
                  <a:gd name="connsiteX3" fmla="*/ 3362 w 137922"/>
                  <a:gd name="connsiteY3" fmla="*/ 19616 h 137917"/>
                  <a:gd name="connsiteX4" fmla="*/ 118307 w 137922"/>
                  <a:gd name="connsiteY4" fmla="*/ 134560 h 137917"/>
                  <a:gd name="connsiteX5" fmla="*/ 126445 w 137922"/>
                  <a:gd name="connsiteY5" fmla="*/ 137917 h 137917"/>
                  <a:gd name="connsiteX6" fmla="*/ 134560 w 137922"/>
                  <a:gd name="connsiteY6" fmla="*/ 134560 h 137917"/>
                  <a:gd name="connsiteX7" fmla="*/ 134560 w 137922"/>
                  <a:gd name="connsiteY7" fmla="*/ 118307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118307"/>
                    </a:moveTo>
                    <a:lnTo>
                      <a:pt x="19616" y="3362"/>
                    </a:lnTo>
                    <a:cubicBezTo>
                      <a:pt x="15133" y="-1121"/>
                      <a:pt x="7845" y="-1121"/>
                      <a:pt x="3362" y="3362"/>
                    </a:cubicBezTo>
                    <a:cubicBezTo>
                      <a:pt x="-1121" y="7845"/>
                      <a:pt x="-1121" y="15133"/>
                      <a:pt x="3362" y="19616"/>
                    </a:cubicBezTo>
                    <a:lnTo>
                      <a:pt x="118307" y="134560"/>
                    </a:lnTo>
                    <a:cubicBezTo>
                      <a:pt x="120560" y="136790"/>
                      <a:pt x="123502" y="137917"/>
                      <a:pt x="126445" y="137917"/>
                    </a:cubicBezTo>
                    <a:cubicBezTo>
                      <a:pt x="129388" y="137917"/>
                      <a:pt x="132330" y="136791"/>
                      <a:pt x="134560" y="134560"/>
                    </a:cubicBezTo>
                    <a:cubicBezTo>
                      <a:pt x="139043" y="130077"/>
                      <a:pt x="139043" y="122790"/>
                      <a:pt x="134560" y="118307"/>
                    </a:cubicBezTo>
                    <a:close/>
                  </a:path>
                </a:pathLst>
              </a:custGeom>
              <a:solidFill>
                <a:schemeClr val="tx2"/>
              </a:solidFill>
              <a:ln w="15875" cap="flat">
                <a:solidFill>
                  <a:schemeClr val="tx2"/>
                </a:solidFill>
                <a:prstDash val="solid"/>
                <a:miter/>
              </a:ln>
            </p:spPr>
            <p:txBody>
              <a:bodyPr rtlCol="0" anchor="ctr"/>
              <a:lstStyle/>
              <a:p>
                <a:endParaRPr lang="en-US"/>
              </a:p>
            </p:txBody>
          </p:sp>
          <p:sp>
            <p:nvSpPr>
              <p:cNvPr id="77" name="Graphic 146">
                <a:extLst>
                  <a:ext uri="{FF2B5EF4-FFF2-40B4-BE49-F238E27FC236}">
                    <a16:creationId xmlns:a16="http://schemas.microsoft.com/office/drawing/2014/main" id="{56493189-92FB-D7AB-1725-7A106E65260C}"/>
                  </a:ext>
                </a:extLst>
              </p:cNvPr>
              <p:cNvSpPr/>
              <p:nvPr/>
            </p:nvSpPr>
            <p:spPr>
              <a:xfrm>
                <a:off x="4113660" y="1973714"/>
                <a:ext cx="252877" cy="252877"/>
              </a:xfrm>
              <a:custGeom>
                <a:avLst/>
                <a:gdLst>
                  <a:gd name="connsiteX0" fmla="*/ 126438 w 252877"/>
                  <a:gd name="connsiteY0" fmla="*/ 0 h 252877"/>
                  <a:gd name="connsiteX1" fmla="*/ 0 w 252877"/>
                  <a:gd name="connsiteY1" fmla="*/ 126439 h 252877"/>
                  <a:gd name="connsiteX2" fmla="*/ 126438 w 252877"/>
                  <a:gd name="connsiteY2" fmla="*/ 252878 h 252877"/>
                  <a:gd name="connsiteX3" fmla="*/ 214348 w 252877"/>
                  <a:gd name="connsiteY3" fmla="*/ 217314 h 252877"/>
                  <a:gd name="connsiteX4" fmla="*/ 214624 w 252877"/>
                  <a:gd name="connsiteY4" fmla="*/ 201060 h 252877"/>
                  <a:gd name="connsiteX5" fmla="*/ 198371 w 252877"/>
                  <a:gd name="connsiteY5" fmla="*/ 200784 h 252877"/>
                  <a:gd name="connsiteX6" fmla="*/ 126438 w 252877"/>
                  <a:gd name="connsiteY6" fmla="*/ 229888 h 252877"/>
                  <a:gd name="connsiteX7" fmla="*/ 22988 w 252877"/>
                  <a:gd name="connsiteY7" fmla="*/ 126438 h 252877"/>
                  <a:gd name="connsiteX8" fmla="*/ 126438 w 252877"/>
                  <a:gd name="connsiteY8" fmla="*/ 22988 h 252877"/>
                  <a:gd name="connsiteX9" fmla="*/ 229888 w 252877"/>
                  <a:gd name="connsiteY9" fmla="*/ 126438 h 252877"/>
                  <a:gd name="connsiteX10" fmla="*/ 241383 w 252877"/>
                  <a:gd name="connsiteY10" fmla="*/ 137933 h 252877"/>
                  <a:gd name="connsiteX11" fmla="*/ 252878 w 252877"/>
                  <a:gd name="connsiteY11" fmla="*/ 126438 h 252877"/>
                  <a:gd name="connsiteX12" fmla="*/ 126438 w 252877"/>
                  <a:gd name="connsiteY12" fmla="*/ 0 h 25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77" h="252877">
                    <a:moveTo>
                      <a:pt x="126438" y="0"/>
                    </a:moveTo>
                    <a:cubicBezTo>
                      <a:pt x="56713" y="0"/>
                      <a:pt x="0" y="56714"/>
                      <a:pt x="0" y="126439"/>
                    </a:cubicBezTo>
                    <a:cubicBezTo>
                      <a:pt x="0" y="196165"/>
                      <a:pt x="56713" y="252878"/>
                      <a:pt x="126438" y="252878"/>
                    </a:cubicBezTo>
                    <a:cubicBezTo>
                      <a:pt x="159451" y="252878"/>
                      <a:pt x="190669" y="240257"/>
                      <a:pt x="214348" y="217314"/>
                    </a:cubicBezTo>
                    <a:cubicBezTo>
                      <a:pt x="218923" y="212900"/>
                      <a:pt x="219038" y="205612"/>
                      <a:pt x="214624" y="201060"/>
                    </a:cubicBezTo>
                    <a:cubicBezTo>
                      <a:pt x="210210" y="196486"/>
                      <a:pt x="202946" y="196417"/>
                      <a:pt x="198371" y="200784"/>
                    </a:cubicBezTo>
                    <a:cubicBezTo>
                      <a:pt x="178991" y="219566"/>
                      <a:pt x="153427" y="229888"/>
                      <a:pt x="126438" y="229888"/>
                    </a:cubicBezTo>
                    <a:cubicBezTo>
                      <a:pt x="69403" y="229888"/>
                      <a:pt x="22988" y="183474"/>
                      <a:pt x="22988" y="126438"/>
                    </a:cubicBezTo>
                    <a:cubicBezTo>
                      <a:pt x="22988" y="69403"/>
                      <a:pt x="69403" y="22988"/>
                      <a:pt x="126438" y="22988"/>
                    </a:cubicBezTo>
                    <a:cubicBezTo>
                      <a:pt x="183474" y="22988"/>
                      <a:pt x="229888" y="69403"/>
                      <a:pt x="229888" y="126438"/>
                    </a:cubicBezTo>
                    <a:cubicBezTo>
                      <a:pt x="229888" y="132783"/>
                      <a:pt x="235038" y="137933"/>
                      <a:pt x="241383" y="137933"/>
                    </a:cubicBezTo>
                    <a:cubicBezTo>
                      <a:pt x="247728" y="137933"/>
                      <a:pt x="252878" y="132783"/>
                      <a:pt x="252878" y="126438"/>
                    </a:cubicBezTo>
                    <a:cubicBezTo>
                      <a:pt x="252878" y="56714"/>
                      <a:pt x="196164" y="0"/>
                      <a:pt x="126438" y="0"/>
                    </a:cubicBezTo>
                    <a:close/>
                  </a:path>
                </a:pathLst>
              </a:custGeom>
              <a:solidFill>
                <a:schemeClr val="bg2"/>
              </a:solidFill>
              <a:ln w="15875" cap="flat">
                <a:solidFill>
                  <a:schemeClr val="bg2"/>
                </a:solidFill>
                <a:prstDash val="solid"/>
                <a:miter/>
              </a:ln>
            </p:spPr>
            <p:txBody>
              <a:bodyPr rtlCol="0" anchor="ctr"/>
              <a:lstStyle/>
              <a:p>
                <a:endParaRPr lang="en-US"/>
              </a:p>
            </p:txBody>
          </p:sp>
          <p:sp>
            <p:nvSpPr>
              <p:cNvPr id="78" name="Graphic 146">
                <a:extLst>
                  <a:ext uri="{FF2B5EF4-FFF2-40B4-BE49-F238E27FC236}">
                    <a16:creationId xmlns:a16="http://schemas.microsoft.com/office/drawing/2014/main" id="{1FE00665-FBE0-C0E9-036E-DE5894506ACB}"/>
                  </a:ext>
                </a:extLst>
              </p:cNvPr>
              <p:cNvSpPr/>
              <p:nvPr/>
            </p:nvSpPr>
            <p:spPr>
              <a:xfrm>
                <a:off x="4182626" y="2042681"/>
                <a:ext cx="114943" cy="114944"/>
              </a:xfrm>
              <a:custGeom>
                <a:avLst/>
                <a:gdLst>
                  <a:gd name="connsiteX0" fmla="*/ 57472 w 114943"/>
                  <a:gd name="connsiteY0" fmla="*/ 0 h 114944"/>
                  <a:gd name="connsiteX1" fmla="*/ 0 w 114943"/>
                  <a:gd name="connsiteY1" fmla="*/ 57472 h 114944"/>
                  <a:gd name="connsiteX2" fmla="*/ 57472 w 114943"/>
                  <a:gd name="connsiteY2" fmla="*/ 114945 h 114944"/>
                  <a:gd name="connsiteX3" fmla="*/ 114944 w 114943"/>
                  <a:gd name="connsiteY3" fmla="*/ 57473 h 114944"/>
                  <a:gd name="connsiteX4" fmla="*/ 57472 w 114943"/>
                  <a:gd name="connsiteY4" fmla="*/ 0 h 114944"/>
                  <a:gd name="connsiteX5" fmla="*/ 57472 w 114943"/>
                  <a:gd name="connsiteY5" fmla="*/ 91956 h 114944"/>
                  <a:gd name="connsiteX6" fmla="*/ 22988 w 114943"/>
                  <a:gd name="connsiteY6" fmla="*/ 57473 h 114944"/>
                  <a:gd name="connsiteX7" fmla="*/ 57472 w 114943"/>
                  <a:gd name="connsiteY7" fmla="*/ 22990 h 114944"/>
                  <a:gd name="connsiteX8" fmla="*/ 91955 w 114943"/>
                  <a:gd name="connsiteY8" fmla="*/ 57473 h 114944"/>
                  <a:gd name="connsiteX9" fmla="*/ 57472 w 114943"/>
                  <a:gd name="connsiteY9" fmla="*/ 91956 h 11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43" h="114944">
                    <a:moveTo>
                      <a:pt x="57472" y="0"/>
                    </a:moveTo>
                    <a:cubicBezTo>
                      <a:pt x="25794" y="0"/>
                      <a:pt x="0" y="25794"/>
                      <a:pt x="0" y="57472"/>
                    </a:cubicBezTo>
                    <a:cubicBezTo>
                      <a:pt x="0" y="89150"/>
                      <a:pt x="25794" y="114945"/>
                      <a:pt x="57472" y="114945"/>
                    </a:cubicBezTo>
                    <a:cubicBezTo>
                      <a:pt x="89150" y="114945"/>
                      <a:pt x="114944" y="89151"/>
                      <a:pt x="114944" y="57473"/>
                    </a:cubicBezTo>
                    <a:cubicBezTo>
                      <a:pt x="114944" y="25795"/>
                      <a:pt x="89151" y="0"/>
                      <a:pt x="57472" y="0"/>
                    </a:cubicBezTo>
                    <a:close/>
                    <a:moveTo>
                      <a:pt x="57472" y="91956"/>
                    </a:moveTo>
                    <a:cubicBezTo>
                      <a:pt x="38460" y="91956"/>
                      <a:pt x="22988" y="76485"/>
                      <a:pt x="22988" y="57473"/>
                    </a:cubicBezTo>
                    <a:cubicBezTo>
                      <a:pt x="22988" y="38461"/>
                      <a:pt x="38460" y="22990"/>
                      <a:pt x="57472" y="22990"/>
                    </a:cubicBezTo>
                    <a:cubicBezTo>
                      <a:pt x="76484" y="22990"/>
                      <a:pt x="91955" y="38461"/>
                      <a:pt x="91955" y="57473"/>
                    </a:cubicBezTo>
                    <a:cubicBezTo>
                      <a:pt x="91955" y="76484"/>
                      <a:pt x="76484" y="91956"/>
                      <a:pt x="57472" y="91956"/>
                    </a:cubicBezTo>
                    <a:close/>
                  </a:path>
                </a:pathLst>
              </a:custGeom>
              <a:solidFill>
                <a:schemeClr val="bg2"/>
              </a:solidFill>
              <a:ln w="15875" cap="flat">
                <a:solidFill>
                  <a:schemeClr val="bg2"/>
                </a:solidFill>
                <a:prstDash val="solid"/>
                <a:miter/>
              </a:ln>
            </p:spPr>
            <p:txBody>
              <a:bodyPr rtlCol="0" anchor="ctr"/>
              <a:lstStyle/>
              <a:p>
                <a:endParaRPr lang="en-US"/>
              </a:p>
            </p:txBody>
          </p:sp>
          <p:sp>
            <p:nvSpPr>
              <p:cNvPr id="79" name="Graphic 146">
                <a:extLst>
                  <a:ext uri="{FF2B5EF4-FFF2-40B4-BE49-F238E27FC236}">
                    <a16:creationId xmlns:a16="http://schemas.microsoft.com/office/drawing/2014/main" id="{5E667D78-F394-8671-A602-BA50FF8484C8}"/>
                  </a:ext>
                </a:extLst>
              </p:cNvPr>
              <p:cNvSpPr/>
              <p:nvPr/>
            </p:nvSpPr>
            <p:spPr>
              <a:xfrm>
                <a:off x="4274581" y="2088659"/>
                <a:ext cx="91956" cy="68966"/>
              </a:xfrm>
              <a:custGeom>
                <a:avLst/>
                <a:gdLst>
                  <a:gd name="connsiteX0" fmla="*/ 80461 w 91956"/>
                  <a:gd name="connsiteY0" fmla="*/ 0 h 68966"/>
                  <a:gd name="connsiteX1" fmla="*/ 68967 w 91956"/>
                  <a:gd name="connsiteY1" fmla="*/ 11495 h 68966"/>
                  <a:gd name="connsiteX2" fmla="*/ 45978 w 91956"/>
                  <a:gd name="connsiteY2" fmla="*/ 45978 h 68966"/>
                  <a:gd name="connsiteX3" fmla="*/ 22990 w 91956"/>
                  <a:gd name="connsiteY3" fmla="*/ 11495 h 68966"/>
                  <a:gd name="connsiteX4" fmla="*/ 11495 w 91956"/>
                  <a:gd name="connsiteY4" fmla="*/ 0 h 68966"/>
                  <a:gd name="connsiteX5" fmla="*/ 0 w 91956"/>
                  <a:gd name="connsiteY5" fmla="*/ 11495 h 68966"/>
                  <a:gd name="connsiteX6" fmla="*/ 45978 w 91956"/>
                  <a:gd name="connsiteY6" fmla="*/ 68967 h 68966"/>
                  <a:gd name="connsiteX7" fmla="*/ 91956 w 91956"/>
                  <a:gd name="connsiteY7" fmla="*/ 11495 h 68966"/>
                  <a:gd name="connsiteX8" fmla="*/ 80461 w 91956"/>
                  <a:gd name="connsiteY8" fmla="*/ 0 h 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6" h="68966">
                    <a:moveTo>
                      <a:pt x="80461" y="0"/>
                    </a:moveTo>
                    <a:cubicBezTo>
                      <a:pt x="74116" y="0"/>
                      <a:pt x="68967" y="5150"/>
                      <a:pt x="68967" y="11495"/>
                    </a:cubicBezTo>
                    <a:cubicBezTo>
                      <a:pt x="68967" y="37288"/>
                      <a:pt x="63173" y="45978"/>
                      <a:pt x="45978" y="45978"/>
                    </a:cubicBezTo>
                    <a:cubicBezTo>
                      <a:pt x="30714" y="45978"/>
                      <a:pt x="22990" y="34369"/>
                      <a:pt x="22990" y="11495"/>
                    </a:cubicBezTo>
                    <a:cubicBezTo>
                      <a:pt x="22990" y="5150"/>
                      <a:pt x="17840" y="0"/>
                      <a:pt x="11495" y="0"/>
                    </a:cubicBezTo>
                    <a:cubicBezTo>
                      <a:pt x="5150" y="0"/>
                      <a:pt x="0" y="5150"/>
                      <a:pt x="0" y="11495"/>
                    </a:cubicBezTo>
                    <a:cubicBezTo>
                      <a:pt x="0" y="47472"/>
                      <a:pt x="17196" y="68967"/>
                      <a:pt x="45978" y="68967"/>
                    </a:cubicBezTo>
                    <a:cubicBezTo>
                      <a:pt x="91956" y="68967"/>
                      <a:pt x="91956" y="25702"/>
                      <a:pt x="91956" y="11495"/>
                    </a:cubicBezTo>
                    <a:cubicBezTo>
                      <a:pt x="91956" y="5150"/>
                      <a:pt x="86806" y="0"/>
                      <a:pt x="80461" y="0"/>
                    </a:cubicBezTo>
                    <a:close/>
                  </a:path>
                </a:pathLst>
              </a:custGeom>
              <a:solidFill>
                <a:schemeClr val="bg2"/>
              </a:solidFill>
              <a:ln w="15875" cap="flat">
                <a:solidFill>
                  <a:schemeClr val="bg2"/>
                </a:solidFill>
                <a:prstDash val="solid"/>
                <a:miter/>
              </a:ln>
            </p:spPr>
            <p:txBody>
              <a:bodyPr rtlCol="0" anchor="ctr"/>
              <a:lstStyle/>
              <a:p>
                <a:endParaRPr lang="en-US"/>
              </a:p>
            </p:txBody>
          </p:sp>
        </p:grpSp>
      </p:grpSp>
      <p:grpSp>
        <p:nvGrpSpPr>
          <p:cNvPr id="93" name="Group 92">
            <a:extLst>
              <a:ext uri="{FF2B5EF4-FFF2-40B4-BE49-F238E27FC236}">
                <a16:creationId xmlns:a16="http://schemas.microsoft.com/office/drawing/2014/main" id="{FE0F2E26-76A5-EFAD-E61E-D6FC1089E856}"/>
              </a:ext>
            </a:extLst>
          </p:cNvPr>
          <p:cNvGrpSpPr/>
          <p:nvPr/>
        </p:nvGrpSpPr>
        <p:grpSpPr>
          <a:xfrm>
            <a:off x="8497739" y="982807"/>
            <a:ext cx="3260508" cy="5184775"/>
            <a:chOff x="8497739" y="982807"/>
            <a:chExt cx="3260508" cy="5184775"/>
          </a:xfrm>
        </p:grpSpPr>
        <p:grpSp>
          <p:nvGrpSpPr>
            <p:cNvPr id="87" name="Group 86">
              <a:extLst>
                <a:ext uri="{FF2B5EF4-FFF2-40B4-BE49-F238E27FC236}">
                  <a16:creationId xmlns:a16="http://schemas.microsoft.com/office/drawing/2014/main" id="{83A61738-2700-F2FF-06D8-39023BFA93D0}"/>
                </a:ext>
              </a:extLst>
            </p:cNvPr>
            <p:cNvGrpSpPr/>
            <p:nvPr/>
          </p:nvGrpSpPr>
          <p:grpSpPr>
            <a:xfrm>
              <a:off x="9457366" y="982807"/>
              <a:ext cx="2300881" cy="5184775"/>
              <a:chOff x="9457366" y="982807"/>
              <a:chExt cx="2300881" cy="5184775"/>
            </a:xfrm>
          </p:grpSpPr>
          <p:sp>
            <p:nvSpPr>
              <p:cNvPr id="5" name="Rectangle 4">
                <a:extLst>
                  <a:ext uri="{FF2B5EF4-FFF2-40B4-BE49-F238E27FC236}">
                    <a16:creationId xmlns:a16="http://schemas.microsoft.com/office/drawing/2014/main" id="{ADA28D84-031B-C8DA-A3BD-CC75DB5FE0AC}"/>
                  </a:ext>
                </a:extLst>
              </p:cNvPr>
              <p:cNvSpPr/>
              <p:nvPr/>
            </p:nvSpPr>
            <p:spPr>
              <a:xfrm>
                <a:off x="9464039" y="4675382"/>
                <a:ext cx="2294208" cy="14922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 name="Rectangle 5">
                <a:extLst>
                  <a:ext uri="{FF2B5EF4-FFF2-40B4-BE49-F238E27FC236}">
                    <a16:creationId xmlns:a16="http://schemas.microsoft.com/office/drawing/2014/main" id="{3D13AA58-0CA1-1BB4-81A1-43A9B6D22D44}"/>
                  </a:ext>
                </a:extLst>
              </p:cNvPr>
              <p:cNvSpPr/>
              <p:nvPr/>
            </p:nvSpPr>
            <p:spPr>
              <a:xfrm>
                <a:off x="9457366" y="3573537"/>
                <a:ext cx="2294208" cy="99277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 name="Rectangle 6">
                <a:extLst>
                  <a:ext uri="{FF2B5EF4-FFF2-40B4-BE49-F238E27FC236}">
                    <a16:creationId xmlns:a16="http://schemas.microsoft.com/office/drawing/2014/main" id="{555329AE-9A70-D6F7-8018-B11219F451A5}"/>
                  </a:ext>
                </a:extLst>
              </p:cNvPr>
              <p:cNvSpPr/>
              <p:nvPr/>
            </p:nvSpPr>
            <p:spPr>
              <a:xfrm>
                <a:off x="9462395" y="2447591"/>
                <a:ext cx="2294208" cy="99277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8EFFC848-D486-6F58-21FC-F01439768254}"/>
                  </a:ext>
                </a:extLst>
              </p:cNvPr>
              <p:cNvSpPr/>
              <p:nvPr/>
            </p:nvSpPr>
            <p:spPr>
              <a:xfrm>
                <a:off x="9464039" y="1308671"/>
                <a:ext cx="2294208" cy="99277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1" name="Rounded Rectangle 24">
                <a:extLst>
                  <a:ext uri="{FF2B5EF4-FFF2-40B4-BE49-F238E27FC236}">
                    <a16:creationId xmlns:a16="http://schemas.microsoft.com/office/drawing/2014/main" id="{5BF4900F-6530-D1FD-6E77-3AEF9A1803C4}"/>
                  </a:ext>
                </a:extLst>
              </p:cNvPr>
              <p:cNvSpPr/>
              <p:nvPr/>
            </p:nvSpPr>
            <p:spPr>
              <a:xfrm>
                <a:off x="10081794" y="1475798"/>
                <a:ext cx="1145100" cy="658523"/>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a:solidFill>
                      <a:srgbClr val="3C3C3C"/>
                    </a:solidFill>
                    <a:latin typeface="Century Gothic" panose="020F0302020204030204"/>
                  </a:rPr>
                  <a:t>Proactive (+1mth) planning edits to avoid unnecessary settlements</a:t>
                </a:r>
                <a:endParaRPr kumimoji="0" lang="en-GB" sz="9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62" name="Rounded Rectangle 24">
                <a:extLst>
                  <a:ext uri="{FF2B5EF4-FFF2-40B4-BE49-F238E27FC236}">
                    <a16:creationId xmlns:a16="http://schemas.microsoft.com/office/drawing/2014/main" id="{DDC064AA-5340-B4B4-5718-87372570DBA2}"/>
                  </a:ext>
                </a:extLst>
              </p:cNvPr>
              <p:cNvSpPr/>
              <p:nvPr/>
            </p:nvSpPr>
            <p:spPr>
              <a:xfrm>
                <a:off x="10071652" y="3734595"/>
                <a:ext cx="1145100" cy="658523"/>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a:solidFill>
                      <a:srgbClr val="3C3C3C"/>
                    </a:solidFill>
                    <a:latin typeface="Century Gothic" panose="020F0302020204030204"/>
                  </a:rPr>
                  <a:t>Proactive (+1mth) planning edits to avoid unnecessary settlements</a:t>
                </a:r>
                <a:endParaRPr kumimoji="0" lang="en-GB" sz="9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4C38D793-5967-52DB-7CE6-10BAF377EABB}"/>
                  </a:ext>
                </a:extLst>
              </p:cNvPr>
              <p:cNvSpPr txBox="1"/>
              <p:nvPr/>
            </p:nvSpPr>
            <p:spPr>
              <a:xfrm>
                <a:off x="9573492" y="4762016"/>
                <a:ext cx="2096074" cy="1261884"/>
              </a:xfrm>
              <a:prstGeom prst="rect">
                <a:avLst/>
              </a:prstGeom>
              <a:noFill/>
            </p:spPr>
            <p:txBody>
              <a:bodyPr wrap="square" lIns="0" rIns="0" rtlCol="0">
                <a:spAutoFit/>
              </a:bodyPr>
              <a:lstStyle/>
              <a:p>
                <a:pPr marL="144000" marR="0" lvl="0" indent="-144000"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lang="en-US" sz="1050">
                    <a:solidFill>
                      <a:srgbClr val="3C3C3C"/>
                    </a:solidFill>
                    <a:latin typeface="Century Gothic" panose="020F0302020204030204"/>
                  </a:rPr>
                  <a:t>Avoiding unnecessary settlements is a shared responsibility</a:t>
                </a:r>
              </a:p>
              <a:p>
                <a:pPr marL="144000" marR="0" lvl="0" indent="-144000"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lang="en-US" sz="1050">
                    <a:solidFill>
                      <a:srgbClr val="3C3C3C"/>
                    </a:solidFill>
                    <a:latin typeface="Century Gothic" panose="020F0302020204030204"/>
                  </a:rPr>
                  <a:t>Both the local TL and requester need to monitor the approved bench bookings or the consultant’s feedback</a:t>
                </a:r>
              </a:p>
            </p:txBody>
          </p:sp>
          <p:sp>
            <p:nvSpPr>
              <p:cNvPr id="69" name="Rectangle: Top Corners Rounded 95">
                <a:extLst>
                  <a:ext uri="{FF2B5EF4-FFF2-40B4-BE49-F238E27FC236}">
                    <a16:creationId xmlns:a16="http://schemas.microsoft.com/office/drawing/2014/main" id="{55DBE37E-3F48-B718-91A6-49B2D7EC339C}"/>
                  </a:ext>
                </a:extLst>
              </p:cNvPr>
              <p:cNvSpPr/>
              <p:nvPr/>
            </p:nvSpPr>
            <p:spPr>
              <a:xfrm rot="10800000">
                <a:off x="9464039" y="982807"/>
                <a:ext cx="2294208" cy="350418"/>
              </a:xfrm>
              <a:prstGeom prst="round2SameRect">
                <a:avLst>
                  <a:gd name="adj1" fmla="val 0"/>
                  <a:gd name="adj2" fmla="val 50000"/>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14D2917D-FED7-64DA-BE1C-B4BF39D7852D}"/>
                  </a:ext>
                </a:extLst>
              </p:cNvPr>
              <p:cNvSpPr txBox="1"/>
              <p:nvPr/>
            </p:nvSpPr>
            <p:spPr>
              <a:xfrm>
                <a:off x="9819801" y="1014774"/>
                <a:ext cx="1582683" cy="276999"/>
              </a:xfrm>
              <a:prstGeom prst="rect">
                <a:avLst/>
              </a:prstGeom>
              <a:noFill/>
            </p:spPr>
            <p:txBody>
              <a:bodyPr wrap="square" rtlCol="0">
                <a:spAutoFit/>
              </a:bodyPr>
              <a:lstStyle/>
              <a:p>
                <a:pPr algn="ctr"/>
                <a:r>
                  <a:rPr lang="en-US" sz="1200" b="1">
                    <a:solidFill>
                      <a:schemeClr val="bg1"/>
                    </a:solidFill>
                  </a:rPr>
                  <a:t>Maintenance</a:t>
                </a:r>
              </a:p>
            </p:txBody>
          </p:sp>
        </p:grpSp>
        <p:cxnSp>
          <p:nvCxnSpPr>
            <p:cNvPr id="63" name="Elbow Connector 55">
              <a:extLst>
                <a:ext uri="{FF2B5EF4-FFF2-40B4-BE49-F238E27FC236}">
                  <a16:creationId xmlns:a16="http://schemas.microsoft.com/office/drawing/2014/main" id="{C027AC07-DC26-1712-8D5F-8D3B237E911A}"/>
                </a:ext>
              </a:extLst>
            </p:cNvPr>
            <p:cNvCxnSpPr>
              <a:cxnSpLocks/>
              <a:stCxn id="61" idx="2"/>
              <a:endCxn id="62" idx="0"/>
            </p:cNvCxnSpPr>
            <p:nvPr/>
          </p:nvCxnSpPr>
          <p:spPr>
            <a:xfrm flipH="1">
              <a:off x="10644202" y="2134321"/>
              <a:ext cx="10141" cy="1600274"/>
            </a:xfrm>
            <a:prstGeom prst="straightConnector1">
              <a:avLst/>
            </a:prstGeom>
            <a:ln w="19050">
              <a:solidFill>
                <a:schemeClr val="accent6">
                  <a:lumMod val="5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1" name="Connector: Elbow 13">
              <a:extLst>
                <a:ext uri="{FF2B5EF4-FFF2-40B4-BE49-F238E27FC236}">
                  <a16:creationId xmlns:a16="http://schemas.microsoft.com/office/drawing/2014/main" id="{77C7E977-21B1-ED6A-386C-DBD39080374A}"/>
                </a:ext>
              </a:extLst>
            </p:cNvPr>
            <p:cNvCxnSpPr>
              <a:cxnSpLocks/>
              <a:stCxn id="38" idx="3"/>
              <a:endCxn id="61" idx="1"/>
            </p:cNvCxnSpPr>
            <p:nvPr/>
          </p:nvCxnSpPr>
          <p:spPr>
            <a:xfrm flipV="1">
              <a:off x="8497739" y="1805060"/>
              <a:ext cx="1584055" cy="1170255"/>
            </a:xfrm>
            <a:prstGeom prst="bentConnector3">
              <a:avLst>
                <a:gd name="adj1" fmla="val 49423"/>
              </a:avLst>
            </a:prstGeom>
            <a:ln w="19050">
              <a:solidFill>
                <a:schemeClr val="accent6">
                  <a:lumMod val="90000"/>
                </a:schemeClr>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82" name="Connector: Elbow 26">
              <a:extLst>
                <a:ext uri="{FF2B5EF4-FFF2-40B4-BE49-F238E27FC236}">
                  <a16:creationId xmlns:a16="http://schemas.microsoft.com/office/drawing/2014/main" id="{DF73E844-56BA-07B0-30A6-7A4C1B4B50DD}"/>
                </a:ext>
              </a:extLst>
            </p:cNvPr>
            <p:cNvCxnSpPr>
              <a:cxnSpLocks/>
              <a:stCxn id="38" idx="3"/>
              <a:endCxn id="62" idx="1"/>
            </p:cNvCxnSpPr>
            <p:nvPr/>
          </p:nvCxnSpPr>
          <p:spPr>
            <a:xfrm>
              <a:off x="8497739" y="2975315"/>
              <a:ext cx="1573914" cy="1088543"/>
            </a:xfrm>
            <a:prstGeom prst="bentConnector3">
              <a:avLst>
                <a:gd name="adj1" fmla="val 50000"/>
              </a:avLst>
            </a:prstGeom>
            <a:ln w="19050">
              <a:solidFill>
                <a:schemeClr val="accent6">
                  <a:lumMod val="90000"/>
                </a:schemeClr>
              </a:solidFill>
              <a:prstDash val="sysDash"/>
              <a:tailEnd type="triangle" w="lg" len="lg"/>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2226ED3B-90F2-9EB6-6017-1AA3FF0237FB}"/>
              </a:ext>
            </a:extLst>
          </p:cNvPr>
          <p:cNvGrpSpPr/>
          <p:nvPr/>
        </p:nvGrpSpPr>
        <p:grpSpPr>
          <a:xfrm>
            <a:off x="437301" y="3292263"/>
            <a:ext cx="8685608" cy="1266619"/>
            <a:chOff x="437301" y="3292263"/>
            <a:chExt cx="8685608" cy="1266619"/>
          </a:xfrm>
        </p:grpSpPr>
        <p:grpSp>
          <p:nvGrpSpPr>
            <p:cNvPr id="92" name="Group 91">
              <a:extLst>
                <a:ext uri="{FF2B5EF4-FFF2-40B4-BE49-F238E27FC236}">
                  <a16:creationId xmlns:a16="http://schemas.microsoft.com/office/drawing/2014/main" id="{01107CCD-6F32-F657-C748-7D3DD1AF63F9}"/>
                </a:ext>
              </a:extLst>
            </p:cNvPr>
            <p:cNvGrpSpPr/>
            <p:nvPr/>
          </p:nvGrpSpPr>
          <p:grpSpPr>
            <a:xfrm>
              <a:off x="437301" y="3549008"/>
              <a:ext cx="8685608" cy="1009874"/>
              <a:chOff x="437301" y="3549008"/>
              <a:chExt cx="8685608" cy="1009874"/>
            </a:xfrm>
          </p:grpSpPr>
          <p:grpSp>
            <p:nvGrpSpPr>
              <p:cNvPr id="85" name="Group 84">
                <a:extLst>
                  <a:ext uri="{FF2B5EF4-FFF2-40B4-BE49-F238E27FC236}">
                    <a16:creationId xmlns:a16="http://schemas.microsoft.com/office/drawing/2014/main" id="{73592329-1A63-2492-D04A-FCA0B1589DD9}"/>
                  </a:ext>
                </a:extLst>
              </p:cNvPr>
              <p:cNvGrpSpPr/>
              <p:nvPr/>
            </p:nvGrpSpPr>
            <p:grpSpPr>
              <a:xfrm>
                <a:off x="437301" y="3549008"/>
                <a:ext cx="8685608" cy="1009874"/>
                <a:chOff x="437301" y="3549008"/>
                <a:chExt cx="8685608" cy="1009874"/>
              </a:xfrm>
            </p:grpSpPr>
            <p:cxnSp>
              <p:nvCxnSpPr>
                <p:cNvPr id="51" name="Straight Connector 50">
                  <a:extLst>
                    <a:ext uri="{FF2B5EF4-FFF2-40B4-BE49-F238E27FC236}">
                      <a16:creationId xmlns:a16="http://schemas.microsoft.com/office/drawing/2014/main" id="{D0C50E6C-502E-584E-DB47-C06D88F838D5}"/>
                    </a:ext>
                  </a:extLst>
                </p:cNvPr>
                <p:cNvCxnSpPr/>
                <p:nvPr/>
              </p:nvCxnSpPr>
              <p:spPr>
                <a:xfrm>
                  <a:off x="8667095" y="3564423"/>
                  <a:ext cx="0" cy="9927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Round Same-side Corner of Rectangle 26">
                  <a:extLst>
                    <a:ext uri="{FF2B5EF4-FFF2-40B4-BE49-F238E27FC236}">
                      <a16:creationId xmlns:a16="http://schemas.microsoft.com/office/drawing/2014/main" id="{EBB431F7-FAFA-6C90-894C-4B128060D062}"/>
                    </a:ext>
                  </a:extLst>
                </p:cNvPr>
                <p:cNvSpPr/>
                <p:nvPr/>
              </p:nvSpPr>
              <p:spPr>
                <a:xfrm rot="16200000">
                  <a:off x="199110" y="3802614"/>
                  <a:ext cx="992779" cy="516398"/>
                </a:xfrm>
                <a:prstGeom prst="round2SameRect">
                  <a:avLst>
                    <a:gd name="adj1" fmla="val 24865"/>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8C6B2D39-A6AE-7F57-6555-6DF57949635C}"/>
                    </a:ext>
                  </a:extLst>
                </p:cNvPr>
                <p:cNvSpPr txBox="1"/>
                <p:nvPr/>
              </p:nvSpPr>
              <p:spPr>
                <a:xfrm rot="16200000">
                  <a:off x="352754" y="3817403"/>
                  <a:ext cx="687532" cy="442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F0302020204030204"/>
                      <a:ea typeface="+mn-ea"/>
                      <a:cs typeface="+mn-cs"/>
                    </a:rPr>
                    <a:t>Local </a:t>
                  </a:r>
                  <a:br>
                    <a:rPr kumimoji="0" lang="en-US" sz="1200" b="1"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US" sz="1200" b="1" i="0" u="none" strike="noStrike" kern="1200" cap="none" spc="0" normalizeH="0" baseline="0" noProof="0">
                      <a:ln>
                        <a:noFill/>
                      </a:ln>
                      <a:solidFill>
                        <a:srgbClr val="FFFFFF"/>
                      </a:solidFill>
                      <a:effectLst/>
                      <a:uLnTx/>
                      <a:uFillTx/>
                      <a:latin typeface="Century Gothic" panose="020F0302020204030204"/>
                      <a:ea typeface="+mn-ea"/>
                      <a:cs typeface="+mn-cs"/>
                    </a:rPr>
                    <a:t>GDC TL</a:t>
                  </a:r>
                </a:p>
              </p:txBody>
            </p:sp>
            <p:sp>
              <p:nvSpPr>
                <p:cNvPr id="54" name="Rectangle 53">
                  <a:extLst>
                    <a:ext uri="{FF2B5EF4-FFF2-40B4-BE49-F238E27FC236}">
                      <a16:creationId xmlns:a16="http://schemas.microsoft.com/office/drawing/2014/main" id="{0244FB04-C9D3-818D-622B-AD288A3108AD}"/>
                    </a:ext>
                  </a:extLst>
                </p:cNvPr>
                <p:cNvSpPr/>
                <p:nvPr/>
              </p:nvSpPr>
              <p:spPr>
                <a:xfrm>
                  <a:off x="953697" y="3556435"/>
                  <a:ext cx="8169212" cy="9927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55" name="Straight Connector 54">
                  <a:extLst>
                    <a:ext uri="{FF2B5EF4-FFF2-40B4-BE49-F238E27FC236}">
                      <a16:creationId xmlns:a16="http://schemas.microsoft.com/office/drawing/2014/main" id="{4322A9AF-1C8C-82FE-21D6-D0347FCAC68F}"/>
                    </a:ext>
                  </a:extLst>
                </p:cNvPr>
                <p:cNvCxnSpPr/>
                <p:nvPr/>
              </p:nvCxnSpPr>
              <p:spPr>
                <a:xfrm>
                  <a:off x="2394789" y="3549008"/>
                  <a:ext cx="0" cy="9927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AE67D15-E8BE-EA0B-472D-B898C5A63187}"/>
                    </a:ext>
                  </a:extLst>
                </p:cNvPr>
                <p:cNvCxnSpPr/>
                <p:nvPr/>
              </p:nvCxnSpPr>
              <p:spPr>
                <a:xfrm>
                  <a:off x="3963426" y="3556989"/>
                  <a:ext cx="0" cy="9927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E4B3997-3681-ED77-19C3-B57CEC7288EE}"/>
                    </a:ext>
                  </a:extLst>
                </p:cNvPr>
                <p:cNvCxnSpPr/>
                <p:nvPr/>
              </p:nvCxnSpPr>
              <p:spPr>
                <a:xfrm>
                  <a:off x="5523737" y="3560263"/>
                  <a:ext cx="0" cy="9927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1657A15-648D-4C11-8352-9DB2D3BC2603}"/>
                    </a:ext>
                  </a:extLst>
                </p:cNvPr>
                <p:cNvCxnSpPr/>
                <p:nvPr/>
              </p:nvCxnSpPr>
              <p:spPr>
                <a:xfrm>
                  <a:off x="7135660" y="3566102"/>
                  <a:ext cx="0" cy="9927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9" name="Rounded Rectangle 24">
                <a:extLst>
                  <a:ext uri="{FF2B5EF4-FFF2-40B4-BE49-F238E27FC236}">
                    <a16:creationId xmlns:a16="http://schemas.microsoft.com/office/drawing/2014/main" id="{B2366AD7-9C67-34FF-E961-CF89BDDF74DD}"/>
                  </a:ext>
                </a:extLst>
              </p:cNvPr>
              <p:cNvSpPr/>
              <p:nvPr/>
            </p:nvSpPr>
            <p:spPr>
              <a:xfrm>
                <a:off x="4195265" y="3705051"/>
                <a:ext cx="1145100" cy="658523"/>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a:solidFill>
                      <a:srgbClr val="3C3C3C"/>
                    </a:solidFill>
                    <a:latin typeface="Century Gothic" panose="020F0302020204030204"/>
                  </a:rPr>
                  <a:t>Finds the right resource together with the SL</a:t>
                </a:r>
                <a:endPar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cxnSp>
          <p:nvCxnSpPr>
            <p:cNvPr id="66" name="Elbow Connector 55">
              <a:extLst>
                <a:ext uri="{FF2B5EF4-FFF2-40B4-BE49-F238E27FC236}">
                  <a16:creationId xmlns:a16="http://schemas.microsoft.com/office/drawing/2014/main" id="{27A0742D-EE76-741F-8C66-616A22AFCACB}"/>
                </a:ext>
              </a:extLst>
            </p:cNvPr>
            <p:cNvCxnSpPr>
              <a:cxnSpLocks/>
              <a:stCxn id="37" idx="2"/>
              <a:endCxn id="59" idx="0"/>
            </p:cNvCxnSpPr>
            <p:nvPr/>
          </p:nvCxnSpPr>
          <p:spPr>
            <a:xfrm flipH="1">
              <a:off x="4767815" y="3292263"/>
              <a:ext cx="2" cy="412788"/>
            </a:xfrm>
            <a:prstGeom prst="straightConnector1">
              <a:avLst/>
            </a:prstGeom>
            <a:ln w="19050">
              <a:solidFill>
                <a:schemeClr val="accent6">
                  <a:lumMod val="50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710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fade">
                                      <p:cBhvr>
                                        <p:cTn id="17" dur="5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fade">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
                                        </p:tgtEl>
                                        <p:attrNameLst>
                                          <p:attrName>style.visibility</p:attrName>
                                        </p:attrNameLst>
                                      </p:cBhvr>
                                      <p:to>
                                        <p:strVal val="visible"/>
                                      </p:to>
                                    </p:set>
                                    <p:animEffect transition="in" filter="fade">
                                      <p:cBhvr>
                                        <p:cTn id="27"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97000">
              <a:schemeClr val="bg1">
                <a:lumMod val="95000"/>
              </a:schemeClr>
            </a:gs>
            <a:gs pos="46000">
              <a:schemeClr val="bg1">
                <a:lumMod val="95000"/>
                <a:alpha val="0"/>
              </a:schemeClr>
            </a:gs>
          </a:gsLst>
          <a:lin ang="540000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19D9C49-6E24-8DA6-B532-EDB3D94FAD78}"/>
              </a:ext>
            </a:extLst>
          </p:cNvPr>
          <p:cNvGrpSpPr/>
          <p:nvPr/>
        </p:nvGrpSpPr>
        <p:grpSpPr>
          <a:xfrm>
            <a:off x="433753" y="2560889"/>
            <a:ext cx="11407265" cy="879658"/>
            <a:chOff x="433753" y="2560889"/>
            <a:chExt cx="11407265" cy="879658"/>
          </a:xfrm>
        </p:grpSpPr>
        <p:sp>
          <p:nvSpPr>
            <p:cNvPr id="5" name="Rounded Rectangle 4">
              <a:extLst>
                <a:ext uri="{FF2B5EF4-FFF2-40B4-BE49-F238E27FC236}">
                  <a16:creationId xmlns:a16="http://schemas.microsoft.com/office/drawing/2014/main" id="{C1EBFD09-B162-44D9-8BDC-F4EB166EED60}"/>
                </a:ext>
              </a:extLst>
            </p:cNvPr>
            <p:cNvSpPr/>
            <p:nvPr/>
          </p:nvSpPr>
          <p:spPr>
            <a:xfrm>
              <a:off x="433753" y="2560889"/>
              <a:ext cx="11407265" cy="879658"/>
            </a:xfrm>
            <a:prstGeom prst="roundRect">
              <a:avLst>
                <a:gd name="adj" fmla="val 50000"/>
              </a:avLst>
            </a:prstGeom>
            <a:gradFill>
              <a:gsLst>
                <a:gs pos="66000">
                  <a:schemeClr val="tx2"/>
                </a:gs>
                <a:gs pos="0">
                  <a:schemeClr val="accent2"/>
                </a:gs>
              </a:gsLst>
              <a:lin ang="2700000" scaled="0"/>
            </a:gra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BDDC66A5-0F62-1E37-4CF1-5788A486942F}"/>
                </a:ext>
              </a:extLst>
            </p:cNvPr>
            <p:cNvSpPr/>
            <p:nvPr/>
          </p:nvSpPr>
          <p:spPr>
            <a:xfrm>
              <a:off x="2345078" y="2560889"/>
              <a:ext cx="6004693" cy="879658"/>
            </a:xfrm>
            <a:prstGeom prst="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9291B937-C18F-97C1-72D2-3893BED957E2}"/>
                </a:ext>
              </a:extLst>
            </p:cNvPr>
            <p:cNvSpPr/>
            <p:nvPr/>
          </p:nvSpPr>
          <p:spPr>
            <a:xfrm>
              <a:off x="1139337" y="2687325"/>
              <a:ext cx="626787" cy="626787"/>
            </a:xfrm>
            <a:prstGeom prst="ellipse">
              <a:avLst/>
            </a:prstGeom>
            <a:solidFill>
              <a:schemeClr val="bg1"/>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7C3D9DA6-4D42-6430-7433-DDCFA76A879B}"/>
                </a:ext>
              </a:extLst>
            </p:cNvPr>
            <p:cNvSpPr/>
            <p:nvPr/>
          </p:nvSpPr>
          <p:spPr>
            <a:xfrm>
              <a:off x="5034031" y="2687325"/>
              <a:ext cx="626787" cy="626787"/>
            </a:xfrm>
            <a:prstGeom prst="ellipse">
              <a:avLst/>
            </a:prstGeom>
            <a:solidFill>
              <a:schemeClr val="bg1"/>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E023F8A-652E-53D9-093C-455F73CCFDDD}"/>
                </a:ext>
              </a:extLst>
            </p:cNvPr>
            <p:cNvSpPr/>
            <p:nvPr/>
          </p:nvSpPr>
          <p:spPr>
            <a:xfrm>
              <a:off x="8915971" y="2687325"/>
              <a:ext cx="626787" cy="626787"/>
            </a:xfrm>
            <a:prstGeom prst="ellipse">
              <a:avLst/>
            </a:prstGeom>
            <a:solidFill>
              <a:schemeClr val="bg1"/>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18C0149F-8031-1DB6-422C-C2EF894B5353}"/>
                </a:ext>
              </a:extLst>
            </p:cNvPr>
            <p:cNvSpPr/>
            <p:nvPr/>
          </p:nvSpPr>
          <p:spPr>
            <a:xfrm>
              <a:off x="10425876" y="2687325"/>
              <a:ext cx="626787" cy="626787"/>
            </a:xfrm>
            <a:prstGeom prst="ellipse">
              <a:avLst/>
            </a:prstGeom>
            <a:solidFill>
              <a:schemeClr val="bg1"/>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aphic 53">
              <a:extLst>
                <a:ext uri="{FF2B5EF4-FFF2-40B4-BE49-F238E27FC236}">
                  <a16:creationId xmlns:a16="http://schemas.microsoft.com/office/drawing/2014/main" id="{ADAF593E-9FE1-BA29-440F-F0C6881617A5}"/>
                </a:ext>
              </a:extLst>
            </p:cNvPr>
            <p:cNvGrpSpPr/>
            <p:nvPr/>
          </p:nvGrpSpPr>
          <p:grpSpPr>
            <a:xfrm rot="1800000">
              <a:off x="10604494" y="2780883"/>
              <a:ext cx="287406" cy="397158"/>
              <a:chOff x="10604494" y="3829527"/>
              <a:chExt cx="287406" cy="397158"/>
            </a:xfrm>
          </p:grpSpPr>
          <p:sp>
            <p:nvSpPr>
              <p:cNvPr id="56" name="Freeform 55">
                <a:extLst>
                  <a:ext uri="{FF2B5EF4-FFF2-40B4-BE49-F238E27FC236}">
                    <a16:creationId xmlns:a16="http://schemas.microsoft.com/office/drawing/2014/main" id="{0FE2E9A6-DE2A-02AB-AF67-3948249B95CD}"/>
                  </a:ext>
                </a:extLst>
              </p:cNvPr>
              <p:cNvSpPr/>
              <p:nvPr/>
            </p:nvSpPr>
            <p:spPr>
              <a:xfrm>
                <a:off x="10778214" y="4030509"/>
                <a:ext cx="113687" cy="192179"/>
              </a:xfrm>
              <a:custGeom>
                <a:avLst/>
                <a:gdLst>
                  <a:gd name="connsiteX0" fmla="*/ 78772 w 113687"/>
                  <a:gd name="connsiteY0" fmla="*/ 192180 h 192179"/>
                  <a:gd name="connsiteX1" fmla="*/ 34803 w 113687"/>
                  <a:gd name="connsiteY1" fmla="*/ 160672 h 192179"/>
                  <a:gd name="connsiteX2" fmla="*/ 2355 w 113687"/>
                  <a:gd name="connsiteY2" fmla="*/ 128694 h 192179"/>
                  <a:gd name="connsiteX3" fmla="*/ 3530 w 113687"/>
                  <a:gd name="connsiteY3" fmla="*/ 108473 h 192179"/>
                  <a:gd name="connsiteX4" fmla="*/ 40446 w 113687"/>
                  <a:gd name="connsiteY4" fmla="*/ 17242 h 192179"/>
                  <a:gd name="connsiteX5" fmla="*/ 60667 w 113687"/>
                  <a:gd name="connsiteY5" fmla="*/ 77 h 192179"/>
                  <a:gd name="connsiteX6" fmla="*/ 70778 w 113687"/>
                  <a:gd name="connsiteY6" fmla="*/ 4074 h 192179"/>
                  <a:gd name="connsiteX7" fmla="*/ 112161 w 113687"/>
                  <a:gd name="connsiteY7" fmla="*/ 65209 h 192179"/>
                  <a:gd name="connsiteX8" fmla="*/ 107929 w 113687"/>
                  <a:gd name="connsiteY8" fmla="*/ 129400 h 192179"/>
                  <a:gd name="connsiteX9" fmla="*/ 95232 w 113687"/>
                  <a:gd name="connsiteY9" fmla="*/ 183715 h 192179"/>
                  <a:gd name="connsiteX10" fmla="*/ 81124 w 113687"/>
                  <a:gd name="connsiteY10" fmla="*/ 191945 h 192179"/>
                  <a:gd name="connsiteX11" fmla="*/ 78772 w 113687"/>
                  <a:gd name="connsiteY11" fmla="*/ 192180 h 192179"/>
                  <a:gd name="connsiteX12" fmla="*/ 43267 w 113687"/>
                  <a:gd name="connsiteY12" fmla="*/ 116938 h 192179"/>
                  <a:gd name="connsiteX13" fmla="*/ 67956 w 113687"/>
                  <a:gd name="connsiteY13" fmla="*/ 139745 h 192179"/>
                  <a:gd name="connsiteX14" fmla="*/ 75951 w 113687"/>
                  <a:gd name="connsiteY14" fmla="*/ 75554 h 192179"/>
                  <a:gd name="connsiteX15" fmla="*/ 69837 w 113687"/>
                  <a:gd name="connsiteY15" fmla="*/ 60741 h 192179"/>
                  <a:gd name="connsiteX16" fmla="*/ 43267 w 113687"/>
                  <a:gd name="connsiteY16" fmla="*/ 116938 h 192179"/>
                  <a:gd name="connsiteX17" fmla="*/ 43267 w 113687"/>
                  <a:gd name="connsiteY17" fmla="*/ 116938 h 192179"/>
                  <a:gd name="connsiteX18" fmla="*/ 34097 w 113687"/>
                  <a:gd name="connsiteY18" fmla="*/ 130340 h 192179"/>
                  <a:gd name="connsiteX19" fmla="*/ 34097 w 113687"/>
                  <a:gd name="connsiteY19" fmla="*/ 130340 h 192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3687" h="192179">
                    <a:moveTo>
                      <a:pt x="78772" y="192180"/>
                    </a:moveTo>
                    <a:cubicBezTo>
                      <a:pt x="71013" y="192180"/>
                      <a:pt x="64664" y="187947"/>
                      <a:pt x="34803" y="160672"/>
                    </a:cubicBezTo>
                    <a:cubicBezTo>
                      <a:pt x="4471" y="132927"/>
                      <a:pt x="3530" y="131045"/>
                      <a:pt x="2355" y="128694"/>
                    </a:cubicBezTo>
                    <a:cubicBezTo>
                      <a:pt x="-1172" y="122346"/>
                      <a:pt x="-702" y="114586"/>
                      <a:pt x="3530" y="108473"/>
                    </a:cubicBezTo>
                    <a:cubicBezTo>
                      <a:pt x="24927" y="78611"/>
                      <a:pt x="38095" y="46163"/>
                      <a:pt x="40446" y="17242"/>
                    </a:cubicBezTo>
                    <a:cubicBezTo>
                      <a:pt x="41386" y="6896"/>
                      <a:pt x="50321" y="-863"/>
                      <a:pt x="60667" y="77"/>
                    </a:cubicBezTo>
                    <a:cubicBezTo>
                      <a:pt x="64429" y="312"/>
                      <a:pt x="67956" y="1723"/>
                      <a:pt x="70778" y="4074"/>
                    </a:cubicBezTo>
                    <a:cubicBezTo>
                      <a:pt x="90294" y="19828"/>
                      <a:pt x="104637" y="41225"/>
                      <a:pt x="112161" y="65209"/>
                    </a:cubicBezTo>
                    <a:cubicBezTo>
                      <a:pt x="113572" y="69676"/>
                      <a:pt x="116158" y="79081"/>
                      <a:pt x="107929" y="129400"/>
                    </a:cubicBezTo>
                    <a:cubicBezTo>
                      <a:pt x="99934" y="176896"/>
                      <a:pt x="96877" y="181599"/>
                      <a:pt x="95232" y="183715"/>
                    </a:cubicBezTo>
                    <a:cubicBezTo>
                      <a:pt x="91940" y="188418"/>
                      <a:pt x="86767" y="191474"/>
                      <a:pt x="81124" y="191945"/>
                    </a:cubicBezTo>
                    <a:cubicBezTo>
                      <a:pt x="80183" y="191945"/>
                      <a:pt x="79478" y="192180"/>
                      <a:pt x="78772" y="192180"/>
                    </a:cubicBezTo>
                    <a:close/>
                    <a:moveTo>
                      <a:pt x="43267" y="116938"/>
                    </a:moveTo>
                    <a:cubicBezTo>
                      <a:pt x="50321" y="123521"/>
                      <a:pt x="59492" y="132221"/>
                      <a:pt x="67956" y="139745"/>
                    </a:cubicBezTo>
                    <a:cubicBezTo>
                      <a:pt x="72424" y="115762"/>
                      <a:pt x="77126" y="84019"/>
                      <a:pt x="75951" y="75554"/>
                    </a:cubicBezTo>
                    <a:cubicBezTo>
                      <a:pt x="74305" y="70382"/>
                      <a:pt x="72424" y="65444"/>
                      <a:pt x="69837" y="60741"/>
                    </a:cubicBezTo>
                    <a:cubicBezTo>
                      <a:pt x="63489" y="80492"/>
                      <a:pt x="54554" y="99303"/>
                      <a:pt x="43267" y="116938"/>
                    </a:cubicBezTo>
                    <a:lnTo>
                      <a:pt x="43267" y="116938"/>
                    </a:lnTo>
                    <a:close/>
                    <a:moveTo>
                      <a:pt x="34097" y="130340"/>
                    </a:moveTo>
                    <a:lnTo>
                      <a:pt x="34097" y="130340"/>
                    </a:lnTo>
                    <a:close/>
                  </a:path>
                </a:pathLst>
              </a:custGeom>
              <a:solidFill>
                <a:srgbClr val="EF463C"/>
              </a:solidFill>
              <a:ln w="2340"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AB85A3AF-C5CB-059F-7664-18B1C97E8ACE}"/>
                  </a:ext>
                </a:extLst>
              </p:cNvPr>
              <p:cNvSpPr/>
              <p:nvPr/>
            </p:nvSpPr>
            <p:spPr>
              <a:xfrm>
                <a:off x="10604494" y="4033822"/>
                <a:ext cx="113767" cy="191923"/>
              </a:xfrm>
              <a:custGeom>
                <a:avLst/>
                <a:gdLst>
                  <a:gd name="connsiteX0" fmla="*/ 34760 w 113767"/>
                  <a:gd name="connsiteY0" fmla="*/ 191924 h 191923"/>
                  <a:gd name="connsiteX1" fmla="*/ 32644 w 113767"/>
                  <a:gd name="connsiteY1" fmla="*/ 191924 h 191923"/>
                  <a:gd name="connsiteX2" fmla="*/ 18536 w 113767"/>
                  <a:gd name="connsiteY2" fmla="*/ 183694 h 191923"/>
                  <a:gd name="connsiteX3" fmla="*/ 5839 w 113767"/>
                  <a:gd name="connsiteY3" fmla="*/ 129379 h 191923"/>
                  <a:gd name="connsiteX4" fmla="*/ 1607 w 113767"/>
                  <a:gd name="connsiteY4" fmla="*/ 65188 h 191923"/>
                  <a:gd name="connsiteX5" fmla="*/ 1607 w 113767"/>
                  <a:gd name="connsiteY5" fmla="*/ 65188 h 191923"/>
                  <a:gd name="connsiteX6" fmla="*/ 42990 w 113767"/>
                  <a:gd name="connsiteY6" fmla="*/ 4053 h 191923"/>
                  <a:gd name="connsiteX7" fmla="*/ 69325 w 113767"/>
                  <a:gd name="connsiteY7" fmla="*/ 7110 h 191923"/>
                  <a:gd name="connsiteX8" fmla="*/ 73322 w 113767"/>
                  <a:gd name="connsiteY8" fmla="*/ 17221 h 191923"/>
                  <a:gd name="connsiteX9" fmla="*/ 110237 w 113767"/>
                  <a:gd name="connsiteY9" fmla="*/ 108452 h 191923"/>
                  <a:gd name="connsiteX10" fmla="*/ 111413 w 113767"/>
                  <a:gd name="connsiteY10" fmla="*/ 128673 h 191923"/>
                  <a:gd name="connsiteX11" fmla="*/ 78965 w 113767"/>
                  <a:gd name="connsiteY11" fmla="*/ 160651 h 191923"/>
                  <a:gd name="connsiteX12" fmla="*/ 34760 w 113767"/>
                  <a:gd name="connsiteY12" fmla="*/ 191924 h 191923"/>
                  <a:gd name="connsiteX13" fmla="*/ 37582 w 113767"/>
                  <a:gd name="connsiteY13" fmla="*/ 75298 h 191923"/>
                  <a:gd name="connsiteX14" fmla="*/ 45576 w 113767"/>
                  <a:gd name="connsiteY14" fmla="*/ 139489 h 191923"/>
                  <a:gd name="connsiteX15" fmla="*/ 70265 w 113767"/>
                  <a:gd name="connsiteY15" fmla="*/ 116681 h 191923"/>
                  <a:gd name="connsiteX16" fmla="*/ 43695 w 113767"/>
                  <a:gd name="connsiteY16" fmla="*/ 60485 h 191923"/>
                  <a:gd name="connsiteX17" fmla="*/ 37582 w 113767"/>
                  <a:gd name="connsiteY17" fmla="*/ 75298 h 191923"/>
                  <a:gd name="connsiteX18" fmla="*/ 79435 w 113767"/>
                  <a:gd name="connsiteY18" fmla="*/ 130319 h 191923"/>
                  <a:gd name="connsiteX19" fmla="*/ 79435 w 113767"/>
                  <a:gd name="connsiteY19" fmla="*/ 130319 h 191923"/>
                  <a:gd name="connsiteX20" fmla="*/ 37347 w 113767"/>
                  <a:gd name="connsiteY20" fmla="*/ 75769 h 191923"/>
                  <a:gd name="connsiteX21" fmla="*/ 37347 w 113767"/>
                  <a:gd name="connsiteY21" fmla="*/ 75769 h 191923"/>
                  <a:gd name="connsiteX22" fmla="*/ 37347 w 113767"/>
                  <a:gd name="connsiteY22" fmla="*/ 75769 h 191923"/>
                  <a:gd name="connsiteX23" fmla="*/ 19477 w 113767"/>
                  <a:gd name="connsiteY23" fmla="*/ 70361 h 191923"/>
                  <a:gd name="connsiteX24" fmla="*/ 19477 w 113767"/>
                  <a:gd name="connsiteY24" fmla="*/ 70361 h 19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3767" h="191923">
                    <a:moveTo>
                      <a:pt x="34760" y="191924"/>
                    </a:moveTo>
                    <a:cubicBezTo>
                      <a:pt x="34055" y="191924"/>
                      <a:pt x="33349" y="191924"/>
                      <a:pt x="32644" y="191924"/>
                    </a:cubicBezTo>
                    <a:cubicBezTo>
                      <a:pt x="27001" y="191453"/>
                      <a:pt x="21828" y="188397"/>
                      <a:pt x="18536" y="183694"/>
                    </a:cubicBezTo>
                    <a:cubicBezTo>
                      <a:pt x="16890" y="181343"/>
                      <a:pt x="13833" y="176875"/>
                      <a:pt x="5839" y="129379"/>
                    </a:cubicBezTo>
                    <a:cubicBezTo>
                      <a:pt x="-2626" y="79060"/>
                      <a:pt x="196" y="69655"/>
                      <a:pt x="1607" y="65188"/>
                    </a:cubicBezTo>
                    <a:lnTo>
                      <a:pt x="1607" y="65188"/>
                    </a:lnTo>
                    <a:cubicBezTo>
                      <a:pt x="9131" y="41204"/>
                      <a:pt x="23474" y="19807"/>
                      <a:pt x="42990" y="4053"/>
                    </a:cubicBezTo>
                    <a:cubicBezTo>
                      <a:pt x="51219" y="-2295"/>
                      <a:pt x="62976" y="-1119"/>
                      <a:pt x="69325" y="7110"/>
                    </a:cubicBezTo>
                    <a:cubicBezTo>
                      <a:pt x="71676" y="9932"/>
                      <a:pt x="73087" y="13459"/>
                      <a:pt x="73322" y="17221"/>
                    </a:cubicBezTo>
                    <a:cubicBezTo>
                      <a:pt x="75673" y="46142"/>
                      <a:pt x="88840" y="78590"/>
                      <a:pt x="110237" y="108452"/>
                    </a:cubicBezTo>
                    <a:cubicBezTo>
                      <a:pt x="114470" y="114330"/>
                      <a:pt x="114940" y="122325"/>
                      <a:pt x="111413" y="128673"/>
                    </a:cubicBezTo>
                    <a:cubicBezTo>
                      <a:pt x="110237" y="130789"/>
                      <a:pt x="109062" y="132670"/>
                      <a:pt x="78965" y="160651"/>
                    </a:cubicBezTo>
                    <a:cubicBezTo>
                      <a:pt x="48868" y="187691"/>
                      <a:pt x="42520" y="191924"/>
                      <a:pt x="34760" y="191924"/>
                    </a:cubicBezTo>
                    <a:close/>
                    <a:moveTo>
                      <a:pt x="37582" y="75298"/>
                    </a:moveTo>
                    <a:cubicBezTo>
                      <a:pt x="36406" y="83763"/>
                      <a:pt x="41344" y="115506"/>
                      <a:pt x="45576" y="139489"/>
                    </a:cubicBezTo>
                    <a:cubicBezTo>
                      <a:pt x="53806" y="131965"/>
                      <a:pt x="63211" y="123265"/>
                      <a:pt x="70265" y="116681"/>
                    </a:cubicBezTo>
                    <a:cubicBezTo>
                      <a:pt x="58979" y="99282"/>
                      <a:pt x="50044" y="80236"/>
                      <a:pt x="43695" y="60485"/>
                    </a:cubicBezTo>
                    <a:cubicBezTo>
                      <a:pt x="41109" y="65188"/>
                      <a:pt x="38993" y="70125"/>
                      <a:pt x="37582" y="75298"/>
                    </a:cubicBezTo>
                    <a:close/>
                    <a:moveTo>
                      <a:pt x="79435" y="130319"/>
                    </a:moveTo>
                    <a:lnTo>
                      <a:pt x="79435" y="130319"/>
                    </a:lnTo>
                    <a:close/>
                    <a:moveTo>
                      <a:pt x="37347" y="75769"/>
                    </a:moveTo>
                    <a:lnTo>
                      <a:pt x="37347" y="75769"/>
                    </a:lnTo>
                    <a:lnTo>
                      <a:pt x="37347" y="75769"/>
                    </a:lnTo>
                    <a:close/>
                    <a:moveTo>
                      <a:pt x="19477" y="70361"/>
                    </a:moveTo>
                    <a:lnTo>
                      <a:pt x="19477" y="70361"/>
                    </a:lnTo>
                    <a:close/>
                  </a:path>
                </a:pathLst>
              </a:custGeom>
              <a:solidFill>
                <a:srgbClr val="EF463C"/>
              </a:solidFill>
              <a:ln w="2340"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1B76DC4-D218-8B7E-0438-E59529FC572B}"/>
                  </a:ext>
                </a:extLst>
              </p:cNvPr>
              <p:cNvSpPr/>
              <p:nvPr/>
            </p:nvSpPr>
            <p:spPr>
              <a:xfrm>
                <a:off x="10639683" y="3829527"/>
                <a:ext cx="216180" cy="348721"/>
              </a:xfrm>
              <a:custGeom>
                <a:avLst/>
                <a:gdLst>
                  <a:gd name="connsiteX0" fmla="*/ 150526 w 216180"/>
                  <a:gd name="connsiteY0" fmla="*/ 348722 h 348721"/>
                  <a:gd name="connsiteX1" fmla="*/ 65878 w 216180"/>
                  <a:gd name="connsiteY1" fmla="*/ 348722 h 348721"/>
                  <a:gd name="connsiteX2" fmla="*/ 51770 w 216180"/>
                  <a:gd name="connsiteY2" fmla="*/ 342373 h 348721"/>
                  <a:gd name="connsiteX3" fmla="*/ 1687 w 216180"/>
                  <a:gd name="connsiteY3" fmla="*/ 234918 h 348721"/>
                  <a:gd name="connsiteX4" fmla="*/ 16501 w 216180"/>
                  <a:gd name="connsiteY4" fmla="*/ 130520 h 348721"/>
                  <a:gd name="connsiteX5" fmla="*/ 60235 w 216180"/>
                  <a:gd name="connsiteY5" fmla="*/ 45402 h 348721"/>
                  <a:gd name="connsiteX6" fmla="*/ 107496 w 216180"/>
                  <a:gd name="connsiteY6" fmla="*/ 22 h 348721"/>
                  <a:gd name="connsiteX7" fmla="*/ 140650 w 216180"/>
                  <a:gd name="connsiteY7" fmla="*/ 25651 h 348721"/>
                  <a:gd name="connsiteX8" fmla="*/ 156169 w 216180"/>
                  <a:gd name="connsiteY8" fmla="*/ 44932 h 348721"/>
                  <a:gd name="connsiteX9" fmla="*/ 156404 w 216180"/>
                  <a:gd name="connsiteY9" fmla="*/ 45167 h 348721"/>
                  <a:gd name="connsiteX10" fmla="*/ 214952 w 216180"/>
                  <a:gd name="connsiteY10" fmla="*/ 233743 h 348721"/>
                  <a:gd name="connsiteX11" fmla="*/ 214716 w 216180"/>
                  <a:gd name="connsiteY11" fmla="*/ 234918 h 348721"/>
                  <a:gd name="connsiteX12" fmla="*/ 164869 w 216180"/>
                  <a:gd name="connsiteY12" fmla="*/ 341903 h 348721"/>
                  <a:gd name="connsiteX13" fmla="*/ 150526 w 216180"/>
                  <a:gd name="connsiteY13" fmla="*/ 348722 h 348721"/>
                  <a:gd name="connsiteX14" fmla="*/ 75048 w 216180"/>
                  <a:gd name="connsiteY14" fmla="*/ 311101 h 348721"/>
                  <a:gd name="connsiteX15" fmla="*/ 141120 w 216180"/>
                  <a:gd name="connsiteY15" fmla="*/ 311101 h 348721"/>
                  <a:gd name="connsiteX16" fmla="*/ 177566 w 216180"/>
                  <a:gd name="connsiteY16" fmla="*/ 229275 h 348721"/>
                  <a:gd name="connsiteX17" fmla="*/ 126307 w 216180"/>
                  <a:gd name="connsiteY17" fmla="*/ 67740 h 348721"/>
                  <a:gd name="connsiteX18" fmla="*/ 107967 w 216180"/>
                  <a:gd name="connsiteY18" fmla="*/ 44932 h 348721"/>
                  <a:gd name="connsiteX19" fmla="*/ 90567 w 216180"/>
                  <a:gd name="connsiteY19" fmla="*/ 67505 h 348721"/>
                  <a:gd name="connsiteX20" fmla="*/ 38838 w 216180"/>
                  <a:gd name="connsiteY20" fmla="*/ 228805 h 348721"/>
                  <a:gd name="connsiteX21" fmla="*/ 75048 w 216180"/>
                  <a:gd name="connsiteY21" fmla="*/ 311101 h 348721"/>
                  <a:gd name="connsiteX22" fmla="*/ 196141 w 216180"/>
                  <a:gd name="connsiteY22" fmla="*/ 231626 h 348721"/>
                  <a:gd name="connsiteX23" fmla="*/ 196141 w 216180"/>
                  <a:gd name="connsiteY23" fmla="*/ 231626 h 348721"/>
                  <a:gd name="connsiteX24" fmla="*/ 196141 w 216180"/>
                  <a:gd name="connsiteY24" fmla="*/ 231626 h 348721"/>
                  <a:gd name="connsiteX25" fmla="*/ 116902 w 216180"/>
                  <a:gd name="connsiteY25" fmla="*/ 35056 h 348721"/>
                  <a:gd name="connsiteX26" fmla="*/ 116902 w 216180"/>
                  <a:gd name="connsiteY26" fmla="*/ 35056 h 34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6180" h="348721">
                    <a:moveTo>
                      <a:pt x="150526" y="348722"/>
                    </a:moveTo>
                    <a:lnTo>
                      <a:pt x="65878" y="348722"/>
                    </a:lnTo>
                    <a:cubicBezTo>
                      <a:pt x="60470" y="348722"/>
                      <a:pt x="55297" y="346371"/>
                      <a:pt x="51770" y="342373"/>
                    </a:cubicBezTo>
                    <a:cubicBezTo>
                      <a:pt x="50124" y="340492"/>
                      <a:pt x="11563" y="295817"/>
                      <a:pt x="1687" y="234918"/>
                    </a:cubicBezTo>
                    <a:cubicBezTo>
                      <a:pt x="-4191" y="198943"/>
                      <a:pt x="6390" y="158265"/>
                      <a:pt x="16501" y="130520"/>
                    </a:cubicBezTo>
                    <a:cubicBezTo>
                      <a:pt x="27787" y="99012"/>
                      <a:pt x="44246" y="67034"/>
                      <a:pt x="60235" y="45402"/>
                    </a:cubicBezTo>
                    <a:cubicBezTo>
                      <a:pt x="92683" y="257"/>
                      <a:pt x="99972" y="22"/>
                      <a:pt x="107496" y="22"/>
                    </a:cubicBezTo>
                    <a:cubicBezTo>
                      <a:pt x="118313" y="-448"/>
                      <a:pt x="125131" y="6606"/>
                      <a:pt x="140650" y="25651"/>
                    </a:cubicBezTo>
                    <a:cubicBezTo>
                      <a:pt x="148644" y="35292"/>
                      <a:pt x="155698" y="44697"/>
                      <a:pt x="156169" y="44932"/>
                    </a:cubicBezTo>
                    <a:cubicBezTo>
                      <a:pt x="156169" y="44932"/>
                      <a:pt x="156404" y="45167"/>
                      <a:pt x="156404" y="45167"/>
                    </a:cubicBezTo>
                    <a:cubicBezTo>
                      <a:pt x="182033" y="79731"/>
                      <a:pt x="223887" y="150036"/>
                      <a:pt x="214952" y="233743"/>
                    </a:cubicBezTo>
                    <a:cubicBezTo>
                      <a:pt x="214952" y="234213"/>
                      <a:pt x="214952" y="234448"/>
                      <a:pt x="214716" y="234918"/>
                    </a:cubicBezTo>
                    <a:cubicBezTo>
                      <a:pt x="204841" y="293231"/>
                      <a:pt x="166514" y="340022"/>
                      <a:pt x="164869" y="341903"/>
                    </a:cubicBezTo>
                    <a:cubicBezTo>
                      <a:pt x="161342" y="346135"/>
                      <a:pt x="156169" y="348722"/>
                      <a:pt x="150526" y="348722"/>
                    </a:cubicBezTo>
                    <a:close/>
                    <a:moveTo>
                      <a:pt x="75048" y="311101"/>
                    </a:moveTo>
                    <a:lnTo>
                      <a:pt x="141120" y="311101"/>
                    </a:lnTo>
                    <a:cubicBezTo>
                      <a:pt x="150761" y="297698"/>
                      <a:pt x="171217" y="265485"/>
                      <a:pt x="177566" y="229275"/>
                    </a:cubicBezTo>
                    <a:cubicBezTo>
                      <a:pt x="184855" y="158736"/>
                      <a:pt x="148644" y="97837"/>
                      <a:pt x="126307" y="67740"/>
                    </a:cubicBezTo>
                    <a:cubicBezTo>
                      <a:pt x="120429" y="59980"/>
                      <a:pt x="113375" y="51516"/>
                      <a:pt x="107967" y="44932"/>
                    </a:cubicBezTo>
                    <a:cubicBezTo>
                      <a:pt x="102794" y="51045"/>
                      <a:pt x="96445" y="59510"/>
                      <a:pt x="90567" y="67505"/>
                    </a:cubicBezTo>
                    <a:cubicBezTo>
                      <a:pt x="64232" y="102774"/>
                      <a:pt x="30844" y="180368"/>
                      <a:pt x="38838" y="228805"/>
                    </a:cubicBezTo>
                    <a:cubicBezTo>
                      <a:pt x="44952" y="266661"/>
                      <a:pt x="65408" y="298169"/>
                      <a:pt x="75048" y="311101"/>
                    </a:cubicBezTo>
                    <a:close/>
                    <a:moveTo>
                      <a:pt x="196141" y="231626"/>
                    </a:moveTo>
                    <a:lnTo>
                      <a:pt x="196141" y="231626"/>
                    </a:lnTo>
                    <a:lnTo>
                      <a:pt x="196141" y="231626"/>
                    </a:lnTo>
                    <a:close/>
                    <a:moveTo>
                      <a:pt x="116902" y="35056"/>
                    </a:moveTo>
                    <a:lnTo>
                      <a:pt x="116902" y="35056"/>
                    </a:lnTo>
                    <a:close/>
                  </a:path>
                </a:pathLst>
              </a:custGeom>
              <a:solidFill>
                <a:srgbClr val="C42828"/>
              </a:solidFill>
              <a:ln w="2340"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E055576F-3ED6-0C17-9C98-DDE657FAB0CB}"/>
                  </a:ext>
                </a:extLst>
              </p:cNvPr>
              <p:cNvSpPr/>
              <p:nvPr/>
            </p:nvSpPr>
            <p:spPr>
              <a:xfrm>
                <a:off x="10727429" y="4052688"/>
                <a:ext cx="37621" cy="173997"/>
              </a:xfrm>
              <a:custGeom>
                <a:avLst/>
                <a:gdLst>
                  <a:gd name="connsiteX0" fmla="*/ 18811 w 37621"/>
                  <a:gd name="connsiteY0" fmla="*/ 173997 h 173997"/>
                  <a:gd name="connsiteX1" fmla="*/ 0 w 37621"/>
                  <a:gd name="connsiteY1" fmla="*/ 155187 h 173997"/>
                  <a:gd name="connsiteX2" fmla="*/ 0 w 37621"/>
                  <a:gd name="connsiteY2" fmla="*/ 18811 h 173997"/>
                  <a:gd name="connsiteX3" fmla="*/ 18811 w 37621"/>
                  <a:gd name="connsiteY3" fmla="*/ 0 h 173997"/>
                  <a:gd name="connsiteX4" fmla="*/ 37621 w 37621"/>
                  <a:gd name="connsiteY4" fmla="*/ 18811 h 173997"/>
                  <a:gd name="connsiteX5" fmla="*/ 37621 w 37621"/>
                  <a:gd name="connsiteY5" fmla="*/ 155187 h 173997"/>
                  <a:gd name="connsiteX6" fmla="*/ 18811 w 37621"/>
                  <a:gd name="connsiteY6" fmla="*/ 173997 h 17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21" h="173997">
                    <a:moveTo>
                      <a:pt x="18811" y="173997"/>
                    </a:moveTo>
                    <a:cubicBezTo>
                      <a:pt x="8465" y="173997"/>
                      <a:pt x="0" y="165533"/>
                      <a:pt x="0" y="155187"/>
                    </a:cubicBezTo>
                    <a:lnTo>
                      <a:pt x="0" y="18811"/>
                    </a:lnTo>
                    <a:cubicBezTo>
                      <a:pt x="0" y="8465"/>
                      <a:pt x="8465" y="0"/>
                      <a:pt x="18811" y="0"/>
                    </a:cubicBezTo>
                    <a:cubicBezTo>
                      <a:pt x="29156" y="0"/>
                      <a:pt x="37621" y="8465"/>
                      <a:pt x="37621" y="18811"/>
                    </a:cubicBezTo>
                    <a:lnTo>
                      <a:pt x="37621" y="155187"/>
                    </a:lnTo>
                    <a:cubicBezTo>
                      <a:pt x="37621" y="165533"/>
                      <a:pt x="29156" y="173997"/>
                      <a:pt x="18811" y="173997"/>
                    </a:cubicBezTo>
                    <a:close/>
                  </a:path>
                </a:pathLst>
              </a:custGeom>
              <a:solidFill>
                <a:srgbClr val="EF463C"/>
              </a:solidFill>
              <a:ln w="2340"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BED9BF55-BBEE-6158-B615-1AF24F21B9FD}"/>
                  </a:ext>
                </a:extLst>
              </p:cNvPr>
              <p:cNvSpPr/>
              <p:nvPr/>
            </p:nvSpPr>
            <p:spPr>
              <a:xfrm>
                <a:off x="10700154" y="3941471"/>
                <a:ext cx="96168" cy="96168"/>
              </a:xfrm>
              <a:custGeom>
                <a:avLst/>
                <a:gdLst>
                  <a:gd name="connsiteX0" fmla="*/ 48202 w 96168"/>
                  <a:gd name="connsiteY0" fmla="*/ 96169 h 96168"/>
                  <a:gd name="connsiteX1" fmla="*/ 0 w 96168"/>
                  <a:gd name="connsiteY1" fmla="*/ 48202 h 96168"/>
                  <a:gd name="connsiteX2" fmla="*/ 47967 w 96168"/>
                  <a:gd name="connsiteY2" fmla="*/ 0 h 96168"/>
                  <a:gd name="connsiteX3" fmla="*/ 96169 w 96168"/>
                  <a:gd name="connsiteY3" fmla="*/ 47967 h 96168"/>
                  <a:gd name="connsiteX4" fmla="*/ 96169 w 96168"/>
                  <a:gd name="connsiteY4" fmla="*/ 47967 h 96168"/>
                  <a:gd name="connsiteX5" fmla="*/ 48202 w 96168"/>
                  <a:gd name="connsiteY5" fmla="*/ 96169 h 96168"/>
                  <a:gd name="connsiteX6" fmla="*/ 48202 w 96168"/>
                  <a:gd name="connsiteY6" fmla="*/ 37621 h 96168"/>
                  <a:gd name="connsiteX7" fmla="*/ 37621 w 96168"/>
                  <a:gd name="connsiteY7" fmla="*/ 47967 h 96168"/>
                  <a:gd name="connsiteX8" fmla="*/ 47967 w 96168"/>
                  <a:gd name="connsiteY8" fmla="*/ 58548 h 96168"/>
                  <a:gd name="connsiteX9" fmla="*/ 58548 w 96168"/>
                  <a:gd name="connsiteY9" fmla="*/ 48202 h 96168"/>
                  <a:gd name="connsiteX10" fmla="*/ 58548 w 96168"/>
                  <a:gd name="connsiteY10" fmla="*/ 48202 h 96168"/>
                  <a:gd name="connsiteX11" fmla="*/ 48202 w 96168"/>
                  <a:gd name="connsiteY11" fmla="*/ 37621 h 9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168" h="96168">
                    <a:moveTo>
                      <a:pt x="48202" y="96169"/>
                    </a:moveTo>
                    <a:cubicBezTo>
                      <a:pt x="21632" y="96169"/>
                      <a:pt x="0" y="74537"/>
                      <a:pt x="0" y="48202"/>
                    </a:cubicBezTo>
                    <a:cubicBezTo>
                      <a:pt x="0" y="21867"/>
                      <a:pt x="21632" y="0"/>
                      <a:pt x="47967" y="0"/>
                    </a:cubicBezTo>
                    <a:cubicBezTo>
                      <a:pt x="74302" y="0"/>
                      <a:pt x="96169" y="21397"/>
                      <a:pt x="96169" y="47967"/>
                    </a:cubicBezTo>
                    <a:cubicBezTo>
                      <a:pt x="96169" y="47967"/>
                      <a:pt x="96169" y="47967"/>
                      <a:pt x="96169" y="47967"/>
                    </a:cubicBezTo>
                    <a:cubicBezTo>
                      <a:pt x="96169" y="74537"/>
                      <a:pt x="74537" y="96169"/>
                      <a:pt x="48202" y="96169"/>
                    </a:cubicBezTo>
                    <a:close/>
                    <a:moveTo>
                      <a:pt x="48202" y="37621"/>
                    </a:moveTo>
                    <a:cubicBezTo>
                      <a:pt x="42324" y="37621"/>
                      <a:pt x="37621" y="42324"/>
                      <a:pt x="37621" y="47967"/>
                    </a:cubicBezTo>
                    <a:cubicBezTo>
                      <a:pt x="37621" y="53845"/>
                      <a:pt x="42324" y="58548"/>
                      <a:pt x="47967" y="58548"/>
                    </a:cubicBezTo>
                    <a:cubicBezTo>
                      <a:pt x="53845" y="58548"/>
                      <a:pt x="58548" y="53845"/>
                      <a:pt x="58548" y="48202"/>
                    </a:cubicBezTo>
                    <a:cubicBezTo>
                      <a:pt x="58548" y="48202"/>
                      <a:pt x="58548" y="48202"/>
                      <a:pt x="58548" y="48202"/>
                    </a:cubicBezTo>
                    <a:cubicBezTo>
                      <a:pt x="58548" y="42324"/>
                      <a:pt x="53845" y="37621"/>
                      <a:pt x="48202" y="37621"/>
                    </a:cubicBezTo>
                    <a:close/>
                  </a:path>
                </a:pathLst>
              </a:custGeom>
              <a:solidFill>
                <a:srgbClr val="C42828"/>
              </a:solidFill>
              <a:ln w="2340" cap="flat">
                <a:noFill/>
                <a:prstDash val="solid"/>
                <a:miter/>
              </a:ln>
            </p:spPr>
            <p:txBody>
              <a:bodyPr rtlCol="0" anchor="ctr"/>
              <a:lstStyle/>
              <a:p>
                <a:endParaRPr lang="en-US"/>
              </a:p>
            </p:txBody>
          </p:sp>
        </p:grpSp>
        <p:grpSp>
          <p:nvGrpSpPr>
            <p:cNvPr id="63" name="Graphic 61">
              <a:extLst>
                <a:ext uri="{FF2B5EF4-FFF2-40B4-BE49-F238E27FC236}">
                  <a16:creationId xmlns:a16="http://schemas.microsoft.com/office/drawing/2014/main" id="{724B6BDE-A32D-4E40-F165-DC8CF691D9B6}"/>
                </a:ext>
              </a:extLst>
            </p:cNvPr>
            <p:cNvGrpSpPr/>
            <p:nvPr/>
          </p:nvGrpSpPr>
          <p:grpSpPr>
            <a:xfrm>
              <a:off x="1301775" y="2804383"/>
              <a:ext cx="301908" cy="392904"/>
              <a:chOff x="1301775" y="3853027"/>
              <a:chExt cx="301908" cy="392904"/>
            </a:xfrm>
          </p:grpSpPr>
          <p:grpSp>
            <p:nvGrpSpPr>
              <p:cNvPr id="64" name="Graphic 61">
                <a:extLst>
                  <a:ext uri="{FF2B5EF4-FFF2-40B4-BE49-F238E27FC236}">
                    <a16:creationId xmlns:a16="http://schemas.microsoft.com/office/drawing/2014/main" id="{F6C4761A-56DF-8C0D-7CFB-49FA078F7A69}"/>
                  </a:ext>
                </a:extLst>
              </p:cNvPr>
              <p:cNvGrpSpPr/>
              <p:nvPr/>
            </p:nvGrpSpPr>
            <p:grpSpPr>
              <a:xfrm>
                <a:off x="1301775" y="3853027"/>
                <a:ext cx="301908" cy="392904"/>
                <a:chOff x="1301775" y="3853027"/>
                <a:chExt cx="301908" cy="392904"/>
              </a:xfrm>
              <a:solidFill>
                <a:srgbClr val="C42828"/>
              </a:solidFill>
            </p:grpSpPr>
            <p:sp>
              <p:nvSpPr>
                <p:cNvPr id="65" name="Freeform 64">
                  <a:extLst>
                    <a:ext uri="{FF2B5EF4-FFF2-40B4-BE49-F238E27FC236}">
                      <a16:creationId xmlns:a16="http://schemas.microsoft.com/office/drawing/2014/main" id="{6391CBD2-7FE1-1008-ABDF-0591C5CE56EA}"/>
                    </a:ext>
                  </a:extLst>
                </p:cNvPr>
                <p:cNvSpPr/>
                <p:nvPr/>
              </p:nvSpPr>
              <p:spPr>
                <a:xfrm>
                  <a:off x="1301775" y="3853027"/>
                  <a:ext cx="301908" cy="392904"/>
                </a:xfrm>
                <a:custGeom>
                  <a:avLst/>
                  <a:gdLst>
                    <a:gd name="connsiteX0" fmla="*/ 283098 w 301908"/>
                    <a:gd name="connsiteY0" fmla="*/ 392905 h 392904"/>
                    <a:gd name="connsiteX1" fmla="*/ 18811 w 301908"/>
                    <a:gd name="connsiteY1" fmla="*/ 392905 h 392904"/>
                    <a:gd name="connsiteX2" fmla="*/ 0 w 301908"/>
                    <a:gd name="connsiteY2" fmla="*/ 374094 h 392904"/>
                    <a:gd name="connsiteX3" fmla="*/ 0 w 301908"/>
                    <a:gd name="connsiteY3" fmla="*/ 18811 h 392904"/>
                    <a:gd name="connsiteX4" fmla="*/ 18811 w 301908"/>
                    <a:gd name="connsiteY4" fmla="*/ 0 h 392904"/>
                    <a:gd name="connsiteX5" fmla="*/ 194924 w 301908"/>
                    <a:gd name="connsiteY5" fmla="*/ 0 h 392904"/>
                    <a:gd name="connsiteX6" fmla="*/ 208326 w 301908"/>
                    <a:gd name="connsiteY6" fmla="*/ 5643 h 392904"/>
                    <a:gd name="connsiteX7" fmla="*/ 296501 w 301908"/>
                    <a:gd name="connsiteY7" fmla="*/ 94523 h 392904"/>
                    <a:gd name="connsiteX8" fmla="*/ 301909 w 301908"/>
                    <a:gd name="connsiteY8" fmla="*/ 107690 h 392904"/>
                    <a:gd name="connsiteX9" fmla="*/ 301909 w 301908"/>
                    <a:gd name="connsiteY9" fmla="*/ 373859 h 392904"/>
                    <a:gd name="connsiteX10" fmla="*/ 283098 w 301908"/>
                    <a:gd name="connsiteY10" fmla="*/ 392670 h 392904"/>
                    <a:gd name="connsiteX11" fmla="*/ 283098 w 301908"/>
                    <a:gd name="connsiteY11" fmla="*/ 392670 h 392904"/>
                    <a:gd name="connsiteX12" fmla="*/ 37621 w 301908"/>
                    <a:gd name="connsiteY12" fmla="*/ 355284 h 392904"/>
                    <a:gd name="connsiteX13" fmla="*/ 264288 w 301908"/>
                    <a:gd name="connsiteY13" fmla="*/ 355284 h 392904"/>
                    <a:gd name="connsiteX14" fmla="*/ 264288 w 301908"/>
                    <a:gd name="connsiteY14" fmla="*/ 115450 h 392904"/>
                    <a:gd name="connsiteX15" fmla="*/ 187165 w 301908"/>
                    <a:gd name="connsiteY15" fmla="*/ 37621 h 392904"/>
                    <a:gd name="connsiteX16" fmla="*/ 37856 w 301908"/>
                    <a:gd name="connsiteY16" fmla="*/ 37621 h 392904"/>
                    <a:gd name="connsiteX17" fmla="*/ 37856 w 301908"/>
                    <a:gd name="connsiteY17" fmla="*/ 355284 h 39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1908" h="392904">
                      <a:moveTo>
                        <a:pt x="283098" y="392905"/>
                      </a:moveTo>
                      <a:lnTo>
                        <a:pt x="18811" y="392905"/>
                      </a:lnTo>
                      <a:cubicBezTo>
                        <a:pt x="8465" y="392905"/>
                        <a:pt x="0" y="384440"/>
                        <a:pt x="0" y="374094"/>
                      </a:cubicBezTo>
                      <a:lnTo>
                        <a:pt x="0" y="18811"/>
                      </a:lnTo>
                      <a:cubicBezTo>
                        <a:pt x="0" y="8465"/>
                        <a:pt x="8465" y="0"/>
                        <a:pt x="18811" y="0"/>
                      </a:cubicBezTo>
                      <a:lnTo>
                        <a:pt x="194924" y="0"/>
                      </a:lnTo>
                      <a:cubicBezTo>
                        <a:pt x="199862" y="0"/>
                        <a:pt x="204799" y="2116"/>
                        <a:pt x="208326" y="5643"/>
                      </a:cubicBezTo>
                      <a:lnTo>
                        <a:pt x="296501" y="94523"/>
                      </a:lnTo>
                      <a:cubicBezTo>
                        <a:pt x="300028" y="98050"/>
                        <a:pt x="301909" y="102752"/>
                        <a:pt x="301909" y="107690"/>
                      </a:cubicBezTo>
                      <a:lnTo>
                        <a:pt x="301909" y="373859"/>
                      </a:lnTo>
                      <a:cubicBezTo>
                        <a:pt x="301909" y="384205"/>
                        <a:pt x="293444" y="392670"/>
                        <a:pt x="283098" y="392670"/>
                      </a:cubicBezTo>
                      <a:lnTo>
                        <a:pt x="283098" y="392670"/>
                      </a:lnTo>
                      <a:close/>
                      <a:moveTo>
                        <a:pt x="37621" y="355284"/>
                      </a:moveTo>
                      <a:lnTo>
                        <a:pt x="264288" y="355284"/>
                      </a:lnTo>
                      <a:lnTo>
                        <a:pt x="264288" y="115450"/>
                      </a:lnTo>
                      <a:lnTo>
                        <a:pt x="187165" y="37621"/>
                      </a:lnTo>
                      <a:lnTo>
                        <a:pt x="37856" y="37621"/>
                      </a:lnTo>
                      <a:lnTo>
                        <a:pt x="37856" y="355284"/>
                      </a:lnTo>
                      <a:close/>
                    </a:path>
                  </a:pathLst>
                </a:custGeom>
                <a:solidFill>
                  <a:srgbClr val="C42828"/>
                </a:solidFill>
                <a:ln w="2340"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27AB7AC-41BA-832A-93F7-ED77CE2973BD}"/>
                    </a:ext>
                  </a:extLst>
                </p:cNvPr>
                <p:cNvSpPr/>
                <p:nvPr/>
              </p:nvSpPr>
              <p:spPr>
                <a:xfrm>
                  <a:off x="1477889" y="3853027"/>
                  <a:ext cx="125795" cy="126500"/>
                </a:xfrm>
                <a:custGeom>
                  <a:avLst/>
                  <a:gdLst>
                    <a:gd name="connsiteX0" fmla="*/ 106985 w 125795"/>
                    <a:gd name="connsiteY0" fmla="*/ 126501 h 126500"/>
                    <a:gd name="connsiteX1" fmla="*/ 18811 w 125795"/>
                    <a:gd name="connsiteY1" fmla="*/ 126501 h 126500"/>
                    <a:gd name="connsiteX2" fmla="*/ 0 w 125795"/>
                    <a:gd name="connsiteY2" fmla="*/ 107690 h 126500"/>
                    <a:gd name="connsiteX3" fmla="*/ 0 w 125795"/>
                    <a:gd name="connsiteY3" fmla="*/ 18811 h 126500"/>
                    <a:gd name="connsiteX4" fmla="*/ 18811 w 125795"/>
                    <a:gd name="connsiteY4" fmla="*/ 0 h 126500"/>
                    <a:gd name="connsiteX5" fmla="*/ 37621 w 125795"/>
                    <a:gd name="connsiteY5" fmla="*/ 18811 h 126500"/>
                    <a:gd name="connsiteX6" fmla="*/ 37621 w 125795"/>
                    <a:gd name="connsiteY6" fmla="*/ 88880 h 126500"/>
                    <a:gd name="connsiteX7" fmla="*/ 106985 w 125795"/>
                    <a:gd name="connsiteY7" fmla="*/ 88880 h 126500"/>
                    <a:gd name="connsiteX8" fmla="*/ 125795 w 125795"/>
                    <a:gd name="connsiteY8" fmla="*/ 107690 h 126500"/>
                    <a:gd name="connsiteX9" fmla="*/ 106985 w 125795"/>
                    <a:gd name="connsiteY9" fmla="*/ 126501 h 126500"/>
                    <a:gd name="connsiteX10" fmla="*/ 106985 w 125795"/>
                    <a:gd name="connsiteY10" fmla="*/ 126501 h 12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95" h="126500">
                      <a:moveTo>
                        <a:pt x="106985" y="126501"/>
                      </a:moveTo>
                      <a:lnTo>
                        <a:pt x="18811" y="126501"/>
                      </a:lnTo>
                      <a:cubicBezTo>
                        <a:pt x="8465" y="126501"/>
                        <a:pt x="0" y="118036"/>
                        <a:pt x="0" y="107690"/>
                      </a:cubicBezTo>
                      <a:lnTo>
                        <a:pt x="0" y="18811"/>
                      </a:lnTo>
                      <a:cubicBezTo>
                        <a:pt x="0" y="8465"/>
                        <a:pt x="8465" y="0"/>
                        <a:pt x="18811" y="0"/>
                      </a:cubicBezTo>
                      <a:cubicBezTo>
                        <a:pt x="29156" y="0"/>
                        <a:pt x="37621" y="8465"/>
                        <a:pt x="37621" y="18811"/>
                      </a:cubicBezTo>
                      <a:lnTo>
                        <a:pt x="37621" y="88880"/>
                      </a:lnTo>
                      <a:lnTo>
                        <a:pt x="106985" y="88880"/>
                      </a:lnTo>
                      <a:cubicBezTo>
                        <a:pt x="117331" y="88880"/>
                        <a:pt x="125795" y="97344"/>
                        <a:pt x="125795" y="107690"/>
                      </a:cubicBezTo>
                      <a:cubicBezTo>
                        <a:pt x="125795" y="118036"/>
                        <a:pt x="117331" y="126501"/>
                        <a:pt x="106985" y="126501"/>
                      </a:cubicBezTo>
                      <a:lnTo>
                        <a:pt x="106985" y="126501"/>
                      </a:lnTo>
                      <a:close/>
                    </a:path>
                  </a:pathLst>
                </a:custGeom>
                <a:solidFill>
                  <a:srgbClr val="C42828"/>
                </a:solidFill>
                <a:ln w="2340" cap="flat">
                  <a:noFill/>
                  <a:prstDash val="solid"/>
                  <a:miter/>
                </a:ln>
              </p:spPr>
              <p:txBody>
                <a:bodyPr rtlCol="0" anchor="ctr"/>
                <a:lstStyle/>
                <a:p>
                  <a:endParaRPr lang="en-US"/>
                </a:p>
              </p:txBody>
            </p:sp>
          </p:grpSp>
          <p:grpSp>
            <p:nvGrpSpPr>
              <p:cNvPr id="67" name="Graphic 61">
                <a:extLst>
                  <a:ext uri="{FF2B5EF4-FFF2-40B4-BE49-F238E27FC236}">
                    <a16:creationId xmlns:a16="http://schemas.microsoft.com/office/drawing/2014/main" id="{58E5FDF0-53A0-0678-F3A1-F6F2DFA033CD}"/>
                  </a:ext>
                </a:extLst>
              </p:cNvPr>
              <p:cNvGrpSpPr/>
              <p:nvPr/>
            </p:nvGrpSpPr>
            <p:grpSpPr>
              <a:xfrm>
                <a:off x="1366201" y="3982900"/>
                <a:ext cx="176207" cy="182146"/>
                <a:chOff x="1366201" y="3982900"/>
                <a:chExt cx="176207" cy="182146"/>
              </a:xfrm>
              <a:solidFill>
                <a:srgbClr val="EF463C"/>
              </a:solidFill>
            </p:grpSpPr>
            <p:sp>
              <p:nvSpPr>
                <p:cNvPr id="68" name="Freeform 67">
                  <a:extLst>
                    <a:ext uri="{FF2B5EF4-FFF2-40B4-BE49-F238E27FC236}">
                      <a16:creationId xmlns:a16="http://schemas.microsoft.com/office/drawing/2014/main" id="{418B0B67-1B25-2D4A-6F06-DA1F885BA7CA}"/>
                    </a:ext>
                  </a:extLst>
                </p:cNvPr>
                <p:cNvSpPr/>
                <p:nvPr/>
              </p:nvSpPr>
              <p:spPr>
                <a:xfrm>
                  <a:off x="1417223" y="3982900"/>
                  <a:ext cx="46323" cy="69048"/>
                </a:xfrm>
                <a:custGeom>
                  <a:avLst/>
                  <a:gdLst>
                    <a:gd name="connsiteX0" fmla="*/ 27512 w 46323"/>
                    <a:gd name="connsiteY0" fmla="*/ 69048 h 69048"/>
                    <a:gd name="connsiteX1" fmla="*/ 9407 w 46323"/>
                    <a:gd name="connsiteY1" fmla="*/ 55176 h 69048"/>
                    <a:gd name="connsiteX2" fmla="*/ 707 w 46323"/>
                    <a:gd name="connsiteY2" fmla="*/ 23668 h 69048"/>
                    <a:gd name="connsiteX3" fmla="*/ 13874 w 46323"/>
                    <a:gd name="connsiteY3" fmla="*/ 625 h 69048"/>
                    <a:gd name="connsiteX4" fmla="*/ 36917 w 46323"/>
                    <a:gd name="connsiteY4" fmla="*/ 13792 h 69048"/>
                    <a:gd name="connsiteX5" fmla="*/ 45617 w 46323"/>
                    <a:gd name="connsiteY5" fmla="*/ 45300 h 69048"/>
                    <a:gd name="connsiteX6" fmla="*/ 32449 w 46323"/>
                    <a:gd name="connsiteY6" fmla="*/ 68343 h 69048"/>
                    <a:gd name="connsiteX7" fmla="*/ 27277 w 46323"/>
                    <a:gd name="connsiteY7" fmla="*/ 69048 h 6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23" h="69048">
                      <a:moveTo>
                        <a:pt x="27512" y="69048"/>
                      </a:moveTo>
                      <a:cubicBezTo>
                        <a:pt x="19047" y="69048"/>
                        <a:pt x="11758" y="63405"/>
                        <a:pt x="9407" y="55176"/>
                      </a:cubicBezTo>
                      <a:lnTo>
                        <a:pt x="707" y="23668"/>
                      </a:lnTo>
                      <a:cubicBezTo>
                        <a:pt x="-2115" y="13557"/>
                        <a:pt x="3763" y="3212"/>
                        <a:pt x="13874" y="625"/>
                      </a:cubicBezTo>
                      <a:cubicBezTo>
                        <a:pt x="23985" y="-1961"/>
                        <a:pt x="34330" y="3682"/>
                        <a:pt x="36917" y="13792"/>
                      </a:cubicBezTo>
                      <a:lnTo>
                        <a:pt x="45617" y="45300"/>
                      </a:lnTo>
                      <a:cubicBezTo>
                        <a:pt x="48438" y="55411"/>
                        <a:pt x="42560" y="65757"/>
                        <a:pt x="32449" y="68343"/>
                      </a:cubicBezTo>
                      <a:cubicBezTo>
                        <a:pt x="30804" y="68813"/>
                        <a:pt x="29158" y="69048"/>
                        <a:pt x="27277" y="69048"/>
                      </a:cubicBezTo>
                      <a:close/>
                    </a:path>
                  </a:pathLst>
                </a:custGeom>
                <a:solidFill>
                  <a:srgbClr val="EF463C"/>
                </a:solidFill>
                <a:ln w="2340"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5FE2189B-4F0B-1BE3-9DC8-65FCA5843820}"/>
                    </a:ext>
                  </a:extLst>
                </p:cNvPr>
                <p:cNvSpPr/>
                <p:nvPr/>
              </p:nvSpPr>
              <p:spPr>
                <a:xfrm>
                  <a:off x="1457197" y="3990890"/>
                  <a:ext cx="54709" cy="65760"/>
                </a:xfrm>
                <a:custGeom>
                  <a:avLst/>
                  <a:gdLst>
                    <a:gd name="connsiteX0" fmla="*/ 18811 w 54709"/>
                    <a:gd name="connsiteY0" fmla="*/ 65761 h 65760"/>
                    <a:gd name="connsiteX1" fmla="*/ 0 w 54709"/>
                    <a:gd name="connsiteY1" fmla="*/ 46950 h 65760"/>
                    <a:gd name="connsiteX2" fmla="*/ 2822 w 54709"/>
                    <a:gd name="connsiteY2" fmla="*/ 37075 h 65760"/>
                    <a:gd name="connsiteX3" fmla="*/ 19751 w 54709"/>
                    <a:gd name="connsiteY3" fmla="*/ 9094 h 65760"/>
                    <a:gd name="connsiteX4" fmla="*/ 45616 w 54709"/>
                    <a:gd name="connsiteY4" fmla="*/ 2746 h 65760"/>
                    <a:gd name="connsiteX5" fmla="*/ 51964 w 54709"/>
                    <a:gd name="connsiteY5" fmla="*/ 28610 h 65760"/>
                    <a:gd name="connsiteX6" fmla="*/ 51964 w 54709"/>
                    <a:gd name="connsiteY6" fmla="*/ 28610 h 65760"/>
                    <a:gd name="connsiteX7" fmla="*/ 34799 w 54709"/>
                    <a:gd name="connsiteY7" fmla="*/ 56826 h 65760"/>
                    <a:gd name="connsiteX8" fmla="*/ 18811 w 54709"/>
                    <a:gd name="connsiteY8" fmla="*/ 65761 h 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09" h="65760">
                      <a:moveTo>
                        <a:pt x="18811" y="65761"/>
                      </a:moveTo>
                      <a:cubicBezTo>
                        <a:pt x="8465" y="65761"/>
                        <a:pt x="0" y="57296"/>
                        <a:pt x="0" y="46950"/>
                      </a:cubicBezTo>
                      <a:cubicBezTo>
                        <a:pt x="0" y="43423"/>
                        <a:pt x="941" y="40132"/>
                        <a:pt x="2822" y="37075"/>
                      </a:cubicBezTo>
                      <a:lnTo>
                        <a:pt x="19751" y="9094"/>
                      </a:lnTo>
                      <a:cubicBezTo>
                        <a:pt x="25159" y="159"/>
                        <a:pt x="36681" y="-2662"/>
                        <a:pt x="45616" y="2746"/>
                      </a:cubicBezTo>
                      <a:cubicBezTo>
                        <a:pt x="54550" y="8154"/>
                        <a:pt x="57372" y="19675"/>
                        <a:pt x="51964" y="28610"/>
                      </a:cubicBezTo>
                      <a:lnTo>
                        <a:pt x="51964" y="28610"/>
                      </a:lnTo>
                      <a:lnTo>
                        <a:pt x="34799" y="56826"/>
                      </a:lnTo>
                      <a:cubicBezTo>
                        <a:pt x="31272" y="62469"/>
                        <a:pt x="25159" y="65761"/>
                        <a:pt x="18811" y="65761"/>
                      </a:cubicBezTo>
                      <a:close/>
                    </a:path>
                  </a:pathLst>
                </a:custGeom>
                <a:solidFill>
                  <a:srgbClr val="EF463C"/>
                </a:solidFill>
                <a:ln w="2340"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57DB815C-5B5D-16D4-67BF-A4EEB8AF89AF}"/>
                    </a:ext>
                  </a:extLst>
                </p:cNvPr>
                <p:cNvSpPr/>
                <p:nvPr/>
              </p:nvSpPr>
              <p:spPr>
                <a:xfrm>
                  <a:off x="1480710" y="4039636"/>
                  <a:ext cx="61698" cy="42644"/>
                </a:xfrm>
                <a:custGeom>
                  <a:avLst/>
                  <a:gdLst>
                    <a:gd name="connsiteX0" fmla="*/ 18811 w 61698"/>
                    <a:gd name="connsiteY0" fmla="*/ 42644 h 42644"/>
                    <a:gd name="connsiteX1" fmla="*/ 0 w 61698"/>
                    <a:gd name="connsiteY1" fmla="*/ 23834 h 42644"/>
                    <a:gd name="connsiteX2" fmla="*/ 15284 w 61698"/>
                    <a:gd name="connsiteY2" fmla="*/ 5258 h 42644"/>
                    <a:gd name="connsiteX3" fmla="*/ 39267 w 61698"/>
                    <a:gd name="connsiteY3" fmla="*/ 321 h 42644"/>
                    <a:gd name="connsiteX4" fmla="*/ 61369 w 61698"/>
                    <a:gd name="connsiteY4" fmla="*/ 15134 h 42644"/>
                    <a:gd name="connsiteX5" fmla="*/ 46791 w 61698"/>
                    <a:gd name="connsiteY5" fmla="*/ 37001 h 42644"/>
                    <a:gd name="connsiteX6" fmla="*/ 22808 w 61698"/>
                    <a:gd name="connsiteY6" fmla="*/ 41939 h 42644"/>
                    <a:gd name="connsiteX7" fmla="*/ 19046 w 61698"/>
                    <a:gd name="connsiteY7" fmla="*/ 42409 h 42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98" h="42644">
                      <a:moveTo>
                        <a:pt x="18811" y="42644"/>
                      </a:moveTo>
                      <a:cubicBezTo>
                        <a:pt x="8465" y="42644"/>
                        <a:pt x="0" y="34415"/>
                        <a:pt x="0" y="23834"/>
                      </a:cubicBezTo>
                      <a:cubicBezTo>
                        <a:pt x="0" y="14899"/>
                        <a:pt x="6349" y="7139"/>
                        <a:pt x="15284" y="5258"/>
                      </a:cubicBezTo>
                      <a:lnTo>
                        <a:pt x="39267" y="321"/>
                      </a:lnTo>
                      <a:cubicBezTo>
                        <a:pt x="49378" y="-1560"/>
                        <a:pt x="59253" y="5023"/>
                        <a:pt x="61369" y="15134"/>
                      </a:cubicBezTo>
                      <a:cubicBezTo>
                        <a:pt x="63250" y="25245"/>
                        <a:pt x="56902" y="34885"/>
                        <a:pt x="46791" y="37001"/>
                      </a:cubicBezTo>
                      <a:lnTo>
                        <a:pt x="22808" y="41939"/>
                      </a:lnTo>
                      <a:cubicBezTo>
                        <a:pt x="21632" y="42174"/>
                        <a:pt x="20221" y="42409"/>
                        <a:pt x="19046" y="42409"/>
                      </a:cubicBezTo>
                      <a:close/>
                    </a:path>
                  </a:pathLst>
                </a:custGeom>
                <a:solidFill>
                  <a:srgbClr val="EF463C"/>
                </a:solidFill>
                <a:ln w="2340"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232F689-A547-F384-385F-80FC8CB66DE6}"/>
                    </a:ext>
                  </a:extLst>
                </p:cNvPr>
                <p:cNvSpPr/>
                <p:nvPr/>
              </p:nvSpPr>
              <p:spPr>
                <a:xfrm>
                  <a:off x="1473732" y="4077888"/>
                  <a:ext cx="62628" cy="52828"/>
                </a:xfrm>
                <a:custGeom>
                  <a:avLst/>
                  <a:gdLst>
                    <a:gd name="connsiteX0" fmla="*/ 43659 w 62628"/>
                    <a:gd name="connsiteY0" fmla="*/ 52594 h 52828"/>
                    <a:gd name="connsiteX1" fmla="*/ 34018 w 62628"/>
                    <a:gd name="connsiteY1" fmla="*/ 50007 h 52828"/>
                    <a:gd name="connsiteX2" fmla="*/ 9094 w 62628"/>
                    <a:gd name="connsiteY2" fmla="*/ 34959 h 52828"/>
                    <a:gd name="connsiteX3" fmla="*/ 2746 w 62628"/>
                    <a:gd name="connsiteY3" fmla="*/ 9094 h 52828"/>
                    <a:gd name="connsiteX4" fmla="*/ 28610 w 62628"/>
                    <a:gd name="connsiteY4" fmla="*/ 2746 h 52828"/>
                    <a:gd name="connsiteX5" fmla="*/ 53534 w 62628"/>
                    <a:gd name="connsiteY5" fmla="*/ 17794 h 52828"/>
                    <a:gd name="connsiteX6" fmla="*/ 59883 w 62628"/>
                    <a:gd name="connsiteY6" fmla="*/ 43659 h 52828"/>
                    <a:gd name="connsiteX7" fmla="*/ 43659 w 62628"/>
                    <a:gd name="connsiteY7" fmla="*/ 52829 h 52828"/>
                    <a:gd name="connsiteX8" fmla="*/ 43659 w 62628"/>
                    <a:gd name="connsiteY8" fmla="*/ 52829 h 5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28" h="52828">
                      <a:moveTo>
                        <a:pt x="43659" y="52594"/>
                      </a:moveTo>
                      <a:cubicBezTo>
                        <a:pt x="40132" y="52594"/>
                        <a:pt x="36840" y="51653"/>
                        <a:pt x="34018" y="50007"/>
                      </a:cubicBezTo>
                      <a:lnTo>
                        <a:pt x="9094" y="34959"/>
                      </a:lnTo>
                      <a:cubicBezTo>
                        <a:pt x="159" y="29551"/>
                        <a:pt x="-2662" y="18029"/>
                        <a:pt x="2746" y="9094"/>
                      </a:cubicBezTo>
                      <a:cubicBezTo>
                        <a:pt x="8154" y="159"/>
                        <a:pt x="19675" y="-2662"/>
                        <a:pt x="28610" y="2746"/>
                      </a:cubicBezTo>
                      <a:lnTo>
                        <a:pt x="53534" y="17794"/>
                      </a:lnTo>
                      <a:cubicBezTo>
                        <a:pt x="62469" y="23202"/>
                        <a:pt x="65291" y="34724"/>
                        <a:pt x="59883" y="43659"/>
                      </a:cubicBezTo>
                      <a:cubicBezTo>
                        <a:pt x="56356" y="49302"/>
                        <a:pt x="50242" y="52829"/>
                        <a:pt x="43659" y="52829"/>
                      </a:cubicBezTo>
                      <a:lnTo>
                        <a:pt x="43659" y="52829"/>
                      </a:lnTo>
                      <a:close/>
                    </a:path>
                  </a:pathLst>
                </a:custGeom>
                <a:solidFill>
                  <a:srgbClr val="EF463C"/>
                </a:solidFill>
                <a:ln w="2340"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CBF4B9F5-51F5-0A1B-2040-AD8A00E0B1F4}"/>
                    </a:ext>
                  </a:extLst>
                </p:cNvPr>
                <p:cNvSpPr/>
                <p:nvPr/>
              </p:nvSpPr>
              <p:spPr>
                <a:xfrm>
                  <a:off x="1443906" y="4103788"/>
                  <a:ext cx="42949" cy="61257"/>
                </a:xfrm>
                <a:custGeom>
                  <a:avLst/>
                  <a:gdLst>
                    <a:gd name="connsiteX0" fmla="*/ 24577 w 42949"/>
                    <a:gd name="connsiteY0" fmla="*/ 61258 h 61257"/>
                    <a:gd name="connsiteX1" fmla="*/ 6237 w 42949"/>
                    <a:gd name="connsiteY1" fmla="*/ 46915 h 61257"/>
                    <a:gd name="connsiteX2" fmla="*/ 594 w 42949"/>
                    <a:gd name="connsiteY2" fmla="*/ 23402 h 61257"/>
                    <a:gd name="connsiteX3" fmla="*/ 13997 w 42949"/>
                    <a:gd name="connsiteY3" fmla="*/ 594 h 61257"/>
                    <a:gd name="connsiteX4" fmla="*/ 36804 w 42949"/>
                    <a:gd name="connsiteY4" fmla="*/ 13997 h 61257"/>
                    <a:gd name="connsiteX5" fmla="*/ 36804 w 42949"/>
                    <a:gd name="connsiteY5" fmla="*/ 14467 h 61257"/>
                    <a:gd name="connsiteX6" fmla="*/ 42447 w 42949"/>
                    <a:gd name="connsiteY6" fmla="*/ 37980 h 61257"/>
                    <a:gd name="connsiteX7" fmla="*/ 28575 w 42949"/>
                    <a:gd name="connsiteY7" fmla="*/ 60788 h 61257"/>
                    <a:gd name="connsiteX8" fmla="*/ 28575 w 42949"/>
                    <a:gd name="connsiteY8" fmla="*/ 60788 h 61257"/>
                    <a:gd name="connsiteX9" fmla="*/ 24107 w 42949"/>
                    <a:gd name="connsiteY9" fmla="*/ 61258 h 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49" h="61257">
                      <a:moveTo>
                        <a:pt x="24577" y="61258"/>
                      </a:moveTo>
                      <a:cubicBezTo>
                        <a:pt x="15878" y="61258"/>
                        <a:pt x="8353" y="55380"/>
                        <a:pt x="6237" y="46915"/>
                      </a:cubicBezTo>
                      <a:lnTo>
                        <a:pt x="594" y="23402"/>
                      </a:lnTo>
                      <a:cubicBezTo>
                        <a:pt x="-1992" y="13291"/>
                        <a:pt x="4121" y="3180"/>
                        <a:pt x="13997" y="594"/>
                      </a:cubicBezTo>
                      <a:cubicBezTo>
                        <a:pt x="24107" y="-1992"/>
                        <a:pt x="34218" y="4121"/>
                        <a:pt x="36804" y="13997"/>
                      </a:cubicBezTo>
                      <a:cubicBezTo>
                        <a:pt x="36804" y="13997"/>
                        <a:pt x="36804" y="14467"/>
                        <a:pt x="36804" y="14467"/>
                      </a:cubicBezTo>
                      <a:lnTo>
                        <a:pt x="42447" y="37980"/>
                      </a:lnTo>
                      <a:cubicBezTo>
                        <a:pt x="44799" y="48091"/>
                        <a:pt x="38685" y="58201"/>
                        <a:pt x="28575" y="60788"/>
                      </a:cubicBezTo>
                      <a:cubicBezTo>
                        <a:pt x="28575" y="60788"/>
                        <a:pt x="28575" y="60788"/>
                        <a:pt x="28575" y="60788"/>
                      </a:cubicBezTo>
                      <a:cubicBezTo>
                        <a:pt x="27164" y="61023"/>
                        <a:pt x="25518" y="61258"/>
                        <a:pt x="24107" y="61258"/>
                      </a:cubicBezTo>
                      <a:close/>
                    </a:path>
                  </a:pathLst>
                </a:custGeom>
                <a:solidFill>
                  <a:srgbClr val="EF463C"/>
                </a:solidFill>
                <a:ln w="2340"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D40ED31-BD46-F644-F434-2D3F4494B6E6}"/>
                    </a:ext>
                  </a:extLst>
                </p:cNvPr>
                <p:cNvSpPr/>
                <p:nvPr/>
              </p:nvSpPr>
              <p:spPr>
                <a:xfrm>
                  <a:off x="1396768" y="4095053"/>
                  <a:ext cx="51903" cy="61763"/>
                </a:xfrm>
                <a:custGeom>
                  <a:avLst/>
                  <a:gdLst>
                    <a:gd name="connsiteX0" fmla="*/ 18811 w 51903"/>
                    <a:gd name="connsiteY0" fmla="*/ 61764 h 61763"/>
                    <a:gd name="connsiteX1" fmla="*/ 0 w 51903"/>
                    <a:gd name="connsiteY1" fmla="*/ 42953 h 61763"/>
                    <a:gd name="connsiteX2" fmla="*/ 2586 w 51903"/>
                    <a:gd name="connsiteY2" fmla="*/ 33548 h 61763"/>
                    <a:gd name="connsiteX3" fmla="*/ 16929 w 51903"/>
                    <a:gd name="connsiteY3" fmla="*/ 9094 h 61763"/>
                    <a:gd name="connsiteX4" fmla="*/ 42794 w 51903"/>
                    <a:gd name="connsiteY4" fmla="*/ 2746 h 61763"/>
                    <a:gd name="connsiteX5" fmla="*/ 49378 w 51903"/>
                    <a:gd name="connsiteY5" fmla="*/ 28140 h 61763"/>
                    <a:gd name="connsiteX6" fmla="*/ 35035 w 51903"/>
                    <a:gd name="connsiteY6" fmla="*/ 52594 h 61763"/>
                    <a:gd name="connsiteX7" fmla="*/ 18811 w 51903"/>
                    <a:gd name="connsiteY7" fmla="*/ 61764 h 6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03" h="61763">
                      <a:moveTo>
                        <a:pt x="18811" y="61764"/>
                      </a:moveTo>
                      <a:cubicBezTo>
                        <a:pt x="8465" y="61764"/>
                        <a:pt x="0" y="53299"/>
                        <a:pt x="0" y="42953"/>
                      </a:cubicBezTo>
                      <a:cubicBezTo>
                        <a:pt x="0" y="39661"/>
                        <a:pt x="941" y="36369"/>
                        <a:pt x="2586" y="33548"/>
                      </a:cubicBezTo>
                      <a:lnTo>
                        <a:pt x="16929" y="9094"/>
                      </a:lnTo>
                      <a:cubicBezTo>
                        <a:pt x="22337" y="159"/>
                        <a:pt x="33859" y="-2662"/>
                        <a:pt x="42794" y="2746"/>
                      </a:cubicBezTo>
                      <a:cubicBezTo>
                        <a:pt x="51494" y="7919"/>
                        <a:pt x="54550" y="19205"/>
                        <a:pt x="49378" y="28140"/>
                      </a:cubicBezTo>
                      <a:lnTo>
                        <a:pt x="35035" y="52594"/>
                      </a:lnTo>
                      <a:cubicBezTo>
                        <a:pt x="31743" y="58237"/>
                        <a:pt x="25394" y="61764"/>
                        <a:pt x="18811" y="61764"/>
                      </a:cubicBezTo>
                      <a:close/>
                    </a:path>
                  </a:pathLst>
                </a:custGeom>
                <a:solidFill>
                  <a:srgbClr val="EF463C"/>
                </a:solidFill>
                <a:ln w="2340"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CA5C352-F005-FE34-39F7-B4AC26A863DA}"/>
                    </a:ext>
                  </a:extLst>
                </p:cNvPr>
                <p:cNvSpPr/>
                <p:nvPr/>
              </p:nvSpPr>
              <p:spPr>
                <a:xfrm>
                  <a:off x="1366201" y="4065131"/>
                  <a:ext cx="64175" cy="44894"/>
                </a:xfrm>
                <a:custGeom>
                  <a:avLst/>
                  <a:gdLst>
                    <a:gd name="connsiteX0" fmla="*/ 18811 w 64175"/>
                    <a:gd name="connsiteY0" fmla="*/ 44895 h 44894"/>
                    <a:gd name="connsiteX1" fmla="*/ 0 w 64175"/>
                    <a:gd name="connsiteY1" fmla="*/ 26084 h 44894"/>
                    <a:gd name="connsiteX2" fmla="*/ 13873 w 64175"/>
                    <a:gd name="connsiteY2" fmla="*/ 7979 h 44894"/>
                    <a:gd name="connsiteX3" fmla="*/ 40443 w 64175"/>
                    <a:gd name="connsiteY3" fmla="*/ 690 h 44894"/>
                    <a:gd name="connsiteX4" fmla="*/ 63485 w 64175"/>
                    <a:gd name="connsiteY4" fmla="*/ 13858 h 44894"/>
                    <a:gd name="connsiteX5" fmla="*/ 50318 w 64175"/>
                    <a:gd name="connsiteY5" fmla="*/ 36900 h 44894"/>
                    <a:gd name="connsiteX6" fmla="*/ 50318 w 64175"/>
                    <a:gd name="connsiteY6" fmla="*/ 36900 h 44894"/>
                    <a:gd name="connsiteX7" fmla="*/ 23748 w 64175"/>
                    <a:gd name="connsiteY7" fmla="*/ 44189 h 44894"/>
                    <a:gd name="connsiteX8" fmla="*/ 18811 w 64175"/>
                    <a:gd name="connsiteY8" fmla="*/ 44895 h 4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75" h="44894">
                      <a:moveTo>
                        <a:pt x="18811" y="44895"/>
                      </a:moveTo>
                      <a:cubicBezTo>
                        <a:pt x="8465" y="44895"/>
                        <a:pt x="0" y="36430"/>
                        <a:pt x="0" y="26084"/>
                      </a:cubicBezTo>
                      <a:cubicBezTo>
                        <a:pt x="0" y="17620"/>
                        <a:pt x="5643" y="10095"/>
                        <a:pt x="13873" y="7979"/>
                      </a:cubicBezTo>
                      <a:lnTo>
                        <a:pt x="40443" y="690"/>
                      </a:lnTo>
                      <a:cubicBezTo>
                        <a:pt x="50553" y="-2131"/>
                        <a:pt x="60899" y="3982"/>
                        <a:pt x="63485" y="13858"/>
                      </a:cubicBezTo>
                      <a:cubicBezTo>
                        <a:pt x="66307" y="23968"/>
                        <a:pt x="60194" y="34314"/>
                        <a:pt x="50318" y="36900"/>
                      </a:cubicBezTo>
                      <a:lnTo>
                        <a:pt x="50318" y="36900"/>
                      </a:lnTo>
                      <a:lnTo>
                        <a:pt x="23748" y="44189"/>
                      </a:lnTo>
                      <a:cubicBezTo>
                        <a:pt x="22102" y="44660"/>
                        <a:pt x="20456" y="44895"/>
                        <a:pt x="18811" y="44895"/>
                      </a:cubicBezTo>
                      <a:close/>
                    </a:path>
                  </a:pathLst>
                </a:custGeom>
                <a:solidFill>
                  <a:srgbClr val="EF463C"/>
                </a:solidFill>
                <a:ln w="2340"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EF02838-D293-C777-A23E-E8594764A8A7}"/>
                    </a:ext>
                  </a:extLst>
                </p:cNvPr>
                <p:cNvSpPr/>
                <p:nvPr/>
              </p:nvSpPr>
              <p:spPr>
                <a:xfrm>
                  <a:off x="1372469" y="4015659"/>
                  <a:ext cx="62867" cy="54159"/>
                </a:xfrm>
                <a:custGeom>
                  <a:avLst/>
                  <a:gdLst>
                    <a:gd name="connsiteX0" fmla="*/ 44285 w 62867"/>
                    <a:gd name="connsiteY0" fmla="*/ 54159 h 54159"/>
                    <a:gd name="connsiteX1" fmla="*/ 33939 w 62867"/>
                    <a:gd name="connsiteY1" fmla="*/ 51103 h 54159"/>
                    <a:gd name="connsiteX2" fmla="*/ 8310 w 62867"/>
                    <a:gd name="connsiteY2" fmla="*/ 34408 h 54159"/>
                    <a:gd name="connsiteX3" fmla="*/ 3137 w 62867"/>
                    <a:gd name="connsiteY3" fmla="*/ 8309 h 54159"/>
                    <a:gd name="connsiteX4" fmla="*/ 28766 w 62867"/>
                    <a:gd name="connsiteY4" fmla="*/ 2901 h 54159"/>
                    <a:gd name="connsiteX5" fmla="*/ 54396 w 62867"/>
                    <a:gd name="connsiteY5" fmla="*/ 19595 h 54159"/>
                    <a:gd name="connsiteX6" fmla="*/ 59804 w 62867"/>
                    <a:gd name="connsiteY6" fmla="*/ 45695 h 54159"/>
                    <a:gd name="connsiteX7" fmla="*/ 44050 w 62867"/>
                    <a:gd name="connsiteY7" fmla="*/ 54159 h 54159"/>
                    <a:gd name="connsiteX8" fmla="*/ 44050 w 62867"/>
                    <a:gd name="connsiteY8" fmla="*/ 54159 h 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7" h="54159">
                      <a:moveTo>
                        <a:pt x="44285" y="54159"/>
                      </a:moveTo>
                      <a:cubicBezTo>
                        <a:pt x="40758" y="54159"/>
                        <a:pt x="36996" y="52984"/>
                        <a:pt x="33939" y="51103"/>
                      </a:cubicBezTo>
                      <a:lnTo>
                        <a:pt x="8310" y="34408"/>
                      </a:lnTo>
                      <a:cubicBezTo>
                        <a:pt x="-390" y="28530"/>
                        <a:pt x="-2506" y="17009"/>
                        <a:pt x="3137" y="8309"/>
                      </a:cubicBezTo>
                      <a:cubicBezTo>
                        <a:pt x="8780" y="-156"/>
                        <a:pt x="20302" y="-2507"/>
                        <a:pt x="28766" y="2901"/>
                      </a:cubicBezTo>
                      <a:lnTo>
                        <a:pt x="54396" y="19595"/>
                      </a:lnTo>
                      <a:cubicBezTo>
                        <a:pt x="63096" y="25238"/>
                        <a:pt x="65447" y="36995"/>
                        <a:pt x="59804" y="45695"/>
                      </a:cubicBezTo>
                      <a:cubicBezTo>
                        <a:pt x="56277" y="51103"/>
                        <a:pt x="50399" y="54159"/>
                        <a:pt x="44050" y="54159"/>
                      </a:cubicBezTo>
                      <a:lnTo>
                        <a:pt x="44050" y="54159"/>
                      </a:lnTo>
                      <a:close/>
                    </a:path>
                  </a:pathLst>
                </a:custGeom>
                <a:solidFill>
                  <a:srgbClr val="EF463C"/>
                </a:solidFill>
                <a:ln w="2340"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6CAA4179-8DFE-837E-AC30-81AC6A4A1FB4}"/>
                    </a:ext>
                  </a:extLst>
                </p:cNvPr>
                <p:cNvSpPr/>
                <p:nvPr/>
              </p:nvSpPr>
              <p:spPr>
                <a:xfrm>
                  <a:off x="1392770" y="4013385"/>
                  <a:ext cx="123899" cy="123915"/>
                </a:xfrm>
                <a:custGeom>
                  <a:avLst/>
                  <a:gdLst>
                    <a:gd name="connsiteX0" fmla="*/ 61841 w 123899"/>
                    <a:gd name="connsiteY0" fmla="*/ 123916 h 123915"/>
                    <a:gd name="connsiteX1" fmla="*/ 1 w 123899"/>
                    <a:gd name="connsiteY1" fmla="*/ 61841 h 123915"/>
                    <a:gd name="connsiteX2" fmla="*/ 62076 w 123899"/>
                    <a:gd name="connsiteY2" fmla="*/ 1 h 123915"/>
                    <a:gd name="connsiteX3" fmla="*/ 122270 w 123899"/>
                    <a:gd name="connsiteY3" fmla="*/ 47733 h 123915"/>
                    <a:gd name="connsiteX4" fmla="*/ 122270 w 123899"/>
                    <a:gd name="connsiteY4" fmla="*/ 47733 h 123915"/>
                    <a:gd name="connsiteX5" fmla="*/ 75949 w 123899"/>
                    <a:gd name="connsiteY5" fmla="*/ 122270 h 123915"/>
                    <a:gd name="connsiteX6" fmla="*/ 61841 w 123899"/>
                    <a:gd name="connsiteY6" fmla="*/ 123916 h 123915"/>
                    <a:gd name="connsiteX7" fmla="*/ 61841 w 123899"/>
                    <a:gd name="connsiteY7" fmla="*/ 37387 h 123915"/>
                    <a:gd name="connsiteX8" fmla="*/ 56198 w 123899"/>
                    <a:gd name="connsiteY8" fmla="*/ 38093 h 123915"/>
                    <a:gd name="connsiteX9" fmla="*/ 37858 w 123899"/>
                    <a:gd name="connsiteY9" fmla="*/ 67249 h 123915"/>
                    <a:gd name="connsiteX10" fmla="*/ 67014 w 123899"/>
                    <a:gd name="connsiteY10" fmla="*/ 85589 h 123915"/>
                    <a:gd name="connsiteX11" fmla="*/ 85354 w 123899"/>
                    <a:gd name="connsiteY11" fmla="*/ 56433 h 123915"/>
                    <a:gd name="connsiteX12" fmla="*/ 85354 w 123899"/>
                    <a:gd name="connsiteY12" fmla="*/ 56433 h 123915"/>
                    <a:gd name="connsiteX13" fmla="*/ 85354 w 123899"/>
                    <a:gd name="connsiteY13" fmla="*/ 56433 h 123915"/>
                    <a:gd name="connsiteX14" fmla="*/ 61606 w 123899"/>
                    <a:gd name="connsiteY14" fmla="*/ 37623 h 123915"/>
                    <a:gd name="connsiteX15" fmla="*/ 61606 w 123899"/>
                    <a:gd name="connsiteY15" fmla="*/ 37623 h 123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899" h="123915">
                      <a:moveTo>
                        <a:pt x="61841" y="123916"/>
                      </a:moveTo>
                      <a:cubicBezTo>
                        <a:pt x="27512" y="123916"/>
                        <a:pt x="-234" y="95935"/>
                        <a:pt x="1" y="61841"/>
                      </a:cubicBezTo>
                      <a:cubicBezTo>
                        <a:pt x="1" y="27512"/>
                        <a:pt x="27982" y="-234"/>
                        <a:pt x="62076" y="1"/>
                      </a:cubicBezTo>
                      <a:cubicBezTo>
                        <a:pt x="90762" y="1"/>
                        <a:pt x="115686" y="19753"/>
                        <a:pt x="122270" y="47733"/>
                      </a:cubicBezTo>
                      <a:lnTo>
                        <a:pt x="122270" y="47733"/>
                      </a:lnTo>
                      <a:cubicBezTo>
                        <a:pt x="130029" y="81122"/>
                        <a:pt x="109338" y="114511"/>
                        <a:pt x="75949" y="122270"/>
                      </a:cubicBezTo>
                      <a:cubicBezTo>
                        <a:pt x="71246" y="123445"/>
                        <a:pt x="66544" y="123916"/>
                        <a:pt x="61841" y="123916"/>
                      </a:cubicBezTo>
                      <a:close/>
                      <a:moveTo>
                        <a:pt x="61841" y="37387"/>
                      </a:moveTo>
                      <a:cubicBezTo>
                        <a:pt x="59960" y="37387"/>
                        <a:pt x="58079" y="37387"/>
                        <a:pt x="56198" y="38093"/>
                      </a:cubicBezTo>
                      <a:cubicBezTo>
                        <a:pt x="43031" y="41149"/>
                        <a:pt x="34801" y="54082"/>
                        <a:pt x="37858" y="67249"/>
                      </a:cubicBezTo>
                      <a:cubicBezTo>
                        <a:pt x="40914" y="80416"/>
                        <a:pt x="53847" y="88646"/>
                        <a:pt x="67014" y="85589"/>
                      </a:cubicBezTo>
                      <a:cubicBezTo>
                        <a:pt x="80181" y="82533"/>
                        <a:pt x="88411" y="69600"/>
                        <a:pt x="85354" y="56433"/>
                      </a:cubicBezTo>
                      <a:cubicBezTo>
                        <a:pt x="85354" y="56433"/>
                        <a:pt x="85354" y="56433"/>
                        <a:pt x="85354" y="56433"/>
                      </a:cubicBezTo>
                      <a:lnTo>
                        <a:pt x="85354" y="56433"/>
                      </a:lnTo>
                      <a:cubicBezTo>
                        <a:pt x="82768" y="45382"/>
                        <a:pt x="72892" y="37623"/>
                        <a:pt x="61606" y="37623"/>
                      </a:cubicBezTo>
                      <a:lnTo>
                        <a:pt x="61606" y="37623"/>
                      </a:lnTo>
                      <a:close/>
                    </a:path>
                  </a:pathLst>
                </a:custGeom>
                <a:solidFill>
                  <a:srgbClr val="EF463C"/>
                </a:solidFill>
                <a:ln w="2340" cap="flat">
                  <a:noFill/>
                  <a:prstDash val="solid"/>
                  <a:miter/>
                </a:ln>
              </p:spPr>
              <p:txBody>
                <a:bodyPr rtlCol="0" anchor="ctr"/>
                <a:lstStyle/>
                <a:p>
                  <a:endParaRPr lang="en-US"/>
                </a:p>
              </p:txBody>
            </p:sp>
          </p:grpSp>
        </p:grpSp>
        <p:grpSp>
          <p:nvGrpSpPr>
            <p:cNvPr id="94" name="Group 93">
              <a:extLst>
                <a:ext uri="{FF2B5EF4-FFF2-40B4-BE49-F238E27FC236}">
                  <a16:creationId xmlns:a16="http://schemas.microsoft.com/office/drawing/2014/main" id="{7E7011E7-58BC-A363-2CAA-D82A0EB08E44}"/>
                </a:ext>
              </a:extLst>
            </p:cNvPr>
            <p:cNvGrpSpPr/>
            <p:nvPr/>
          </p:nvGrpSpPr>
          <p:grpSpPr>
            <a:xfrm>
              <a:off x="5158272" y="2816687"/>
              <a:ext cx="378437" cy="368091"/>
              <a:chOff x="5158272" y="3865331"/>
              <a:chExt cx="378437" cy="368091"/>
            </a:xfrm>
          </p:grpSpPr>
          <p:sp>
            <p:nvSpPr>
              <p:cNvPr id="80" name="Freeform 79">
                <a:extLst>
                  <a:ext uri="{FF2B5EF4-FFF2-40B4-BE49-F238E27FC236}">
                    <a16:creationId xmlns:a16="http://schemas.microsoft.com/office/drawing/2014/main" id="{3B530934-C1CF-B870-E010-6F9D9C71B004}"/>
                  </a:ext>
                </a:extLst>
              </p:cNvPr>
              <p:cNvSpPr/>
              <p:nvPr/>
            </p:nvSpPr>
            <p:spPr>
              <a:xfrm>
                <a:off x="5158272" y="3865331"/>
                <a:ext cx="245102" cy="308532"/>
              </a:xfrm>
              <a:custGeom>
                <a:avLst/>
                <a:gdLst>
                  <a:gd name="connsiteX0" fmla="*/ 57266 w 245102"/>
                  <a:gd name="connsiteY0" fmla="*/ 308533 h 308532"/>
                  <a:gd name="connsiteX1" fmla="*/ 42853 w 245102"/>
                  <a:gd name="connsiteY1" fmla="*/ 301832 h 308532"/>
                  <a:gd name="connsiteX2" fmla="*/ 65873 w 245102"/>
                  <a:gd name="connsiteY2" fmla="*/ 42851 h 308532"/>
                  <a:gd name="connsiteX3" fmla="*/ 230300 w 245102"/>
                  <a:gd name="connsiteY3" fmla="*/ 5966 h 308532"/>
                  <a:gd name="connsiteX4" fmla="*/ 244666 w 245102"/>
                  <a:gd name="connsiteY4" fmla="*/ 28354 h 308532"/>
                  <a:gd name="connsiteX5" fmla="*/ 222279 w 245102"/>
                  <a:gd name="connsiteY5" fmla="*/ 42722 h 308532"/>
                  <a:gd name="connsiteX6" fmla="*/ 220894 w 245102"/>
                  <a:gd name="connsiteY6" fmla="*/ 42364 h 308532"/>
                  <a:gd name="connsiteX7" fmla="*/ 42296 w 245102"/>
                  <a:gd name="connsiteY7" fmla="*/ 146415 h 308532"/>
                  <a:gd name="connsiteX8" fmla="*/ 71656 w 245102"/>
                  <a:gd name="connsiteY8" fmla="*/ 277637 h 308532"/>
                  <a:gd name="connsiteX9" fmla="*/ 69328 w 245102"/>
                  <a:gd name="connsiteY9" fmla="*/ 304136 h 308532"/>
                  <a:gd name="connsiteX10" fmla="*/ 57266 w 245102"/>
                  <a:gd name="connsiteY10" fmla="*/ 308533 h 308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102" h="308532">
                    <a:moveTo>
                      <a:pt x="57266" y="308533"/>
                    </a:moveTo>
                    <a:cubicBezTo>
                      <a:pt x="51708" y="308538"/>
                      <a:pt x="46431" y="306085"/>
                      <a:pt x="42853" y="301832"/>
                    </a:cubicBezTo>
                    <a:cubicBezTo>
                      <a:pt x="-22306" y="223959"/>
                      <a:pt x="-11999" y="108009"/>
                      <a:pt x="65873" y="42851"/>
                    </a:cubicBezTo>
                    <a:cubicBezTo>
                      <a:pt x="111489" y="4682"/>
                      <a:pt x="172751" y="-9060"/>
                      <a:pt x="230300" y="5966"/>
                    </a:cubicBezTo>
                    <a:cubicBezTo>
                      <a:pt x="240450" y="8181"/>
                      <a:pt x="246881" y="18204"/>
                      <a:pt x="244666" y="28354"/>
                    </a:cubicBezTo>
                    <a:cubicBezTo>
                      <a:pt x="242451" y="38504"/>
                      <a:pt x="232428" y="44937"/>
                      <a:pt x="222279" y="42722"/>
                    </a:cubicBezTo>
                    <a:cubicBezTo>
                      <a:pt x="221814" y="42620"/>
                      <a:pt x="221351" y="42501"/>
                      <a:pt x="220894" y="42364"/>
                    </a:cubicBezTo>
                    <a:cubicBezTo>
                      <a:pt x="142843" y="21778"/>
                      <a:pt x="62881" y="68363"/>
                      <a:pt x="42296" y="146415"/>
                    </a:cubicBezTo>
                    <a:cubicBezTo>
                      <a:pt x="30186" y="192328"/>
                      <a:pt x="41135" y="241262"/>
                      <a:pt x="71656" y="277637"/>
                    </a:cubicBezTo>
                    <a:cubicBezTo>
                      <a:pt x="78331" y="285598"/>
                      <a:pt x="77289" y="297463"/>
                      <a:pt x="69328" y="304136"/>
                    </a:cubicBezTo>
                    <a:cubicBezTo>
                      <a:pt x="65947" y="306972"/>
                      <a:pt x="61678" y="308528"/>
                      <a:pt x="57266" y="308533"/>
                    </a:cubicBezTo>
                    <a:close/>
                  </a:path>
                </a:pathLst>
              </a:custGeom>
              <a:solidFill>
                <a:srgbClr val="C42828"/>
              </a:solidFill>
              <a:ln w="2340"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CD92B54F-B7D1-11EF-101E-57B9BBA497A0}"/>
                  </a:ext>
                </a:extLst>
              </p:cNvPr>
              <p:cNvSpPr/>
              <p:nvPr/>
            </p:nvSpPr>
            <p:spPr>
              <a:xfrm>
                <a:off x="5191108" y="4138523"/>
                <a:ext cx="73737" cy="73737"/>
              </a:xfrm>
              <a:custGeom>
                <a:avLst/>
                <a:gdLst>
                  <a:gd name="connsiteX0" fmla="*/ 36892 w 73737"/>
                  <a:gd name="connsiteY0" fmla="*/ 73737 h 73737"/>
                  <a:gd name="connsiteX1" fmla="*/ 0 w 73737"/>
                  <a:gd name="connsiteY1" fmla="*/ 36892 h 73737"/>
                  <a:gd name="connsiteX2" fmla="*/ 36845 w 73737"/>
                  <a:gd name="connsiteY2" fmla="*/ 0 h 73737"/>
                  <a:gd name="connsiteX3" fmla="*/ 73737 w 73737"/>
                  <a:gd name="connsiteY3" fmla="*/ 36845 h 73737"/>
                  <a:gd name="connsiteX4" fmla="*/ 73737 w 73737"/>
                  <a:gd name="connsiteY4" fmla="*/ 36869 h 73737"/>
                  <a:gd name="connsiteX5" fmla="*/ 36892 w 73737"/>
                  <a:gd name="connsiteY5" fmla="*/ 73737 h 73737"/>
                  <a:gd name="connsiteX6" fmla="*/ 36892 w 73737"/>
                  <a:gd name="connsiteY6" fmla="*/ 36116 h 73737"/>
                  <a:gd name="connsiteX7" fmla="*/ 36117 w 73737"/>
                  <a:gd name="connsiteY7" fmla="*/ 36845 h 73737"/>
                  <a:gd name="connsiteX8" fmla="*/ 36116 w 73737"/>
                  <a:gd name="connsiteY8" fmla="*/ 36869 h 73737"/>
                  <a:gd name="connsiteX9" fmla="*/ 36746 w 73737"/>
                  <a:gd name="connsiteY9" fmla="*/ 37767 h 73737"/>
                  <a:gd name="connsiteX10" fmla="*/ 37645 w 73737"/>
                  <a:gd name="connsiteY10" fmla="*/ 37137 h 73737"/>
                  <a:gd name="connsiteX11" fmla="*/ 37645 w 73737"/>
                  <a:gd name="connsiteY11" fmla="*/ 36869 h 73737"/>
                  <a:gd name="connsiteX12" fmla="*/ 36892 w 73737"/>
                  <a:gd name="connsiteY12" fmla="*/ 36116 h 7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37" h="73737">
                    <a:moveTo>
                      <a:pt x="36892" y="73737"/>
                    </a:moveTo>
                    <a:cubicBezTo>
                      <a:pt x="16530" y="73751"/>
                      <a:pt x="13" y="57255"/>
                      <a:pt x="0" y="36892"/>
                    </a:cubicBezTo>
                    <a:cubicBezTo>
                      <a:pt x="-13" y="16530"/>
                      <a:pt x="16483" y="14"/>
                      <a:pt x="36845" y="0"/>
                    </a:cubicBezTo>
                    <a:cubicBezTo>
                      <a:pt x="57207" y="-14"/>
                      <a:pt x="73724" y="16483"/>
                      <a:pt x="73737" y="36845"/>
                    </a:cubicBezTo>
                    <a:cubicBezTo>
                      <a:pt x="73737" y="36852"/>
                      <a:pt x="73737" y="36862"/>
                      <a:pt x="73737" y="36869"/>
                    </a:cubicBezTo>
                    <a:cubicBezTo>
                      <a:pt x="73724" y="57217"/>
                      <a:pt x="57239" y="73711"/>
                      <a:pt x="36892" y="73737"/>
                    </a:cubicBezTo>
                    <a:close/>
                    <a:moveTo>
                      <a:pt x="36892" y="36116"/>
                    </a:moveTo>
                    <a:cubicBezTo>
                      <a:pt x="36477" y="36102"/>
                      <a:pt x="36130" y="36429"/>
                      <a:pt x="36117" y="36845"/>
                    </a:cubicBezTo>
                    <a:cubicBezTo>
                      <a:pt x="36116" y="36852"/>
                      <a:pt x="36116" y="36862"/>
                      <a:pt x="36116" y="36869"/>
                    </a:cubicBezTo>
                    <a:cubicBezTo>
                      <a:pt x="36042" y="37290"/>
                      <a:pt x="36324" y="37694"/>
                      <a:pt x="36746" y="37767"/>
                    </a:cubicBezTo>
                    <a:cubicBezTo>
                      <a:pt x="37168" y="37842"/>
                      <a:pt x="37570" y="37560"/>
                      <a:pt x="37645" y="37137"/>
                    </a:cubicBezTo>
                    <a:cubicBezTo>
                      <a:pt x="37660" y="37050"/>
                      <a:pt x="37660" y="36958"/>
                      <a:pt x="37645" y="36869"/>
                    </a:cubicBezTo>
                    <a:cubicBezTo>
                      <a:pt x="37645" y="36452"/>
                      <a:pt x="37308" y="36116"/>
                      <a:pt x="36892" y="36116"/>
                    </a:cubicBezTo>
                    <a:close/>
                  </a:path>
                </a:pathLst>
              </a:custGeom>
              <a:solidFill>
                <a:srgbClr val="C42828"/>
              </a:solidFill>
              <a:ln w="2340"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07589CF-C6E4-0845-48A2-F704FFAF22B7}"/>
                  </a:ext>
                </a:extLst>
              </p:cNvPr>
              <p:cNvSpPr/>
              <p:nvPr/>
            </p:nvSpPr>
            <p:spPr>
              <a:xfrm>
                <a:off x="5292855" y="3925055"/>
                <a:ext cx="243854" cy="308367"/>
              </a:xfrm>
              <a:custGeom>
                <a:avLst/>
                <a:gdLst>
                  <a:gd name="connsiteX0" fmla="*/ 60094 w 243854"/>
                  <a:gd name="connsiteY0" fmla="*/ 308367 h 308367"/>
                  <a:gd name="connsiteX1" fmla="*/ 13421 w 243854"/>
                  <a:gd name="connsiteY1" fmla="*/ 302371 h 308367"/>
                  <a:gd name="connsiteX2" fmla="*/ 795 w 243854"/>
                  <a:gd name="connsiteY2" fmla="*/ 278957 h 308367"/>
                  <a:gd name="connsiteX3" fmla="*/ 22826 w 243854"/>
                  <a:gd name="connsiteY3" fmla="*/ 265973 h 308367"/>
                  <a:gd name="connsiteX4" fmla="*/ 201425 w 243854"/>
                  <a:gd name="connsiteY4" fmla="*/ 161922 h 308367"/>
                  <a:gd name="connsiteX5" fmla="*/ 172064 w 243854"/>
                  <a:gd name="connsiteY5" fmla="*/ 30700 h 308367"/>
                  <a:gd name="connsiteX6" fmla="*/ 174752 w 243854"/>
                  <a:gd name="connsiteY6" fmla="*/ 4234 h 308367"/>
                  <a:gd name="connsiteX7" fmla="*/ 200868 w 243854"/>
                  <a:gd name="connsiteY7" fmla="*/ 6505 h 308367"/>
                  <a:gd name="connsiteX8" fmla="*/ 178201 w 243854"/>
                  <a:gd name="connsiteY8" fmla="*/ 265385 h 308367"/>
                  <a:gd name="connsiteX9" fmla="*/ 60094 w 243854"/>
                  <a:gd name="connsiteY9" fmla="*/ 308367 h 30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54" h="308367">
                    <a:moveTo>
                      <a:pt x="60094" y="308367"/>
                    </a:moveTo>
                    <a:cubicBezTo>
                      <a:pt x="44345" y="308365"/>
                      <a:pt x="28660" y="306350"/>
                      <a:pt x="13421" y="302371"/>
                    </a:cubicBezTo>
                    <a:cubicBezTo>
                      <a:pt x="3468" y="299392"/>
                      <a:pt x="-2184" y="288908"/>
                      <a:pt x="795" y="278957"/>
                    </a:cubicBezTo>
                    <a:cubicBezTo>
                      <a:pt x="3616" y="269535"/>
                      <a:pt x="13217" y="263875"/>
                      <a:pt x="22826" y="265973"/>
                    </a:cubicBezTo>
                    <a:cubicBezTo>
                      <a:pt x="100878" y="286559"/>
                      <a:pt x="180839" y="239974"/>
                      <a:pt x="201425" y="161922"/>
                    </a:cubicBezTo>
                    <a:cubicBezTo>
                      <a:pt x="213534" y="116009"/>
                      <a:pt x="202586" y="67075"/>
                      <a:pt x="172064" y="30700"/>
                    </a:cubicBezTo>
                    <a:cubicBezTo>
                      <a:pt x="165497" y="22650"/>
                      <a:pt x="166701" y="10801"/>
                      <a:pt x="174752" y="4234"/>
                    </a:cubicBezTo>
                    <a:cubicBezTo>
                      <a:pt x="182638" y="-2198"/>
                      <a:pt x="194211" y="-1192"/>
                      <a:pt x="200868" y="6505"/>
                    </a:cubicBezTo>
                    <a:cubicBezTo>
                      <a:pt x="266095" y="84252"/>
                      <a:pt x="255947" y="200155"/>
                      <a:pt x="178201" y="265385"/>
                    </a:cubicBezTo>
                    <a:cubicBezTo>
                      <a:pt x="145109" y="293149"/>
                      <a:pt x="103293" y="308367"/>
                      <a:pt x="60094" y="308367"/>
                    </a:cubicBezTo>
                    <a:close/>
                  </a:path>
                </a:pathLst>
              </a:custGeom>
              <a:solidFill>
                <a:srgbClr val="C42828"/>
              </a:solidFill>
              <a:ln w="2340"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B8D0F6B9-6EC6-634C-026F-C4EC5957528B}"/>
                  </a:ext>
                </a:extLst>
              </p:cNvPr>
              <p:cNvSpPr/>
              <p:nvPr/>
            </p:nvSpPr>
            <p:spPr>
              <a:xfrm>
                <a:off x="5430049" y="3886439"/>
                <a:ext cx="73737" cy="73737"/>
              </a:xfrm>
              <a:custGeom>
                <a:avLst/>
                <a:gdLst>
                  <a:gd name="connsiteX0" fmla="*/ 36798 w 73737"/>
                  <a:gd name="connsiteY0" fmla="*/ 73737 h 73737"/>
                  <a:gd name="connsiteX1" fmla="*/ 0 w 73737"/>
                  <a:gd name="connsiteY1" fmla="*/ 36798 h 73737"/>
                  <a:gd name="connsiteX2" fmla="*/ 36939 w 73737"/>
                  <a:gd name="connsiteY2" fmla="*/ 0 h 73737"/>
                  <a:gd name="connsiteX3" fmla="*/ 73737 w 73737"/>
                  <a:gd name="connsiteY3" fmla="*/ 36892 h 73737"/>
                  <a:gd name="connsiteX4" fmla="*/ 36798 w 73737"/>
                  <a:gd name="connsiteY4" fmla="*/ 73737 h 73737"/>
                  <a:gd name="connsiteX5" fmla="*/ 36798 w 73737"/>
                  <a:gd name="connsiteY5" fmla="*/ 36116 h 73737"/>
                  <a:gd name="connsiteX6" fmla="*/ 36046 w 73737"/>
                  <a:gd name="connsiteY6" fmla="*/ 36892 h 73737"/>
                  <a:gd name="connsiteX7" fmla="*/ 36944 w 73737"/>
                  <a:gd name="connsiteY7" fmla="*/ 37522 h 73737"/>
                  <a:gd name="connsiteX8" fmla="*/ 37574 w 73737"/>
                  <a:gd name="connsiteY8" fmla="*/ 36892 h 73737"/>
                  <a:gd name="connsiteX9" fmla="*/ 36798 w 73737"/>
                  <a:gd name="connsiteY9" fmla="*/ 36116 h 7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737" h="73737">
                    <a:moveTo>
                      <a:pt x="36798" y="73737"/>
                    </a:moveTo>
                    <a:cubicBezTo>
                      <a:pt x="16436" y="73698"/>
                      <a:pt x="-40" y="57160"/>
                      <a:pt x="0" y="36798"/>
                    </a:cubicBezTo>
                    <a:cubicBezTo>
                      <a:pt x="40" y="16436"/>
                      <a:pt x="16577" y="-39"/>
                      <a:pt x="36939" y="0"/>
                    </a:cubicBezTo>
                    <a:cubicBezTo>
                      <a:pt x="57283" y="39"/>
                      <a:pt x="73749" y="16548"/>
                      <a:pt x="73737" y="36892"/>
                    </a:cubicBezTo>
                    <a:cubicBezTo>
                      <a:pt x="73711" y="57267"/>
                      <a:pt x="57172" y="73763"/>
                      <a:pt x="36798" y="73737"/>
                    </a:cubicBezTo>
                    <a:close/>
                    <a:moveTo>
                      <a:pt x="36798" y="36116"/>
                    </a:moveTo>
                    <a:cubicBezTo>
                      <a:pt x="36380" y="36129"/>
                      <a:pt x="36046" y="36472"/>
                      <a:pt x="36046" y="36892"/>
                    </a:cubicBezTo>
                    <a:cubicBezTo>
                      <a:pt x="36121" y="37314"/>
                      <a:pt x="36523" y="37596"/>
                      <a:pt x="36944" y="37522"/>
                    </a:cubicBezTo>
                    <a:cubicBezTo>
                      <a:pt x="37266" y="37465"/>
                      <a:pt x="37518" y="37213"/>
                      <a:pt x="37574" y="36892"/>
                    </a:cubicBezTo>
                    <a:cubicBezTo>
                      <a:pt x="37574" y="36463"/>
                      <a:pt x="37226" y="36116"/>
                      <a:pt x="36798" y="36116"/>
                    </a:cubicBezTo>
                    <a:close/>
                  </a:path>
                </a:pathLst>
              </a:custGeom>
              <a:solidFill>
                <a:srgbClr val="C42828"/>
              </a:solidFill>
              <a:ln w="2340" cap="flat">
                <a:noFill/>
                <a:prstDash val="solid"/>
                <a:miter/>
              </a:ln>
            </p:spPr>
            <p:txBody>
              <a:bodyPr rtlCol="0" anchor="ctr"/>
              <a:lstStyle/>
              <a:p>
                <a:endParaRPr lang="en-US"/>
              </a:p>
            </p:txBody>
          </p:sp>
          <p:grpSp>
            <p:nvGrpSpPr>
              <p:cNvPr id="84" name="Graphic 77">
                <a:extLst>
                  <a:ext uri="{FF2B5EF4-FFF2-40B4-BE49-F238E27FC236}">
                    <a16:creationId xmlns:a16="http://schemas.microsoft.com/office/drawing/2014/main" id="{B54BB8AB-379C-A15C-5E8E-36412044B731}"/>
                  </a:ext>
                </a:extLst>
              </p:cNvPr>
              <p:cNvGrpSpPr/>
              <p:nvPr/>
            </p:nvGrpSpPr>
            <p:grpSpPr>
              <a:xfrm>
                <a:off x="5255953" y="3955703"/>
                <a:ext cx="182986" cy="188345"/>
                <a:chOff x="5255953" y="3955703"/>
                <a:chExt cx="182986" cy="188345"/>
              </a:xfrm>
              <a:solidFill>
                <a:srgbClr val="EF463C"/>
              </a:solidFill>
            </p:grpSpPr>
            <p:sp>
              <p:nvSpPr>
                <p:cNvPr id="85" name="Freeform 84">
                  <a:extLst>
                    <a:ext uri="{FF2B5EF4-FFF2-40B4-BE49-F238E27FC236}">
                      <a16:creationId xmlns:a16="http://schemas.microsoft.com/office/drawing/2014/main" id="{2A0FC417-695B-750F-FE13-A8F99958B5A2}"/>
                    </a:ext>
                  </a:extLst>
                </p:cNvPr>
                <p:cNvSpPr/>
                <p:nvPr/>
              </p:nvSpPr>
              <p:spPr>
                <a:xfrm>
                  <a:off x="5309627" y="3955703"/>
                  <a:ext cx="46474" cy="69698"/>
                </a:xfrm>
                <a:custGeom>
                  <a:avLst/>
                  <a:gdLst>
                    <a:gd name="connsiteX0" fmla="*/ 27733 w 46474"/>
                    <a:gd name="connsiteY0" fmla="*/ 69699 h 69698"/>
                    <a:gd name="connsiteX1" fmla="*/ 9628 w 46474"/>
                    <a:gd name="connsiteY1" fmla="*/ 55920 h 69698"/>
                    <a:gd name="connsiteX2" fmla="*/ 434 w 46474"/>
                    <a:gd name="connsiteY2" fmla="*/ 22813 h 69698"/>
                    <a:gd name="connsiteX3" fmla="*/ 14814 w 46474"/>
                    <a:gd name="connsiteY3" fmla="*/ 433 h 69698"/>
                    <a:gd name="connsiteX4" fmla="*/ 36621 w 46474"/>
                    <a:gd name="connsiteY4" fmla="*/ 12750 h 69698"/>
                    <a:gd name="connsiteX5" fmla="*/ 45791 w 46474"/>
                    <a:gd name="connsiteY5" fmla="*/ 45856 h 69698"/>
                    <a:gd name="connsiteX6" fmla="*/ 32765 w 46474"/>
                    <a:gd name="connsiteY6" fmla="*/ 68970 h 69698"/>
                    <a:gd name="connsiteX7" fmla="*/ 27733 w 46474"/>
                    <a:gd name="connsiteY7" fmla="*/ 69699 h 6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74" h="69698">
                      <a:moveTo>
                        <a:pt x="27733" y="69699"/>
                      </a:moveTo>
                      <a:cubicBezTo>
                        <a:pt x="19289" y="69690"/>
                        <a:pt x="11887" y="64056"/>
                        <a:pt x="9628" y="55920"/>
                      </a:cubicBezTo>
                      <a:lnTo>
                        <a:pt x="434" y="22813"/>
                      </a:lnTo>
                      <a:cubicBezTo>
                        <a:pt x="-1775" y="12662"/>
                        <a:pt x="4663" y="2642"/>
                        <a:pt x="14814" y="433"/>
                      </a:cubicBezTo>
                      <a:cubicBezTo>
                        <a:pt x="24157" y="-1600"/>
                        <a:pt x="33539" y="3699"/>
                        <a:pt x="36621" y="12750"/>
                      </a:cubicBezTo>
                      <a:lnTo>
                        <a:pt x="45791" y="45856"/>
                      </a:lnTo>
                      <a:cubicBezTo>
                        <a:pt x="48547" y="55832"/>
                        <a:pt x="42726" y="66161"/>
                        <a:pt x="32765" y="68970"/>
                      </a:cubicBezTo>
                      <a:cubicBezTo>
                        <a:pt x="31127" y="69431"/>
                        <a:pt x="29435" y="69676"/>
                        <a:pt x="27733" y="69699"/>
                      </a:cubicBezTo>
                      <a:close/>
                    </a:path>
                  </a:pathLst>
                </a:custGeom>
                <a:solidFill>
                  <a:srgbClr val="EF463C"/>
                </a:solidFill>
                <a:ln w="2340"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EBB8D2D9-F3BD-6180-11FA-5DF68DC884EA}"/>
                    </a:ext>
                  </a:extLst>
                </p:cNvPr>
                <p:cNvSpPr/>
                <p:nvPr/>
              </p:nvSpPr>
              <p:spPr>
                <a:xfrm>
                  <a:off x="5351311" y="3963563"/>
                  <a:ext cx="55309" cy="66776"/>
                </a:xfrm>
                <a:custGeom>
                  <a:avLst/>
                  <a:gdLst>
                    <a:gd name="connsiteX0" fmla="*/ 18803 w 55309"/>
                    <a:gd name="connsiteY0" fmla="*/ 66777 h 66776"/>
                    <a:gd name="connsiteX1" fmla="*/ 0 w 55309"/>
                    <a:gd name="connsiteY1" fmla="*/ 47958 h 66776"/>
                    <a:gd name="connsiteX2" fmla="*/ 2743 w 55309"/>
                    <a:gd name="connsiteY2" fmla="*/ 38185 h 66776"/>
                    <a:gd name="connsiteX3" fmla="*/ 20637 w 55309"/>
                    <a:gd name="connsiteY3" fmla="*/ 8699 h 66776"/>
                    <a:gd name="connsiteX4" fmla="*/ 46612 w 55309"/>
                    <a:gd name="connsiteY4" fmla="*/ 2952 h 66776"/>
                    <a:gd name="connsiteX5" fmla="*/ 52803 w 55309"/>
                    <a:gd name="connsiteY5" fmla="*/ 28192 h 66776"/>
                    <a:gd name="connsiteX6" fmla="*/ 34909 w 55309"/>
                    <a:gd name="connsiteY6" fmla="*/ 57724 h 66776"/>
                    <a:gd name="connsiteX7" fmla="*/ 18803 w 55309"/>
                    <a:gd name="connsiteY7" fmla="*/ 66777 h 6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09" h="66776">
                      <a:moveTo>
                        <a:pt x="18803" y="66777"/>
                      </a:moveTo>
                      <a:cubicBezTo>
                        <a:pt x="8414" y="66773"/>
                        <a:pt x="-4" y="58347"/>
                        <a:pt x="0" y="47958"/>
                      </a:cubicBezTo>
                      <a:cubicBezTo>
                        <a:pt x="1" y="44511"/>
                        <a:pt x="950" y="41130"/>
                        <a:pt x="2743" y="38185"/>
                      </a:cubicBezTo>
                      <a:lnTo>
                        <a:pt x="20637" y="8699"/>
                      </a:lnTo>
                      <a:cubicBezTo>
                        <a:pt x="26224" y="-60"/>
                        <a:pt x="37851" y="-2633"/>
                        <a:pt x="46612" y="2952"/>
                      </a:cubicBezTo>
                      <a:cubicBezTo>
                        <a:pt x="55088" y="8359"/>
                        <a:pt x="57816" y="19476"/>
                        <a:pt x="52803" y="28192"/>
                      </a:cubicBezTo>
                      <a:lnTo>
                        <a:pt x="34909" y="57724"/>
                      </a:lnTo>
                      <a:cubicBezTo>
                        <a:pt x="31495" y="63352"/>
                        <a:pt x="25386" y="66785"/>
                        <a:pt x="18803" y="66777"/>
                      </a:cubicBezTo>
                      <a:close/>
                    </a:path>
                  </a:pathLst>
                </a:custGeom>
                <a:solidFill>
                  <a:srgbClr val="EF463C"/>
                </a:solidFill>
                <a:ln w="2340"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5A68685B-A800-E0AB-F4EB-7546092B5173}"/>
                    </a:ext>
                  </a:extLst>
                </p:cNvPr>
                <p:cNvSpPr/>
                <p:nvPr/>
              </p:nvSpPr>
              <p:spPr>
                <a:xfrm>
                  <a:off x="5375797" y="4014466"/>
                  <a:ext cx="63141" cy="42797"/>
                </a:xfrm>
                <a:custGeom>
                  <a:avLst/>
                  <a:gdLst>
                    <a:gd name="connsiteX0" fmla="*/ 19029 w 63141"/>
                    <a:gd name="connsiteY0" fmla="*/ 42796 h 42797"/>
                    <a:gd name="connsiteX1" fmla="*/ 1 w 63141"/>
                    <a:gd name="connsiteY1" fmla="*/ 24205 h 42797"/>
                    <a:gd name="connsiteX2" fmla="*/ 15314 w 63141"/>
                    <a:gd name="connsiteY2" fmla="*/ 5504 h 42797"/>
                    <a:gd name="connsiteX3" fmla="*/ 40567 w 63141"/>
                    <a:gd name="connsiteY3" fmla="*/ 378 h 42797"/>
                    <a:gd name="connsiteX4" fmla="*/ 62763 w 63141"/>
                    <a:gd name="connsiteY4" fmla="*/ 15098 h 42797"/>
                    <a:gd name="connsiteX5" fmla="*/ 48044 w 63141"/>
                    <a:gd name="connsiteY5" fmla="*/ 37294 h 42797"/>
                    <a:gd name="connsiteX6" fmla="*/ 22791 w 63141"/>
                    <a:gd name="connsiteY6" fmla="*/ 42420 h 42797"/>
                    <a:gd name="connsiteX7" fmla="*/ 19029 w 63141"/>
                    <a:gd name="connsiteY7" fmla="*/ 42796 h 42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41" h="42797">
                      <a:moveTo>
                        <a:pt x="19029" y="42796"/>
                      </a:moveTo>
                      <a:cubicBezTo>
                        <a:pt x="8640" y="42917"/>
                        <a:pt x="122" y="34593"/>
                        <a:pt x="1" y="24205"/>
                      </a:cubicBezTo>
                      <a:cubicBezTo>
                        <a:pt x="-105" y="15083"/>
                        <a:pt x="6350" y="7200"/>
                        <a:pt x="15314" y="5504"/>
                      </a:cubicBezTo>
                      <a:lnTo>
                        <a:pt x="40567" y="378"/>
                      </a:lnTo>
                      <a:cubicBezTo>
                        <a:pt x="50760" y="-1686"/>
                        <a:pt x="60699" y="4904"/>
                        <a:pt x="62763" y="15098"/>
                      </a:cubicBezTo>
                      <a:cubicBezTo>
                        <a:pt x="64827" y="25292"/>
                        <a:pt x="58237" y="35229"/>
                        <a:pt x="48044" y="37294"/>
                      </a:cubicBezTo>
                      <a:lnTo>
                        <a:pt x="22791" y="42420"/>
                      </a:lnTo>
                      <a:cubicBezTo>
                        <a:pt x="21552" y="42671"/>
                        <a:pt x="20291" y="42797"/>
                        <a:pt x="19029" y="42796"/>
                      </a:cubicBezTo>
                      <a:close/>
                    </a:path>
                  </a:pathLst>
                </a:custGeom>
                <a:solidFill>
                  <a:srgbClr val="EF463C"/>
                </a:solidFill>
                <a:ln w="2340"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0A2C4749-A386-540E-86BB-55B398985B59}"/>
                    </a:ext>
                  </a:extLst>
                </p:cNvPr>
                <p:cNvSpPr/>
                <p:nvPr/>
              </p:nvSpPr>
              <p:spPr>
                <a:xfrm>
                  <a:off x="5368638" y="4054246"/>
                  <a:ext cx="63876" cy="53474"/>
                </a:xfrm>
                <a:custGeom>
                  <a:avLst/>
                  <a:gdLst>
                    <a:gd name="connsiteX0" fmla="*/ 45022 w 63876"/>
                    <a:gd name="connsiteY0" fmla="*/ 53475 h 53474"/>
                    <a:gd name="connsiteX1" fmla="*/ 35311 w 63876"/>
                    <a:gd name="connsiteY1" fmla="*/ 50771 h 53474"/>
                    <a:gd name="connsiteX2" fmla="*/ 9094 w 63876"/>
                    <a:gd name="connsiteY2" fmla="*/ 34923 h 53474"/>
                    <a:gd name="connsiteX3" fmla="*/ 2710 w 63876"/>
                    <a:gd name="connsiteY3" fmla="*/ 9094 h 53474"/>
                    <a:gd name="connsiteX4" fmla="*/ 28539 w 63876"/>
                    <a:gd name="connsiteY4" fmla="*/ 2710 h 53474"/>
                    <a:gd name="connsiteX5" fmla="*/ 54780 w 63876"/>
                    <a:gd name="connsiteY5" fmla="*/ 18558 h 53474"/>
                    <a:gd name="connsiteX6" fmla="*/ 61171 w 63876"/>
                    <a:gd name="connsiteY6" fmla="*/ 44380 h 53474"/>
                    <a:gd name="connsiteX7" fmla="*/ 45022 w 63876"/>
                    <a:gd name="connsiteY7" fmla="*/ 53475 h 53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876" h="53474">
                      <a:moveTo>
                        <a:pt x="45022" y="53475"/>
                      </a:moveTo>
                      <a:cubicBezTo>
                        <a:pt x="41598" y="53475"/>
                        <a:pt x="38241" y="52539"/>
                        <a:pt x="35311" y="50771"/>
                      </a:cubicBezTo>
                      <a:lnTo>
                        <a:pt x="9094" y="34923"/>
                      </a:lnTo>
                      <a:cubicBezTo>
                        <a:pt x="198" y="29552"/>
                        <a:pt x="-2660" y="17989"/>
                        <a:pt x="2710" y="9094"/>
                      </a:cubicBezTo>
                      <a:cubicBezTo>
                        <a:pt x="8080" y="198"/>
                        <a:pt x="19644" y="-2660"/>
                        <a:pt x="28539" y="2710"/>
                      </a:cubicBezTo>
                      <a:lnTo>
                        <a:pt x="54780" y="18558"/>
                      </a:lnTo>
                      <a:cubicBezTo>
                        <a:pt x="63675" y="23924"/>
                        <a:pt x="66536" y="35485"/>
                        <a:pt x="61171" y="44380"/>
                      </a:cubicBezTo>
                      <a:cubicBezTo>
                        <a:pt x="57757" y="50037"/>
                        <a:pt x="51627" y="53489"/>
                        <a:pt x="45022" y="53475"/>
                      </a:cubicBezTo>
                      <a:close/>
                    </a:path>
                  </a:pathLst>
                </a:custGeom>
                <a:solidFill>
                  <a:srgbClr val="EF463C"/>
                </a:solidFill>
                <a:ln w="2340"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27598B80-A069-4DA6-F6C8-B7D98007AD22}"/>
                    </a:ext>
                  </a:extLst>
                </p:cNvPr>
                <p:cNvSpPr/>
                <p:nvPr/>
              </p:nvSpPr>
              <p:spPr>
                <a:xfrm>
                  <a:off x="5337584" y="4081669"/>
                  <a:ext cx="43619" cy="62379"/>
                </a:xfrm>
                <a:custGeom>
                  <a:avLst/>
                  <a:gdLst>
                    <a:gd name="connsiteX0" fmla="*/ 24794 w 43619"/>
                    <a:gd name="connsiteY0" fmla="*/ 62380 h 62379"/>
                    <a:gd name="connsiteX1" fmla="*/ 6524 w 43619"/>
                    <a:gd name="connsiteY1" fmla="*/ 47990 h 62379"/>
                    <a:gd name="connsiteX2" fmla="*/ 528 w 43619"/>
                    <a:gd name="connsiteY2" fmla="*/ 23230 h 62379"/>
                    <a:gd name="connsiteX3" fmla="*/ 14413 w 43619"/>
                    <a:gd name="connsiteY3" fmla="*/ 528 h 62379"/>
                    <a:gd name="connsiteX4" fmla="*/ 37115 w 43619"/>
                    <a:gd name="connsiteY4" fmla="*/ 14413 h 62379"/>
                    <a:gd name="connsiteX5" fmla="*/ 43087 w 43619"/>
                    <a:gd name="connsiteY5" fmla="*/ 39149 h 62379"/>
                    <a:gd name="connsiteX6" fmla="*/ 29232 w 43619"/>
                    <a:gd name="connsiteY6" fmla="*/ 61858 h 62379"/>
                    <a:gd name="connsiteX7" fmla="*/ 29214 w 43619"/>
                    <a:gd name="connsiteY7" fmla="*/ 61863 h 62379"/>
                    <a:gd name="connsiteX8" fmla="*/ 24794 w 43619"/>
                    <a:gd name="connsiteY8" fmla="*/ 62380 h 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19" h="62379">
                      <a:moveTo>
                        <a:pt x="24794" y="62380"/>
                      </a:moveTo>
                      <a:cubicBezTo>
                        <a:pt x="16113" y="62373"/>
                        <a:pt x="8564" y="56426"/>
                        <a:pt x="6524" y="47990"/>
                      </a:cubicBezTo>
                      <a:lnTo>
                        <a:pt x="528" y="23230"/>
                      </a:lnTo>
                      <a:cubicBezTo>
                        <a:pt x="-1907" y="13127"/>
                        <a:pt x="4309" y="2964"/>
                        <a:pt x="14413" y="528"/>
                      </a:cubicBezTo>
                      <a:cubicBezTo>
                        <a:pt x="24516" y="-1907"/>
                        <a:pt x="34680" y="4309"/>
                        <a:pt x="37115" y="14413"/>
                      </a:cubicBezTo>
                      <a:lnTo>
                        <a:pt x="43087" y="39149"/>
                      </a:lnTo>
                      <a:cubicBezTo>
                        <a:pt x="45532" y="49245"/>
                        <a:pt x="39329" y="59412"/>
                        <a:pt x="29232" y="61858"/>
                      </a:cubicBezTo>
                      <a:cubicBezTo>
                        <a:pt x="29226" y="61860"/>
                        <a:pt x="29220" y="61860"/>
                        <a:pt x="29214" y="61863"/>
                      </a:cubicBezTo>
                      <a:cubicBezTo>
                        <a:pt x="27766" y="62206"/>
                        <a:pt x="26282" y="62380"/>
                        <a:pt x="24794" y="62380"/>
                      </a:cubicBezTo>
                      <a:close/>
                    </a:path>
                  </a:pathLst>
                </a:custGeom>
                <a:solidFill>
                  <a:srgbClr val="EF463C"/>
                </a:solidFill>
                <a:ln w="2340"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99BD890C-6001-9335-EA1C-2108E55AC30C}"/>
                    </a:ext>
                  </a:extLst>
                </p:cNvPr>
                <p:cNvSpPr/>
                <p:nvPr/>
              </p:nvSpPr>
              <p:spPr>
                <a:xfrm>
                  <a:off x="5288048" y="4072118"/>
                  <a:ext cx="52660" cy="63396"/>
                </a:xfrm>
                <a:custGeom>
                  <a:avLst/>
                  <a:gdLst>
                    <a:gd name="connsiteX0" fmla="*/ 18744 w 52660"/>
                    <a:gd name="connsiteY0" fmla="*/ 63396 h 63396"/>
                    <a:gd name="connsiteX1" fmla="*/ 0 w 52660"/>
                    <a:gd name="connsiteY1" fmla="*/ 44520 h 63396"/>
                    <a:gd name="connsiteX2" fmla="*/ 2520 w 52660"/>
                    <a:gd name="connsiteY2" fmla="*/ 35180 h 63396"/>
                    <a:gd name="connsiteX3" fmla="*/ 17475 w 52660"/>
                    <a:gd name="connsiteY3" fmla="*/ 9551 h 63396"/>
                    <a:gd name="connsiteX4" fmla="*/ 43109 w 52660"/>
                    <a:gd name="connsiteY4" fmla="*/ 2442 h 63396"/>
                    <a:gd name="connsiteX5" fmla="*/ 50218 w 52660"/>
                    <a:gd name="connsiteY5" fmla="*/ 28077 h 63396"/>
                    <a:gd name="connsiteX6" fmla="*/ 49970 w 52660"/>
                    <a:gd name="connsiteY6" fmla="*/ 28503 h 63396"/>
                    <a:gd name="connsiteX7" fmla="*/ 35015 w 52660"/>
                    <a:gd name="connsiteY7" fmla="*/ 54155 h 63396"/>
                    <a:gd name="connsiteX8" fmla="*/ 18744 w 52660"/>
                    <a:gd name="connsiteY8" fmla="*/ 63396 h 63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60" h="63396">
                      <a:moveTo>
                        <a:pt x="18744" y="63396"/>
                      </a:moveTo>
                      <a:cubicBezTo>
                        <a:pt x="8356" y="63358"/>
                        <a:pt x="-36" y="54908"/>
                        <a:pt x="0" y="44520"/>
                      </a:cubicBezTo>
                      <a:cubicBezTo>
                        <a:pt x="12" y="41240"/>
                        <a:pt x="880" y="38021"/>
                        <a:pt x="2520" y="35180"/>
                      </a:cubicBezTo>
                      <a:lnTo>
                        <a:pt x="17475" y="9551"/>
                      </a:lnTo>
                      <a:cubicBezTo>
                        <a:pt x="22590" y="509"/>
                        <a:pt x="34067" y="-2674"/>
                        <a:pt x="43109" y="2442"/>
                      </a:cubicBezTo>
                      <a:cubicBezTo>
                        <a:pt x="52151" y="7557"/>
                        <a:pt x="55334" y="19034"/>
                        <a:pt x="50218" y="28077"/>
                      </a:cubicBezTo>
                      <a:cubicBezTo>
                        <a:pt x="50137" y="28220"/>
                        <a:pt x="50054" y="28362"/>
                        <a:pt x="49970" y="28503"/>
                      </a:cubicBezTo>
                      <a:lnTo>
                        <a:pt x="35015" y="54155"/>
                      </a:lnTo>
                      <a:cubicBezTo>
                        <a:pt x="31617" y="59907"/>
                        <a:pt x="25424" y="63424"/>
                        <a:pt x="18744" y="63396"/>
                      </a:cubicBezTo>
                      <a:close/>
                    </a:path>
                  </a:pathLst>
                </a:custGeom>
                <a:solidFill>
                  <a:srgbClr val="EF463C"/>
                </a:solidFill>
                <a:ln w="2340"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D9823CE5-587F-D6F9-F371-7F40FC138FD8}"/>
                    </a:ext>
                  </a:extLst>
                </p:cNvPr>
                <p:cNvSpPr/>
                <p:nvPr/>
              </p:nvSpPr>
              <p:spPr>
                <a:xfrm>
                  <a:off x="5255953" y="4041034"/>
                  <a:ext cx="65854" cy="45318"/>
                </a:xfrm>
                <a:custGeom>
                  <a:avLst/>
                  <a:gdLst>
                    <a:gd name="connsiteX0" fmla="*/ 18792 w 65854"/>
                    <a:gd name="connsiteY0" fmla="*/ 45313 h 45318"/>
                    <a:gd name="connsiteX1" fmla="*/ 0 w 65854"/>
                    <a:gd name="connsiteY1" fmla="*/ 26484 h 45318"/>
                    <a:gd name="connsiteX2" fmla="*/ 13877 w 65854"/>
                    <a:gd name="connsiteY2" fmla="*/ 8351 h 45318"/>
                    <a:gd name="connsiteX3" fmla="*/ 41858 w 65854"/>
                    <a:gd name="connsiteY3" fmla="*/ 732 h 45318"/>
                    <a:gd name="connsiteX4" fmla="*/ 65122 w 65854"/>
                    <a:gd name="connsiteY4" fmla="*/ 13635 h 45318"/>
                    <a:gd name="connsiteX5" fmla="*/ 52219 w 65854"/>
                    <a:gd name="connsiteY5" fmla="*/ 36899 h 45318"/>
                    <a:gd name="connsiteX6" fmla="*/ 51710 w 65854"/>
                    <a:gd name="connsiteY6" fmla="*/ 37037 h 45318"/>
                    <a:gd name="connsiteX7" fmla="*/ 23729 w 65854"/>
                    <a:gd name="connsiteY7" fmla="*/ 44772 h 45318"/>
                    <a:gd name="connsiteX8" fmla="*/ 18792 w 65854"/>
                    <a:gd name="connsiteY8" fmla="*/ 45313 h 4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54" h="45318">
                      <a:moveTo>
                        <a:pt x="18792" y="45313"/>
                      </a:moveTo>
                      <a:cubicBezTo>
                        <a:pt x="8403" y="45304"/>
                        <a:pt x="-10" y="36873"/>
                        <a:pt x="0" y="26484"/>
                      </a:cubicBezTo>
                      <a:cubicBezTo>
                        <a:pt x="8" y="18002"/>
                        <a:pt x="5692" y="10575"/>
                        <a:pt x="13877" y="8351"/>
                      </a:cubicBezTo>
                      <a:lnTo>
                        <a:pt x="41858" y="732"/>
                      </a:lnTo>
                      <a:cubicBezTo>
                        <a:pt x="51845" y="-2129"/>
                        <a:pt x="62260" y="3648"/>
                        <a:pt x="65122" y="13635"/>
                      </a:cubicBezTo>
                      <a:cubicBezTo>
                        <a:pt x="67983" y="23622"/>
                        <a:pt x="62206" y="34037"/>
                        <a:pt x="52219" y="36899"/>
                      </a:cubicBezTo>
                      <a:cubicBezTo>
                        <a:pt x="52050" y="36947"/>
                        <a:pt x="51880" y="36993"/>
                        <a:pt x="51710" y="37037"/>
                      </a:cubicBezTo>
                      <a:lnTo>
                        <a:pt x="23729" y="44772"/>
                      </a:lnTo>
                      <a:cubicBezTo>
                        <a:pt x="22115" y="45170"/>
                        <a:pt x="20454" y="45351"/>
                        <a:pt x="18792" y="45313"/>
                      </a:cubicBezTo>
                      <a:close/>
                    </a:path>
                  </a:pathLst>
                </a:custGeom>
                <a:solidFill>
                  <a:srgbClr val="EF463C"/>
                </a:solidFill>
                <a:ln w="2340"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7DE48A9B-8218-5AAA-4DDA-F8F519866DBF}"/>
                    </a:ext>
                  </a:extLst>
                </p:cNvPr>
                <p:cNvSpPr/>
                <p:nvPr/>
              </p:nvSpPr>
              <p:spPr>
                <a:xfrm>
                  <a:off x="5262460" y="3988864"/>
                  <a:ext cx="64481" cy="55136"/>
                </a:xfrm>
                <a:custGeom>
                  <a:avLst/>
                  <a:gdLst>
                    <a:gd name="connsiteX0" fmla="*/ 45532 w 64481"/>
                    <a:gd name="connsiteY0" fmla="*/ 55137 h 55136"/>
                    <a:gd name="connsiteX1" fmla="*/ 35280 w 64481"/>
                    <a:gd name="connsiteY1" fmla="*/ 52080 h 55136"/>
                    <a:gd name="connsiteX2" fmla="*/ 8545 w 64481"/>
                    <a:gd name="connsiteY2" fmla="*/ 34586 h 55136"/>
                    <a:gd name="connsiteX3" fmla="*/ 3055 w 64481"/>
                    <a:gd name="connsiteY3" fmla="*/ 8545 h 55136"/>
                    <a:gd name="connsiteX4" fmla="*/ 29096 w 64481"/>
                    <a:gd name="connsiteY4" fmla="*/ 3055 h 55136"/>
                    <a:gd name="connsiteX5" fmla="*/ 55948 w 64481"/>
                    <a:gd name="connsiteY5" fmla="*/ 20572 h 55136"/>
                    <a:gd name="connsiteX6" fmla="*/ 61423 w 64481"/>
                    <a:gd name="connsiteY6" fmla="*/ 46605 h 55136"/>
                    <a:gd name="connsiteX7" fmla="*/ 45649 w 64481"/>
                    <a:gd name="connsiteY7" fmla="*/ 55137 h 5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481" h="55136">
                      <a:moveTo>
                        <a:pt x="45532" y="55137"/>
                      </a:moveTo>
                      <a:cubicBezTo>
                        <a:pt x="41891" y="55132"/>
                        <a:pt x="38329" y="54070"/>
                        <a:pt x="35280" y="52080"/>
                      </a:cubicBezTo>
                      <a:lnTo>
                        <a:pt x="8545" y="34586"/>
                      </a:lnTo>
                      <a:cubicBezTo>
                        <a:pt x="-162" y="28911"/>
                        <a:pt x="-2620" y="17253"/>
                        <a:pt x="3055" y="8545"/>
                      </a:cubicBezTo>
                      <a:cubicBezTo>
                        <a:pt x="8730" y="-162"/>
                        <a:pt x="20389" y="-2620"/>
                        <a:pt x="29096" y="3055"/>
                      </a:cubicBezTo>
                      <a:lnTo>
                        <a:pt x="55948" y="20572"/>
                      </a:lnTo>
                      <a:cubicBezTo>
                        <a:pt x="64648" y="26249"/>
                        <a:pt x="67100" y="37904"/>
                        <a:pt x="61423" y="46605"/>
                      </a:cubicBezTo>
                      <a:cubicBezTo>
                        <a:pt x="57946" y="51933"/>
                        <a:pt x="52012" y="55144"/>
                        <a:pt x="45649" y="55137"/>
                      </a:cubicBezTo>
                      <a:close/>
                    </a:path>
                  </a:pathLst>
                </a:custGeom>
                <a:solidFill>
                  <a:srgbClr val="EF463C"/>
                </a:solidFill>
                <a:ln w="2340"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B7BBEC49-D9CE-342A-2CBB-2FA08EAAF691}"/>
                    </a:ext>
                  </a:extLst>
                </p:cNvPr>
                <p:cNvSpPr/>
                <p:nvPr/>
              </p:nvSpPr>
              <p:spPr>
                <a:xfrm>
                  <a:off x="5283545" y="3986558"/>
                  <a:ext cx="128383" cy="128381"/>
                </a:xfrm>
                <a:custGeom>
                  <a:avLst/>
                  <a:gdLst>
                    <a:gd name="connsiteX0" fmla="*/ 64208 w 128383"/>
                    <a:gd name="connsiteY0" fmla="*/ 128382 h 128381"/>
                    <a:gd name="connsiteX1" fmla="*/ 0 w 128383"/>
                    <a:gd name="connsiteY1" fmla="*/ 64208 h 128381"/>
                    <a:gd name="connsiteX2" fmla="*/ 64174 w 128383"/>
                    <a:gd name="connsiteY2" fmla="*/ 0 h 128381"/>
                    <a:gd name="connsiteX3" fmla="*/ 126682 w 128383"/>
                    <a:gd name="connsiteY3" fmla="*/ 49519 h 128381"/>
                    <a:gd name="connsiteX4" fmla="*/ 126682 w 128383"/>
                    <a:gd name="connsiteY4" fmla="*/ 49519 h 128381"/>
                    <a:gd name="connsiteX5" fmla="*/ 78757 w 128383"/>
                    <a:gd name="connsiteY5" fmla="*/ 126696 h 128381"/>
                    <a:gd name="connsiteX6" fmla="*/ 64208 w 128383"/>
                    <a:gd name="connsiteY6" fmla="*/ 128382 h 128381"/>
                    <a:gd name="connsiteX7" fmla="*/ 64208 w 128383"/>
                    <a:gd name="connsiteY7" fmla="*/ 37621 h 128381"/>
                    <a:gd name="connsiteX8" fmla="*/ 58118 w 128383"/>
                    <a:gd name="connsiteY8" fmla="*/ 38326 h 128381"/>
                    <a:gd name="connsiteX9" fmla="*/ 38332 w 128383"/>
                    <a:gd name="connsiteY9" fmla="*/ 70269 h 128381"/>
                    <a:gd name="connsiteX10" fmla="*/ 70274 w 128383"/>
                    <a:gd name="connsiteY10" fmla="*/ 90055 h 128381"/>
                    <a:gd name="connsiteX11" fmla="*/ 90058 w 128383"/>
                    <a:gd name="connsiteY11" fmla="*/ 58188 h 128381"/>
                    <a:gd name="connsiteX12" fmla="*/ 90049 w 128383"/>
                    <a:gd name="connsiteY12" fmla="*/ 58148 h 128381"/>
                    <a:gd name="connsiteX13" fmla="*/ 90049 w 128383"/>
                    <a:gd name="connsiteY13" fmla="*/ 58148 h 128381"/>
                    <a:gd name="connsiteX14" fmla="*/ 64208 w 128383"/>
                    <a:gd name="connsiteY14" fmla="*/ 37621 h 12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383" h="128381">
                      <a:moveTo>
                        <a:pt x="64208" y="128382"/>
                      </a:moveTo>
                      <a:cubicBezTo>
                        <a:pt x="28756" y="128391"/>
                        <a:pt x="9" y="99660"/>
                        <a:pt x="0" y="64208"/>
                      </a:cubicBezTo>
                      <a:cubicBezTo>
                        <a:pt x="-9" y="28756"/>
                        <a:pt x="28722" y="9"/>
                        <a:pt x="64174" y="0"/>
                      </a:cubicBezTo>
                      <a:cubicBezTo>
                        <a:pt x="93980" y="-8"/>
                        <a:pt x="119871" y="20502"/>
                        <a:pt x="126682" y="49519"/>
                      </a:cubicBezTo>
                      <a:lnTo>
                        <a:pt x="126682" y="49519"/>
                      </a:lnTo>
                      <a:cubicBezTo>
                        <a:pt x="134759" y="84065"/>
                        <a:pt x="113303" y="118617"/>
                        <a:pt x="78757" y="126696"/>
                      </a:cubicBezTo>
                      <a:cubicBezTo>
                        <a:pt x="73987" y="127810"/>
                        <a:pt x="69106" y="128377"/>
                        <a:pt x="64208" y="128382"/>
                      </a:cubicBezTo>
                      <a:close/>
                      <a:moveTo>
                        <a:pt x="64208" y="37621"/>
                      </a:moveTo>
                      <a:cubicBezTo>
                        <a:pt x="62158" y="37626"/>
                        <a:pt x="60115" y="37863"/>
                        <a:pt x="58118" y="38326"/>
                      </a:cubicBezTo>
                      <a:cubicBezTo>
                        <a:pt x="43834" y="41683"/>
                        <a:pt x="34975" y="55985"/>
                        <a:pt x="38332" y="70269"/>
                      </a:cubicBezTo>
                      <a:cubicBezTo>
                        <a:pt x="41689" y="84553"/>
                        <a:pt x="55990" y="93413"/>
                        <a:pt x="70274" y="90055"/>
                      </a:cubicBezTo>
                      <a:cubicBezTo>
                        <a:pt x="84538" y="86719"/>
                        <a:pt x="93395" y="72451"/>
                        <a:pt x="90058" y="58188"/>
                      </a:cubicBezTo>
                      <a:cubicBezTo>
                        <a:pt x="90055" y="58175"/>
                        <a:pt x="90052" y="58161"/>
                        <a:pt x="90049" y="58148"/>
                      </a:cubicBezTo>
                      <a:lnTo>
                        <a:pt x="90049" y="58148"/>
                      </a:lnTo>
                      <a:cubicBezTo>
                        <a:pt x="87236" y="46142"/>
                        <a:pt x="76539" y="37645"/>
                        <a:pt x="64208" y="37621"/>
                      </a:cubicBezTo>
                      <a:close/>
                    </a:path>
                  </a:pathLst>
                </a:custGeom>
                <a:solidFill>
                  <a:srgbClr val="EF463C"/>
                </a:solidFill>
                <a:ln w="2340" cap="flat">
                  <a:noFill/>
                  <a:prstDash val="solid"/>
                  <a:miter/>
                </a:ln>
              </p:spPr>
              <p:txBody>
                <a:bodyPr rtlCol="0" anchor="ctr"/>
                <a:lstStyle/>
                <a:p>
                  <a:endParaRPr lang="en-US"/>
                </a:p>
              </p:txBody>
            </p:sp>
          </p:grpSp>
        </p:grpSp>
        <p:grpSp>
          <p:nvGrpSpPr>
            <p:cNvPr id="103" name="Group 102">
              <a:extLst>
                <a:ext uri="{FF2B5EF4-FFF2-40B4-BE49-F238E27FC236}">
                  <a16:creationId xmlns:a16="http://schemas.microsoft.com/office/drawing/2014/main" id="{C1B49589-7A00-C6C5-A9A6-44C6B2BEBEF4}"/>
                </a:ext>
              </a:extLst>
            </p:cNvPr>
            <p:cNvGrpSpPr/>
            <p:nvPr/>
          </p:nvGrpSpPr>
          <p:grpSpPr>
            <a:xfrm>
              <a:off x="9033714" y="2823997"/>
              <a:ext cx="390872" cy="353351"/>
              <a:chOff x="9033714" y="3872641"/>
              <a:chExt cx="390872" cy="353351"/>
            </a:xfrm>
          </p:grpSpPr>
          <p:grpSp>
            <p:nvGrpSpPr>
              <p:cNvPr id="98" name="Graphic 95">
                <a:extLst>
                  <a:ext uri="{FF2B5EF4-FFF2-40B4-BE49-F238E27FC236}">
                    <a16:creationId xmlns:a16="http://schemas.microsoft.com/office/drawing/2014/main" id="{D9C53AB1-AFC4-6F1B-8BD9-FEE99CB8B028}"/>
                  </a:ext>
                </a:extLst>
              </p:cNvPr>
              <p:cNvGrpSpPr/>
              <p:nvPr/>
            </p:nvGrpSpPr>
            <p:grpSpPr>
              <a:xfrm>
                <a:off x="9145762" y="3933418"/>
                <a:ext cx="207339" cy="253824"/>
                <a:chOff x="9145762" y="3933418"/>
                <a:chExt cx="207339" cy="253824"/>
              </a:xfrm>
              <a:solidFill>
                <a:srgbClr val="EF463C"/>
              </a:solidFill>
            </p:grpSpPr>
            <p:sp>
              <p:nvSpPr>
                <p:cNvPr id="99" name="Freeform 98">
                  <a:extLst>
                    <a:ext uri="{FF2B5EF4-FFF2-40B4-BE49-F238E27FC236}">
                      <a16:creationId xmlns:a16="http://schemas.microsoft.com/office/drawing/2014/main" id="{0C481477-0D81-99E5-B9EE-FCD2E37BB2C4}"/>
                    </a:ext>
                  </a:extLst>
                </p:cNvPr>
                <p:cNvSpPr/>
                <p:nvPr/>
              </p:nvSpPr>
              <p:spPr>
                <a:xfrm>
                  <a:off x="9187839" y="3933418"/>
                  <a:ext cx="122973" cy="122973"/>
                </a:xfrm>
                <a:custGeom>
                  <a:avLst/>
                  <a:gdLst>
                    <a:gd name="connsiteX0" fmla="*/ 61510 w 122973"/>
                    <a:gd name="connsiteY0" fmla="*/ 122974 h 122973"/>
                    <a:gd name="connsiteX1" fmla="*/ 0 w 122973"/>
                    <a:gd name="connsiteY1" fmla="*/ 61510 h 122973"/>
                    <a:gd name="connsiteX2" fmla="*/ 61463 w 122973"/>
                    <a:gd name="connsiteY2" fmla="*/ 0 h 122973"/>
                    <a:gd name="connsiteX3" fmla="*/ 122974 w 122973"/>
                    <a:gd name="connsiteY3" fmla="*/ 61463 h 122973"/>
                    <a:gd name="connsiteX4" fmla="*/ 122974 w 122973"/>
                    <a:gd name="connsiteY4" fmla="*/ 61487 h 122973"/>
                    <a:gd name="connsiteX5" fmla="*/ 61510 w 122973"/>
                    <a:gd name="connsiteY5" fmla="*/ 122974 h 122973"/>
                    <a:gd name="connsiteX6" fmla="*/ 61510 w 122973"/>
                    <a:gd name="connsiteY6" fmla="*/ 37645 h 122973"/>
                    <a:gd name="connsiteX7" fmla="*/ 37621 w 122973"/>
                    <a:gd name="connsiteY7" fmla="*/ 61487 h 122973"/>
                    <a:gd name="connsiteX8" fmla="*/ 61463 w 122973"/>
                    <a:gd name="connsiteY8" fmla="*/ 85376 h 122973"/>
                    <a:gd name="connsiteX9" fmla="*/ 85353 w 122973"/>
                    <a:gd name="connsiteY9" fmla="*/ 61534 h 122973"/>
                    <a:gd name="connsiteX10" fmla="*/ 85353 w 122973"/>
                    <a:gd name="connsiteY10" fmla="*/ 61487 h 122973"/>
                    <a:gd name="connsiteX11" fmla="*/ 61510 w 122973"/>
                    <a:gd name="connsiteY11" fmla="*/ 37645 h 122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973" h="122973">
                      <a:moveTo>
                        <a:pt x="61510" y="122974"/>
                      </a:moveTo>
                      <a:cubicBezTo>
                        <a:pt x="27552" y="122987"/>
                        <a:pt x="13" y="95469"/>
                        <a:pt x="0" y="61510"/>
                      </a:cubicBezTo>
                      <a:cubicBezTo>
                        <a:pt x="-13" y="27552"/>
                        <a:pt x="27505" y="13"/>
                        <a:pt x="61463" y="0"/>
                      </a:cubicBezTo>
                      <a:cubicBezTo>
                        <a:pt x="95421" y="-13"/>
                        <a:pt x="122960" y="27505"/>
                        <a:pt x="122974" y="61463"/>
                      </a:cubicBezTo>
                      <a:cubicBezTo>
                        <a:pt x="122974" y="61471"/>
                        <a:pt x="122974" y="61479"/>
                        <a:pt x="122974" y="61487"/>
                      </a:cubicBezTo>
                      <a:cubicBezTo>
                        <a:pt x="122948" y="95425"/>
                        <a:pt x="95449" y="122935"/>
                        <a:pt x="61510" y="122974"/>
                      </a:cubicBezTo>
                      <a:close/>
                      <a:moveTo>
                        <a:pt x="61510" y="37645"/>
                      </a:moveTo>
                      <a:cubicBezTo>
                        <a:pt x="48330" y="37632"/>
                        <a:pt x="37634" y="48306"/>
                        <a:pt x="37621" y="61487"/>
                      </a:cubicBezTo>
                      <a:cubicBezTo>
                        <a:pt x="37608" y="74668"/>
                        <a:pt x="48283" y="85363"/>
                        <a:pt x="61463" y="85376"/>
                      </a:cubicBezTo>
                      <a:cubicBezTo>
                        <a:pt x="74645" y="85389"/>
                        <a:pt x="85339" y="74715"/>
                        <a:pt x="85353" y="61534"/>
                      </a:cubicBezTo>
                      <a:cubicBezTo>
                        <a:pt x="85353" y="61518"/>
                        <a:pt x="85353" y="61503"/>
                        <a:pt x="85353" y="61487"/>
                      </a:cubicBezTo>
                      <a:cubicBezTo>
                        <a:pt x="85339" y="48324"/>
                        <a:pt x="74673" y="37657"/>
                        <a:pt x="61510" y="37645"/>
                      </a:cubicBezTo>
                      <a:close/>
                    </a:path>
                  </a:pathLst>
                </a:custGeom>
                <a:solidFill>
                  <a:srgbClr val="EF463C"/>
                </a:solidFill>
                <a:ln w="2340"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A9EB6C18-94EF-0E75-0FA6-3B3EC26A6771}"/>
                    </a:ext>
                  </a:extLst>
                </p:cNvPr>
                <p:cNvSpPr/>
                <p:nvPr/>
              </p:nvSpPr>
              <p:spPr>
                <a:xfrm>
                  <a:off x="9145762" y="4034468"/>
                  <a:ext cx="207339" cy="152774"/>
                </a:xfrm>
                <a:custGeom>
                  <a:avLst/>
                  <a:gdLst>
                    <a:gd name="connsiteX0" fmla="*/ 188517 w 207339"/>
                    <a:gd name="connsiteY0" fmla="*/ 152775 h 152774"/>
                    <a:gd name="connsiteX1" fmla="*/ 169706 w 207339"/>
                    <a:gd name="connsiteY1" fmla="*/ 133964 h 152774"/>
                    <a:gd name="connsiteX2" fmla="*/ 169706 w 207339"/>
                    <a:gd name="connsiteY2" fmla="*/ 105231 h 152774"/>
                    <a:gd name="connsiteX3" fmla="*/ 104916 w 207339"/>
                    <a:gd name="connsiteY3" fmla="*/ 37948 h 152774"/>
                    <a:gd name="connsiteX4" fmla="*/ 37633 w 207339"/>
                    <a:gd name="connsiteY4" fmla="*/ 102739 h 152774"/>
                    <a:gd name="connsiteX5" fmla="*/ 37633 w 207339"/>
                    <a:gd name="connsiteY5" fmla="*/ 105231 h 152774"/>
                    <a:gd name="connsiteX6" fmla="*/ 37633 w 207339"/>
                    <a:gd name="connsiteY6" fmla="*/ 133964 h 152774"/>
                    <a:gd name="connsiteX7" fmla="*/ 18823 w 207339"/>
                    <a:gd name="connsiteY7" fmla="*/ 152775 h 152774"/>
                    <a:gd name="connsiteX8" fmla="*/ 12 w 207339"/>
                    <a:gd name="connsiteY8" fmla="*/ 133964 h 152774"/>
                    <a:gd name="connsiteX9" fmla="*/ 12 w 207339"/>
                    <a:gd name="connsiteY9" fmla="*/ 105231 h 152774"/>
                    <a:gd name="connsiteX10" fmla="*/ 102108 w 207339"/>
                    <a:gd name="connsiteY10" fmla="*/ 12 h 152774"/>
                    <a:gd name="connsiteX11" fmla="*/ 207327 w 207339"/>
                    <a:gd name="connsiteY11" fmla="*/ 102108 h 152774"/>
                    <a:gd name="connsiteX12" fmla="*/ 207327 w 207339"/>
                    <a:gd name="connsiteY12" fmla="*/ 105231 h 152774"/>
                    <a:gd name="connsiteX13" fmla="*/ 207327 w 207339"/>
                    <a:gd name="connsiteY13" fmla="*/ 133964 h 152774"/>
                    <a:gd name="connsiteX14" fmla="*/ 188517 w 207339"/>
                    <a:gd name="connsiteY14" fmla="*/ 152775 h 15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339" h="152774">
                      <a:moveTo>
                        <a:pt x="188517" y="152775"/>
                      </a:moveTo>
                      <a:cubicBezTo>
                        <a:pt x="178129" y="152775"/>
                        <a:pt x="169706" y="144352"/>
                        <a:pt x="169706" y="133964"/>
                      </a:cubicBezTo>
                      <a:lnTo>
                        <a:pt x="169706" y="105231"/>
                      </a:lnTo>
                      <a:cubicBezTo>
                        <a:pt x="170395" y="68760"/>
                        <a:pt x="141387" y="38636"/>
                        <a:pt x="104916" y="37948"/>
                      </a:cubicBezTo>
                      <a:cubicBezTo>
                        <a:pt x="68445" y="37260"/>
                        <a:pt x="38321" y="66267"/>
                        <a:pt x="37633" y="102739"/>
                      </a:cubicBezTo>
                      <a:cubicBezTo>
                        <a:pt x="37617" y="103569"/>
                        <a:pt x="37617" y="104401"/>
                        <a:pt x="37633" y="105231"/>
                      </a:cubicBezTo>
                      <a:lnTo>
                        <a:pt x="37633" y="133964"/>
                      </a:lnTo>
                      <a:cubicBezTo>
                        <a:pt x="37633" y="144352"/>
                        <a:pt x="29211" y="152775"/>
                        <a:pt x="18823" y="152775"/>
                      </a:cubicBezTo>
                      <a:cubicBezTo>
                        <a:pt x="8434" y="152775"/>
                        <a:pt x="12" y="144352"/>
                        <a:pt x="12" y="133964"/>
                      </a:cubicBezTo>
                      <a:lnTo>
                        <a:pt x="12" y="105231"/>
                      </a:lnTo>
                      <a:cubicBezTo>
                        <a:pt x="-850" y="47984"/>
                        <a:pt x="44860" y="874"/>
                        <a:pt x="102108" y="12"/>
                      </a:cubicBezTo>
                      <a:cubicBezTo>
                        <a:pt x="159356" y="-850"/>
                        <a:pt x="206464" y="44861"/>
                        <a:pt x="207327" y="102108"/>
                      </a:cubicBezTo>
                      <a:cubicBezTo>
                        <a:pt x="207344" y="103150"/>
                        <a:pt x="207344" y="104189"/>
                        <a:pt x="207327" y="105231"/>
                      </a:cubicBezTo>
                      <a:lnTo>
                        <a:pt x="207327" y="133964"/>
                      </a:lnTo>
                      <a:cubicBezTo>
                        <a:pt x="207327" y="144352"/>
                        <a:pt x="198905" y="152775"/>
                        <a:pt x="188517" y="152775"/>
                      </a:cubicBezTo>
                      <a:close/>
                    </a:path>
                  </a:pathLst>
                </a:custGeom>
                <a:solidFill>
                  <a:srgbClr val="EF463C"/>
                </a:solidFill>
                <a:ln w="2340" cap="flat">
                  <a:noFill/>
                  <a:prstDash val="solid"/>
                  <a:miter/>
                </a:ln>
              </p:spPr>
              <p:txBody>
                <a:bodyPr rtlCol="0" anchor="ctr"/>
                <a:lstStyle/>
                <a:p>
                  <a:endParaRPr lang="en-US"/>
                </a:p>
              </p:txBody>
            </p:sp>
          </p:grpSp>
          <p:sp>
            <p:nvSpPr>
              <p:cNvPr id="101" name="Freeform 100">
                <a:extLst>
                  <a:ext uri="{FF2B5EF4-FFF2-40B4-BE49-F238E27FC236}">
                    <a16:creationId xmlns:a16="http://schemas.microsoft.com/office/drawing/2014/main" id="{DEF34F68-C0CD-A4A0-20EB-B275D672E985}"/>
                  </a:ext>
                </a:extLst>
              </p:cNvPr>
              <p:cNvSpPr/>
              <p:nvPr/>
            </p:nvSpPr>
            <p:spPr>
              <a:xfrm>
                <a:off x="9033714" y="3956759"/>
                <a:ext cx="118004" cy="88534"/>
              </a:xfrm>
              <a:custGeom>
                <a:avLst/>
                <a:gdLst>
                  <a:gd name="connsiteX0" fmla="*/ 99176 w 118004"/>
                  <a:gd name="connsiteY0" fmla="*/ 88534 h 88534"/>
                  <a:gd name="connsiteX1" fmla="*/ 82434 w 118004"/>
                  <a:gd name="connsiteY1" fmla="*/ 78306 h 88534"/>
                  <a:gd name="connsiteX2" fmla="*/ 64846 w 118004"/>
                  <a:gd name="connsiteY2" fmla="*/ 44024 h 88534"/>
                  <a:gd name="connsiteX3" fmla="*/ 27884 w 118004"/>
                  <a:gd name="connsiteY3" fmla="*/ 62976 h 88534"/>
                  <a:gd name="connsiteX4" fmla="*/ 2334 w 118004"/>
                  <a:gd name="connsiteY4" fmla="*/ 55566 h 88534"/>
                  <a:gd name="connsiteX5" fmla="*/ 9744 w 118004"/>
                  <a:gd name="connsiteY5" fmla="*/ 30016 h 88534"/>
                  <a:gd name="connsiteX6" fmla="*/ 10719 w 118004"/>
                  <a:gd name="connsiteY6" fmla="*/ 29516 h 88534"/>
                  <a:gd name="connsiteX7" fmla="*/ 64423 w 118004"/>
                  <a:gd name="connsiteY7" fmla="*/ 2076 h 88534"/>
                  <a:gd name="connsiteX8" fmla="*/ 89744 w 118004"/>
                  <a:gd name="connsiteY8" fmla="*/ 10231 h 88534"/>
                  <a:gd name="connsiteX9" fmla="*/ 89747 w 118004"/>
                  <a:gd name="connsiteY9" fmla="*/ 10236 h 88534"/>
                  <a:gd name="connsiteX10" fmla="*/ 115917 w 118004"/>
                  <a:gd name="connsiteY10" fmla="*/ 61118 h 88534"/>
                  <a:gd name="connsiteX11" fmla="*/ 107796 w 118004"/>
                  <a:gd name="connsiteY11" fmla="*/ 86450 h 88534"/>
                  <a:gd name="connsiteX12" fmla="*/ 99176 w 118004"/>
                  <a:gd name="connsiteY12" fmla="*/ 88534 h 8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004" h="88534">
                    <a:moveTo>
                      <a:pt x="99176" y="88534"/>
                    </a:moveTo>
                    <a:cubicBezTo>
                      <a:pt x="92118" y="88535"/>
                      <a:pt x="85654" y="84586"/>
                      <a:pt x="82434" y="78306"/>
                    </a:cubicBezTo>
                    <a:lnTo>
                      <a:pt x="64846" y="44024"/>
                    </a:lnTo>
                    <a:lnTo>
                      <a:pt x="27884" y="62976"/>
                    </a:lnTo>
                    <a:cubicBezTo>
                      <a:pt x="18782" y="67985"/>
                      <a:pt x="7343" y="64667"/>
                      <a:pt x="2334" y="55566"/>
                    </a:cubicBezTo>
                    <a:cubicBezTo>
                      <a:pt x="-2675" y="46464"/>
                      <a:pt x="643" y="35025"/>
                      <a:pt x="9744" y="30016"/>
                    </a:cubicBezTo>
                    <a:cubicBezTo>
                      <a:pt x="10064" y="29840"/>
                      <a:pt x="10389" y="29674"/>
                      <a:pt x="10719" y="29516"/>
                    </a:cubicBezTo>
                    <a:lnTo>
                      <a:pt x="64423" y="2076"/>
                    </a:lnTo>
                    <a:cubicBezTo>
                      <a:pt x="73667" y="-2664"/>
                      <a:pt x="85004" y="987"/>
                      <a:pt x="89744" y="10231"/>
                    </a:cubicBezTo>
                    <a:cubicBezTo>
                      <a:pt x="89745" y="10233"/>
                      <a:pt x="89746" y="10234"/>
                      <a:pt x="89747" y="10236"/>
                    </a:cubicBezTo>
                    <a:lnTo>
                      <a:pt x="115917" y="61118"/>
                    </a:lnTo>
                    <a:cubicBezTo>
                      <a:pt x="120670" y="70356"/>
                      <a:pt x="117034" y="81697"/>
                      <a:pt x="107796" y="86450"/>
                    </a:cubicBezTo>
                    <a:cubicBezTo>
                      <a:pt x="105130" y="87822"/>
                      <a:pt x="102174" y="88537"/>
                      <a:pt x="99176" y="88534"/>
                    </a:cubicBezTo>
                    <a:close/>
                  </a:path>
                </a:pathLst>
              </a:custGeom>
              <a:solidFill>
                <a:srgbClr val="C42828"/>
              </a:solidFill>
              <a:ln w="2340" cap="flat">
                <a:noFill/>
                <a:prstDash val="solid"/>
                <a:miter/>
              </a:ln>
            </p:spPr>
            <p:txBody>
              <a:bodyPr rtlCol="0" anchor="ctr"/>
              <a:lstStyle/>
              <a:p>
                <a:endParaRPr lang="en-US"/>
              </a:p>
            </p:txBody>
          </p:sp>
          <p:sp>
            <p:nvSpPr>
              <p:cNvPr id="102" name="Freeform 101">
                <a:extLst>
                  <a:ext uri="{FF2B5EF4-FFF2-40B4-BE49-F238E27FC236}">
                    <a16:creationId xmlns:a16="http://schemas.microsoft.com/office/drawing/2014/main" id="{352E6ABF-AEF5-E9F5-4542-EF182D4FB5C8}"/>
                  </a:ext>
                </a:extLst>
              </p:cNvPr>
              <p:cNvSpPr/>
              <p:nvPr/>
            </p:nvSpPr>
            <p:spPr>
              <a:xfrm>
                <a:off x="9071258" y="3872641"/>
                <a:ext cx="353328" cy="353351"/>
              </a:xfrm>
              <a:custGeom>
                <a:avLst/>
                <a:gdLst>
                  <a:gd name="connsiteX0" fmla="*/ 176846 w 353328"/>
                  <a:gd name="connsiteY0" fmla="*/ 353351 h 353351"/>
                  <a:gd name="connsiteX1" fmla="*/ 0 w 353328"/>
                  <a:gd name="connsiteY1" fmla="*/ 176889 h 353351"/>
                  <a:gd name="connsiteX2" fmla="*/ 6446 w 353328"/>
                  <a:gd name="connsiteY2" fmla="*/ 129412 h 353351"/>
                  <a:gd name="connsiteX3" fmla="*/ 29618 w 353328"/>
                  <a:gd name="connsiteY3" fmla="*/ 116327 h 353351"/>
                  <a:gd name="connsiteX4" fmla="*/ 42703 w 353328"/>
                  <a:gd name="connsiteY4" fmla="*/ 139499 h 353351"/>
                  <a:gd name="connsiteX5" fmla="*/ 139488 w 353328"/>
                  <a:gd name="connsiteY5" fmla="*/ 310651 h 353351"/>
                  <a:gd name="connsiteX6" fmla="*/ 310640 w 353328"/>
                  <a:gd name="connsiteY6" fmla="*/ 213867 h 353351"/>
                  <a:gd name="connsiteX7" fmla="*/ 213855 w 353328"/>
                  <a:gd name="connsiteY7" fmla="*/ 42715 h 353351"/>
                  <a:gd name="connsiteX8" fmla="*/ 118698 w 353328"/>
                  <a:gd name="connsiteY8" fmla="*/ 50314 h 353351"/>
                  <a:gd name="connsiteX9" fmla="*/ 93762 w 353328"/>
                  <a:gd name="connsiteY9" fmla="*/ 41038 h 353351"/>
                  <a:gd name="connsiteX10" fmla="*/ 103038 w 353328"/>
                  <a:gd name="connsiteY10" fmla="*/ 16102 h 353351"/>
                  <a:gd name="connsiteX11" fmla="*/ 337227 w 353328"/>
                  <a:gd name="connsiteY11" fmla="*/ 103104 h 353351"/>
                  <a:gd name="connsiteX12" fmla="*/ 250226 w 353328"/>
                  <a:gd name="connsiteY12" fmla="*/ 337292 h 353351"/>
                  <a:gd name="connsiteX13" fmla="*/ 176846 w 353328"/>
                  <a:gd name="connsiteY13" fmla="*/ 353351 h 35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328" h="353351">
                    <a:moveTo>
                      <a:pt x="176846" y="353351"/>
                    </a:moveTo>
                    <a:cubicBezTo>
                      <a:pt x="79282" y="353457"/>
                      <a:pt x="106" y="274453"/>
                      <a:pt x="0" y="176889"/>
                    </a:cubicBezTo>
                    <a:cubicBezTo>
                      <a:pt x="-17" y="160844"/>
                      <a:pt x="2151" y="144872"/>
                      <a:pt x="6446" y="129412"/>
                    </a:cubicBezTo>
                    <a:cubicBezTo>
                      <a:pt x="9232" y="119400"/>
                      <a:pt x="19606" y="113541"/>
                      <a:pt x="29618" y="116327"/>
                    </a:cubicBezTo>
                    <a:cubicBezTo>
                      <a:pt x="39630" y="119112"/>
                      <a:pt x="45489" y="129487"/>
                      <a:pt x="42703" y="139499"/>
                    </a:cubicBezTo>
                    <a:cubicBezTo>
                      <a:pt x="22167" y="213488"/>
                      <a:pt x="65499" y="290115"/>
                      <a:pt x="139488" y="310651"/>
                    </a:cubicBezTo>
                    <a:cubicBezTo>
                      <a:pt x="213477" y="331188"/>
                      <a:pt x="290104" y="287855"/>
                      <a:pt x="310640" y="213867"/>
                    </a:cubicBezTo>
                    <a:cubicBezTo>
                      <a:pt x="331177" y="139879"/>
                      <a:pt x="287844" y="63251"/>
                      <a:pt x="213855" y="42715"/>
                    </a:cubicBezTo>
                    <a:cubicBezTo>
                      <a:pt x="182234" y="33938"/>
                      <a:pt x="148526" y="36629"/>
                      <a:pt x="118698" y="50314"/>
                    </a:cubicBezTo>
                    <a:cubicBezTo>
                      <a:pt x="109250" y="54638"/>
                      <a:pt x="98086" y="50485"/>
                      <a:pt x="93762" y="41038"/>
                    </a:cubicBezTo>
                    <a:cubicBezTo>
                      <a:pt x="89438" y="31591"/>
                      <a:pt x="93591" y="20427"/>
                      <a:pt x="103038" y="16102"/>
                    </a:cubicBezTo>
                    <a:cubicBezTo>
                      <a:pt x="191732" y="-24542"/>
                      <a:pt x="296582" y="14410"/>
                      <a:pt x="337227" y="103104"/>
                    </a:cubicBezTo>
                    <a:cubicBezTo>
                      <a:pt x="377871" y="191798"/>
                      <a:pt x="338920" y="296647"/>
                      <a:pt x="250226" y="337292"/>
                    </a:cubicBezTo>
                    <a:cubicBezTo>
                      <a:pt x="227199" y="347845"/>
                      <a:pt x="202174" y="353321"/>
                      <a:pt x="176846" y="353351"/>
                    </a:cubicBezTo>
                    <a:close/>
                  </a:path>
                </a:pathLst>
              </a:custGeom>
              <a:solidFill>
                <a:srgbClr val="C42828"/>
              </a:solidFill>
              <a:ln w="2340"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E2E33A4E-0342-874A-DA68-C1A54B843D1A}"/>
              </a:ext>
            </a:extLst>
          </p:cNvPr>
          <p:cNvSpPr>
            <a:spLocks noGrp="1"/>
          </p:cNvSpPr>
          <p:nvPr>
            <p:ph type="ctrTitle"/>
          </p:nvPr>
        </p:nvSpPr>
        <p:spPr/>
        <p:txBody>
          <a:bodyPr/>
          <a:lstStyle/>
          <a:p>
            <a:r>
              <a:rPr lang="en-US"/>
              <a:t>RRF SLA’s</a:t>
            </a:r>
          </a:p>
        </p:txBody>
      </p:sp>
      <p:sp>
        <p:nvSpPr>
          <p:cNvPr id="7" name="TextBox 6">
            <a:extLst>
              <a:ext uri="{FF2B5EF4-FFF2-40B4-BE49-F238E27FC236}">
                <a16:creationId xmlns:a16="http://schemas.microsoft.com/office/drawing/2014/main" id="{F89EAAA7-79A2-5AEB-C36F-78CB6CF08587}"/>
              </a:ext>
            </a:extLst>
          </p:cNvPr>
          <p:cNvSpPr txBox="1"/>
          <p:nvPr/>
        </p:nvSpPr>
        <p:spPr>
          <a:xfrm>
            <a:off x="660304" y="1331119"/>
            <a:ext cx="1553630" cy="72327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C42828"/>
                </a:solidFill>
                <a:effectLst/>
                <a:uLnTx/>
                <a:uFillTx/>
                <a:latin typeface="Century Gothic" panose="020F0302020204030204"/>
                <a:ea typeface="+mn-ea"/>
                <a:cs typeface="+mn-cs"/>
              </a:rPr>
              <a:t>D+0 RRF Creation</a:t>
            </a:r>
            <a:endParaRPr lang="en-US" sz="1400">
              <a:solidFill>
                <a:srgbClr val="C42828"/>
              </a:solidFill>
              <a:latin typeface="Century Gothic" panose="020F0302020204030204"/>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rPr>
              <a:t>Requester submits RRF</a:t>
            </a:r>
          </a:p>
        </p:txBody>
      </p:sp>
      <p:sp>
        <p:nvSpPr>
          <p:cNvPr id="10" name="TextBox 9">
            <a:extLst>
              <a:ext uri="{FF2B5EF4-FFF2-40B4-BE49-F238E27FC236}">
                <a16:creationId xmlns:a16="http://schemas.microsoft.com/office/drawing/2014/main" id="{4CC97A37-1019-66AA-3B37-7A4C92B6466C}"/>
              </a:ext>
            </a:extLst>
          </p:cNvPr>
          <p:cNvSpPr txBox="1"/>
          <p:nvPr/>
        </p:nvSpPr>
        <p:spPr>
          <a:xfrm>
            <a:off x="10172685" y="3731598"/>
            <a:ext cx="1717325" cy="938719"/>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C42828"/>
                </a:solidFill>
                <a:effectLst/>
                <a:uLnTx/>
                <a:uFillTx/>
                <a:latin typeface="Century Gothic" panose="020F0302020204030204"/>
                <a:ea typeface="+mn-ea"/>
                <a:cs typeface="+mn-cs"/>
              </a:rPr>
              <a:t>Project Start</a:t>
            </a:r>
            <a:endParaRPr lang="en-US" sz="1400">
              <a:solidFill>
                <a:srgbClr val="C42828"/>
              </a:solidFill>
              <a:latin typeface="Century Gothic" panose="020F0302020204030204"/>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rPr>
              <a:t>Resource is planned and starts booking efforts</a:t>
            </a:r>
          </a:p>
        </p:txBody>
      </p:sp>
      <p:sp>
        <p:nvSpPr>
          <p:cNvPr id="15" name="TextBox 14">
            <a:extLst>
              <a:ext uri="{FF2B5EF4-FFF2-40B4-BE49-F238E27FC236}">
                <a16:creationId xmlns:a16="http://schemas.microsoft.com/office/drawing/2014/main" id="{9F6BAE9F-D3D0-B175-B831-CF34845A08FA}"/>
              </a:ext>
            </a:extLst>
          </p:cNvPr>
          <p:cNvSpPr txBox="1"/>
          <p:nvPr/>
        </p:nvSpPr>
        <p:spPr>
          <a:xfrm>
            <a:off x="2580852" y="3743686"/>
            <a:ext cx="4700672" cy="938719"/>
          </a:xfrm>
          <a:prstGeom prst="rect">
            <a:avLst/>
          </a:prstGeom>
          <a:noFill/>
        </p:spPr>
        <p:txBody>
          <a:bodyPr wrap="square" lIns="0" tIns="0" rIns="0" bIns="0" anchor="b">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C42828"/>
                </a:solidFill>
                <a:effectLst/>
                <a:uLnTx/>
                <a:uFillTx/>
                <a:latin typeface="Century Gothic" panose="020F0302020204030204"/>
                <a:ea typeface="+mn-ea"/>
                <a:cs typeface="+mn-cs"/>
              </a:rPr>
              <a:t>D+3</a:t>
            </a:r>
            <a:endParaRPr lang="en-US" sz="1400">
              <a:solidFill>
                <a:srgbClr val="C42828"/>
              </a:solidFill>
              <a:latin typeface="Century Gothic" panose="020F0302020204030204"/>
            </a:endParaRPr>
          </a:p>
          <a:p>
            <a:pPr marL="0" marR="0" lvl="0" indent="0" algn="l" defTabSz="914400" rtl="0" eaLnBrk="1" fontAlgn="auto" latinLnBrk="0" hangingPunct="1">
              <a:lnSpc>
                <a:spcPct val="100000"/>
              </a:lnSpc>
              <a:spcBef>
                <a:spcPts val="0"/>
              </a:spcBef>
              <a:buClrTx/>
              <a:buSzTx/>
              <a:buFontTx/>
              <a:buNone/>
              <a:tabLst/>
              <a:defRPr/>
            </a:pPr>
            <a:r>
              <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rPr>
              <a:t>GDC (Lead) Commits on submitted RRF</a:t>
            </a:r>
            <a:endParaRPr lang="en-US" sz="1400">
              <a:solidFill>
                <a:srgbClr val="3C3C3C"/>
              </a:solidFill>
              <a:latin typeface="Century Gothic" panose="020F0302020204030204"/>
            </a:endParaRPr>
          </a:p>
          <a:p>
            <a:pPr marL="182880" marR="0" lvl="0" indent="-182880" algn="l" defTabSz="914400" rtl="0" eaLnBrk="1" fontAlgn="auto" latinLnBrk="0" hangingPunct="1">
              <a:lnSpc>
                <a:spcPct val="100000"/>
              </a:lnSpc>
              <a:spcBef>
                <a:spcPts val="0"/>
              </a:spcBef>
              <a:buClr>
                <a:schemeClr val="tx2"/>
              </a:buClr>
              <a:buSzTx/>
              <a:buFont typeface="Arial" panose="020B0604020202020204" pitchFamily="34" charset="0"/>
              <a:buChar char="•"/>
              <a:tabLst/>
              <a:defRPr/>
            </a:pPr>
            <a:r>
              <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rPr>
              <a:t>Selected resource (low probability? -&gt; tentative)</a:t>
            </a:r>
          </a:p>
          <a:p>
            <a:pPr marL="182880" marR="0" lvl="0" indent="-182880" algn="l" defTabSz="914400" rtl="0" eaLnBrk="1" fontAlgn="auto" latinLnBrk="0" hangingPunct="1">
              <a:lnSpc>
                <a:spcPct val="100000"/>
              </a:lnSpc>
              <a:spcBef>
                <a:spcPts val="0"/>
              </a:spcBef>
              <a:buClr>
                <a:schemeClr val="tx2"/>
              </a:buClr>
              <a:buSzTx/>
              <a:buFont typeface="Arial" panose="020B0604020202020204" pitchFamily="34" charset="0"/>
              <a:buChar char="•"/>
              <a:tabLst/>
              <a:defRPr/>
            </a:pPr>
            <a:r>
              <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rPr>
              <a:t>Dummy resource</a:t>
            </a:r>
          </a:p>
        </p:txBody>
      </p:sp>
      <p:cxnSp>
        <p:nvCxnSpPr>
          <p:cNvPr id="11" name="Straight Connector 10">
            <a:extLst>
              <a:ext uri="{FF2B5EF4-FFF2-40B4-BE49-F238E27FC236}">
                <a16:creationId xmlns:a16="http://schemas.microsoft.com/office/drawing/2014/main" id="{2BB52B4B-6DFE-7E5E-E2F3-168AF12A72B7}"/>
              </a:ext>
            </a:extLst>
          </p:cNvPr>
          <p:cNvCxnSpPr>
            <a:cxnSpLocks/>
          </p:cNvCxnSpPr>
          <p:nvPr/>
        </p:nvCxnSpPr>
        <p:spPr>
          <a:xfrm flipV="1">
            <a:off x="9994114" y="3000718"/>
            <a:ext cx="0" cy="1669599"/>
          </a:xfrm>
          <a:prstGeom prst="line">
            <a:avLst/>
          </a:prstGeom>
          <a:ln w="190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B022AA-16C3-58F6-6DC0-80C3B0044DCA}"/>
              </a:ext>
            </a:extLst>
          </p:cNvPr>
          <p:cNvCxnSpPr>
            <a:cxnSpLocks/>
          </p:cNvCxnSpPr>
          <p:nvPr/>
        </p:nvCxnSpPr>
        <p:spPr>
          <a:xfrm flipV="1">
            <a:off x="2345078" y="3000718"/>
            <a:ext cx="0" cy="1653706"/>
          </a:xfrm>
          <a:prstGeom prst="line">
            <a:avLst/>
          </a:prstGeom>
          <a:ln w="190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82F67A9-C650-76B5-1D68-70A9D9BBD037}"/>
              </a:ext>
            </a:extLst>
          </p:cNvPr>
          <p:cNvSpPr txBox="1"/>
          <p:nvPr/>
        </p:nvSpPr>
        <p:spPr>
          <a:xfrm>
            <a:off x="8582026" y="1331119"/>
            <a:ext cx="2695571" cy="93871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rgbClr val="C42828"/>
                </a:solidFill>
                <a:effectLst/>
                <a:uLnTx/>
                <a:uFillTx/>
                <a:latin typeface="Century Gothic" panose="020F0302020204030204"/>
                <a:ea typeface="+mn-ea"/>
                <a:cs typeface="+mn-cs"/>
              </a:rPr>
              <a:t>Project start – 5WKS</a:t>
            </a:r>
            <a:endParaRPr lang="en-US" sz="1400">
              <a:solidFill>
                <a:srgbClr val="C42828"/>
              </a:solidFill>
              <a:latin typeface="Century Gothic" panose="020F0302020204030204"/>
            </a:endParaRPr>
          </a:p>
          <a:p>
            <a:pPr marL="182880" marR="0" lvl="0" indent="-182880" algn="l" defTabSz="914400" rtl="0" eaLnBrk="1" fontAlgn="auto" latinLnBrk="0" hangingPunct="1">
              <a:lnSpc>
                <a:spcPct val="100000"/>
              </a:lnSpc>
              <a:spcBef>
                <a:spcPts val="0"/>
              </a:spcBef>
              <a:buClr>
                <a:schemeClr val="tx2"/>
              </a:buClr>
              <a:buSzTx/>
              <a:buFont typeface="Arial" panose="020B0604020202020204" pitchFamily="34" charset="0"/>
              <a:buChar char="•"/>
              <a:tabLst/>
              <a:defRPr/>
            </a:pPr>
            <a:r>
              <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rPr>
              <a:t>Validate RRF assignments</a:t>
            </a:r>
          </a:p>
          <a:p>
            <a:pPr marL="182880" marR="0" lvl="0" indent="-182880" algn="l" defTabSz="914400" rtl="0" eaLnBrk="1" fontAlgn="auto" latinLnBrk="0" hangingPunct="1">
              <a:lnSpc>
                <a:spcPct val="100000"/>
              </a:lnSpc>
              <a:spcBef>
                <a:spcPts val="0"/>
              </a:spcBef>
              <a:buClr>
                <a:schemeClr val="tx2"/>
              </a:buClr>
              <a:buSzTx/>
              <a:buFont typeface="Arial" panose="020B0604020202020204" pitchFamily="34" charset="0"/>
              <a:buChar char="•"/>
              <a:tabLst/>
              <a:defRPr/>
            </a:pPr>
            <a:r>
              <a:rPr kumimoji="0" lang="en-US" sz="1400" b="0" i="0" u="none" strike="noStrike" kern="1200" cap="none" spc="0" normalizeH="0" baseline="0" noProof="0">
                <a:ln>
                  <a:noFill/>
                </a:ln>
                <a:solidFill>
                  <a:srgbClr val="3C3C3C"/>
                </a:solidFill>
                <a:effectLst/>
                <a:uLnTx/>
                <a:uFillTx/>
                <a:latin typeface="Century Gothic" panose="020F0302020204030204"/>
                <a:ea typeface="+mn-ea"/>
                <a:cs typeface="+mn-cs"/>
              </a:rPr>
              <a:t>Backfill remaining dummies with real names</a:t>
            </a:r>
          </a:p>
        </p:txBody>
      </p:sp>
      <p:cxnSp>
        <p:nvCxnSpPr>
          <p:cNvPr id="8" name="Straight Connector 7">
            <a:extLst>
              <a:ext uri="{FF2B5EF4-FFF2-40B4-BE49-F238E27FC236}">
                <a16:creationId xmlns:a16="http://schemas.microsoft.com/office/drawing/2014/main" id="{792EAD6B-94E4-E419-CB20-BA7190A9BC13}"/>
              </a:ext>
            </a:extLst>
          </p:cNvPr>
          <p:cNvCxnSpPr>
            <a:cxnSpLocks/>
          </p:cNvCxnSpPr>
          <p:nvPr/>
        </p:nvCxnSpPr>
        <p:spPr>
          <a:xfrm flipV="1">
            <a:off x="442152" y="1311377"/>
            <a:ext cx="0" cy="1707371"/>
          </a:xfrm>
          <a:prstGeom prst="line">
            <a:avLst/>
          </a:prstGeom>
          <a:ln w="190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9141B69-6624-E987-150A-51061812D6F6}"/>
              </a:ext>
            </a:extLst>
          </p:cNvPr>
          <p:cNvCxnSpPr>
            <a:cxnSpLocks/>
          </p:cNvCxnSpPr>
          <p:nvPr/>
        </p:nvCxnSpPr>
        <p:spPr>
          <a:xfrm flipV="1">
            <a:off x="8349773" y="1295001"/>
            <a:ext cx="0" cy="1723747"/>
          </a:xfrm>
          <a:prstGeom prst="line">
            <a:avLst/>
          </a:prstGeom>
          <a:ln w="190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047B25C0-4CC4-F317-B691-4B7430FEC354}"/>
              </a:ext>
            </a:extLst>
          </p:cNvPr>
          <p:cNvGrpSpPr/>
          <p:nvPr/>
        </p:nvGrpSpPr>
        <p:grpSpPr>
          <a:xfrm>
            <a:off x="5202404" y="5148876"/>
            <a:ext cx="6567138" cy="828245"/>
            <a:chOff x="5191108" y="455067"/>
            <a:chExt cx="6567138" cy="828245"/>
          </a:xfrm>
        </p:grpSpPr>
        <p:sp>
          <p:nvSpPr>
            <p:cNvPr id="115" name="Rounded Rectangle 114">
              <a:extLst>
                <a:ext uri="{FF2B5EF4-FFF2-40B4-BE49-F238E27FC236}">
                  <a16:creationId xmlns:a16="http://schemas.microsoft.com/office/drawing/2014/main" id="{29D89CAC-331C-5647-537E-0A2ABDA4CDBF}"/>
                </a:ext>
              </a:extLst>
            </p:cNvPr>
            <p:cNvSpPr/>
            <p:nvPr/>
          </p:nvSpPr>
          <p:spPr>
            <a:xfrm>
              <a:off x="5191108" y="455067"/>
              <a:ext cx="6567138" cy="828245"/>
            </a:xfrm>
            <a:prstGeom prst="round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a:extLst>
                <a:ext uri="{FF2B5EF4-FFF2-40B4-BE49-F238E27FC236}">
                  <a16:creationId xmlns:a16="http://schemas.microsoft.com/office/drawing/2014/main" id="{BD70EE85-650D-9453-41B5-E6DDA84E83C3}"/>
                </a:ext>
              </a:extLst>
            </p:cNvPr>
            <p:cNvGrpSpPr/>
            <p:nvPr/>
          </p:nvGrpSpPr>
          <p:grpSpPr>
            <a:xfrm>
              <a:off x="5514939" y="638357"/>
              <a:ext cx="6134175" cy="461665"/>
              <a:chOff x="4604693" y="949346"/>
              <a:chExt cx="6134175" cy="461665"/>
            </a:xfrm>
          </p:grpSpPr>
          <p:grpSp>
            <p:nvGrpSpPr>
              <p:cNvPr id="110" name="Group 109">
                <a:extLst>
                  <a:ext uri="{FF2B5EF4-FFF2-40B4-BE49-F238E27FC236}">
                    <a16:creationId xmlns:a16="http://schemas.microsoft.com/office/drawing/2014/main" id="{211E1BB8-0BA7-630C-A69A-26DCA5F9345A}"/>
                  </a:ext>
                </a:extLst>
              </p:cNvPr>
              <p:cNvGrpSpPr/>
              <p:nvPr/>
            </p:nvGrpSpPr>
            <p:grpSpPr>
              <a:xfrm>
                <a:off x="4604693" y="949346"/>
                <a:ext cx="2487916" cy="461665"/>
                <a:chOff x="9353102" y="949346"/>
                <a:chExt cx="2487916" cy="461665"/>
              </a:xfrm>
            </p:grpSpPr>
            <p:sp>
              <p:nvSpPr>
                <p:cNvPr id="108" name="Rounded Rectangle 107">
                  <a:extLst>
                    <a:ext uri="{FF2B5EF4-FFF2-40B4-BE49-F238E27FC236}">
                      <a16:creationId xmlns:a16="http://schemas.microsoft.com/office/drawing/2014/main" id="{9F2EBA8E-7BD4-0BB7-D5E3-497D88DD33C7}"/>
                    </a:ext>
                  </a:extLst>
                </p:cNvPr>
                <p:cNvSpPr/>
                <p:nvPr/>
              </p:nvSpPr>
              <p:spPr>
                <a:xfrm>
                  <a:off x="9353102" y="1005827"/>
                  <a:ext cx="505656" cy="268791"/>
                </a:xfrm>
                <a:prstGeom prst="roundRect">
                  <a:avLst>
                    <a:gd name="adj" fmla="val 50000"/>
                  </a:avLst>
                </a:prstGeom>
                <a:gradFill>
                  <a:gsLst>
                    <a:gs pos="66000">
                      <a:schemeClr val="tx2"/>
                    </a:gs>
                    <a:gs pos="0">
                      <a:schemeClr val="accent2"/>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6F344412-9121-17B4-98F1-AEA68424D230}"/>
                    </a:ext>
                  </a:extLst>
                </p:cNvPr>
                <p:cNvSpPr txBox="1"/>
                <p:nvPr/>
              </p:nvSpPr>
              <p:spPr>
                <a:xfrm>
                  <a:off x="9910984" y="949346"/>
                  <a:ext cx="1930034" cy="461665"/>
                </a:xfrm>
                <a:prstGeom prst="rect">
                  <a:avLst/>
                </a:prstGeom>
                <a:noFill/>
              </p:spPr>
              <p:txBody>
                <a:bodyPr wrap="square" rtlCol="0">
                  <a:spAutoFit/>
                </a:bodyPr>
                <a:lstStyle/>
                <a:p>
                  <a:r>
                    <a:rPr kumimoji="0" lang="en-US" sz="1200" i="0" u="none" strike="noStrike" kern="1200" cap="none" spc="0" normalizeH="0" baseline="0" noProof="0">
                      <a:ln>
                        <a:noFill/>
                      </a:ln>
                      <a:effectLst/>
                      <a:uLnTx/>
                      <a:uFillTx/>
                      <a:latin typeface="Century Gothic" panose="020F0302020204030204"/>
                      <a:ea typeface="+mn-ea"/>
                      <a:cs typeface="Arial"/>
                    </a:rPr>
                    <a:t>Resourcing support: </a:t>
                  </a:r>
                  <a:br>
                    <a:rPr kumimoji="0" lang="en-US" sz="1200" i="0" u="none" strike="noStrike" kern="1200" cap="none" spc="0" normalizeH="0" baseline="0" noProof="0">
                      <a:ln>
                        <a:noFill/>
                      </a:ln>
                      <a:effectLst/>
                      <a:uLnTx/>
                      <a:uFillTx/>
                      <a:latin typeface="Century Gothic" panose="020F0302020204030204"/>
                      <a:ea typeface="+mn-ea"/>
                      <a:cs typeface="Arial"/>
                    </a:rPr>
                  </a:br>
                  <a:r>
                    <a:rPr kumimoji="0" lang="en-US" sz="1200" i="0" u="none" strike="noStrike" kern="1200" cap="none" spc="0" normalizeH="0" baseline="0" noProof="0" err="1">
                      <a:ln>
                        <a:noFill/>
                      </a:ln>
                      <a:effectLst/>
                      <a:uLnTx/>
                      <a:uFillTx/>
                      <a:latin typeface="Century Gothic" panose="020F0302020204030204"/>
                      <a:ea typeface="+mn-ea"/>
                      <a:cs typeface="Arial"/>
                    </a:rPr>
                    <a:t>Nurhakim</a:t>
                  </a:r>
                  <a:r>
                    <a:rPr kumimoji="0" lang="en-US" sz="1200" i="0" u="none" strike="noStrike" kern="1200" cap="none" spc="0" normalizeH="0" baseline="0" noProof="0">
                      <a:ln>
                        <a:noFill/>
                      </a:ln>
                      <a:effectLst/>
                      <a:uLnTx/>
                      <a:uFillTx/>
                      <a:latin typeface="Century Gothic" panose="020F0302020204030204"/>
                      <a:ea typeface="+mn-ea"/>
                      <a:cs typeface="Arial"/>
                    </a:rPr>
                    <a:t> Omar</a:t>
                  </a:r>
                </a:p>
              </p:txBody>
            </p:sp>
          </p:grpSp>
          <p:grpSp>
            <p:nvGrpSpPr>
              <p:cNvPr id="111" name="Group 110">
                <a:extLst>
                  <a:ext uri="{FF2B5EF4-FFF2-40B4-BE49-F238E27FC236}">
                    <a16:creationId xmlns:a16="http://schemas.microsoft.com/office/drawing/2014/main" id="{AA5D26CF-0C57-73AA-7A46-EE30F2BC5877}"/>
                  </a:ext>
                </a:extLst>
              </p:cNvPr>
              <p:cNvGrpSpPr/>
              <p:nvPr/>
            </p:nvGrpSpPr>
            <p:grpSpPr>
              <a:xfrm>
                <a:off x="7018042" y="949346"/>
                <a:ext cx="3720826" cy="461665"/>
                <a:chOff x="9353102" y="949346"/>
                <a:chExt cx="3720826" cy="461665"/>
              </a:xfrm>
            </p:grpSpPr>
            <p:sp>
              <p:nvSpPr>
                <p:cNvPr id="112" name="Rounded Rectangle 111">
                  <a:extLst>
                    <a:ext uri="{FF2B5EF4-FFF2-40B4-BE49-F238E27FC236}">
                      <a16:creationId xmlns:a16="http://schemas.microsoft.com/office/drawing/2014/main" id="{C2AB25C2-DE4A-1F5D-8840-973BDA09E0F7}"/>
                    </a:ext>
                  </a:extLst>
                </p:cNvPr>
                <p:cNvSpPr/>
                <p:nvPr/>
              </p:nvSpPr>
              <p:spPr>
                <a:xfrm>
                  <a:off x="9353102" y="1005827"/>
                  <a:ext cx="505656" cy="268791"/>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DFF9BE26-65EE-8A6C-646C-D77CB24B8F2E}"/>
                    </a:ext>
                  </a:extLst>
                </p:cNvPr>
                <p:cNvSpPr txBox="1"/>
                <p:nvPr/>
              </p:nvSpPr>
              <p:spPr>
                <a:xfrm>
                  <a:off x="9910983" y="949346"/>
                  <a:ext cx="31629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none" strike="noStrike" kern="1200" cap="none" spc="0" normalizeH="0" baseline="0" noProof="0">
                      <a:ln>
                        <a:noFill/>
                      </a:ln>
                      <a:solidFill>
                        <a:srgbClr val="3C3C3C"/>
                      </a:solidFill>
                      <a:effectLst/>
                      <a:uLnTx/>
                      <a:uFillTx/>
                      <a:latin typeface="Century Gothic" panose="020F0302020204030204"/>
                      <a:ea typeface="+mn-ea"/>
                      <a:cs typeface="Arial"/>
                    </a:rPr>
                    <a:t>Redirect people towards Inside/Hakim if they don’t know how to log an RRF.</a:t>
                  </a:r>
                </a:p>
              </p:txBody>
            </p:sp>
          </p:grpSp>
        </p:grpSp>
      </p:grpSp>
    </p:spTree>
    <p:extLst>
      <p:ext uri="{BB962C8B-B14F-4D97-AF65-F5344CB8AC3E}">
        <p14:creationId xmlns:p14="http://schemas.microsoft.com/office/powerpoint/2010/main" val="372355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400"/>
                                        <p:tgtEl>
                                          <p:spTgt spid="8"/>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4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400"/>
                                        <p:tgtEl>
                                          <p:spTgt spid="19"/>
                                        </p:tgtEl>
                                      </p:cBhvr>
                                    </p:animEffect>
                                  </p:childTnLst>
                                </p:cTn>
                              </p:par>
                              <p:par>
                                <p:cTn id="24" presetID="10" presetClass="entr" presetSubtype="0" fill="hold" grpId="0" nodeType="withEffect">
                                  <p:stCondLst>
                                    <p:cond delay="2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4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116"/>
                                        </p:tgtEl>
                                        <p:attrNameLst>
                                          <p:attrName>style.visibility</p:attrName>
                                        </p:attrNameLst>
                                      </p:cBhvr>
                                      <p:to>
                                        <p:strVal val="visible"/>
                                      </p:to>
                                    </p:set>
                                    <p:animEffect transition="in" filter="fade">
                                      <p:cBhvr>
                                        <p:cTn id="38"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5" grpId="0"/>
      <p:bldP spid="1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2B4D-D355-F5C1-C471-005744E10AA4}"/>
            </a:ext>
          </a:extLst>
        </p:cNvPr>
        <p:cNvGrpSpPr/>
        <p:nvPr/>
      </p:nvGrpSpPr>
      <p:grpSpPr>
        <a:xfrm>
          <a:off x="0" y="0"/>
          <a:ext cx="0" cy="0"/>
          <a:chOff x="0" y="0"/>
          <a:chExt cx="0" cy="0"/>
        </a:xfrm>
      </p:grpSpPr>
      <p:pic>
        <p:nvPicPr>
          <p:cNvPr id="8" name="Picture Placeholder 7" descr="A group of people looking at a computer&#10;&#10;Description automatically generated">
            <a:extLst>
              <a:ext uri="{FF2B5EF4-FFF2-40B4-BE49-F238E27FC236}">
                <a16:creationId xmlns:a16="http://schemas.microsoft.com/office/drawing/2014/main" id="{639EF9FA-05AE-82DA-0077-F01D6AF0FE4D}"/>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5" r="5"/>
          <a:stretch/>
        </p:blipFill>
        <p:spPr/>
      </p:pic>
      <p:sp>
        <p:nvSpPr>
          <p:cNvPr id="6" name="Round Same Side Corner Rectangle 5">
            <a:extLst>
              <a:ext uri="{FF2B5EF4-FFF2-40B4-BE49-F238E27FC236}">
                <a16:creationId xmlns:a16="http://schemas.microsoft.com/office/drawing/2014/main" id="{08D75260-586C-03FB-B9D0-35A20347B644}"/>
              </a:ext>
            </a:extLst>
          </p:cNvPr>
          <p:cNvSpPr/>
          <p:nvPr/>
        </p:nvSpPr>
        <p:spPr>
          <a:xfrm flipV="1">
            <a:off x="438600" y="2388358"/>
            <a:ext cx="11311128" cy="3598022"/>
          </a:xfrm>
          <a:prstGeom prst="round2SameRect">
            <a:avLst>
              <a:gd name="adj1" fmla="val 8402"/>
              <a:gd name="adj2" fmla="val 0"/>
            </a:avLst>
          </a:prstGeom>
          <a:gradFill>
            <a:gsLst>
              <a:gs pos="27000">
                <a:schemeClr val="tx1">
                  <a:lumMod val="50000"/>
                  <a:alpha val="73000"/>
                </a:schemeClr>
              </a:gs>
              <a:gs pos="99000">
                <a:schemeClr val="tx1">
                  <a:lumMod val="5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873D8FC-945E-89DC-EAFC-746D5CF639C4}"/>
              </a:ext>
            </a:extLst>
          </p:cNvPr>
          <p:cNvSpPr>
            <a:spLocks noGrp="1"/>
          </p:cNvSpPr>
          <p:nvPr>
            <p:ph type="body" sz="quarter" idx="13"/>
          </p:nvPr>
        </p:nvSpPr>
        <p:spPr>
          <a:xfrm>
            <a:off x="436563" y="3712192"/>
            <a:ext cx="11315700" cy="1638514"/>
          </a:xfrm>
        </p:spPr>
        <p:txBody>
          <a:bodyPr/>
          <a:lstStyle/>
          <a:p>
            <a:pPr>
              <a:buClr>
                <a:srgbClr val="C42828"/>
              </a:buClr>
              <a:defRPr/>
            </a:pPr>
            <a:r>
              <a:rPr kumimoji="0" lang="en-US" b="1" i="0" u="none" strike="noStrike" kern="1200" cap="none" normalizeH="0" noProof="0">
                <a:ln>
                  <a:noFill/>
                </a:ln>
                <a:effectLst/>
                <a:uLnTx/>
                <a:uFillTx/>
                <a:latin typeface="Century Gothic" panose="020F0302020204030204"/>
                <a:ea typeface="+mn-ea"/>
                <a:cs typeface="+mn-cs"/>
              </a:rPr>
              <a:t>Recruitment</a:t>
            </a:r>
            <a:endParaRPr lang="en-US">
              <a:latin typeface="Century Gothic" panose="020F0302020204030204"/>
            </a:endParaRPr>
          </a:p>
          <a:p>
            <a:pPr>
              <a:buClr>
                <a:srgbClr val="C42828"/>
              </a:buClr>
              <a:defRPr/>
            </a:pPr>
            <a:r>
              <a:rPr kumimoji="0" lang="en-GB" sz="3200" b="0" i="0" u="none" strike="noStrike" kern="1200" cap="none" normalizeH="0" noProof="0" err="1">
                <a:ln>
                  <a:noFill/>
                </a:ln>
                <a:effectLst/>
                <a:uLnTx/>
                <a:uFillTx/>
                <a:latin typeface="Century Gothic" panose="020F0302020204030204"/>
                <a:ea typeface="+mn-ea"/>
                <a:cs typeface="+mn-cs"/>
              </a:rPr>
              <a:t>Devops</a:t>
            </a:r>
            <a:endParaRPr kumimoji="0" lang="nl-BE" sz="3600" b="0" i="0" u="none" strike="noStrike" kern="1200" cap="none" normalizeH="0" noProof="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210708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 Same Side Corner Rectangle 23">
            <a:extLst>
              <a:ext uri="{FF2B5EF4-FFF2-40B4-BE49-F238E27FC236}">
                <a16:creationId xmlns:a16="http://schemas.microsoft.com/office/drawing/2014/main" id="{F29A76FE-1467-A609-C5F7-29779B91E953}"/>
              </a:ext>
            </a:extLst>
          </p:cNvPr>
          <p:cNvSpPr/>
          <p:nvPr/>
        </p:nvSpPr>
        <p:spPr>
          <a:xfrm rot="16200000">
            <a:off x="7007448" y="972019"/>
            <a:ext cx="5111304" cy="5257800"/>
          </a:xfrm>
          <a:prstGeom prst="round2SameRect">
            <a:avLst>
              <a:gd name="adj1" fmla="val 7473"/>
              <a:gd name="adj2" fmla="val 0"/>
            </a:avLst>
          </a:prstGeom>
          <a:gradFill>
            <a:gsLst>
              <a:gs pos="97000">
                <a:schemeClr val="bg1">
                  <a:lumMod val="95000"/>
                  <a:alpha val="0"/>
                </a:schemeClr>
              </a:gs>
              <a:gs pos="46000">
                <a:schemeClr val="bg1">
                  <a:lumMod val="95000"/>
                </a:schemeClr>
              </a:gs>
            </a:gsLst>
            <a:lin ang="7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D47B4FCE-EE2C-CA50-143D-1EABB155722B}"/>
              </a:ext>
            </a:extLst>
          </p:cNvPr>
          <p:cNvSpPr>
            <a:spLocks noGrp="1"/>
          </p:cNvSpPr>
          <p:nvPr>
            <p:ph type="ctrTitle"/>
          </p:nvPr>
        </p:nvSpPr>
        <p:spPr>
          <a:xfrm>
            <a:off x="433754" y="360610"/>
            <a:ext cx="10234246" cy="558332"/>
          </a:xfrm>
        </p:spPr>
        <p:txBody>
          <a:bodyPr>
            <a:normAutofit/>
          </a:bodyPr>
          <a:lstStyle/>
          <a:p>
            <a:r>
              <a:rPr lang="en-US" sz="3600"/>
              <a:t>GDC recruitment – tooling landscape</a:t>
            </a:r>
          </a:p>
        </p:txBody>
      </p:sp>
      <p:graphicFrame>
        <p:nvGraphicFramePr>
          <p:cNvPr id="26" name="Table 25">
            <a:extLst>
              <a:ext uri="{FF2B5EF4-FFF2-40B4-BE49-F238E27FC236}">
                <a16:creationId xmlns:a16="http://schemas.microsoft.com/office/drawing/2014/main" id="{96AA508A-BCC2-356D-CA2D-D9964A1E7E8B}"/>
              </a:ext>
            </a:extLst>
          </p:cNvPr>
          <p:cNvGraphicFramePr>
            <a:graphicFrameLocks noGrp="1"/>
          </p:cNvGraphicFramePr>
          <p:nvPr>
            <p:extLst>
              <p:ext uri="{D42A27DB-BD31-4B8C-83A1-F6EECF244321}">
                <p14:modId xmlns:p14="http://schemas.microsoft.com/office/powerpoint/2010/main" val="1585889743"/>
              </p:ext>
            </p:extLst>
          </p:nvPr>
        </p:nvGraphicFramePr>
        <p:xfrm>
          <a:off x="932517" y="1377307"/>
          <a:ext cx="4983373" cy="4779264"/>
        </p:xfrm>
        <a:graphic>
          <a:graphicData uri="http://schemas.openxmlformats.org/drawingml/2006/table">
            <a:tbl>
              <a:tblPr firstRow="1" bandRow="1">
                <a:tableStyleId>{5C22544A-7EE6-4342-B048-85BDC9FD1C3A}</a:tableStyleId>
              </a:tblPr>
              <a:tblGrid>
                <a:gridCol w="1112593">
                  <a:extLst>
                    <a:ext uri="{9D8B030D-6E8A-4147-A177-3AD203B41FA5}">
                      <a16:colId xmlns:a16="http://schemas.microsoft.com/office/drawing/2014/main" val="2734966024"/>
                    </a:ext>
                  </a:extLst>
                </a:gridCol>
                <a:gridCol w="3870780">
                  <a:extLst>
                    <a:ext uri="{9D8B030D-6E8A-4147-A177-3AD203B41FA5}">
                      <a16:colId xmlns:a16="http://schemas.microsoft.com/office/drawing/2014/main" val="2804751277"/>
                    </a:ext>
                  </a:extLst>
                </a:gridCol>
              </a:tblGrid>
              <a:tr h="0">
                <a:tc>
                  <a:txBody>
                    <a:bodyPr/>
                    <a:lstStyle/>
                    <a:p>
                      <a:pPr algn="l"/>
                      <a:r>
                        <a:rPr lang="en-US" sz="1400" b="1" err="1">
                          <a:solidFill>
                            <a:schemeClr val="tx1"/>
                          </a:solidFill>
                        </a:rPr>
                        <a:t>dBELUX</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400" b="0">
                          <a:solidFill>
                            <a:schemeClr val="tx1"/>
                          </a:solidFill>
                        </a:rPr>
                        <a:t>SF Recruitment</a:t>
                      </a:r>
                    </a:p>
                  </a:txBody>
                  <a:tcPr marL="182880" marT="64008" marB="64008">
                    <a:lnL w="12700" cap="flat" cmpd="sng" algn="ctr">
                      <a:noFill/>
                      <a:prstDash val="dot"/>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2332319"/>
                  </a:ext>
                </a:extLst>
              </a:tr>
              <a:tr h="0">
                <a:tc>
                  <a:txBody>
                    <a:bodyPr/>
                    <a:lstStyle/>
                    <a:p>
                      <a:pPr algn="l"/>
                      <a:r>
                        <a:rPr lang="en-US" sz="1400" b="1" err="1">
                          <a:solidFill>
                            <a:schemeClr val="tx1"/>
                          </a:solidFill>
                        </a:rPr>
                        <a:t>dFR</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err="1">
                          <a:solidFill>
                            <a:schemeClr val="tx1"/>
                          </a:solidFill>
                          <a:latin typeface="+mn-lt"/>
                          <a:ea typeface="+mn-ea"/>
                          <a:cs typeface="+mn-cs"/>
                        </a:rPr>
                        <a:t>Teamtailor</a:t>
                      </a:r>
                      <a:endParaRPr lang="en-US" sz="1400" kern="1200">
                        <a:solidFill>
                          <a:schemeClr val="tx1"/>
                        </a:solidFill>
                        <a:latin typeface="+mn-lt"/>
                        <a:ea typeface="+mn-ea"/>
                        <a:cs typeface="+mn-cs"/>
                      </a:endParaRP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3972843"/>
                  </a:ext>
                </a:extLst>
              </a:tr>
              <a:tr h="0">
                <a:tc>
                  <a:txBody>
                    <a:bodyPr/>
                    <a:lstStyle/>
                    <a:p>
                      <a:pPr algn="l"/>
                      <a:r>
                        <a:rPr lang="en-US" sz="1400" b="1" err="1">
                          <a:solidFill>
                            <a:schemeClr val="tx1"/>
                          </a:solidFill>
                        </a:rPr>
                        <a:t>dNL</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a:solidFill>
                            <a:schemeClr val="tx1"/>
                          </a:solidFill>
                          <a:latin typeface="+mn-lt"/>
                          <a:ea typeface="+mn-ea"/>
                          <a:cs typeface="+mn-cs"/>
                        </a:rPr>
                        <a:t>SF Recruitment</a:t>
                      </a: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467347"/>
                  </a:ext>
                </a:extLst>
              </a:tr>
              <a:tr h="0">
                <a:tc>
                  <a:txBody>
                    <a:bodyPr/>
                    <a:lstStyle/>
                    <a:p>
                      <a:pPr algn="l"/>
                      <a:r>
                        <a:rPr lang="en-US" sz="1400" b="1" err="1">
                          <a:solidFill>
                            <a:schemeClr val="tx1"/>
                          </a:solidFill>
                        </a:rPr>
                        <a:t>dUK</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a:solidFill>
                            <a:schemeClr val="tx1"/>
                          </a:solidFill>
                          <a:latin typeface="+mn-lt"/>
                          <a:ea typeface="+mn-ea"/>
                          <a:cs typeface="+mn-cs"/>
                        </a:rPr>
                        <a:t>SF Recruitment</a:t>
                      </a: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079084"/>
                  </a:ext>
                </a:extLst>
              </a:tr>
              <a:tr h="0">
                <a:tc>
                  <a:txBody>
                    <a:bodyPr/>
                    <a:lstStyle/>
                    <a:p>
                      <a:pPr algn="l"/>
                      <a:r>
                        <a:rPr lang="en-US" sz="1400" b="1" err="1">
                          <a:solidFill>
                            <a:schemeClr val="tx1"/>
                          </a:solidFill>
                        </a:rPr>
                        <a:t>dUS</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a:solidFill>
                            <a:schemeClr val="tx1"/>
                          </a:solidFill>
                          <a:latin typeface="+mn-lt"/>
                          <a:ea typeface="+mn-ea"/>
                          <a:cs typeface="+mn-cs"/>
                        </a:rPr>
                        <a:t>Trello </a:t>
                      </a: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6420923"/>
                  </a:ext>
                </a:extLst>
              </a:tr>
              <a:tr h="0">
                <a:tc>
                  <a:txBody>
                    <a:bodyPr/>
                    <a:lstStyle/>
                    <a:p>
                      <a:pPr algn="l"/>
                      <a:r>
                        <a:rPr lang="en-US" sz="1400" b="1" err="1">
                          <a:solidFill>
                            <a:schemeClr val="tx1"/>
                          </a:solidFill>
                        </a:rPr>
                        <a:t>dCN</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a:solidFill>
                            <a:schemeClr val="tx1"/>
                          </a:solidFill>
                          <a:latin typeface="+mn-lt"/>
                          <a:ea typeface="+mn-ea"/>
                          <a:cs typeface="+mn-cs"/>
                        </a:rPr>
                        <a:t>Spreadsheet</a:t>
                      </a: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2624736"/>
                  </a:ext>
                </a:extLst>
              </a:tr>
              <a:tr h="0">
                <a:tc>
                  <a:txBody>
                    <a:bodyPr/>
                    <a:lstStyle/>
                    <a:p>
                      <a:pPr algn="l"/>
                      <a:r>
                        <a:rPr lang="en-US" sz="1400" b="1" err="1">
                          <a:solidFill>
                            <a:schemeClr val="tx1"/>
                          </a:solidFill>
                        </a:rPr>
                        <a:t>dSG</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a:solidFill>
                            <a:schemeClr val="tx1"/>
                          </a:solidFill>
                          <a:latin typeface="+mn-lt"/>
                          <a:ea typeface="+mn-ea"/>
                          <a:cs typeface="+mn-cs"/>
                        </a:rPr>
                        <a:t>Spreadsheet</a:t>
                      </a: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5671247"/>
                  </a:ext>
                </a:extLst>
              </a:tr>
              <a:tr h="0">
                <a:tc>
                  <a:txBody>
                    <a:bodyPr/>
                    <a:lstStyle/>
                    <a:p>
                      <a:pPr algn="l"/>
                      <a:r>
                        <a:rPr lang="en-US" sz="1400" b="1" err="1">
                          <a:solidFill>
                            <a:schemeClr val="tx1"/>
                          </a:solidFill>
                        </a:rPr>
                        <a:t>dBR</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err="1">
                          <a:solidFill>
                            <a:schemeClr val="tx1"/>
                          </a:solidFill>
                          <a:latin typeface="+mn-lt"/>
                          <a:ea typeface="+mn-ea"/>
                          <a:cs typeface="+mn-cs"/>
                        </a:rPr>
                        <a:t>Selecty</a:t>
                      </a:r>
                      <a:endParaRPr lang="en-US" sz="1400" kern="1200">
                        <a:solidFill>
                          <a:schemeClr val="tx1"/>
                        </a:solidFill>
                        <a:latin typeface="+mn-lt"/>
                        <a:ea typeface="+mn-ea"/>
                        <a:cs typeface="+mn-cs"/>
                      </a:endParaRP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94361022"/>
                  </a:ext>
                </a:extLst>
              </a:tr>
              <a:tr h="0">
                <a:tc>
                  <a:txBody>
                    <a:bodyPr/>
                    <a:lstStyle/>
                    <a:p>
                      <a:pPr algn="l"/>
                      <a:r>
                        <a:rPr lang="en-US" sz="1400" b="1" err="1">
                          <a:solidFill>
                            <a:schemeClr val="tx1"/>
                          </a:solidFill>
                        </a:rPr>
                        <a:t>dDE</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a:solidFill>
                            <a:schemeClr val="tx1"/>
                          </a:solidFill>
                          <a:latin typeface="+mn-lt"/>
                          <a:ea typeface="+mn-ea"/>
                          <a:cs typeface="+mn-cs"/>
                        </a:rPr>
                        <a:t>SF Recruitment</a:t>
                      </a: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0850004"/>
                  </a:ext>
                </a:extLst>
              </a:tr>
              <a:tr h="0">
                <a:tc>
                  <a:txBody>
                    <a:bodyPr/>
                    <a:lstStyle/>
                    <a:p>
                      <a:pPr algn="l"/>
                      <a:r>
                        <a:rPr lang="en-US" sz="1400" b="1" err="1">
                          <a:solidFill>
                            <a:schemeClr val="tx1"/>
                          </a:solidFill>
                        </a:rPr>
                        <a:t>dMY</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err="1">
                          <a:solidFill>
                            <a:schemeClr val="tx1"/>
                          </a:solidFill>
                          <a:latin typeface="+mn-lt"/>
                          <a:ea typeface="+mn-ea"/>
                          <a:cs typeface="+mn-cs"/>
                        </a:rPr>
                        <a:t>Devops</a:t>
                      </a:r>
                      <a:endParaRPr lang="en-US" sz="1400" kern="1200">
                        <a:solidFill>
                          <a:schemeClr val="tx1"/>
                        </a:solidFill>
                        <a:latin typeface="+mn-lt"/>
                        <a:ea typeface="+mn-ea"/>
                        <a:cs typeface="+mn-cs"/>
                      </a:endParaRP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7407597"/>
                  </a:ext>
                </a:extLst>
              </a:tr>
              <a:tr h="0">
                <a:tc>
                  <a:txBody>
                    <a:bodyPr/>
                    <a:lstStyle/>
                    <a:p>
                      <a:pPr algn="l"/>
                      <a:r>
                        <a:rPr lang="en-US" sz="1400" b="1" err="1">
                          <a:solidFill>
                            <a:schemeClr val="tx1"/>
                          </a:solidFill>
                        </a:rPr>
                        <a:t>dPH</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err="1">
                          <a:solidFill>
                            <a:schemeClr val="tx1"/>
                          </a:solidFill>
                          <a:latin typeface="+mn-lt"/>
                          <a:ea typeface="+mn-ea"/>
                          <a:cs typeface="+mn-cs"/>
                        </a:rPr>
                        <a:t>Devops</a:t>
                      </a:r>
                      <a:r>
                        <a:rPr lang="en-US" sz="1400" kern="1200">
                          <a:solidFill>
                            <a:schemeClr val="tx1"/>
                          </a:solidFill>
                          <a:latin typeface="+mn-lt"/>
                          <a:ea typeface="+mn-ea"/>
                          <a:cs typeface="+mn-cs"/>
                        </a:rPr>
                        <a:t> </a:t>
                      </a:r>
                      <a:r>
                        <a:rPr lang="en-US" sz="1400" kern="1200">
                          <a:solidFill>
                            <a:schemeClr val="tx1"/>
                          </a:solidFill>
                          <a:latin typeface="+mn-lt"/>
                          <a:ea typeface="+mn-ea"/>
                          <a:cs typeface="+mn-cs"/>
                          <a:sym typeface="Wingdings" panose="05000000000000000000" pitchFamily="2" charset="2"/>
                        </a:rPr>
                        <a:t> considering other tool</a:t>
                      </a:r>
                      <a:endParaRPr lang="en-US" sz="1400" kern="1200">
                        <a:solidFill>
                          <a:schemeClr val="tx1"/>
                        </a:solidFill>
                        <a:latin typeface="+mn-lt"/>
                        <a:ea typeface="+mn-ea"/>
                        <a:cs typeface="+mn-cs"/>
                      </a:endParaRP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245108"/>
                  </a:ext>
                </a:extLst>
              </a:tr>
              <a:tr h="0">
                <a:tc>
                  <a:txBody>
                    <a:bodyPr/>
                    <a:lstStyle/>
                    <a:p>
                      <a:pPr algn="l"/>
                      <a:r>
                        <a:rPr lang="en-US" sz="1400" b="1" err="1">
                          <a:solidFill>
                            <a:schemeClr val="tx1"/>
                          </a:solidFill>
                        </a:rPr>
                        <a:t>dHU</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noProof="0">
                          <a:solidFill>
                            <a:schemeClr val="tx1"/>
                          </a:solidFill>
                          <a:latin typeface="+mn-lt"/>
                          <a:ea typeface="+mn-ea"/>
                          <a:cs typeface="+mn-cs"/>
                        </a:rPr>
                        <a:t>SF Recruitment</a:t>
                      </a: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6171018"/>
                  </a:ext>
                </a:extLst>
              </a:tr>
              <a:tr h="0">
                <a:tc>
                  <a:txBody>
                    <a:bodyPr/>
                    <a:lstStyle/>
                    <a:p>
                      <a:pPr algn="l"/>
                      <a:r>
                        <a:rPr lang="en-US" sz="1400" b="1" err="1">
                          <a:solidFill>
                            <a:schemeClr val="tx1"/>
                          </a:solidFill>
                        </a:rPr>
                        <a:t>dIN</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noProof="0">
                          <a:solidFill>
                            <a:schemeClr val="tx1"/>
                          </a:solidFill>
                          <a:latin typeface="+mn-lt"/>
                          <a:ea typeface="+mn-ea"/>
                          <a:cs typeface="+mn-cs"/>
                        </a:rPr>
                        <a:t>Keka</a:t>
                      </a: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7713939"/>
                  </a:ext>
                </a:extLst>
              </a:tr>
              <a:tr h="0">
                <a:tc>
                  <a:txBody>
                    <a:bodyPr/>
                    <a:lstStyle/>
                    <a:p>
                      <a:pPr algn="l"/>
                      <a:r>
                        <a:rPr lang="en-US" sz="1400" b="1" err="1">
                          <a:solidFill>
                            <a:schemeClr val="tx1"/>
                          </a:solidFill>
                        </a:rPr>
                        <a:t>dMA</a:t>
                      </a:r>
                      <a:endParaRPr lang="en-US" sz="1400" b="1">
                        <a:solidFill>
                          <a:schemeClr val="tx1"/>
                        </a:solidFill>
                      </a:endParaRPr>
                    </a:p>
                  </a:txBody>
                  <a:tcPr marL="0" marT="64008" marB="64008">
                    <a:lnL w="12700" cmpd="sng">
                      <a:noFill/>
                    </a:lnL>
                    <a:lnR w="12700" cap="flat" cmpd="sng" algn="ctr">
                      <a:noFill/>
                      <a:prstDash val="dot"/>
                      <a:round/>
                      <a:headEnd type="none" w="med" len="med"/>
                      <a:tailEnd type="none" w="med" len="med"/>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kern="1200" err="1">
                          <a:solidFill>
                            <a:schemeClr val="tx1"/>
                          </a:solidFill>
                          <a:latin typeface="+mn-lt"/>
                          <a:ea typeface="+mn-ea"/>
                          <a:cs typeface="+mn-cs"/>
                        </a:rPr>
                        <a:t>Devops</a:t>
                      </a:r>
                      <a:r>
                        <a:rPr lang="en-US" sz="1400" kern="1200">
                          <a:solidFill>
                            <a:schemeClr val="tx1"/>
                          </a:solidFill>
                          <a:latin typeface="+mn-lt"/>
                          <a:ea typeface="+mn-ea"/>
                          <a:cs typeface="+mn-cs"/>
                        </a:rPr>
                        <a:t>, </a:t>
                      </a:r>
                      <a:r>
                        <a:rPr lang="en-US" sz="1400" kern="1200" err="1">
                          <a:solidFill>
                            <a:schemeClr val="tx1"/>
                          </a:solidFill>
                          <a:latin typeface="+mn-lt"/>
                          <a:ea typeface="+mn-ea"/>
                          <a:cs typeface="+mn-cs"/>
                        </a:rPr>
                        <a:t>Teamtailor</a:t>
                      </a:r>
                      <a:endParaRPr lang="en-US" sz="1400" kern="1200">
                        <a:solidFill>
                          <a:schemeClr val="tx1"/>
                        </a:solidFill>
                        <a:latin typeface="+mn-lt"/>
                        <a:ea typeface="+mn-ea"/>
                        <a:cs typeface="+mn-cs"/>
                      </a:endParaRPr>
                    </a:p>
                  </a:txBody>
                  <a:tcPr marL="182880" marT="64008" marB="64008">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113859"/>
                  </a:ext>
                </a:extLst>
              </a:tr>
            </a:tbl>
          </a:graphicData>
        </a:graphic>
      </p:graphicFrame>
      <p:grpSp>
        <p:nvGrpSpPr>
          <p:cNvPr id="27" name="Group 26">
            <a:extLst>
              <a:ext uri="{FF2B5EF4-FFF2-40B4-BE49-F238E27FC236}">
                <a16:creationId xmlns:a16="http://schemas.microsoft.com/office/drawing/2014/main" id="{FDF56095-C571-5986-D991-77A51C1D29AF}"/>
              </a:ext>
            </a:extLst>
          </p:cNvPr>
          <p:cNvGrpSpPr/>
          <p:nvPr/>
        </p:nvGrpSpPr>
        <p:grpSpPr>
          <a:xfrm>
            <a:off x="433754" y="1045268"/>
            <a:ext cx="5482136" cy="320040"/>
            <a:chOff x="1055077" y="-550016"/>
            <a:chExt cx="5892871" cy="365760"/>
          </a:xfrm>
        </p:grpSpPr>
        <p:sp>
          <p:nvSpPr>
            <p:cNvPr id="28" name="Rounded Rectangle 27">
              <a:extLst>
                <a:ext uri="{FF2B5EF4-FFF2-40B4-BE49-F238E27FC236}">
                  <a16:creationId xmlns:a16="http://schemas.microsoft.com/office/drawing/2014/main" id="{3B856881-7474-80D9-6443-35AB31913ED2}"/>
                </a:ext>
              </a:extLst>
            </p:cNvPr>
            <p:cNvSpPr/>
            <p:nvPr/>
          </p:nvSpPr>
          <p:spPr>
            <a:xfrm>
              <a:off x="2433495" y="-550016"/>
              <a:ext cx="4514453" cy="3657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effectLst/>
                </a:rPr>
                <a:t>Tool</a:t>
              </a:r>
              <a:endParaRPr lang="en-BE" sz="1400" b="1">
                <a:solidFill>
                  <a:schemeClr val="bg1"/>
                </a:solidFill>
                <a:effectLst/>
                <a:latin typeface="Century Gothic" panose="020B0502020202020204" pitchFamily="34" charset="0"/>
                <a:ea typeface="Century Gothic" panose="020B0502020202020204" pitchFamily="34" charset="0"/>
                <a:cs typeface="Arial" panose="020B0604020202020204" pitchFamily="34" charset="0"/>
              </a:endParaRPr>
            </a:p>
          </p:txBody>
        </p:sp>
        <p:sp>
          <p:nvSpPr>
            <p:cNvPr id="29" name="Round Same Side Corner Rectangle 28">
              <a:extLst>
                <a:ext uri="{FF2B5EF4-FFF2-40B4-BE49-F238E27FC236}">
                  <a16:creationId xmlns:a16="http://schemas.microsoft.com/office/drawing/2014/main" id="{6B23C26B-AFD6-60AB-5CE2-D2AD0D654AB6}"/>
                </a:ext>
              </a:extLst>
            </p:cNvPr>
            <p:cNvSpPr/>
            <p:nvPr/>
          </p:nvSpPr>
          <p:spPr>
            <a:xfrm rot="16200000">
              <a:off x="1702358" y="-1197297"/>
              <a:ext cx="365760" cy="1660322"/>
            </a:xfrm>
            <a:prstGeom prst="round2SameRect">
              <a:avLst>
                <a:gd name="adj1" fmla="val 50000"/>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TextBox 29">
              <a:extLst>
                <a:ext uri="{FF2B5EF4-FFF2-40B4-BE49-F238E27FC236}">
                  <a16:creationId xmlns:a16="http://schemas.microsoft.com/office/drawing/2014/main" id="{13CF32B1-F029-DA6F-E882-93E0FD7F1277}"/>
                </a:ext>
              </a:extLst>
            </p:cNvPr>
            <p:cNvSpPr txBox="1"/>
            <p:nvPr/>
          </p:nvSpPr>
          <p:spPr>
            <a:xfrm>
              <a:off x="1622023" y="-519032"/>
              <a:ext cx="608140" cy="307777"/>
            </a:xfrm>
            <a:prstGeom prst="rect">
              <a:avLst/>
            </a:prstGeom>
            <a:noFill/>
          </p:spPr>
          <p:txBody>
            <a:bodyPr wrap="none" rtlCol="0">
              <a:spAutoFit/>
            </a:bodyPr>
            <a:lstStyle/>
            <a:p>
              <a:pPr algn="ctr"/>
              <a:r>
                <a:rPr lang="en-GB" sz="1400" b="1">
                  <a:solidFill>
                    <a:schemeClr val="bg1"/>
                  </a:solidFill>
                  <a:effectLst/>
                </a:rPr>
                <a:t>Entity</a:t>
              </a:r>
              <a:endParaRPr lang="en-BE" sz="1400" b="1">
                <a:solidFill>
                  <a:schemeClr val="bg1"/>
                </a:solidFill>
                <a:effectLst/>
                <a:latin typeface="Century Gothic" panose="020B0502020202020204" pitchFamily="34" charset="0"/>
                <a:ea typeface="Century Gothic" panose="020B0502020202020204" pitchFamily="34" charset="0"/>
                <a:cs typeface="Arial" panose="020B0604020202020204" pitchFamily="34" charset="0"/>
              </a:endParaRPr>
            </a:p>
          </p:txBody>
        </p:sp>
      </p:grpSp>
      <p:grpSp>
        <p:nvGrpSpPr>
          <p:cNvPr id="31" name="Group 30">
            <a:extLst>
              <a:ext uri="{FF2B5EF4-FFF2-40B4-BE49-F238E27FC236}">
                <a16:creationId xmlns:a16="http://schemas.microsoft.com/office/drawing/2014/main" id="{7661C96A-BA7B-331D-4B4A-6788D1D5C039}"/>
              </a:ext>
            </a:extLst>
          </p:cNvPr>
          <p:cNvGrpSpPr/>
          <p:nvPr/>
        </p:nvGrpSpPr>
        <p:grpSpPr>
          <a:xfrm>
            <a:off x="490723" y="1422172"/>
            <a:ext cx="320040" cy="4708361"/>
            <a:chOff x="490723" y="1396772"/>
            <a:chExt cx="320040" cy="4708361"/>
          </a:xfrm>
        </p:grpSpPr>
        <p:grpSp>
          <p:nvGrpSpPr>
            <p:cNvPr id="32" name="Group 31">
              <a:extLst>
                <a:ext uri="{FF2B5EF4-FFF2-40B4-BE49-F238E27FC236}">
                  <a16:creationId xmlns:a16="http://schemas.microsoft.com/office/drawing/2014/main" id="{C79EB246-1E3B-5513-ACEB-102FA553E899}"/>
                </a:ext>
              </a:extLst>
            </p:cNvPr>
            <p:cNvGrpSpPr>
              <a:grpSpLocks noChangeAspect="1"/>
            </p:cNvGrpSpPr>
            <p:nvPr/>
          </p:nvGrpSpPr>
          <p:grpSpPr>
            <a:xfrm>
              <a:off x="490723" y="4448076"/>
              <a:ext cx="320040" cy="320040"/>
              <a:chOff x="4398530" y="4616179"/>
              <a:chExt cx="685362" cy="685362"/>
            </a:xfrm>
          </p:grpSpPr>
          <p:sp>
            <p:nvSpPr>
              <p:cNvPr id="144" name="Oval 143">
                <a:extLst>
                  <a:ext uri="{FF2B5EF4-FFF2-40B4-BE49-F238E27FC236}">
                    <a16:creationId xmlns:a16="http://schemas.microsoft.com/office/drawing/2014/main" id="{D2DA7BEC-2070-902D-BFCD-D69BB8A5DAF3}"/>
                  </a:ext>
                </a:extLst>
              </p:cNvPr>
              <p:cNvSpPr/>
              <p:nvPr/>
            </p:nvSpPr>
            <p:spPr>
              <a:xfrm>
                <a:off x="439853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 name="Group 144">
                <a:extLst>
                  <a:ext uri="{FF2B5EF4-FFF2-40B4-BE49-F238E27FC236}">
                    <a16:creationId xmlns:a16="http://schemas.microsoft.com/office/drawing/2014/main" id="{CEE25CFB-0B39-39EE-4660-F7D582DC2CC6}"/>
                  </a:ext>
                </a:extLst>
              </p:cNvPr>
              <p:cNvGrpSpPr/>
              <p:nvPr/>
            </p:nvGrpSpPr>
            <p:grpSpPr>
              <a:xfrm>
                <a:off x="4474562" y="4689011"/>
                <a:ext cx="541054" cy="539496"/>
                <a:chOff x="4474562" y="4689011"/>
                <a:chExt cx="541054" cy="541054"/>
              </a:xfrm>
            </p:grpSpPr>
            <p:sp>
              <p:nvSpPr>
                <p:cNvPr id="146" name="Graphic 22">
                  <a:extLst>
                    <a:ext uri="{FF2B5EF4-FFF2-40B4-BE49-F238E27FC236}">
                      <a16:creationId xmlns:a16="http://schemas.microsoft.com/office/drawing/2014/main" id="{38F59149-D841-2207-A9D0-D7EC3EA72843}"/>
                    </a:ext>
                  </a:extLst>
                </p:cNvPr>
                <p:cNvSpPr/>
                <p:nvPr/>
              </p:nvSpPr>
              <p:spPr>
                <a:xfrm>
                  <a:off x="4474562"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grpSp>
              <p:nvGrpSpPr>
                <p:cNvPr id="147" name="Graphic 22">
                  <a:extLst>
                    <a:ext uri="{FF2B5EF4-FFF2-40B4-BE49-F238E27FC236}">
                      <a16:creationId xmlns:a16="http://schemas.microsoft.com/office/drawing/2014/main" id="{47769B52-E4A3-BEFF-CF6D-C0DD329F49D9}"/>
                    </a:ext>
                  </a:extLst>
                </p:cNvPr>
                <p:cNvGrpSpPr/>
                <p:nvPr/>
              </p:nvGrpSpPr>
              <p:grpSpPr>
                <a:xfrm>
                  <a:off x="4483881" y="4747821"/>
                  <a:ext cx="531734" cy="482243"/>
                  <a:chOff x="4483881" y="4747821"/>
                  <a:chExt cx="531734" cy="482243"/>
                </a:xfrm>
                <a:solidFill>
                  <a:srgbClr val="D80027"/>
                </a:solidFill>
              </p:grpSpPr>
              <p:sp>
                <p:nvSpPr>
                  <p:cNvPr id="152" name="Graphic 22">
                    <a:extLst>
                      <a:ext uri="{FF2B5EF4-FFF2-40B4-BE49-F238E27FC236}">
                        <a16:creationId xmlns:a16="http://schemas.microsoft.com/office/drawing/2014/main" id="{C1841208-D285-3568-4044-B703331A981C}"/>
                      </a:ext>
                    </a:extLst>
                  </p:cNvPr>
                  <p:cNvSpPr/>
                  <p:nvPr/>
                </p:nvSpPr>
                <p:spPr>
                  <a:xfrm>
                    <a:off x="4733327" y="4888965"/>
                    <a:ext cx="282288" cy="70572"/>
                  </a:xfrm>
                  <a:custGeom>
                    <a:avLst/>
                    <a:gdLst>
                      <a:gd name="connsiteX0" fmla="*/ 0 w 282288"/>
                      <a:gd name="connsiteY0" fmla="*/ 70573 h 70572"/>
                      <a:gd name="connsiteX1" fmla="*/ 282289 w 282288"/>
                      <a:gd name="connsiteY1" fmla="*/ 70573 h 70572"/>
                      <a:gd name="connsiteX2" fmla="*/ 272969 w 282288"/>
                      <a:gd name="connsiteY2" fmla="*/ 0 h 70572"/>
                      <a:gd name="connsiteX3" fmla="*/ 0 w 282288"/>
                      <a:gd name="connsiteY3" fmla="*/ 0 h 70572"/>
                      <a:gd name="connsiteX4" fmla="*/ 0 w 282288"/>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288" h="70572">
                        <a:moveTo>
                          <a:pt x="0" y="70573"/>
                        </a:moveTo>
                        <a:lnTo>
                          <a:pt x="282289" y="70573"/>
                        </a:lnTo>
                        <a:cubicBezTo>
                          <a:pt x="282289" y="46154"/>
                          <a:pt x="279034" y="22502"/>
                          <a:pt x="272969"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53" name="Graphic 22">
                    <a:extLst>
                      <a:ext uri="{FF2B5EF4-FFF2-40B4-BE49-F238E27FC236}">
                        <a16:creationId xmlns:a16="http://schemas.microsoft.com/office/drawing/2014/main" id="{F94806E6-99DF-C769-0528-6CCCAB2669D9}"/>
                      </a:ext>
                    </a:extLst>
                  </p:cNvPr>
                  <p:cNvSpPr/>
                  <p:nvPr/>
                </p:nvSpPr>
                <p:spPr>
                  <a:xfrm>
                    <a:off x="4733327" y="4747821"/>
                    <a:ext cx="242582" cy="70572"/>
                  </a:xfrm>
                  <a:custGeom>
                    <a:avLst/>
                    <a:gdLst>
                      <a:gd name="connsiteX0" fmla="*/ 0 w 242582"/>
                      <a:gd name="connsiteY0" fmla="*/ 70573 h 70572"/>
                      <a:gd name="connsiteX1" fmla="*/ 242582 w 242582"/>
                      <a:gd name="connsiteY1" fmla="*/ 70573 h 70572"/>
                      <a:gd name="connsiteX2" fmla="*/ 180161 w 242582"/>
                      <a:gd name="connsiteY2" fmla="*/ 0 h 70572"/>
                      <a:gd name="connsiteX3" fmla="*/ 0 w 242582"/>
                      <a:gd name="connsiteY3" fmla="*/ 0 h 70572"/>
                      <a:gd name="connsiteX4" fmla="*/ 0 w 242582"/>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82" h="70572">
                        <a:moveTo>
                          <a:pt x="0" y="70573"/>
                        </a:moveTo>
                        <a:lnTo>
                          <a:pt x="242582" y="70573"/>
                        </a:lnTo>
                        <a:cubicBezTo>
                          <a:pt x="226022" y="43550"/>
                          <a:pt x="204850" y="19664"/>
                          <a:pt x="180161" y="0"/>
                        </a:cubicBezTo>
                        <a:lnTo>
                          <a:pt x="0" y="0"/>
                        </a:lnTo>
                        <a:lnTo>
                          <a:pt x="0" y="70573"/>
                        </a:lnTo>
                        <a:close/>
                      </a:path>
                    </a:pathLst>
                  </a:custGeom>
                  <a:solidFill>
                    <a:srgbClr val="D80027"/>
                  </a:solidFill>
                  <a:ln w="1042" cap="flat">
                    <a:noFill/>
                    <a:prstDash val="solid"/>
                    <a:miter/>
                  </a:ln>
                </p:spPr>
                <p:txBody>
                  <a:bodyPr rtlCol="0" anchor="ctr"/>
                  <a:lstStyle/>
                  <a:p>
                    <a:endParaRPr lang="en-US"/>
                  </a:p>
                </p:txBody>
              </p:sp>
              <p:sp>
                <p:nvSpPr>
                  <p:cNvPr id="154" name="Graphic 22">
                    <a:extLst>
                      <a:ext uri="{FF2B5EF4-FFF2-40B4-BE49-F238E27FC236}">
                        <a16:creationId xmlns:a16="http://schemas.microsoft.com/office/drawing/2014/main" id="{F6E7CE15-061C-1908-2E0B-77A4ACDA2848}"/>
                      </a:ext>
                    </a:extLst>
                  </p:cNvPr>
                  <p:cNvSpPr/>
                  <p:nvPr/>
                </p:nvSpPr>
                <p:spPr>
                  <a:xfrm>
                    <a:off x="4576689" y="5171254"/>
                    <a:ext cx="336799" cy="58810"/>
                  </a:xfrm>
                  <a:custGeom>
                    <a:avLst/>
                    <a:gdLst>
                      <a:gd name="connsiteX0" fmla="*/ 168400 w 336799"/>
                      <a:gd name="connsiteY0" fmla="*/ 58810 h 58810"/>
                      <a:gd name="connsiteX1" fmla="*/ 336800 w 336799"/>
                      <a:gd name="connsiteY1" fmla="*/ 0 h 58810"/>
                      <a:gd name="connsiteX2" fmla="*/ 0 w 336799"/>
                      <a:gd name="connsiteY2" fmla="*/ 0 h 58810"/>
                      <a:gd name="connsiteX3" fmla="*/ 168400 w 336799"/>
                      <a:gd name="connsiteY3" fmla="*/ 58810 h 58810"/>
                    </a:gdLst>
                    <a:ahLst/>
                    <a:cxnLst>
                      <a:cxn ang="0">
                        <a:pos x="connsiteX0" y="connsiteY0"/>
                      </a:cxn>
                      <a:cxn ang="0">
                        <a:pos x="connsiteX1" y="connsiteY1"/>
                      </a:cxn>
                      <a:cxn ang="0">
                        <a:pos x="connsiteX2" y="connsiteY2"/>
                      </a:cxn>
                      <a:cxn ang="0">
                        <a:pos x="connsiteX3" y="connsiteY3"/>
                      </a:cxn>
                    </a:cxnLst>
                    <a:rect l="l" t="t" r="r" b="b"/>
                    <a:pathLst>
                      <a:path w="336799" h="58810">
                        <a:moveTo>
                          <a:pt x="168400" y="58810"/>
                        </a:moveTo>
                        <a:cubicBezTo>
                          <a:pt x="232068" y="58810"/>
                          <a:pt x="290587" y="36804"/>
                          <a:pt x="336800" y="0"/>
                        </a:cubicBezTo>
                        <a:lnTo>
                          <a:pt x="0" y="0"/>
                        </a:lnTo>
                        <a:cubicBezTo>
                          <a:pt x="46213" y="36804"/>
                          <a:pt x="104732" y="58810"/>
                          <a:pt x="168400" y="58810"/>
                        </a:cubicBezTo>
                        <a:close/>
                      </a:path>
                    </a:pathLst>
                  </a:custGeom>
                  <a:solidFill>
                    <a:srgbClr val="D80027"/>
                  </a:solidFill>
                  <a:ln w="1042" cap="flat">
                    <a:noFill/>
                    <a:prstDash val="solid"/>
                    <a:miter/>
                  </a:ln>
                </p:spPr>
                <p:txBody>
                  <a:bodyPr rtlCol="0" anchor="ctr"/>
                  <a:lstStyle/>
                  <a:p>
                    <a:endParaRPr lang="en-US"/>
                  </a:p>
                </p:txBody>
              </p:sp>
              <p:sp>
                <p:nvSpPr>
                  <p:cNvPr id="155" name="Graphic 22">
                    <a:extLst>
                      <a:ext uri="{FF2B5EF4-FFF2-40B4-BE49-F238E27FC236}">
                        <a16:creationId xmlns:a16="http://schemas.microsoft.com/office/drawing/2014/main" id="{B64B76E4-2FCB-F186-8040-F68459603241}"/>
                      </a:ext>
                    </a:extLst>
                  </p:cNvPr>
                  <p:cNvSpPr/>
                  <p:nvPr/>
                </p:nvSpPr>
                <p:spPr>
                  <a:xfrm>
                    <a:off x="4483881" y="5030109"/>
                    <a:ext cx="522415" cy="70572"/>
                  </a:xfrm>
                  <a:custGeom>
                    <a:avLst/>
                    <a:gdLst>
                      <a:gd name="connsiteX0" fmla="*/ 30387 w 522415"/>
                      <a:gd name="connsiteY0" fmla="*/ 70573 h 70572"/>
                      <a:gd name="connsiteX1" fmla="*/ 492028 w 522415"/>
                      <a:gd name="connsiteY1" fmla="*/ 70573 h 70572"/>
                      <a:gd name="connsiteX2" fmla="*/ 522415 w 522415"/>
                      <a:gd name="connsiteY2" fmla="*/ 0 h 70572"/>
                      <a:gd name="connsiteX3" fmla="*/ 0 w 522415"/>
                      <a:gd name="connsiteY3" fmla="*/ 0 h 70572"/>
                      <a:gd name="connsiteX4" fmla="*/ 30387 w 522415"/>
                      <a:gd name="connsiteY4" fmla="*/ 70573 h 70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15" h="70572">
                        <a:moveTo>
                          <a:pt x="30387" y="70573"/>
                        </a:moveTo>
                        <a:lnTo>
                          <a:pt x="492028" y="70573"/>
                        </a:lnTo>
                        <a:cubicBezTo>
                          <a:pt x="505323" y="48880"/>
                          <a:pt x="515633" y="25165"/>
                          <a:pt x="522415" y="0"/>
                        </a:cubicBezTo>
                        <a:lnTo>
                          <a:pt x="0" y="0"/>
                        </a:lnTo>
                        <a:cubicBezTo>
                          <a:pt x="6781" y="25165"/>
                          <a:pt x="17092" y="48880"/>
                          <a:pt x="30387" y="70573"/>
                        </a:cubicBezTo>
                        <a:close/>
                      </a:path>
                    </a:pathLst>
                  </a:custGeom>
                  <a:solidFill>
                    <a:srgbClr val="D80027"/>
                  </a:solidFill>
                  <a:ln w="1042" cap="flat">
                    <a:noFill/>
                    <a:prstDash val="solid"/>
                    <a:miter/>
                  </a:ln>
                </p:spPr>
                <p:txBody>
                  <a:bodyPr rtlCol="0" anchor="ctr"/>
                  <a:lstStyle/>
                  <a:p>
                    <a:endParaRPr lang="en-US"/>
                  </a:p>
                </p:txBody>
              </p:sp>
            </p:grpSp>
            <p:sp>
              <p:nvSpPr>
                <p:cNvPr id="148" name="Graphic 22">
                  <a:extLst>
                    <a:ext uri="{FF2B5EF4-FFF2-40B4-BE49-F238E27FC236}">
                      <a16:creationId xmlns:a16="http://schemas.microsoft.com/office/drawing/2014/main" id="{E287872C-7CF4-59BA-8F08-CD2295A11472}"/>
                    </a:ext>
                  </a:extLst>
                </p:cNvPr>
                <p:cNvSpPr/>
                <p:nvPr/>
              </p:nvSpPr>
              <p:spPr>
                <a:xfrm>
                  <a:off x="4474562" y="4689011"/>
                  <a:ext cx="270527" cy="270527"/>
                </a:xfrm>
                <a:custGeom>
                  <a:avLst/>
                  <a:gdLst>
                    <a:gd name="connsiteX0" fmla="*/ 270527 w 270527"/>
                    <a:gd name="connsiteY0" fmla="*/ 270527 h 270527"/>
                    <a:gd name="connsiteX1" fmla="*/ 270527 w 270527"/>
                    <a:gd name="connsiteY1" fmla="*/ 0 h 270527"/>
                    <a:gd name="connsiteX2" fmla="*/ 0 w 270527"/>
                    <a:gd name="connsiteY2" fmla="*/ 270527 h 270527"/>
                    <a:gd name="connsiteX3" fmla="*/ 270527 w 270527"/>
                    <a:gd name="connsiteY3" fmla="*/ 270527 h 270527"/>
                  </a:gdLst>
                  <a:ahLst/>
                  <a:cxnLst>
                    <a:cxn ang="0">
                      <a:pos x="connsiteX0" y="connsiteY0"/>
                    </a:cxn>
                    <a:cxn ang="0">
                      <a:pos x="connsiteX1" y="connsiteY1"/>
                    </a:cxn>
                    <a:cxn ang="0">
                      <a:pos x="connsiteX2" y="connsiteY2"/>
                    </a:cxn>
                    <a:cxn ang="0">
                      <a:pos x="connsiteX3" y="connsiteY3"/>
                    </a:cxn>
                  </a:cxnLst>
                  <a:rect l="l" t="t" r="r" b="b"/>
                  <a:pathLst>
                    <a:path w="270527" h="270527">
                      <a:moveTo>
                        <a:pt x="270527" y="270527"/>
                      </a:moveTo>
                      <a:cubicBezTo>
                        <a:pt x="270527" y="121120"/>
                        <a:pt x="270527" y="103506"/>
                        <a:pt x="270527" y="0"/>
                      </a:cubicBezTo>
                      <a:cubicBezTo>
                        <a:pt x="121120" y="0"/>
                        <a:pt x="0" y="121120"/>
                        <a:pt x="0" y="270527"/>
                      </a:cubicBezTo>
                      <a:lnTo>
                        <a:pt x="270527" y="270527"/>
                      </a:lnTo>
                      <a:close/>
                    </a:path>
                  </a:pathLst>
                </a:custGeom>
                <a:solidFill>
                  <a:srgbClr val="0052B4"/>
                </a:solidFill>
                <a:ln w="1042" cap="flat">
                  <a:noFill/>
                  <a:prstDash val="solid"/>
                  <a:miter/>
                </a:ln>
              </p:spPr>
              <p:txBody>
                <a:bodyPr rtlCol="0" anchor="ctr"/>
                <a:lstStyle/>
                <a:p>
                  <a:endParaRPr lang="en-US"/>
                </a:p>
              </p:txBody>
            </p:sp>
            <p:grpSp>
              <p:nvGrpSpPr>
                <p:cNvPr id="149" name="Graphic 22">
                  <a:extLst>
                    <a:ext uri="{FF2B5EF4-FFF2-40B4-BE49-F238E27FC236}">
                      <a16:creationId xmlns:a16="http://schemas.microsoft.com/office/drawing/2014/main" id="{4A0C1045-3C5A-DD40-0E8A-D8BBD6B5D945}"/>
                    </a:ext>
                  </a:extLst>
                </p:cNvPr>
                <p:cNvGrpSpPr/>
                <p:nvPr/>
              </p:nvGrpSpPr>
              <p:grpSpPr>
                <a:xfrm>
                  <a:off x="4546392" y="4771346"/>
                  <a:ext cx="175171" cy="164668"/>
                  <a:chOff x="4546392" y="4771346"/>
                  <a:chExt cx="175171" cy="164668"/>
                </a:xfrm>
                <a:solidFill>
                  <a:srgbClr val="FFDA44"/>
                </a:solidFill>
              </p:grpSpPr>
              <p:sp>
                <p:nvSpPr>
                  <p:cNvPr id="150" name="Graphic 22">
                    <a:extLst>
                      <a:ext uri="{FF2B5EF4-FFF2-40B4-BE49-F238E27FC236}">
                        <a16:creationId xmlns:a16="http://schemas.microsoft.com/office/drawing/2014/main" id="{8EB09C3E-8559-9C47-E700-9ABB4079B2E1}"/>
                      </a:ext>
                    </a:extLst>
                  </p:cNvPr>
                  <p:cNvSpPr/>
                  <p:nvPr/>
                </p:nvSpPr>
                <p:spPr>
                  <a:xfrm>
                    <a:off x="4546392" y="4771346"/>
                    <a:ext cx="139885" cy="164668"/>
                  </a:xfrm>
                  <a:custGeom>
                    <a:avLst/>
                    <a:gdLst>
                      <a:gd name="connsiteX0" fmla="*/ 108064 w 139885"/>
                      <a:gd name="connsiteY0" fmla="*/ 149229 h 164668"/>
                      <a:gd name="connsiteX1" fmla="*/ 41168 w 139885"/>
                      <a:gd name="connsiteY1" fmla="*/ 82333 h 164668"/>
                      <a:gd name="connsiteX2" fmla="*/ 108064 w 139885"/>
                      <a:gd name="connsiteY2" fmla="*/ 15437 h 164668"/>
                      <a:gd name="connsiteX3" fmla="*/ 139886 w 139885"/>
                      <a:gd name="connsiteY3" fmla="*/ 23478 h 164668"/>
                      <a:gd name="connsiteX4" fmla="*/ 82334 w 139885"/>
                      <a:gd name="connsiteY4" fmla="*/ 0 h 164668"/>
                      <a:gd name="connsiteX5" fmla="*/ 0 w 139885"/>
                      <a:gd name="connsiteY5" fmla="*/ 82334 h 164668"/>
                      <a:gd name="connsiteX6" fmla="*/ 82334 w 139885"/>
                      <a:gd name="connsiteY6" fmla="*/ 164669 h 164668"/>
                      <a:gd name="connsiteX7" fmla="*/ 139886 w 139885"/>
                      <a:gd name="connsiteY7" fmla="*/ 141191 h 164668"/>
                      <a:gd name="connsiteX8" fmla="*/ 108064 w 139885"/>
                      <a:gd name="connsiteY8" fmla="*/ 149229 h 16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885" h="164668">
                        <a:moveTo>
                          <a:pt x="108064" y="149229"/>
                        </a:moveTo>
                        <a:cubicBezTo>
                          <a:pt x="71118" y="149229"/>
                          <a:pt x="41168" y="119278"/>
                          <a:pt x="41168" y="82333"/>
                        </a:cubicBezTo>
                        <a:cubicBezTo>
                          <a:pt x="41168" y="45388"/>
                          <a:pt x="71119" y="15437"/>
                          <a:pt x="108064" y="15437"/>
                        </a:cubicBezTo>
                        <a:cubicBezTo>
                          <a:pt x="119584" y="15437"/>
                          <a:pt x="130423" y="18350"/>
                          <a:pt x="139886" y="23478"/>
                        </a:cubicBezTo>
                        <a:cubicBezTo>
                          <a:pt x="125041" y="8961"/>
                          <a:pt x="104738" y="0"/>
                          <a:pt x="82334" y="0"/>
                        </a:cubicBezTo>
                        <a:cubicBezTo>
                          <a:pt x="36864" y="0"/>
                          <a:pt x="0" y="36862"/>
                          <a:pt x="0" y="82334"/>
                        </a:cubicBezTo>
                        <a:cubicBezTo>
                          <a:pt x="0" y="127806"/>
                          <a:pt x="36864" y="164669"/>
                          <a:pt x="82334" y="164669"/>
                        </a:cubicBezTo>
                        <a:cubicBezTo>
                          <a:pt x="104738" y="164669"/>
                          <a:pt x="125041" y="155707"/>
                          <a:pt x="139886" y="141191"/>
                        </a:cubicBezTo>
                        <a:cubicBezTo>
                          <a:pt x="130423" y="146316"/>
                          <a:pt x="119585" y="149229"/>
                          <a:pt x="108064" y="149229"/>
                        </a:cubicBezTo>
                        <a:close/>
                      </a:path>
                    </a:pathLst>
                  </a:custGeom>
                  <a:solidFill>
                    <a:srgbClr val="FFDA44"/>
                  </a:solidFill>
                  <a:ln w="1042" cap="flat">
                    <a:noFill/>
                    <a:prstDash val="solid"/>
                    <a:miter/>
                  </a:ln>
                </p:spPr>
                <p:txBody>
                  <a:bodyPr rtlCol="0" anchor="ctr"/>
                  <a:lstStyle/>
                  <a:p>
                    <a:endParaRPr lang="en-US"/>
                  </a:p>
                </p:txBody>
              </p:sp>
              <p:sp>
                <p:nvSpPr>
                  <p:cNvPr id="151" name="Graphic 22">
                    <a:extLst>
                      <a:ext uri="{FF2B5EF4-FFF2-40B4-BE49-F238E27FC236}">
                        <a16:creationId xmlns:a16="http://schemas.microsoft.com/office/drawing/2014/main" id="{0E831783-68FA-CEE2-8AC6-B2CD4747CC0D}"/>
                      </a:ext>
                    </a:extLst>
                  </p:cNvPr>
                  <p:cNvSpPr/>
                  <p:nvPr/>
                </p:nvSpPr>
                <p:spPr>
                  <a:xfrm>
                    <a:off x="4625047" y="4806631"/>
                    <a:ext cx="96516" cy="94096"/>
                  </a:xfrm>
                  <a:custGeom>
                    <a:avLst/>
                    <a:gdLst>
                      <a:gd name="connsiteX0" fmla="*/ 48259 w 96516"/>
                      <a:gd name="connsiteY0" fmla="*/ 0 h 94096"/>
                      <a:gd name="connsiteX1" fmla="*/ 60136 w 96516"/>
                      <a:gd name="connsiteY1" fmla="*/ 24836 h 94096"/>
                      <a:gd name="connsiteX2" fmla="*/ 86958 w 96516"/>
                      <a:gd name="connsiteY2" fmla="*/ 18639 h 94096"/>
                      <a:gd name="connsiteX3" fmla="*/ 74947 w 96516"/>
                      <a:gd name="connsiteY3" fmla="*/ 43408 h 94096"/>
                      <a:gd name="connsiteX4" fmla="*/ 96517 w 96516"/>
                      <a:gd name="connsiteY4" fmla="*/ 60514 h 94096"/>
                      <a:gd name="connsiteX5" fmla="*/ 69661 w 96516"/>
                      <a:gd name="connsiteY5" fmla="*/ 66568 h 94096"/>
                      <a:gd name="connsiteX6" fmla="*/ 69736 w 96516"/>
                      <a:gd name="connsiteY6" fmla="*/ 94097 h 94096"/>
                      <a:gd name="connsiteX7" fmla="*/ 48259 w 96516"/>
                      <a:gd name="connsiteY7" fmla="*/ 76874 h 94096"/>
                      <a:gd name="connsiteX8" fmla="*/ 26782 w 96516"/>
                      <a:gd name="connsiteY8" fmla="*/ 94097 h 94096"/>
                      <a:gd name="connsiteX9" fmla="*/ 26856 w 96516"/>
                      <a:gd name="connsiteY9" fmla="*/ 66568 h 94096"/>
                      <a:gd name="connsiteX10" fmla="*/ 0 w 96516"/>
                      <a:gd name="connsiteY10" fmla="*/ 60514 h 94096"/>
                      <a:gd name="connsiteX11" fmla="*/ 21570 w 96516"/>
                      <a:gd name="connsiteY11" fmla="*/ 43408 h 94096"/>
                      <a:gd name="connsiteX12" fmla="*/ 9558 w 96516"/>
                      <a:gd name="connsiteY12" fmla="*/ 18639 h 94096"/>
                      <a:gd name="connsiteX13" fmla="*/ 36382 w 96516"/>
                      <a:gd name="connsiteY13" fmla="*/ 24836 h 9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6516" h="94096">
                        <a:moveTo>
                          <a:pt x="48259" y="0"/>
                        </a:moveTo>
                        <a:lnTo>
                          <a:pt x="60136" y="24836"/>
                        </a:lnTo>
                        <a:lnTo>
                          <a:pt x="86958" y="18639"/>
                        </a:lnTo>
                        <a:lnTo>
                          <a:pt x="74947" y="43408"/>
                        </a:lnTo>
                        <a:lnTo>
                          <a:pt x="96517" y="60514"/>
                        </a:lnTo>
                        <a:lnTo>
                          <a:pt x="69661" y="66568"/>
                        </a:lnTo>
                        <a:lnTo>
                          <a:pt x="69736" y="94097"/>
                        </a:lnTo>
                        <a:lnTo>
                          <a:pt x="48259" y="76874"/>
                        </a:lnTo>
                        <a:lnTo>
                          <a:pt x="26782" y="94097"/>
                        </a:lnTo>
                        <a:lnTo>
                          <a:pt x="26856" y="66568"/>
                        </a:lnTo>
                        <a:lnTo>
                          <a:pt x="0" y="60514"/>
                        </a:lnTo>
                        <a:lnTo>
                          <a:pt x="21570" y="43408"/>
                        </a:lnTo>
                        <a:lnTo>
                          <a:pt x="9558" y="18639"/>
                        </a:lnTo>
                        <a:lnTo>
                          <a:pt x="36382" y="24836"/>
                        </a:lnTo>
                        <a:close/>
                      </a:path>
                    </a:pathLst>
                  </a:custGeom>
                  <a:solidFill>
                    <a:srgbClr val="FFDA44"/>
                  </a:solidFill>
                  <a:ln w="1042" cap="flat">
                    <a:noFill/>
                    <a:prstDash val="solid"/>
                    <a:miter/>
                  </a:ln>
                </p:spPr>
                <p:txBody>
                  <a:bodyPr rtlCol="0" anchor="ctr"/>
                  <a:lstStyle/>
                  <a:p>
                    <a:endParaRPr lang="en-US"/>
                  </a:p>
                </p:txBody>
              </p:sp>
            </p:grpSp>
          </p:grpSp>
        </p:grpSp>
        <p:grpSp>
          <p:nvGrpSpPr>
            <p:cNvPr id="33" name="Group 32">
              <a:extLst>
                <a:ext uri="{FF2B5EF4-FFF2-40B4-BE49-F238E27FC236}">
                  <a16:creationId xmlns:a16="http://schemas.microsoft.com/office/drawing/2014/main" id="{5061F0ED-95AA-5E9E-6A02-A96B2344363B}"/>
                </a:ext>
              </a:extLst>
            </p:cNvPr>
            <p:cNvGrpSpPr>
              <a:grpSpLocks noChangeAspect="1"/>
            </p:cNvGrpSpPr>
            <p:nvPr/>
          </p:nvGrpSpPr>
          <p:grpSpPr>
            <a:xfrm>
              <a:off x="490723" y="3077497"/>
              <a:ext cx="320040" cy="320040"/>
              <a:chOff x="6429110" y="4616179"/>
              <a:chExt cx="685362" cy="685362"/>
            </a:xfrm>
          </p:grpSpPr>
          <p:sp>
            <p:nvSpPr>
              <p:cNvPr id="135" name="Oval 134">
                <a:extLst>
                  <a:ext uri="{FF2B5EF4-FFF2-40B4-BE49-F238E27FC236}">
                    <a16:creationId xmlns:a16="http://schemas.microsoft.com/office/drawing/2014/main" id="{686F96B9-2CD8-AF1C-AA4A-2BB3618844C6}"/>
                  </a:ext>
                </a:extLst>
              </p:cNvPr>
              <p:cNvSpPr/>
              <p:nvPr/>
            </p:nvSpPr>
            <p:spPr>
              <a:xfrm>
                <a:off x="6429110"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6" name="Group 135">
                <a:extLst>
                  <a:ext uri="{FF2B5EF4-FFF2-40B4-BE49-F238E27FC236}">
                    <a16:creationId xmlns:a16="http://schemas.microsoft.com/office/drawing/2014/main" id="{C49782E9-3D73-3A5F-ABD6-F9771743C4E6}"/>
                  </a:ext>
                </a:extLst>
              </p:cNvPr>
              <p:cNvGrpSpPr/>
              <p:nvPr/>
            </p:nvGrpSpPr>
            <p:grpSpPr>
              <a:xfrm>
                <a:off x="6501264" y="4688333"/>
                <a:ext cx="541054" cy="541054"/>
                <a:chOff x="6449483" y="4838012"/>
                <a:chExt cx="541054" cy="541054"/>
              </a:xfrm>
            </p:grpSpPr>
            <p:sp>
              <p:nvSpPr>
                <p:cNvPr id="137" name="Graphic 28">
                  <a:extLst>
                    <a:ext uri="{FF2B5EF4-FFF2-40B4-BE49-F238E27FC236}">
                      <a16:creationId xmlns:a16="http://schemas.microsoft.com/office/drawing/2014/main" id="{89476E06-D362-212D-7A65-483BF7E14948}"/>
                    </a:ext>
                  </a:extLst>
                </p:cNvPr>
                <p:cNvSpPr/>
                <p:nvPr/>
              </p:nvSpPr>
              <p:spPr>
                <a:xfrm>
                  <a:off x="6449483" y="4838012"/>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D80027"/>
                </a:solidFill>
                <a:ln w="1042" cap="flat">
                  <a:noFill/>
                  <a:prstDash val="solid"/>
                  <a:miter/>
                </a:ln>
              </p:spPr>
              <p:txBody>
                <a:bodyPr rtlCol="0" anchor="ctr"/>
                <a:lstStyle/>
                <a:p>
                  <a:endParaRPr lang="en-US"/>
                </a:p>
              </p:txBody>
            </p:sp>
            <p:grpSp>
              <p:nvGrpSpPr>
                <p:cNvPr id="138" name="Graphic 28">
                  <a:extLst>
                    <a:ext uri="{FF2B5EF4-FFF2-40B4-BE49-F238E27FC236}">
                      <a16:creationId xmlns:a16="http://schemas.microsoft.com/office/drawing/2014/main" id="{44D6F99D-AEAB-A38F-AEDC-B5616B80E8C8}"/>
                    </a:ext>
                  </a:extLst>
                </p:cNvPr>
                <p:cNvGrpSpPr/>
                <p:nvPr/>
              </p:nvGrpSpPr>
              <p:grpSpPr>
                <a:xfrm>
                  <a:off x="6498622" y="4959432"/>
                  <a:ext cx="366584" cy="297579"/>
                  <a:chOff x="6498622" y="4959432"/>
                  <a:chExt cx="366584" cy="297579"/>
                </a:xfrm>
                <a:solidFill>
                  <a:srgbClr val="FFDA44"/>
                </a:solidFill>
              </p:grpSpPr>
              <p:sp>
                <p:nvSpPr>
                  <p:cNvPr id="139" name="Graphic 28">
                    <a:extLst>
                      <a:ext uri="{FF2B5EF4-FFF2-40B4-BE49-F238E27FC236}">
                        <a16:creationId xmlns:a16="http://schemas.microsoft.com/office/drawing/2014/main" id="{015DD06B-7B89-0D12-0EF1-7A7BDE1C9985}"/>
                      </a:ext>
                    </a:extLst>
                  </p:cNvPr>
                  <p:cNvSpPr/>
                  <p:nvPr/>
                </p:nvSpPr>
                <p:spPr>
                  <a:xfrm>
                    <a:off x="6498622" y="5002653"/>
                    <a:ext cx="197822" cy="188206"/>
                  </a:xfrm>
                  <a:custGeom>
                    <a:avLst/>
                    <a:gdLst>
                      <a:gd name="connsiteX0" fmla="*/ 98911 w 197822"/>
                      <a:gd name="connsiteY0" fmla="*/ 0 h 188206"/>
                      <a:gd name="connsiteX1" fmla="*/ 122266 w 197822"/>
                      <a:gd name="connsiteY1" fmla="*/ 71859 h 188206"/>
                      <a:gd name="connsiteX2" fmla="*/ 197823 w 197822"/>
                      <a:gd name="connsiteY2" fmla="*/ 71859 h 188206"/>
                      <a:gd name="connsiteX3" fmla="*/ 136743 w 197822"/>
                      <a:gd name="connsiteY3" fmla="*/ 116348 h 188206"/>
                      <a:gd name="connsiteX4" fmla="*/ 160097 w 197822"/>
                      <a:gd name="connsiteY4" fmla="*/ 188206 h 188206"/>
                      <a:gd name="connsiteX5" fmla="*/ 98911 w 197822"/>
                      <a:gd name="connsiteY5" fmla="*/ 143823 h 188206"/>
                      <a:gd name="connsiteX6" fmla="*/ 37726 w 197822"/>
                      <a:gd name="connsiteY6" fmla="*/ 188206 h 188206"/>
                      <a:gd name="connsiteX7" fmla="*/ 61186 w 197822"/>
                      <a:gd name="connsiteY7" fmla="*/ 116348 h 188206"/>
                      <a:gd name="connsiteX8" fmla="*/ 0 w 197822"/>
                      <a:gd name="connsiteY8" fmla="*/ 71859 h 188206"/>
                      <a:gd name="connsiteX9" fmla="*/ 75557 w 197822"/>
                      <a:gd name="connsiteY9" fmla="*/ 71859 h 18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22" h="188206">
                        <a:moveTo>
                          <a:pt x="98911" y="0"/>
                        </a:moveTo>
                        <a:lnTo>
                          <a:pt x="122266" y="71859"/>
                        </a:lnTo>
                        <a:lnTo>
                          <a:pt x="197823" y="71859"/>
                        </a:lnTo>
                        <a:lnTo>
                          <a:pt x="136743" y="116348"/>
                        </a:lnTo>
                        <a:lnTo>
                          <a:pt x="160097" y="188206"/>
                        </a:lnTo>
                        <a:lnTo>
                          <a:pt x="98911" y="143823"/>
                        </a:lnTo>
                        <a:lnTo>
                          <a:pt x="37726" y="188206"/>
                        </a:lnTo>
                        <a:lnTo>
                          <a:pt x="61186" y="116348"/>
                        </a:lnTo>
                        <a:lnTo>
                          <a:pt x="0" y="71859"/>
                        </a:lnTo>
                        <a:lnTo>
                          <a:pt x="75557" y="71859"/>
                        </a:lnTo>
                        <a:close/>
                      </a:path>
                    </a:pathLst>
                  </a:custGeom>
                  <a:solidFill>
                    <a:srgbClr val="FFDA44"/>
                  </a:solidFill>
                  <a:ln w="1042" cap="flat">
                    <a:noFill/>
                    <a:prstDash val="solid"/>
                    <a:miter/>
                  </a:ln>
                </p:spPr>
                <p:txBody>
                  <a:bodyPr rtlCol="0" anchor="ctr"/>
                  <a:lstStyle/>
                  <a:p>
                    <a:endParaRPr lang="en-US"/>
                  </a:p>
                </p:txBody>
              </p:sp>
              <p:sp>
                <p:nvSpPr>
                  <p:cNvPr id="140" name="Graphic 28">
                    <a:extLst>
                      <a:ext uri="{FF2B5EF4-FFF2-40B4-BE49-F238E27FC236}">
                        <a16:creationId xmlns:a16="http://schemas.microsoft.com/office/drawing/2014/main" id="{36721FCB-3698-2FC0-D418-0F7F7722B830}"/>
                      </a:ext>
                    </a:extLst>
                  </p:cNvPr>
                  <p:cNvSpPr/>
                  <p:nvPr/>
                </p:nvSpPr>
                <p:spPr>
                  <a:xfrm>
                    <a:off x="6723392" y="5182934"/>
                    <a:ext cx="71753" cy="74077"/>
                  </a:xfrm>
                  <a:custGeom>
                    <a:avLst/>
                    <a:gdLst>
                      <a:gd name="connsiteX0" fmla="*/ 46814 w 71753"/>
                      <a:gd name="connsiteY0" fmla="*/ 74078 h 74077"/>
                      <a:gd name="connsiteX1" fmla="*/ 28955 w 71753"/>
                      <a:gd name="connsiteY1" fmla="*/ 52098 h 74077"/>
                      <a:gd name="connsiteX2" fmla="*/ 2536 w 71753"/>
                      <a:gd name="connsiteY2" fmla="*/ 62348 h 74077"/>
                      <a:gd name="connsiteX3" fmla="*/ 17859 w 71753"/>
                      <a:gd name="connsiteY3" fmla="*/ 38571 h 74077"/>
                      <a:gd name="connsiteX4" fmla="*/ 0 w 71753"/>
                      <a:gd name="connsiteY4" fmla="*/ 16485 h 74077"/>
                      <a:gd name="connsiteX5" fmla="*/ 27370 w 71753"/>
                      <a:gd name="connsiteY5" fmla="*/ 23777 h 74077"/>
                      <a:gd name="connsiteX6" fmla="*/ 42798 w 71753"/>
                      <a:gd name="connsiteY6" fmla="*/ 0 h 74077"/>
                      <a:gd name="connsiteX7" fmla="*/ 44278 w 71753"/>
                      <a:gd name="connsiteY7" fmla="*/ 28321 h 74077"/>
                      <a:gd name="connsiteX8" fmla="*/ 71753 w 71753"/>
                      <a:gd name="connsiteY8" fmla="*/ 35612 h 74077"/>
                      <a:gd name="connsiteX9" fmla="*/ 45229 w 71753"/>
                      <a:gd name="connsiteY9" fmla="*/ 45757 h 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753" h="74077">
                        <a:moveTo>
                          <a:pt x="46814" y="74078"/>
                        </a:moveTo>
                        <a:lnTo>
                          <a:pt x="28955" y="52098"/>
                        </a:lnTo>
                        <a:lnTo>
                          <a:pt x="2536" y="62348"/>
                        </a:lnTo>
                        <a:lnTo>
                          <a:pt x="17859" y="38571"/>
                        </a:lnTo>
                        <a:lnTo>
                          <a:pt x="0" y="16485"/>
                        </a:lnTo>
                        <a:lnTo>
                          <a:pt x="27370" y="23777"/>
                        </a:lnTo>
                        <a:lnTo>
                          <a:pt x="42798" y="0"/>
                        </a:lnTo>
                        <a:lnTo>
                          <a:pt x="44278" y="28321"/>
                        </a:lnTo>
                        <a:lnTo>
                          <a:pt x="71753" y="35612"/>
                        </a:lnTo>
                        <a:lnTo>
                          <a:pt x="45229" y="45757"/>
                        </a:lnTo>
                        <a:close/>
                      </a:path>
                    </a:pathLst>
                  </a:custGeom>
                  <a:solidFill>
                    <a:srgbClr val="FFDA44"/>
                  </a:solidFill>
                  <a:ln w="1042" cap="flat">
                    <a:noFill/>
                    <a:prstDash val="solid"/>
                    <a:miter/>
                  </a:ln>
                </p:spPr>
                <p:txBody>
                  <a:bodyPr rtlCol="0" anchor="ctr"/>
                  <a:lstStyle/>
                  <a:p>
                    <a:endParaRPr lang="en-US"/>
                  </a:p>
                </p:txBody>
              </p:sp>
              <p:sp>
                <p:nvSpPr>
                  <p:cNvPr id="141" name="Graphic 28">
                    <a:extLst>
                      <a:ext uri="{FF2B5EF4-FFF2-40B4-BE49-F238E27FC236}">
                        <a16:creationId xmlns:a16="http://schemas.microsoft.com/office/drawing/2014/main" id="{FE416CE7-655A-E4F8-0A30-2ADBFD46F153}"/>
                      </a:ext>
                    </a:extLst>
                  </p:cNvPr>
                  <p:cNvSpPr/>
                  <p:nvPr/>
                </p:nvSpPr>
                <p:spPr>
                  <a:xfrm>
                    <a:off x="6791023" y="5121642"/>
                    <a:ext cx="74183" cy="70907"/>
                  </a:xfrm>
                  <a:custGeom>
                    <a:avLst/>
                    <a:gdLst>
                      <a:gd name="connsiteX0" fmla="*/ 14689 w 74183"/>
                      <a:gd name="connsiteY0" fmla="*/ 70908 h 70907"/>
                      <a:gd name="connsiteX1" fmla="*/ 23143 w 74183"/>
                      <a:gd name="connsiteY1" fmla="*/ 43855 h 70907"/>
                      <a:gd name="connsiteX2" fmla="*/ 0 w 74183"/>
                      <a:gd name="connsiteY2" fmla="*/ 27475 h 70907"/>
                      <a:gd name="connsiteX3" fmla="*/ 28321 w 74183"/>
                      <a:gd name="connsiteY3" fmla="*/ 27053 h 70907"/>
                      <a:gd name="connsiteX4" fmla="*/ 36669 w 74183"/>
                      <a:gd name="connsiteY4" fmla="*/ 0 h 70907"/>
                      <a:gd name="connsiteX5" fmla="*/ 45863 w 74183"/>
                      <a:gd name="connsiteY5" fmla="*/ 26841 h 70907"/>
                      <a:gd name="connsiteX6" fmla="*/ 74184 w 74183"/>
                      <a:gd name="connsiteY6" fmla="*/ 26524 h 70907"/>
                      <a:gd name="connsiteX7" fmla="*/ 51464 w 74183"/>
                      <a:gd name="connsiteY7" fmla="*/ 43432 h 70907"/>
                      <a:gd name="connsiteX8" fmla="*/ 60552 w 74183"/>
                      <a:gd name="connsiteY8" fmla="*/ 70274 h 70907"/>
                      <a:gd name="connsiteX9" fmla="*/ 37409 w 74183"/>
                      <a:gd name="connsiteY9" fmla="*/ 53894 h 7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83" h="70907">
                        <a:moveTo>
                          <a:pt x="14689" y="70908"/>
                        </a:moveTo>
                        <a:lnTo>
                          <a:pt x="23143" y="43855"/>
                        </a:lnTo>
                        <a:lnTo>
                          <a:pt x="0" y="27475"/>
                        </a:lnTo>
                        <a:lnTo>
                          <a:pt x="28321" y="27053"/>
                        </a:lnTo>
                        <a:lnTo>
                          <a:pt x="36669" y="0"/>
                        </a:lnTo>
                        <a:lnTo>
                          <a:pt x="45863" y="26841"/>
                        </a:lnTo>
                        <a:lnTo>
                          <a:pt x="74184" y="26524"/>
                        </a:lnTo>
                        <a:lnTo>
                          <a:pt x="51464" y="43432"/>
                        </a:lnTo>
                        <a:lnTo>
                          <a:pt x="60552" y="70274"/>
                        </a:lnTo>
                        <a:lnTo>
                          <a:pt x="37409" y="53894"/>
                        </a:lnTo>
                        <a:close/>
                      </a:path>
                    </a:pathLst>
                  </a:custGeom>
                  <a:solidFill>
                    <a:srgbClr val="FFDA44"/>
                  </a:solidFill>
                  <a:ln w="1042" cap="flat">
                    <a:noFill/>
                    <a:prstDash val="solid"/>
                    <a:miter/>
                  </a:ln>
                </p:spPr>
                <p:txBody>
                  <a:bodyPr rtlCol="0" anchor="ctr"/>
                  <a:lstStyle/>
                  <a:p>
                    <a:endParaRPr lang="en-US"/>
                  </a:p>
                </p:txBody>
              </p:sp>
              <p:sp>
                <p:nvSpPr>
                  <p:cNvPr id="142" name="Graphic 28">
                    <a:extLst>
                      <a:ext uri="{FF2B5EF4-FFF2-40B4-BE49-F238E27FC236}">
                        <a16:creationId xmlns:a16="http://schemas.microsoft.com/office/drawing/2014/main" id="{B09DCC1D-196B-A79C-2A21-6140F768F810}"/>
                      </a:ext>
                    </a:extLst>
                  </p:cNvPr>
                  <p:cNvSpPr/>
                  <p:nvPr/>
                </p:nvSpPr>
                <p:spPr>
                  <a:xfrm>
                    <a:off x="6787959" y="5030022"/>
                    <a:ext cx="73443" cy="73126"/>
                  </a:xfrm>
                  <a:custGeom>
                    <a:avLst/>
                    <a:gdLst>
                      <a:gd name="connsiteX0" fmla="*/ 65624 w 73443"/>
                      <a:gd name="connsiteY0" fmla="*/ 6552 h 73126"/>
                      <a:gd name="connsiteX1" fmla="*/ 53154 w 73443"/>
                      <a:gd name="connsiteY1" fmla="*/ 32019 h 73126"/>
                      <a:gd name="connsiteX2" fmla="*/ 73444 w 73443"/>
                      <a:gd name="connsiteY2" fmla="*/ 51781 h 73126"/>
                      <a:gd name="connsiteX3" fmla="*/ 45440 w 73443"/>
                      <a:gd name="connsiteY3" fmla="*/ 47765 h 73126"/>
                      <a:gd name="connsiteX4" fmla="*/ 32970 w 73443"/>
                      <a:gd name="connsiteY4" fmla="*/ 73127 h 73126"/>
                      <a:gd name="connsiteX5" fmla="*/ 28109 w 73443"/>
                      <a:gd name="connsiteY5" fmla="*/ 45229 h 73126"/>
                      <a:gd name="connsiteX6" fmla="*/ 0 w 73443"/>
                      <a:gd name="connsiteY6" fmla="*/ 41213 h 73126"/>
                      <a:gd name="connsiteX7" fmla="*/ 25151 w 73443"/>
                      <a:gd name="connsiteY7" fmla="*/ 28004 h 73126"/>
                      <a:gd name="connsiteX8" fmla="*/ 20290 w 73443"/>
                      <a:gd name="connsiteY8" fmla="*/ 0 h 73126"/>
                      <a:gd name="connsiteX9" fmla="*/ 40579 w 73443"/>
                      <a:gd name="connsiteY9" fmla="*/ 19761 h 7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443" h="73126">
                        <a:moveTo>
                          <a:pt x="65624" y="6552"/>
                        </a:moveTo>
                        <a:lnTo>
                          <a:pt x="53154" y="32019"/>
                        </a:lnTo>
                        <a:lnTo>
                          <a:pt x="73444" y="51781"/>
                        </a:lnTo>
                        <a:lnTo>
                          <a:pt x="45440" y="47765"/>
                        </a:lnTo>
                        <a:lnTo>
                          <a:pt x="32970" y="73127"/>
                        </a:lnTo>
                        <a:lnTo>
                          <a:pt x="28109" y="45229"/>
                        </a:lnTo>
                        <a:lnTo>
                          <a:pt x="0" y="41213"/>
                        </a:lnTo>
                        <a:lnTo>
                          <a:pt x="25151" y="28004"/>
                        </a:lnTo>
                        <a:lnTo>
                          <a:pt x="20290" y="0"/>
                        </a:lnTo>
                        <a:lnTo>
                          <a:pt x="40579" y="19761"/>
                        </a:lnTo>
                        <a:close/>
                      </a:path>
                    </a:pathLst>
                  </a:custGeom>
                  <a:solidFill>
                    <a:srgbClr val="FFDA44"/>
                  </a:solidFill>
                  <a:ln w="1042" cap="flat">
                    <a:noFill/>
                    <a:prstDash val="solid"/>
                    <a:miter/>
                  </a:ln>
                </p:spPr>
                <p:txBody>
                  <a:bodyPr rtlCol="0" anchor="ctr"/>
                  <a:lstStyle/>
                  <a:p>
                    <a:endParaRPr lang="en-US"/>
                  </a:p>
                </p:txBody>
              </p:sp>
              <p:sp>
                <p:nvSpPr>
                  <p:cNvPr id="143" name="Graphic 28">
                    <a:extLst>
                      <a:ext uri="{FF2B5EF4-FFF2-40B4-BE49-F238E27FC236}">
                        <a16:creationId xmlns:a16="http://schemas.microsoft.com/office/drawing/2014/main" id="{EBB52A2A-4526-F0E9-D0A7-6659B14E018A}"/>
                      </a:ext>
                    </a:extLst>
                  </p:cNvPr>
                  <p:cNvSpPr/>
                  <p:nvPr/>
                </p:nvSpPr>
                <p:spPr>
                  <a:xfrm>
                    <a:off x="6723074" y="4959432"/>
                    <a:ext cx="72070" cy="73972"/>
                  </a:xfrm>
                  <a:custGeom>
                    <a:avLst/>
                    <a:gdLst>
                      <a:gd name="connsiteX0" fmla="*/ 47871 w 72070"/>
                      <a:gd name="connsiteY0" fmla="*/ 0 h 73972"/>
                      <a:gd name="connsiteX1" fmla="*/ 45757 w 72070"/>
                      <a:gd name="connsiteY1" fmla="*/ 28215 h 73972"/>
                      <a:gd name="connsiteX2" fmla="*/ 72070 w 72070"/>
                      <a:gd name="connsiteY2" fmla="*/ 38888 h 73972"/>
                      <a:gd name="connsiteX3" fmla="*/ 44489 w 72070"/>
                      <a:gd name="connsiteY3" fmla="*/ 45651 h 73972"/>
                      <a:gd name="connsiteX4" fmla="*/ 42481 w 72070"/>
                      <a:gd name="connsiteY4" fmla="*/ 73972 h 73972"/>
                      <a:gd name="connsiteX5" fmla="*/ 27581 w 72070"/>
                      <a:gd name="connsiteY5" fmla="*/ 49878 h 73972"/>
                      <a:gd name="connsiteX6" fmla="*/ 0 w 72070"/>
                      <a:gd name="connsiteY6" fmla="*/ 56642 h 73972"/>
                      <a:gd name="connsiteX7" fmla="*/ 18282 w 72070"/>
                      <a:gd name="connsiteY7" fmla="*/ 34978 h 73972"/>
                      <a:gd name="connsiteX8" fmla="*/ 3276 w 72070"/>
                      <a:gd name="connsiteY8" fmla="*/ 10990 h 73972"/>
                      <a:gd name="connsiteX9" fmla="*/ 29589 w 72070"/>
                      <a:gd name="connsiteY9" fmla="*/ 21663 h 7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070" h="73972">
                        <a:moveTo>
                          <a:pt x="47871" y="0"/>
                        </a:moveTo>
                        <a:lnTo>
                          <a:pt x="45757" y="28215"/>
                        </a:lnTo>
                        <a:lnTo>
                          <a:pt x="72070" y="38888"/>
                        </a:lnTo>
                        <a:lnTo>
                          <a:pt x="44489" y="45651"/>
                        </a:lnTo>
                        <a:lnTo>
                          <a:pt x="42481" y="73972"/>
                        </a:lnTo>
                        <a:lnTo>
                          <a:pt x="27581" y="49878"/>
                        </a:lnTo>
                        <a:lnTo>
                          <a:pt x="0" y="56642"/>
                        </a:lnTo>
                        <a:lnTo>
                          <a:pt x="18282" y="34978"/>
                        </a:lnTo>
                        <a:lnTo>
                          <a:pt x="3276" y="10990"/>
                        </a:lnTo>
                        <a:lnTo>
                          <a:pt x="29589" y="21663"/>
                        </a:lnTo>
                        <a:close/>
                      </a:path>
                    </a:pathLst>
                  </a:custGeom>
                  <a:solidFill>
                    <a:srgbClr val="FFDA44"/>
                  </a:solidFill>
                  <a:ln w="1042" cap="flat">
                    <a:noFill/>
                    <a:prstDash val="solid"/>
                    <a:miter/>
                  </a:ln>
                </p:spPr>
                <p:txBody>
                  <a:bodyPr rtlCol="0" anchor="ctr"/>
                  <a:lstStyle/>
                  <a:p>
                    <a:endParaRPr lang="en-US"/>
                  </a:p>
                </p:txBody>
              </p:sp>
            </p:grpSp>
          </p:grpSp>
        </p:grpSp>
        <p:grpSp>
          <p:nvGrpSpPr>
            <p:cNvPr id="34" name="Group 33">
              <a:extLst>
                <a:ext uri="{FF2B5EF4-FFF2-40B4-BE49-F238E27FC236}">
                  <a16:creationId xmlns:a16="http://schemas.microsoft.com/office/drawing/2014/main" id="{F1FADB9E-497B-8E80-C487-6D32600D2A2B}"/>
                </a:ext>
              </a:extLst>
            </p:cNvPr>
            <p:cNvGrpSpPr>
              <a:grpSpLocks noChangeAspect="1"/>
            </p:cNvGrpSpPr>
            <p:nvPr/>
          </p:nvGrpSpPr>
          <p:grpSpPr>
            <a:xfrm>
              <a:off x="490723" y="4791508"/>
              <a:ext cx="320040" cy="320040"/>
              <a:chOff x="8451886" y="4616179"/>
              <a:chExt cx="685362" cy="685362"/>
            </a:xfrm>
          </p:grpSpPr>
          <p:sp>
            <p:nvSpPr>
              <p:cNvPr id="125" name="Oval 124">
                <a:extLst>
                  <a:ext uri="{FF2B5EF4-FFF2-40B4-BE49-F238E27FC236}">
                    <a16:creationId xmlns:a16="http://schemas.microsoft.com/office/drawing/2014/main" id="{CBD67EDB-9173-38BB-2FAB-57D300DB1956}"/>
                  </a:ext>
                </a:extLst>
              </p:cNvPr>
              <p:cNvSpPr/>
              <p:nvPr/>
            </p:nvSpPr>
            <p:spPr>
              <a:xfrm>
                <a:off x="845188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A9047908-E400-97A4-3038-D816961D646E}"/>
                  </a:ext>
                </a:extLst>
              </p:cNvPr>
              <p:cNvGrpSpPr/>
              <p:nvPr/>
            </p:nvGrpSpPr>
            <p:grpSpPr>
              <a:xfrm>
                <a:off x="8524040" y="4689011"/>
                <a:ext cx="541054" cy="541054"/>
                <a:chOff x="8524040" y="4689011"/>
                <a:chExt cx="541054" cy="541054"/>
              </a:xfrm>
            </p:grpSpPr>
            <p:sp>
              <p:nvSpPr>
                <p:cNvPr id="127" name="Graphic 34">
                  <a:extLst>
                    <a:ext uri="{FF2B5EF4-FFF2-40B4-BE49-F238E27FC236}">
                      <a16:creationId xmlns:a16="http://schemas.microsoft.com/office/drawing/2014/main" id="{D9BD5AAC-CB11-F9D7-29E1-02CE43D78550}"/>
                    </a:ext>
                  </a:extLst>
                </p:cNvPr>
                <p:cNvSpPr/>
                <p:nvPr/>
              </p:nvSpPr>
              <p:spPr>
                <a:xfrm>
                  <a:off x="852404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F0F0F0"/>
                </a:solidFill>
                <a:ln w="1042" cap="flat">
                  <a:noFill/>
                  <a:prstDash val="solid"/>
                  <a:miter/>
                </a:ln>
              </p:spPr>
              <p:txBody>
                <a:bodyPr rtlCol="0" anchor="ctr"/>
                <a:lstStyle/>
                <a:p>
                  <a:endParaRPr lang="en-US"/>
                </a:p>
              </p:txBody>
            </p:sp>
            <p:sp>
              <p:nvSpPr>
                <p:cNvPr id="128" name="Graphic 34">
                  <a:extLst>
                    <a:ext uri="{FF2B5EF4-FFF2-40B4-BE49-F238E27FC236}">
                      <a16:creationId xmlns:a16="http://schemas.microsoft.com/office/drawing/2014/main" id="{01FEF03A-6967-5E3F-C3E8-E93AA83373F8}"/>
                    </a:ext>
                  </a:extLst>
                </p:cNvPr>
                <p:cNvSpPr/>
                <p:nvPr/>
              </p:nvSpPr>
              <p:spPr>
                <a:xfrm>
                  <a:off x="8603274" y="4689011"/>
                  <a:ext cx="461819" cy="541054"/>
                </a:xfrm>
                <a:custGeom>
                  <a:avLst/>
                  <a:gdLst>
                    <a:gd name="connsiteX0" fmla="*/ 191292 w 461819"/>
                    <a:gd name="connsiteY0" fmla="*/ 0 h 541054"/>
                    <a:gd name="connsiteX1" fmla="*/ 191292 w 461819"/>
                    <a:gd name="connsiteY1" fmla="*/ 270527 h 541054"/>
                    <a:gd name="connsiteX2" fmla="*/ 0 w 461819"/>
                    <a:gd name="connsiteY2" fmla="*/ 461819 h 541054"/>
                    <a:gd name="connsiteX3" fmla="*/ 191292 w 461819"/>
                    <a:gd name="connsiteY3" fmla="*/ 541054 h 541054"/>
                    <a:gd name="connsiteX4" fmla="*/ 461819 w 461819"/>
                    <a:gd name="connsiteY4" fmla="*/ 270527 h 541054"/>
                    <a:gd name="connsiteX5" fmla="*/ 191292 w 461819"/>
                    <a:gd name="connsiteY5" fmla="*/ 0 h 5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819" h="541054">
                      <a:moveTo>
                        <a:pt x="191292" y="0"/>
                      </a:moveTo>
                      <a:lnTo>
                        <a:pt x="191292" y="270527"/>
                      </a:lnTo>
                      <a:lnTo>
                        <a:pt x="0" y="461819"/>
                      </a:lnTo>
                      <a:cubicBezTo>
                        <a:pt x="48956" y="510774"/>
                        <a:pt x="116588" y="541054"/>
                        <a:pt x="191292" y="541054"/>
                      </a:cubicBezTo>
                      <a:cubicBezTo>
                        <a:pt x="340699" y="541054"/>
                        <a:pt x="461819" y="419934"/>
                        <a:pt x="461819" y="270527"/>
                      </a:cubicBezTo>
                      <a:cubicBezTo>
                        <a:pt x="461819" y="121120"/>
                        <a:pt x="191292" y="0"/>
                        <a:pt x="191292" y="0"/>
                      </a:cubicBezTo>
                      <a:close/>
                    </a:path>
                  </a:pathLst>
                </a:custGeom>
                <a:solidFill>
                  <a:srgbClr val="D80027"/>
                </a:solidFill>
                <a:ln w="1042" cap="flat">
                  <a:noFill/>
                  <a:prstDash val="solid"/>
                  <a:miter/>
                </a:ln>
              </p:spPr>
              <p:txBody>
                <a:bodyPr rtlCol="0" anchor="ctr"/>
                <a:lstStyle/>
                <a:p>
                  <a:endParaRPr lang="en-US"/>
                </a:p>
              </p:txBody>
            </p:sp>
            <p:sp>
              <p:nvSpPr>
                <p:cNvPr id="129" name="Graphic 34">
                  <a:extLst>
                    <a:ext uri="{FF2B5EF4-FFF2-40B4-BE49-F238E27FC236}">
                      <a16:creationId xmlns:a16="http://schemas.microsoft.com/office/drawing/2014/main" id="{FFB6CFCB-6272-E2FE-499D-A0E23DEF77B0}"/>
                    </a:ext>
                  </a:extLst>
                </p:cNvPr>
                <p:cNvSpPr/>
                <p:nvPr/>
              </p:nvSpPr>
              <p:spPr>
                <a:xfrm>
                  <a:off x="8603274" y="4689011"/>
                  <a:ext cx="461819" cy="270527"/>
                </a:xfrm>
                <a:custGeom>
                  <a:avLst/>
                  <a:gdLst>
                    <a:gd name="connsiteX0" fmla="*/ 191292 w 461819"/>
                    <a:gd name="connsiteY0" fmla="*/ 0 h 270527"/>
                    <a:gd name="connsiteX1" fmla="*/ 0 w 461819"/>
                    <a:gd name="connsiteY1" fmla="*/ 79235 h 270527"/>
                    <a:gd name="connsiteX2" fmla="*/ 191292 w 461819"/>
                    <a:gd name="connsiteY2" fmla="*/ 270527 h 270527"/>
                    <a:gd name="connsiteX3" fmla="*/ 461819 w 461819"/>
                    <a:gd name="connsiteY3" fmla="*/ 270527 h 270527"/>
                    <a:gd name="connsiteX4" fmla="*/ 191292 w 461819"/>
                    <a:gd name="connsiteY4" fmla="*/ 0 h 27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19" h="270527">
                      <a:moveTo>
                        <a:pt x="191292" y="0"/>
                      </a:moveTo>
                      <a:cubicBezTo>
                        <a:pt x="116588" y="0"/>
                        <a:pt x="48956" y="30280"/>
                        <a:pt x="0" y="79235"/>
                      </a:cubicBezTo>
                      <a:cubicBezTo>
                        <a:pt x="66374" y="145609"/>
                        <a:pt x="89936" y="169172"/>
                        <a:pt x="191292" y="270527"/>
                      </a:cubicBezTo>
                      <a:lnTo>
                        <a:pt x="461819" y="270527"/>
                      </a:lnTo>
                      <a:cubicBezTo>
                        <a:pt x="461819" y="121120"/>
                        <a:pt x="340699" y="0"/>
                        <a:pt x="191292" y="0"/>
                      </a:cubicBezTo>
                      <a:close/>
                    </a:path>
                  </a:pathLst>
                </a:custGeom>
                <a:solidFill>
                  <a:srgbClr val="0052B4"/>
                </a:solidFill>
                <a:ln w="1042" cap="flat">
                  <a:noFill/>
                  <a:prstDash val="solid"/>
                  <a:miter/>
                </a:ln>
              </p:spPr>
              <p:txBody>
                <a:bodyPr rtlCol="0" anchor="ctr"/>
                <a:lstStyle/>
                <a:p>
                  <a:endParaRPr lang="en-US"/>
                </a:p>
              </p:txBody>
            </p:sp>
            <p:grpSp>
              <p:nvGrpSpPr>
                <p:cNvPr id="130" name="Graphic 34">
                  <a:extLst>
                    <a:ext uri="{FF2B5EF4-FFF2-40B4-BE49-F238E27FC236}">
                      <a16:creationId xmlns:a16="http://schemas.microsoft.com/office/drawing/2014/main" id="{2FA1F756-4817-E6CD-9DDB-9A1F420B2248}"/>
                    </a:ext>
                  </a:extLst>
                </p:cNvPr>
                <p:cNvGrpSpPr/>
                <p:nvPr/>
              </p:nvGrpSpPr>
              <p:grpSpPr>
                <a:xfrm>
                  <a:off x="8547564" y="4794869"/>
                  <a:ext cx="223591" cy="329337"/>
                  <a:chOff x="8547564" y="4794869"/>
                  <a:chExt cx="223591" cy="329337"/>
                </a:xfrm>
                <a:solidFill>
                  <a:srgbClr val="FFDA44"/>
                </a:solidFill>
              </p:grpSpPr>
              <p:sp>
                <p:nvSpPr>
                  <p:cNvPr id="131" name="Graphic 34">
                    <a:extLst>
                      <a:ext uri="{FF2B5EF4-FFF2-40B4-BE49-F238E27FC236}">
                        <a16:creationId xmlns:a16="http://schemas.microsoft.com/office/drawing/2014/main" id="{02A80003-C4AA-8AF9-2931-53FF4A961168}"/>
                      </a:ext>
                    </a:extLst>
                  </p:cNvPr>
                  <p:cNvSpPr/>
                  <p:nvPr/>
                </p:nvSpPr>
                <p:spPr>
                  <a:xfrm>
                    <a:off x="8547564" y="4882620"/>
                    <a:ext cx="161713" cy="153834"/>
                  </a:xfrm>
                  <a:custGeom>
                    <a:avLst/>
                    <a:gdLst>
                      <a:gd name="connsiteX0" fmla="*/ 161714 w 161713"/>
                      <a:gd name="connsiteY0" fmla="*/ 76917 h 153834"/>
                      <a:gd name="connsiteX1" fmla="*/ 128676 w 161713"/>
                      <a:gd name="connsiteY1" fmla="*/ 61377 h 153834"/>
                      <a:gd name="connsiteX2" fmla="*/ 146270 w 161713"/>
                      <a:gd name="connsiteY2" fmla="*/ 29380 h 153834"/>
                      <a:gd name="connsiteX3" fmla="*/ 110393 w 161713"/>
                      <a:gd name="connsiteY3" fmla="*/ 36243 h 153834"/>
                      <a:gd name="connsiteX4" fmla="*/ 105847 w 161713"/>
                      <a:gd name="connsiteY4" fmla="*/ 0 h 153834"/>
                      <a:gd name="connsiteX5" fmla="*/ 80857 w 161713"/>
                      <a:gd name="connsiteY5" fmla="*/ 26655 h 153834"/>
                      <a:gd name="connsiteX6" fmla="*/ 55868 w 161713"/>
                      <a:gd name="connsiteY6" fmla="*/ 0 h 153834"/>
                      <a:gd name="connsiteX7" fmla="*/ 51321 w 161713"/>
                      <a:gd name="connsiteY7" fmla="*/ 36243 h 153834"/>
                      <a:gd name="connsiteX8" fmla="*/ 15445 w 161713"/>
                      <a:gd name="connsiteY8" fmla="*/ 29379 h 153834"/>
                      <a:gd name="connsiteX9" fmla="*/ 33039 w 161713"/>
                      <a:gd name="connsiteY9" fmla="*/ 61377 h 153834"/>
                      <a:gd name="connsiteX10" fmla="*/ 0 w 161713"/>
                      <a:gd name="connsiteY10" fmla="*/ 76917 h 153834"/>
                      <a:gd name="connsiteX11" fmla="*/ 33039 w 161713"/>
                      <a:gd name="connsiteY11" fmla="*/ 92458 h 153834"/>
                      <a:gd name="connsiteX12" fmla="*/ 15445 w 161713"/>
                      <a:gd name="connsiteY12" fmla="*/ 124455 h 153834"/>
                      <a:gd name="connsiteX13" fmla="*/ 51324 w 161713"/>
                      <a:gd name="connsiteY13" fmla="*/ 117593 h 153834"/>
                      <a:gd name="connsiteX14" fmla="*/ 55867 w 161713"/>
                      <a:gd name="connsiteY14" fmla="*/ 153835 h 153834"/>
                      <a:gd name="connsiteX15" fmla="*/ 80857 w 161713"/>
                      <a:gd name="connsiteY15" fmla="*/ 127179 h 153834"/>
                      <a:gd name="connsiteX16" fmla="*/ 105847 w 161713"/>
                      <a:gd name="connsiteY16" fmla="*/ 153835 h 153834"/>
                      <a:gd name="connsiteX17" fmla="*/ 110393 w 161713"/>
                      <a:gd name="connsiteY17" fmla="*/ 117593 h 153834"/>
                      <a:gd name="connsiteX18" fmla="*/ 146267 w 161713"/>
                      <a:gd name="connsiteY18" fmla="*/ 124456 h 153834"/>
                      <a:gd name="connsiteX19" fmla="*/ 128675 w 161713"/>
                      <a:gd name="connsiteY19" fmla="*/ 92459 h 153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713" h="153834">
                        <a:moveTo>
                          <a:pt x="161714" y="76917"/>
                        </a:moveTo>
                        <a:lnTo>
                          <a:pt x="128676" y="61377"/>
                        </a:lnTo>
                        <a:lnTo>
                          <a:pt x="146270" y="29380"/>
                        </a:lnTo>
                        <a:lnTo>
                          <a:pt x="110393" y="36243"/>
                        </a:lnTo>
                        <a:lnTo>
                          <a:pt x="105847" y="0"/>
                        </a:lnTo>
                        <a:lnTo>
                          <a:pt x="80857" y="26655"/>
                        </a:lnTo>
                        <a:lnTo>
                          <a:pt x="55868" y="0"/>
                        </a:lnTo>
                        <a:lnTo>
                          <a:pt x="51321" y="36243"/>
                        </a:lnTo>
                        <a:lnTo>
                          <a:pt x="15445" y="29379"/>
                        </a:lnTo>
                        <a:lnTo>
                          <a:pt x="33039" y="61377"/>
                        </a:lnTo>
                        <a:lnTo>
                          <a:pt x="0" y="76917"/>
                        </a:lnTo>
                        <a:lnTo>
                          <a:pt x="33039" y="92458"/>
                        </a:lnTo>
                        <a:lnTo>
                          <a:pt x="15445" y="124455"/>
                        </a:lnTo>
                        <a:lnTo>
                          <a:pt x="51324" y="117593"/>
                        </a:lnTo>
                        <a:lnTo>
                          <a:pt x="55867" y="153835"/>
                        </a:lnTo>
                        <a:lnTo>
                          <a:pt x="80857" y="127179"/>
                        </a:lnTo>
                        <a:lnTo>
                          <a:pt x="105847" y="153835"/>
                        </a:lnTo>
                        <a:lnTo>
                          <a:pt x="110393" y="117593"/>
                        </a:lnTo>
                        <a:lnTo>
                          <a:pt x="146267" y="124456"/>
                        </a:lnTo>
                        <a:lnTo>
                          <a:pt x="128675" y="92459"/>
                        </a:lnTo>
                        <a:close/>
                      </a:path>
                    </a:pathLst>
                  </a:custGeom>
                  <a:solidFill>
                    <a:srgbClr val="FFDA44"/>
                  </a:solidFill>
                  <a:ln w="1042" cap="flat">
                    <a:noFill/>
                    <a:prstDash val="solid"/>
                    <a:miter/>
                  </a:ln>
                </p:spPr>
                <p:txBody>
                  <a:bodyPr rtlCol="0" anchor="ctr"/>
                  <a:lstStyle/>
                  <a:p>
                    <a:endParaRPr lang="en-US"/>
                  </a:p>
                </p:txBody>
              </p:sp>
              <p:sp>
                <p:nvSpPr>
                  <p:cNvPr id="132" name="Graphic 34">
                    <a:extLst>
                      <a:ext uri="{FF2B5EF4-FFF2-40B4-BE49-F238E27FC236}">
                        <a16:creationId xmlns:a16="http://schemas.microsoft.com/office/drawing/2014/main" id="{CEDD9C97-B754-190B-F56A-F503B9AFCEFC}"/>
                      </a:ext>
                    </a:extLst>
                  </p:cNvPr>
                  <p:cNvSpPr/>
                  <p:nvPr/>
                </p:nvSpPr>
                <p:spPr>
                  <a:xfrm>
                    <a:off x="8578032" y="4794869"/>
                    <a:ext cx="47161" cy="49467"/>
                  </a:xfrm>
                  <a:custGeom>
                    <a:avLst/>
                    <a:gdLst>
                      <a:gd name="connsiteX0" fmla="*/ 18155 w 47161"/>
                      <a:gd name="connsiteY0" fmla="*/ 0 h 49467"/>
                      <a:gd name="connsiteX1" fmla="*/ 29149 w 47161"/>
                      <a:gd name="connsiteY1" fmla="*/ 15368 h 49467"/>
                      <a:gd name="connsiteX2" fmla="*/ 47162 w 47161"/>
                      <a:gd name="connsiteY2" fmla="*/ 9663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3"/>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133" name="Graphic 34">
                    <a:extLst>
                      <a:ext uri="{FF2B5EF4-FFF2-40B4-BE49-F238E27FC236}">
                        <a16:creationId xmlns:a16="http://schemas.microsoft.com/office/drawing/2014/main" id="{1B425C3D-C7E4-5AA7-9807-A7C036D52089}"/>
                      </a:ext>
                    </a:extLst>
                  </p:cNvPr>
                  <p:cNvSpPr/>
                  <p:nvPr/>
                </p:nvSpPr>
                <p:spPr>
                  <a:xfrm>
                    <a:off x="8578032" y="5074739"/>
                    <a:ext cx="47161" cy="49467"/>
                  </a:xfrm>
                  <a:custGeom>
                    <a:avLst/>
                    <a:gdLst>
                      <a:gd name="connsiteX0" fmla="*/ 18155 w 47161"/>
                      <a:gd name="connsiteY0" fmla="*/ 0 h 49467"/>
                      <a:gd name="connsiteX1" fmla="*/ 29149 w 47161"/>
                      <a:gd name="connsiteY1" fmla="*/ 15368 h 49467"/>
                      <a:gd name="connsiteX2" fmla="*/ 47162 w 47161"/>
                      <a:gd name="connsiteY2" fmla="*/ 9662 h 49467"/>
                      <a:gd name="connsiteX3" fmla="*/ 35941 w 47161"/>
                      <a:gd name="connsiteY3" fmla="*/ 24867 h 49467"/>
                      <a:gd name="connsiteX4" fmla="*/ 46935 w 47161"/>
                      <a:gd name="connsiteY4" fmla="*/ 40236 h 49467"/>
                      <a:gd name="connsiteX5" fmla="*/ 29007 w 47161"/>
                      <a:gd name="connsiteY5" fmla="*/ 34264 h 49467"/>
                      <a:gd name="connsiteX6" fmla="*/ 17787 w 47161"/>
                      <a:gd name="connsiteY6" fmla="*/ 49467 h 49467"/>
                      <a:gd name="connsiteX7" fmla="*/ 17928 w 47161"/>
                      <a:gd name="connsiteY7" fmla="*/ 30573 h 49467"/>
                      <a:gd name="connsiteX8" fmla="*/ 0 w 47161"/>
                      <a:gd name="connsiteY8" fmla="*/ 24600 h 49467"/>
                      <a:gd name="connsiteX9" fmla="*/ 18015 w 47161"/>
                      <a:gd name="connsiteY9" fmla="*/ 18895 h 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7">
                        <a:moveTo>
                          <a:pt x="18155" y="0"/>
                        </a:moveTo>
                        <a:lnTo>
                          <a:pt x="29149" y="15368"/>
                        </a:lnTo>
                        <a:lnTo>
                          <a:pt x="47162" y="9662"/>
                        </a:lnTo>
                        <a:lnTo>
                          <a:pt x="35941" y="24867"/>
                        </a:lnTo>
                        <a:lnTo>
                          <a:pt x="46935" y="40236"/>
                        </a:lnTo>
                        <a:lnTo>
                          <a:pt x="29007" y="34264"/>
                        </a:lnTo>
                        <a:lnTo>
                          <a:pt x="17787" y="49467"/>
                        </a:lnTo>
                        <a:lnTo>
                          <a:pt x="17928" y="30573"/>
                        </a:lnTo>
                        <a:lnTo>
                          <a:pt x="0" y="24600"/>
                        </a:lnTo>
                        <a:lnTo>
                          <a:pt x="18015" y="18895"/>
                        </a:lnTo>
                        <a:close/>
                      </a:path>
                    </a:pathLst>
                  </a:custGeom>
                  <a:solidFill>
                    <a:srgbClr val="FFDA44"/>
                  </a:solidFill>
                  <a:ln w="1042" cap="flat">
                    <a:noFill/>
                    <a:prstDash val="solid"/>
                    <a:miter/>
                  </a:ln>
                </p:spPr>
                <p:txBody>
                  <a:bodyPr rtlCol="0" anchor="ctr"/>
                  <a:lstStyle/>
                  <a:p>
                    <a:endParaRPr lang="en-US"/>
                  </a:p>
                </p:txBody>
              </p:sp>
              <p:sp>
                <p:nvSpPr>
                  <p:cNvPr id="134" name="Graphic 34">
                    <a:extLst>
                      <a:ext uri="{FF2B5EF4-FFF2-40B4-BE49-F238E27FC236}">
                        <a16:creationId xmlns:a16="http://schemas.microsoft.com/office/drawing/2014/main" id="{4BF67F9E-5994-F0D2-2A77-E7794966E59B}"/>
                      </a:ext>
                    </a:extLst>
                  </p:cNvPr>
                  <p:cNvSpPr/>
                  <p:nvPr/>
                </p:nvSpPr>
                <p:spPr>
                  <a:xfrm>
                    <a:off x="8723994" y="4934804"/>
                    <a:ext cx="47161" cy="49466"/>
                  </a:xfrm>
                  <a:custGeom>
                    <a:avLst/>
                    <a:gdLst>
                      <a:gd name="connsiteX0" fmla="*/ 29007 w 47161"/>
                      <a:gd name="connsiteY0" fmla="*/ 0 h 49466"/>
                      <a:gd name="connsiteX1" fmla="*/ 18013 w 47161"/>
                      <a:gd name="connsiteY1" fmla="*/ 15368 h 49466"/>
                      <a:gd name="connsiteX2" fmla="*/ 0 w 47161"/>
                      <a:gd name="connsiteY2" fmla="*/ 9661 h 49466"/>
                      <a:gd name="connsiteX3" fmla="*/ 11221 w 47161"/>
                      <a:gd name="connsiteY3" fmla="*/ 24866 h 49466"/>
                      <a:gd name="connsiteX4" fmla="*/ 226 w 47161"/>
                      <a:gd name="connsiteY4" fmla="*/ 40236 h 49466"/>
                      <a:gd name="connsiteX5" fmla="*/ 18155 w 47161"/>
                      <a:gd name="connsiteY5" fmla="*/ 34263 h 49466"/>
                      <a:gd name="connsiteX6" fmla="*/ 29375 w 47161"/>
                      <a:gd name="connsiteY6" fmla="*/ 49466 h 49466"/>
                      <a:gd name="connsiteX7" fmla="*/ 29234 w 47161"/>
                      <a:gd name="connsiteY7" fmla="*/ 30573 h 49466"/>
                      <a:gd name="connsiteX8" fmla="*/ 47162 w 47161"/>
                      <a:gd name="connsiteY8" fmla="*/ 24600 h 49466"/>
                      <a:gd name="connsiteX9" fmla="*/ 29147 w 47161"/>
                      <a:gd name="connsiteY9" fmla="*/ 18895 h 4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61" h="49466">
                        <a:moveTo>
                          <a:pt x="29007" y="0"/>
                        </a:moveTo>
                        <a:lnTo>
                          <a:pt x="18013" y="15368"/>
                        </a:lnTo>
                        <a:lnTo>
                          <a:pt x="0" y="9661"/>
                        </a:lnTo>
                        <a:lnTo>
                          <a:pt x="11221" y="24866"/>
                        </a:lnTo>
                        <a:lnTo>
                          <a:pt x="226" y="40236"/>
                        </a:lnTo>
                        <a:lnTo>
                          <a:pt x="18155" y="34263"/>
                        </a:lnTo>
                        <a:lnTo>
                          <a:pt x="29375" y="49466"/>
                        </a:lnTo>
                        <a:lnTo>
                          <a:pt x="29234" y="30573"/>
                        </a:lnTo>
                        <a:lnTo>
                          <a:pt x="47162" y="24600"/>
                        </a:lnTo>
                        <a:lnTo>
                          <a:pt x="29147" y="18895"/>
                        </a:lnTo>
                        <a:close/>
                      </a:path>
                    </a:pathLst>
                  </a:custGeom>
                  <a:solidFill>
                    <a:srgbClr val="FFDA44"/>
                  </a:solidFill>
                  <a:ln w="1042" cap="flat">
                    <a:noFill/>
                    <a:prstDash val="solid"/>
                    <a:miter/>
                  </a:ln>
                </p:spPr>
                <p:txBody>
                  <a:bodyPr rtlCol="0" anchor="ctr"/>
                  <a:lstStyle/>
                  <a:p>
                    <a:endParaRPr lang="en-US"/>
                  </a:p>
                </p:txBody>
              </p:sp>
            </p:grpSp>
          </p:grpSp>
        </p:grpSp>
        <p:grpSp>
          <p:nvGrpSpPr>
            <p:cNvPr id="35" name="Group 34">
              <a:extLst>
                <a:ext uri="{FF2B5EF4-FFF2-40B4-BE49-F238E27FC236}">
                  <a16:creationId xmlns:a16="http://schemas.microsoft.com/office/drawing/2014/main" id="{2EB71AC7-080C-33D2-9672-E36837009CD4}"/>
                </a:ext>
              </a:extLst>
            </p:cNvPr>
            <p:cNvGrpSpPr>
              <a:grpSpLocks noChangeAspect="1"/>
            </p:cNvGrpSpPr>
            <p:nvPr/>
          </p:nvGrpSpPr>
          <p:grpSpPr>
            <a:xfrm>
              <a:off x="490723" y="3750594"/>
              <a:ext cx="320040" cy="320040"/>
              <a:chOff x="10482466" y="4616179"/>
              <a:chExt cx="685362" cy="685362"/>
            </a:xfrm>
          </p:grpSpPr>
          <p:sp>
            <p:nvSpPr>
              <p:cNvPr id="117" name="Oval 116">
                <a:extLst>
                  <a:ext uri="{FF2B5EF4-FFF2-40B4-BE49-F238E27FC236}">
                    <a16:creationId xmlns:a16="http://schemas.microsoft.com/office/drawing/2014/main" id="{669DF784-744C-A2A4-0462-8AC16AE91DBD}"/>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117">
                <a:extLst>
                  <a:ext uri="{FF2B5EF4-FFF2-40B4-BE49-F238E27FC236}">
                    <a16:creationId xmlns:a16="http://schemas.microsoft.com/office/drawing/2014/main" id="{C399BA7F-49DE-F475-C31A-C18D8230B747}"/>
                  </a:ext>
                </a:extLst>
              </p:cNvPr>
              <p:cNvGrpSpPr/>
              <p:nvPr/>
            </p:nvGrpSpPr>
            <p:grpSpPr>
              <a:xfrm>
                <a:off x="10554620" y="4689011"/>
                <a:ext cx="541054" cy="541054"/>
                <a:chOff x="10554620" y="4689011"/>
                <a:chExt cx="541054" cy="541054"/>
              </a:xfrm>
            </p:grpSpPr>
            <p:sp>
              <p:nvSpPr>
                <p:cNvPr id="119" name="Graphic 31">
                  <a:extLst>
                    <a:ext uri="{FF2B5EF4-FFF2-40B4-BE49-F238E27FC236}">
                      <a16:creationId xmlns:a16="http://schemas.microsoft.com/office/drawing/2014/main" id="{40BA1C18-CB1E-412F-CDC5-837D8A90A3E4}"/>
                    </a:ext>
                  </a:extLst>
                </p:cNvPr>
                <p:cNvSpPr/>
                <p:nvPr/>
              </p:nvSpPr>
              <p:spPr>
                <a:xfrm>
                  <a:off x="10554620" y="4689011"/>
                  <a:ext cx="541054" cy="541054"/>
                </a:xfrm>
                <a:custGeom>
                  <a:avLst/>
                  <a:gdLst>
                    <a:gd name="connsiteX0" fmla="*/ 541054 w 541054"/>
                    <a:gd name="connsiteY0" fmla="*/ 270527 h 541054"/>
                    <a:gd name="connsiteX1" fmla="*/ 270527 w 541054"/>
                    <a:gd name="connsiteY1" fmla="*/ 541054 h 541054"/>
                    <a:gd name="connsiteX2" fmla="*/ 0 w 541054"/>
                    <a:gd name="connsiteY2" fmla="*/ 270527 h 541054"/>
                    <a:gd name="connsiteX3" fmla="*/ 270527 w 541054"/>
                    <a:gd name="connsiteY3" fmla="*/ 0 h 541054"/>
                    <a:gd name="connsiteX4" fmla="*/ 541054 w 541054"/>
                    <a:gd name="connsiteY4" fmla="*/ 270527 h 5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054" h="541054">
                      <a:moveTo>
                        <a:pt x="541054" y="270527"/>
                      </a:moveTo>
                      <a:cubicBezTo>
                        <a:pt x="541054" y="419935"/>
                        <a:pt x="419935" y="541054"/>
                        <a:pt x="270527" y="541054"/>
                      </a:cubicBezTo>
                      <a:cubicBezTo>
                        <a:pt x="121119" y="541054"/>
                        <a:pt x="0" y="419935"/>
                        <a:pt x="0" y="270527"/>
                      </a:cubicBezTo>
                      <a:cubicBezTo>
                        <a:pt x="0" y="121119"/>
                        <a:pt x="121119" y="0"/>
                        <a:pt x="270527" y="0"/>
                      </a:cubicBezTo>
                      <a:cubicBezTo>
                        <a:pt x="419935" y="0"/>
                        <a:pt x="541054" y="121119"/>
                        <a:pt x="541054" y="270527"/>
                      </a:cubicBezTo>
                      <a:close/>
                    </a:path>
                  </a:pathLst>
                </a:custGeom>
                <a:solidFill>
                  <a:srgbClr val="6DA544"/>
                </a:solidFill>
                <a:ln w="1042" cap="flat">
                  <a:noFill/>
                  <a:prstDash val="solid"/>
                  <a:miter/>
                </a:ln>
              </p:spPr>
              <p:txBody>
                <a:bodyPr rtlCol="0" anchor="ctr"/>
                <a:lstStyle/>
                <a:p>
                  <a:endParaRPr lang="en-US"/>
                </a:p>
              </p:txBody>
            </p:sp>
            <p:sp>
              <p:nvSpPr>
                <p:cNvPr id="120" name="Graphic 31">
                  <a:extLst>
                    <a:ext uri="{FF2B5EF4-FFF2-40B4-BE49-F238E27FC236}">
                      <a16:creationId xmlns:a16="http://schemas.microsoft.com/office/drawing/2014/main" id="{E14DF960-BD06-6D7D-8E78-5650B2C8978E}"/>
                    </a:ext>
                  </a:extLst>
                </p:cNvPr>
                <p:cNvSpPr/>
                <p:nvPr/>
              </p:nvSpPr>
              <p:spPr>
                <a:xfrm>
                  <a:off x="10601668" y="4794869"/>
                  <a:ext cx="446957" cy="329337"/>
                </a:xfrm>
                <a:custGeom>
                  <a:avLst/>
                  <a:gdLst>
                    <a:gd name="connsiteX0" fmla="*/ 223479 w 446957"/>
                    <a:gd name="connsiteY0" fmla="*/ 0 h 329337"/>
                    <a:gd name="connsiteX1" fmla="*/ 446957 w 446957"/>
                    <a:gd name="connsiteY1" fmla="*/ 164669 h 329337"/>
                    <a:gd name="connsiteX2" fmla="*/ 223479 w 446957"/>
                    <a:gd name="connsiteY2" fmla="*/ 329337 h 329337"/>
                    <a:gd name="connsiteX3" fmla="*/ 0 w 446957"/>
                    <a:gd name="connsiteY3" fmla="*/ 164669 h 329337"/>
                  </a:gdLst>
                  <a:ahLst/>
                  <a:cxnLst>
                    <a:cxn ang="0">
                      <a:pos x="connsiteX0" y="connsiteY0"/>
                    </a:cxn>
                    <a:cxn ang="0">
                      <a:pos x="connsiteX1" y="connsiteY1"/>
                    </a:cxn>
                    <a:cxn ang="0">
                      <a:pos x="connsiteX2" y="connsiteY2"/>
                    </a:cxn>
                    <a:cxn ang="0">
                      <a:pos x="connsiteX3" y="connsiteY3"/>
                    </a:cxn>
                  </a:cxnLst>
                  <a:rect l="l" t="t" r="r" b="b"/>
                  <a:pathLst>
                    <a:path w="446957" h="329337">
                      <a:moveTo>
                        <a:pt x="223479" y="0"/>
                      </a:moveTo>
                      <a:lnTo>
                        <a:pt x="446957" y="164669"/>
                      </a:lnTo>
                      <a:lnTo>
                        <a:pt x="223479" y="329337"/>
                      </a:lnTo>
                      <a:lnTo>
                        <a:pt x="0" y="164669"/>
                      </a:lnTo>
                      <a:close/>
                    </a:path>
                  </a:pathLst>
                </a:custGeom>
                <a:solidFill>
                  <a:srgbClr val="FFDA44"/>
                </a:solidFill>
                <a:ln w="1042" cap="flat">
                  <a:noFill/>
                  <a:prstDash val="solid"/>
                  <a:miter/>
                </a:ln>
              </p:spPr>
              <p:txBody>
                <a:bodyPr rtlCol="0" anchor="ctr"/>
                <a:lstStyle/>
                <a:p>
                  <a:endParaRPr lang="en-US"/>
                </a:p>
              </p:txBody>
            </p:sp>
            <p:sp>
              <p:nvSpPr>
                <p:cNvPr id="121" name="Graphic 31">
                  <a:extLst>
                    <a:ext uri="{FF2B5EF4-FFF2-40B4-BE49-F238E27FC236}">
                      <a16:creationId xmlns:a16="http://schemas.microsoft.com/office/drawing/2014/main" id="{0BEC4792-599A-B23C-BCC3-0807E3FF41D4}"/>
                    </a:ext>
                  </a:extLst>
                </p:cNvPr>
                <p:cNvSpPr/>
                <p:nvPr/>
              </p:nvSpPr>
              <p:spPr>
                <a:xfrm>
                  <a:off x="10731051" y="4865442"/>
                  <a:ext cx="188191" cy="188191"/>
                </a:xfrm>
                <a:custGeom>
                  <a:avLst/>
                  <a:gdLst>
                    <a:gd name="connsiteX0" fmla="*/ 188192 w 188191"/>
                    <a:gd name="connsiteY0" fmla="*/ 94096 h 188191"/>
                    <a:gd name="connsiteX1" fmla="*/ 94096 w 188191"/>
                    <a:gd name="connsiteY1" fmla="*/ 188192 h 188191"/>
                    <a:gd name="connsiteX2" fmla="*/ 0 w 188191"/>
                    <a:gd name="connsiteY2" fmla="*/ 94096 h 188191"/>
                    <a:gd name="connsiteX3" fmla="*/ 94096 w 188191"/>
                    <a:gd name="connsiteY3" fmla="*/ 0 h 188191"/>
                    <a:gd name="connsiteX4" fmla="*/ 188192 w 188191"/>
                    <a:gd name="connsiteY4" fmla="*/ 94096 h 188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191" h="188191">
                      <a:moveTo>
                        <a:pt x="188192" y="94096"/>
                      </a:moveTo>
                      <a:cubicBezTo>
                        <a:pt x="188192" y="146064"/>
                        <a:pt x="146064" y="188192"/>
                        <a:pt x="94096" y="188192"/>
                      </a:cubicBezTo>
                      <a:cubicBezTo>
                        <a:pt x="42128" y="188192"/>
                        <a:pt x="0" y="146064"/>
                        <a:pt x="0" y="94096"/>
                      </a:cubicBezTo>
                      <a:cubicBezTo>
                        <a:pt x="0" y="42128"/>
                        <a:pt x="42128" y="0"/>
                        <a:pt x="94096" y="0"/>
                      </a:cubicBezTo>
                      <a:cubicBezTo>
                        <a:pt x="146064" y="0"/>
                        <a:pt x="188192" y="42128"/>
                        <a:pt x="188192" y="94096"/>
                      </a:cubicBezTo>
                      <a:close/>
                    </a:path>
                  </a:pathLst>
                </a:custGeom>
                <a:solidFill>
                  <a:srgbClr val="F0F0F0"/>
                </a:solidFill>
                <a:ln w="1042" cap="flat">
                  <a:noFill/>
                  <a:prstDash val="solid"/>
                  <a:miter/>
                </a:ln>
              </p:spPr>
              <p:txBody>
                <a:bodyPr rtlCol="0" anchor="ctr"/>
                <a:lstStyle/>
                <a:p>
                  <a:endParaRPr lang="en-US"/>
                </a:p>
              </p:txBody>
            </p:sp>
            <p:grpSp>
              <p:nvGrpSpPr>
                <p:cNvPr id="122" name="Graphic 31">
                  <a:extLst>
                    <a:ext uri="{FF2B5EF4-FFF2-40B4-BE49-F238E27FC236}">
                      <a16:creationId xmlns:a16="http://schemas.microsoft.com/office/drawing/2014/main" id="{796B28F4-1378-2D7B-E61A-99986F6E348C}"/>
                    </a:ext>
                  </a:extLst>
                </p:cNvPr>
                <p:cNvGrpSpPr/>
                <p:nvPr/>
              </p:nvGrpSpPr>
              <p:grpSpPr>
                <a:xfrm>
                  <a:off x="10731080" y="4865442"/>
                  <a:ext cx="188163" cy="188192"/>
                  <a:chOff x="10731080" y="4865442"/>
                  <a:chExt cx="188163" cy="188192"/>
                </a:xfrm>
                <a:solidFill>
                  <a:srgbClr val="0052B4"/>
                </a:solidFill>
              </p:grpSpPr>
              <p:sp>
                <p:nvSpPr>
                  <p:cNvPr id="123" name="Graphic 31">
                    <a:extLst>
                      <a:ext uri="{FF2B5EF4-FFF2-40B4-BE49-F238E27FC236}">
                        <a16:creationId xmlns:a16="http://schemas.microsoft.com/office/drawing/2014/main" id="{8E11D4EB-1D44-3B8A-89BC-08E6B8609699}"/>
                      </a:ext>
                    </a:extLst>
                  </p:cNvPr>
                  <p:cNvSpPr/>
                  <p:nvPr/>
                </p:nvSpPr>
                <p:spPr>
                  <a:xfrm>
                    <a:off x="10731080" y="4953657"/>
                    <a:ext cx="171123" cy="99977"/>
                  </a:xfrm>
                  <a:custGeom>
                    <a:avLst/>
                    <a:gdLst>
                      <a:gd name="connsiteX0" fmla="*/ 47018 w 171123"/>
                      <a:gd name="connsiteY0" fmla="*/ 0 h 99977"/>
                      <a:gd name="connsiteX1" fmla="*/ 0 w 171123"/>
                      <a:gd name="connsiteY1" fmla="*/ 7107 h 99977"/>
                      <a:gd name="connsiteX2" fmla="*/ 94066 w 171123"/>
                      <a:gd name="connsiteY2" fmla="*/ 99978 h 99977"/>
                      <a:gd name="connsiteX3" fmla="*/ 171123 w 171123"/>
                      <a:gd name="connsiteY3" fmla="*/ 59855 h 99977"/>
                      <a:gd name="connsiteX4" fmla="*/ 47018 w 171123"/>
                      <a:gd name="connsiteY4" fmla="*/ 0 h 9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123" h="99977">
                        <a:moveTo>
                          <a:pt x="47018" y="0"/>
                        </a:moveTo>
                        <a:cubicBezTo>
                          <a:pt x="30655" y="0"/>
                          <a:pt x="14864" y="2489"/>
                          <a:pt x="0" y="7107"/>
                        </a:cubicBezTo>
                        <a:cubicBezTo>
                          <a:pt x="658" y="58507"/>
                          <a:pt x="42510" y="99978"/>
                          <a:pt x="94066" y="99978"/>
                        </a:cubicBezTo>
                        <a:cubicBezTo>
                          <a:pt x="125946" y="99978"/>
                          <a:pt x="154102" y="84109"/>
                          <a:pt x="171123" y="59855"/>
                        </a:cubicBezTo>
                        <a:cubicBezTo>
                          <a:pt x="142002" y="23401"/>
                          <a:pt x="97195" y="0"/>
                          <a:pt x="47018" y="0"/>
                        </a:cubicBezTo>
                        <a:close/>
                      </a:path>
                    </a:pathLst>
                  </a:custGeom>
                  <a:solidFill>
                    <a:srgbClr val="0052B4"/>
                  </a:solidFill>
                  <a:ln w="1042" cap="flat">
                    <a:noFill/>
                    <a:prstDash val="solid"/>
                    <a:miter/>
                  </a:ln>
                </p:spPr>
                <p:txBody>
                  <a:bodyPr rtlCol="0" anchor="ctr"/>
                  <a:lstStyle/>
                  <a:p>
                    <a:endParaRPr lang="en-US"/>
                  </a:p>
                </p:txBody>
              </p:sp>
              <p:sp>
                <p:nvSpPr>
                  <p:cNvPr id="124" name="Graphic 31">
                    <a:extLst>
                      <a:ext uri="{FF2B5EF4-FFF2-40B4-BE49-F238E27FC236}">
                        <a16:creationId xmlns:a16="http://schemas.microsoft.com/office/drawing/2014/main" id="{A10E1ECD-00B5-44BA-B8D1-984E0A0FA99A}"/>
                      </a:ext>
                    </a:extLst>
                  </p:cNvPr>
                  <p:cNvSpPr/>
                  <p:nvPr/>
                </p:nvSpPr>
                <p:spPr>
                  <a:xfrm>
                    <a:off x="10738678" y="4865442"/>
                    <a:ext cx="180565" cy="112123"/>
                  </a:xfrm>
                  <a:custGeom>
                    <a:avLst/>
                    <a:gdLst>
                      <a:gd name="connsiteX0" fmla="*/ 178820 w 180565"/>
                      <a:gd name="connsiteY0" fmla="*/ 112124 h 112123"/>
                      <a:gd name="connsiteX1" fmla="*/ 180565 w 180565"/>
                      <a:gd name="connsiteY1" fmla="*/ 94096 h 112123"/>
                      <a:gd name="connsiteX2" fmla="*/ 86469 w 180565"/>
                      <a:gd name="connsiteY2" fmla="*/ 0 h 112123"/>
                      <a:gd name="connsiteX3" fmla="*/ 0 w 180565"/>
                      <a:gd name="connsiteY3" fmla="*/ 56958 h 112123"/>
                      <a:gd name="connsiteX4" fmla="*/ 39422 w 180565"/>
                      <a:gd name="connsiteY4" fmla="*/ 52929 h 112123"/>
                      <a:gd name="connsiteX5" fmla="*/ 178820 w 180565"/>
                      <a:gd name="connsiteY5" fmla="*/ 112124 h 11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65" h="112123">
                        <a:moveTo>
                          <a:pt x="178820" y="112124"/>
                        </a:moveTo>
                        <a:cubicBezTo>
                          <a:pt x="179953" y="106286"/>
                          <a:pt x="180565" y="100264"/>
                          <a:pt x="180565" y="94096"/>
                        </a:cubicBezTo>
                        <a:cubicBezTo>
                          <a:pt x="180565" y="42127"/>
                          <a:pt x="138437" y="0"/>
                          <a:pt x="86469" y="0"/>
                        </a:cubicBezTo>
                        <a:cubicBezTo>
                          <a:pt x="47693" y="0"/>
                          <a:pt x="14406" y="23461"/>
                          <a:pt x="0" y="56958"/>
                        </a:cubicBezTo>
                        <a:cubicBezTo>
                          <a:pt x="12734" y="54319"/>
                          <a:pt x="25918" y="52929"/>
                          <a:pt x="39422" y="52929"/>
                        </a:cubicBezTo>
                        <a:cubicBezTo>
                          <a:pt x="94074" y="52928"/>
                          <a:pt x="143515" y="75646"/>
                          <a:pt x="178820" y="112124"/>
                        </a:cubicBezTo>
                        <a:close/>
                      </a:path>
                    </a:pathLst>
                  </a:custGeom>
                  <a:solidFill>
                    <a:srgbClr val="0052B4"/>
                  </a:solidFill>
                  <a:ln w="1042" cap="flat">
                    <a:noFill/>
                    <a:prstDash val="solid"/>
                    <a:miter/>
                  </a:ln>
                </p:spPr>
                <p:txBody>
                  <a:bodyPr rtlCol="0" anchor="ctr"/>
                  <a:lstStyle/>
                  <a:p>
                    <a:endParaRPr lang="en-US"/>
                  </a:p>
                </p:txBody>
              </p:sp>
            </p:grpSp>
          </p:grpSp>
        </p:grpSp>
        <p:grpSp>
          <p:nvGrpSpPr>
            <p:cNvPr id="36" name="Group 35">
              <a:extLst>
                <a:ext uri="{FF2B5EF4-FFF2-40B4-BE49-F238E27FC236}">
                  <a16:creationId xmlns:a16="http://schemas.microsoft.com/office/drawing/2014/main" id="{7F8BF01F-5EC0-4412-3AF1-1BA10E0F7676}"/>
                </a:ext>
              </a:extLst>
            </p:cNvPr>
            <p:cNvGrpSpPr>
              <a:grpSpLocks noChangeAspect="1"/>
            </p:cNvGrpSpPr>
            <p:nvPr/>
          </p:nvGrpSpPr>
          <p:grpSpPr>
            <a:xfrm>
              <a:off x="490723" y="5114991"/>
              <a:ext cx="320040" cy="320040"/>
              <a:chOff x="10482466" y="4616179"/>
              <a:chExt cx="685362" cy="685362"/>
            </a:xfrm>
          </p:grpSpPr>
          <p:sp>
            <p:nvSpPr>
              <p:cNvPr id="112" name="Oval 111">
                <a:extLst>
                  <a:ext uri="{FF2B5EF4-FFF2-40B4-BE49-F238E27FC236}">
                    <a16:creationId xmlns:a16="http://schemas.microsoft.com/office/drawing/2014/main" id="{115C727B-856A-A2A5-565F-405E807B8300}"/>
                  </a:ext>
                </a:extLst>
              </p:cNvPr>
              <p:cNvSpPr/>
              <p:nvPr/>
            </p:nvSpPr>
            <p:spPr>
              <a:xfrm>
                <a:off x="10482466" y="4616179"/>
                <a:ext cx="685362" cy="68536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38705261-3039-FB22-844A-AB617FA62982}"/>
                  </a:ext>
                </a:extLst>
              </p:cNvPr>
              <p:cNvGrpSpPr/>
              <p:nvPr/>
            </p:nvGrpSpPr>
            <p:grpSpPr>
              <a:xfrm>
                <a:off x="10556178" y="4689011"/>
                <a:ext cx="539496" cy="539495"/>
                <a:chOff x="10097863" y="5407399"/>
                <a:chExt cx="539496" cy="539495"/>
              </a:xfrm>
            </p:grpSpPr>
            <p:sp>
              <p:nvSpPr>
                <p:cNvPr id="114" name="Freeform 113">
                  <a:extLst>
                    <a:ext uri="{FF2B5EF4-FFF2-40B4-BE49-F238E27FC236}">
                      <a16:creationId xmlns:a16="http://schemas.microsoft.com/office/drawing/2014/main" id="{35F0E9C6-C752-9341-9B74-3369910AEED0}"/>
                    </a:ext>
                  </a:extLst>
                </p:cNvPr>
                <p:cNvSpPr/>
                <p:nvPr/>
              </p:nvSpPr>
              <p:spPr>
                <a:xfrm>
                  <a:off x="10097863" y="5559865"/>
                  <a:ext cx="539496" cy="234562"/>
                </a:xfrm>
                <a:custGeom>
                  <a:avLst/>
                  <a:gdLst>
                    <a:gd name="connsiteX0" fmla="*/ 16778 w 539496"/>
                    <a:gd name="connsiteY0" fmla="*/ 23456 h 234562"/>
                    <a:gd name="connsiteX1" fmla="*/ 0 w 539496"/>
                    <a:gd name="connsiteY1" fmla="*/ 117281 h 234562"/>
                    <a:gd name="connsiteX2" fmla="*/ 16778 w 539496"/>
                    <a:gd name="connsiteY2" fmla="*/ 211106 h 234562"/>
                    <a:gd name="connsiteX3" fmla="*/ 269748 w 539496"/>
                    <a:gd name="connsiteY3" fmla="*/ 234563 h 234562"/>
                    <a:gd name="connsiteX4" fmla="*/ 522718 w 539496"/>
                    <a:gd name="connsiteY4" fmla="*/ 211106 h 234562"/>
                    <a:gd name="connsiteX5" fmla="*/ 539496 w 539496"/>
                    <a:gd name="connsiteY5" fmla="*/ 117281 h 234562"/>
                    <a:gd name="connsiteX6" fmla="*/ 522718 w 539496"/>
                    <a:gd name="connsiteY6" fmla="*/ 23456 h 234562"/>
                    <a:gd name="connsiteX7" fmla="*/ 269748 w 539496"/>
                    <a:gd name="connsiteY7" fmla="*/ 0 h 234562"/>
                    <a:gd name="connsiteX8" fmla="*/ 16778 w 539496"/>
                    <a:gd name="connsiteY8" fmla="*/ 23456 h 23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496" h="234562">
                      <a:moveTo>
                        <a:pt x="16778" y="23456"/>
                      </a:moveTo>
                      <a:cubicBezTo>
                        <a:pt x="5936" y="52680"/>
                        <a:pt x="0" y="84286"/>
                        <a:pt x="0" y="117281"/>
                      </a:cubicBezTo>
                      <a:cubicBezTo>
                        <a:pt x="0" y="150277"/>
                        <a:pt x="5936" y="181885"/>
                        <a:pt x="16778" y="211106"/>
                      </a:cubicBezTo>
                      <a:lnTo>
                        <a:pt x="269748" y="234563"/>
                      </a:lnTo>
                      <a:lnTo>
                        <a:pt x="522718" y="211106"/>
                      </a:lnTo>
                      <a:cubicBezTo>
                        <a:pt x="533561" y="181885"/>
                        <a:pt x="539496" y="150277"/>
                        <a:pt x="539496" y="117281"/>
                      </a:cubicBezTo>
                      <a:cubicBezTo>
                        <a:pt x="539496" y="84286"/>
                        <a:pt x="533561" y="52680"/>
                        <a:pt x="522718" y="23456"/>
                      </a:cubicBezTo>
                      <a:lnTo>
                        <a:pt x="269748" y="0"/>
                      </a:lnTo>
                      <a:lnTo>
                        <a:pt x="16778" y="23456"/>
                      </a:lnTo>
                      <a:close/>
                    </a:path>
                  </a:pathLst>
                </a:custGeom>
                <a:solidFill>
                  <a:srgbClr val="F0F0F0"/>
                </a:solidFill>
                <a:ln w="1042"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DF59E6E4-AAFD-A181-18B0-EC5F3C4B8F38}"/>
                    </a:ext>
                  </a:extLst>
                </p:cNvPr>
                <p:cNvSpPr/>
                <p:nvPr/>
              </p:nvSpPr>
              <p:spPr>
                <a:xfrm>
                  <a:off x="10114642" y="5407399"/>
                  <a:ext cx="505940" cy="175923"/>
                </a:xfrm>
                <a:custGeom>
                  <a:avLst/>
                  <a:gdLst>
                    <a:gd name="connsiteX0" fmla="*/ 252969 w 505940"/>
                    <a:gd name="connsiteY0" fmla="*/ 0 h 175923"/>
                    <a:gd name="connsiteX1" fmla="*/ 0 w 505940"/>
                    <a:gd name="connsiteY1" fmla="*/ 175923 h 175923"/>
                    <a:gd name="connsiteX2" fmla="*/ 505941 w 505940"/>
                    <a:gd name="connsiteY2" fmla="*/ 175923 h 175923"/>
                    <a:gd name="connsiteX3" fmla="*/ 252969 w 505940"/>
                    <a:gd name="connsiteY3" fmla="*/ 0 h 175923"/>
                  </a:gdLst>
                  <a:ahLst/>
                  <a:cxnLst>
                    <a:cxn ang="0">
                      <a:pos x="connsiteX0" y="connsiteY0"/>
                    </a:cxn>
                    <a:cxn ang="0">
                      <a:pos x="connsiteX1" y="connsiteY1"/>
                    </a:cxn>
                    <a:cxn ang="0">
                      <a:pos x="connsiteX2" y="connsiteY2"/>
                    </a:cxn>
                    <a:cxn ang="0">
                      <a:pos x="connsiteX3" y="connsiteY3"/>
                    </a:cxn>
                  </a:cxnLst>
                  <a:rect l="l" t="t" r="r" b="b"/>
                  <a:pathLst>
                    <a:path w="505940" h="175923">
                      <a:moveTo>
                        <a:pt x="252969" y="0"/>
                      </a:moveTo>
                      <a:cubicBezTo>
                        <a:pt x="136988" y="0"/>
                        <a:pt x="38112" y="73203"/>
                        <a:pt x="0" y="175923"/>
                      </a:cubicBezTo>
                      <a:lnTo>
                        <a:pt x="505941" y="175923"/>
                      </a:lnTo>
                      <a:cubicBezTo>
                        <a:pt x="467825" y="73203"/>
                        <a:pt x="368952" y="0"/>
                        <a:pt x="252969" y="0"/>
                      </a:cubicBezTo>
                      <a:close/>
                    </a:path>
                  </a:pathLst>
                </a:custGeom>
                <a:solidFill>
                  <a:srgbClr val="D80027"/>
                </a:solidFill>
                <a:ln w="1042"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616F2FDF-A561-CD6B-5758-22CE3A270230}"/>
                    </a:ext>
                  </a:extLst>
                </p:cNvPr>
                <p:cNvSpPr/>
                <p:nvPr/>
              </p:nvSpPr>
              <p:spPr>
                <a:xfrm>
                  <a:off x="10114642" y="5770971"/>
                  <a:ext cx="505939" cy="175923"/>
                </a:xfrm>
                <a:custGeom>
                  <a:avLst/>
                  <a:gdLst>
                    <a:gd name="connsiteX0" fmla="*/ 252969 w 505939"/>
                    <a:gd name="connsiteY0" fmla="*/ 175923 h 175923"/>
                    <a:gd name="connsiteX1" fmla="*/ 505940 w 505939"/>
                    <a:gd name="connsiteY1" fmla="*/ 0 h 175923"/>
                    <a:gd name="connsiteX2" fmla="*/ 0 w 505939"/>
                    <a:gd name="connsiteY2" fmla="*/ 0 h 175923"/>
                    <a:gd name="connsiteX3" fmla="*/ 252969 w 505939"/>
                    <a:gd name="connsiteY3" fmla="*/ 175923 h 175923"/>
                  </a:gdLst>
                  <a:ahLst/>
                  <a:cxnLst>
                    <a:cxn ang="0">
                      <a:pos x="connsiteX0" y="connsiteY0"/>
                    </a:cxn>
                    <a:cxn ang="0">
                      <a:pos x="connsiteX1" y="connsiteY1"/>
                    </a:cxn>
                    <a:cxn ang="0">
                      <a:pos x="connsiteX2" y="connsiteY2"/>
                    </a:cxn>
                    <a:cxn ang="0">
                      <a:pos x="connsiteX3" y="connsiteY3"/>
                    </a:cxn>
                  </a:cxnLst>
                  <a:rect l="l" t="t" r="r" b="b"/>
                  <a:pathLst>
                    <a:path w="505939" h="175923">
                      <a:moveTo>
                        <a:pt x="252969" y="175923"/>
                      </a:moveTo>
                      <a:cubicBezTo>
                        <a:pt x="368952" y="175923"/>
                        <a:pt x="467825" y="102720"/>
                        <a:pt x="505940" y="0"/>
                      </a:cubicBezTo>
                      <a:lnTo>
                        <a:pt x="0" y="0"/>
                      </a:lnTo>
                      <a:cubicBezTo>
                        <a:pt x="38112" y="102720"/>
                        <a:pt x="136988" y="175923"/>
                        <a:pt x="252969" y="175923"/>
                      </a:cubicBezTo>
                      <a:close/>
                    </a:path>
                  </a:pathLst>
                </a:custGeom>
                <a:solidFill>
                  <a:srgbClr val="6DA544"/>
                </a:solidFill>
                <a:ln w="1042" cap="flat">
                  <a:noFill/>
                  <a:prstDash val="solid"/>
                  <a:miter/>
                </a:ln>
              </p:spPr>
              <p:txBody>
                <a:bodyPr rtlCol="0" anchor="ctr"/>
                <a:lstStyle/>
                <a:p>
                  <a:endParaRPr lang="en-US"/>
                </a:p>
              </p:txBody>
            </p:sp>
          </p:grpSp>
        </p:grpSp>
        <p:grpSp>
          <p:nvGrpSpPr>
            <p:cNvPr id="37" name="Group 36">
              <a:extLst>
                <a:ext uri="{FF2B5EF4-FFF2-40B4-BE49-F238E27FC236}">
                  <a16:creationId xmlns:a16="http://schemas.microsoft.com/office/drawing/2014/main" id="{485A757A-840A-19DA-70C0-3CBFA03FA5CC}"/>
                </a:ext>
              </a:extLst>
            </p:cNvPr>
            <p:cNvGrpSpPr>
              <a:grpSpLocks noChangeAspect="1"/>
            </p:cNvGrpSpPr>
            <p:nvPr/>
          </p:nvGrpSpPr>
          <p:grpSpPr>
            <a:xfrm>
              <a:off x="490723" y="1396772"/>
              <a:ext cx="320040" cy="320040"/>
              <a:chOff x="7348029" y="5344428"/>
              <a:chExt cx="362921" cy="362921"/>
            </a:xfrm>
          </p:grpSpPr>
          <p:sp>
            <p:nvSpPr>
              <p:cNvPr id="107" name="Oval 106">
                <a:extLst>
                  <a:ext uri="{FF2B5EF4-FFF2-40B4-BE49-F238E27FC236}">
                    <a16:creationId xmlns:a16="http://schemas.microsoft.com/office/drawing/2014/main" id="{E76B84BB-96D3-3545-62C5-769FEF2243A4}"/>
                  </a:ext>
                </a:extLst>
              </p:cNvPr>
              <p:cNvSpPr/>
              <p:nvPr/>
            </p:nvSpPr>
            <p:spPr>
              <a:xfrm>
                <a:off x="7348029" y="5344428"/>
                <a:ext cx="362921" cy="362921"/>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08" name="Group 107">
                <a:extLst>
                  <a:ext uri="{FF2B5EF4-FFF2-40B4-BE49-F238E27FC236}">
                    <a16:creationId xmlns:a16="http://schemas.microsoft.com/office/drawing/2014/main" id="{42EF5EA7-C1D1-AEEE-8159-735642B0FFA2}"/>
                  </a:ext>
                </a:extLst>
              </p:cNvPr>
              <p:cNvGrpSpPr>
                <a:grpSpLocks noChangeAspect="1"/>
              </p:cNvGrpSpPr>
              <p:nvPr/>
            </p:nvGrpSpPr>
            <p:grpSpPr>
              <a:xfrm>
                <a:off x="7386415" y="5382995"/>
                <a:ext cx="283465" cy="283464"/>
                <a:chOff x="2450774" y="1539511"/>
                <a:chExt cx="4876799" cy="4876800"/>
              </a:xfrm>
            </p:grpSpPr>
            <p:sp>
              <p:nvSpPr>
                <p:cNvPr id="109" name="Freeform 108">
                  <a:extLst>
                    <a:ext uri="{FF2B5EF4-FFF2-40B4-BE49-F238E27FC236}">
                      <a16:creationId xmlns:a16="http://schemas.microsoft.com/office/drawing/2014/main" id="{676AEA74-E18C-7531-96BE-84E2E2BFD195}"/>
                    </a:ext>
                  </a:extLst>
                </p:cNvPr>
                <p:cNvSpPr/>
                <p:nvPr/>
              </p:nvSpPr>
              <p:spPr>
                <a:xfrm>
                  <a:off x="3829003" y="1539511"/>
                  <a:ext cx="2120341" cy="4876800"/>
                </a:xfrm>
                <a:custGeom>
                  <a:avLst/>
                  <a:gdLst>
                    <a:gd name="connsiteX0" fmla="*/ 1908305 w 2120341"/>
                    <a:gd name="connsiteY0" fmla="*/ 151667 h 4876800"/>
                    <a:gd name="connsiteX1" fmla="*/ 1060171 w 2120341"/>
                    <a:gd name="connsiteY1" fmla="*/ 0 h 4876800"/>
                    <a:gd name="connsiteX2" fmla="*/ 212036 w 2120341"/>
                    <a:gd name="connsiteY2" fmla="*/ 151667 h 4876800"/>
                    <a:gd name="connsiteX3" fmla="*/ 0 w 2120341"/>
                    <a:gd name="connsiteY3" fmla="*/ 2438400 h 4876800"/>
                    <a:gd name="connsiteX4" fmla="*/ 212036 w 2120341"/>
                    <a:gd name="connsiteY4" fmla="*/ 4725134 h 4876800"/>
                    <a:gd name="connsiteX5" fmla="*/ 1060171 w 2120341"/>
                    <a:gd name="connsiteY5" fmla="*/ 4876800 h 4876800"/>
                    <a:gd name="connsiteX6" fmla="*/ 1908305 w 2120341"/>
                    <a:gd name="connsiteY6" fmla="*/ 4725134 h 4876800"/>
                    <a:gd name="connsiteX7" fmla="*/ 2120341 w 2120341"/>
                    <a:gd name="connsiteY7" fmla="*/ 2438400 h 4876800"/>
                    <a:gd name="connsiteX8" fmla="*/ 1908305 w 2120341"/>
                    <a:gd name="connsiteY8" fmla="*/ 15166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0341" h="4876800">
                      <a:moveTo>
                        <a:pt x="1908305" y="151667"/>
                      </a:moveTo>
                      <a:cubicBezTo>
                        <a:pt x="1644148" y="53654"/>
                        <a:pt x="1358436" y="0"/>
                        <a:pt x="1060171" y="0"/>
                      </a:cubicBezTo>
                      <a:cubicBezTo>
                        <a:pt x="761905" y="0"/>
                        <a:pt x="476193" y="53654"/>
                        <a:pt x="212036" y="151667"/>
                      </a:cubicBezTo>
                      <a:lnTo>
                        <a:pt x="0" y="2438400"/>
                      </a:lnTo>
                      <a:lnTo>
                        <a:pt x="212036" y="4725134"/>
                      </a:lnTo>
                      <a:cubicBezTo>
                        <a:pt x="476193" y="4823156"/>
                        <a:pt x="761905" y="4876800"/>
                        <a:pt x="1060171" y="4876800"/>
                      </a:cubicBezTo>
                      <a:cubicBezTo>
                        <a:pt x="1358436" y="4876800"/>
                        <a:pt x="1644148" y="4823156"/>
                        <a:pt x="1908305" y="4725134"/>
                      </a:cubicBezTo>
                      <a:lnTo>
                        <a:pt x="2120341" y="2438400"/>
                      </a:lnTo>
                      <a:lnTo>
                        <a:pt x="1908305" y="151667"/>
                      </a:lnTo>
                      <a:close/>
                    </a:path>
                  </a:pathLst>
                </a:custGeom>
                <a:solidFill>
                  <a:srgbClr val="FFDA44"/>
                </a:solidFill>
                <a:ln w="9525" cap="flat">
                  <a:noFill/>
                  <a:prstDash val="solid"/>
                  <a:miter/>
                </a:ln>
              </p:spPr>
              <p:txBody>
                <a:bodyPr rIns="91440" rtlCol="0" anchor="ctr"/>
                <a:lstStyle/>
                <a:p>
                  <a:endParaRPr lang="en-US"/>
                </a:p>
              </p:txBody>
            </p:sp>
            <p:sp>
              <p:nvSpPr>
                <p:cNvPr id="110" name="Freeform 109">
                  <a:extLst>
                    <a:ext uri="{FF2B5EF4-FFF2-40B4-BE49-F238E27FC236}">
                      <a16:creationId xmlns:a16="http://schemas.microsoft.com/office/drawing/2014/main" id="{34CBF537-7F9A-3498-D266-A947F1BB96F4}"/>
                    </a:ext>
                  </a:extLst>
                </p:cNvPr>
                <p:cNvSpPr/>
                <p:nvPr/>
              </p:nvSpPr>
              <p:spPr>
                <a:xfrm>
                  <a:off x="5737308" y="1691187"/>
                  <a:ext cx="1590265" cy="4573476"/>
                </a:xfrm>
                <a:custGeom>
                  <a:avLst/>
                  <a:gdLst>
                    <a:gd name="connsiteX0" fmla="*/ 1590265 w 1590265"/>
                    <a:gd name="connsiteY0" fmla="*/ 2286724 h 4573476"/>
                    <a:gd name="connsiteX1" fmla="*/ 0 w 1590265"/>
                    <a:gd name="connsiteY1" fmla="*/ 0 h 4573476"/>
                    <a:gd name="connsiteX2" fmla="*/ 0 w 1590265"/>
                    <a:gd name="connsiteY2" fmla="*/ 4573477 h 4573476"/>
                    <a:gd name="connsiteX3" fmla="*/ 1590265 w 1590265"/>
                    <a:gd name="connsiteY3" fmla="*/ 228672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24"/>
                      </a:moveTo>
                      <a:cubicBezTo>
                        <a:pt x="1590265" y="1238307"/>
                        <a:pt x="928545" y="344519"/>
                        <a:pt x="0" y="0"/>
                      </a:cubicBezTo>
                      <a:lnTo>
                        <a:pt x="0" y="4573477"/>
                      </a:lnTo>
                      <a:cubicBezTo>
                        <a:pt x="928545" y="4228929"/>
                        <a:pt x="1590265" y="3335160"/>
                        <a:pt x="1590265" y="2286724"/>
                      </a:cubicBezTo>
                      <a:close/>
                    </a:path>
                  </a:pathLst>
                </a:custGeom>
                <a:solidFill>
                  <a:srgbClr val="D80027"/>
                </a:solidFill>
                <a:ln w="9525" cap="flat">
                  <a:noFill/>
                  <a:prstDash val="solid"/>
                  <a:miter/>
                </a:ln>
              </p:spPr>
              <p:txBody>
                <a:bodyPr rIns="91440" rtlCol="0" anchor="ctr"/>
                <a:lstStyle/>
                <a:p>
                  <a:endParaRPr lang="en-US"/>
                </a:p>
              </p:txBody>
            </p:sp>
            <p:sp>
              <p:nvSpPr>
                <p:cNvPr id="111" name="Freeform 110">
                  <a:extLst>
                    <a:ext uri="{FF2B5EF4-FFF2-40B4-BE49-F238E27FC236}">
                      <a16:creationId xmlns:a16="http://schemas.microsoft.com/office/drawing/2014/main" id="{0EE1134C-C580-AEAE-6BC0-6F092C704139}"/>
                    </a:ext>
                  </a:extLst>
                </p:cNvPr>
                <p:cNvSpPr/>
                <p:nvPr/>
              </p:nvSpPr>
              <p:spPr>
                <a:xfrm>
                  <a:off x="2450774" y="1691187"/>
                  <a:ext cx="1590265" cy="4573466"/>
                </a:xfrm>
                <a:custGeom>
                  <a:avLst/>
                  <a:gdLst>
                    <a:gd name="connsiteX0" fmla="*/ 0 w 1590265"/>
                    <a:gd name="connsiteY0" fmla="*/ 2286724 h 4573466"/>
                    <a:gd name="connsiteX1" fmla="*/ 1590265 w 1590265"/>
                    <a:gd name="connsiteY1" fmla="*/ 4573467 h 4573466"/>
                    <a:gd name="connsiteX2" fmla="*/ 1590265 w 1590265"/>
                    <a:gd name="connsiteY2" fmla="*/ 0 h 4573466"/>
                    <a:gd name="connsiteX3" fmla="*/ 0 w 1590265"/>
                    <a:gd name="connsiteY3" fmla="*/ 228672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24"/>
                      </a:moveTo>
                      <a:cubicBezTo>
                        <a:pt x="0" y="3335160"/>
                        <a:pt x="661721" y="4228929"/>
                        <a:pt x="1590265" y="4573467"/>
                      </a:cubicBezTo>
                      <a:lnTo>
                        <a:pt x="1590265" y="0"/>
                      </a:lnTo>
                      <a:cubicBezTo>
                        <a:pt x="661721" y="344519"/>
                        <a:pt x="0" y="1238307"/>
                        <a:pt x="0" y="2286724"/>
                      </a:cubicBezTo>
                      <a:close/>
                    </a:path>
                  </a:pathLst>
                </a:custGeom>
                <a:solidFill>
                  <a:srgbClr val="000000"/>
                </a:solidFill>
                <a:ln w="9525" cap="flat">
                  <a:noFill/>
                  <a:prstDash val="solid"/>
                  <a:miter/>
                </a:ln>
              </p:spPr>
              <p:txBody>
                <a:bodyPr rIns="91440" rtlCol="0" anchor="ctr"/>
                <a:lstStyle/>
                <a:p>
                  <a:endParaRPr lang="en-US"/>
                </a:p>
              </p:txBody>
            </p:sp>
          </p:grpSp>
        </p:grpSp>
        <p:grpSp>
          <p:nvGrpSpPr>
            <p:cNvPr id="38" name="Group 37">
              <a:extLst>
                <a:ext uri="{FF2B5EF4-FFF2-40B4-BE49-F238E27FC236}">
                  <a16:creationId xmlns:a16="http://schemas.microsoft.com/office/drawing/2014/main" id="{F7DD38C3-3C08-8F0F-14C3-13FE41D07804}"/>
                </a:ext>
              </a:extLst>
            </p:cNvPr>
            <p:cNvGrpSpPr>
              <a:grpSpLocks noChangeAspect="1"/>
            </p:cNvGrpSpPr>
            <p:nvPr/>
          </p:nvGrpSpPr>
          <p:grpSpPr>
            <a:xfrm>
              <a:off x="490723" y="1706405"/>
              <a:ext cx="320040" cy="320040"/>
              <a:chOff x="7455535" y="6238171"/>
              <a:chExt cx="438912" cy="438912"/>
            </a:xfrm>
          </p:grpSpPr>
          <p:sp>
            <p:nvSpPr>
              <p:cNvPr id="102" name="Oval 101">
                <a:extLst>
                  <a:ext uri="{FF2B5EF4-FFF2-40B4-BE49-F238E27FC236}">
                    <a16:creationId xmlns:a16="http://schemas.microsoft.com/office/drawing/2014/main" id="{9AFB6A49-E52F-2C1F-5F59-79038A752613}"/>
                  </a:ext>
                </a:extLst>
              </p:cNvPr>
              <p:cNvSpPr/>
              <p:nvPr/>
            </p:nvSpPr>
            <p:spPr>
              <a:xfrm>
                <a:off x="745553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103" name="Group 102">
                <a:extLst>
                  <a:ext uri="{FF2B5EF4-FFF2-40B4-BE49-F238E27FC236}">
                    <a16:creationId xmlns:a16="http://schemas.microsoft.com/office/drawing/2014/main" id="{B5BB2840-46C9-4D6B-BC59-3FBDC0D647FA}"/>
                  </a:ext>
                </a:extLst>
              </p:cNvPr>
              <p:cNvGrpSpPr>
                <a:grpSpLocks noChangeAspect="1"/>
              </p:cNvGrpSpPr>
              <p:nvPr/>
            </p:nvGrpSpPr>
            <p:grpSpPr>
              <a:xfrm>
                <a:off x="7506449" y="6289303"/>
                <a:ext cx="338328" cy="338328"/>
                <a:chOff x="3657600" y="990600"/>
                <a:chExt cx="4876800" cy="4876800"/>
              </a:xfrm>
            </p:grpSpPr>
            <p:sp>
              <p:nvSpPr>
                <p:cNvPr id="104" name="Freeform 103">
                  <a:extLst>
                    <a:ext uri="{FF2B5EF4-FFF2-40B4-BE49-F238E27FC236}">
                      <a16:creationId xmlns:a16="http://schemas.microsoft.com/office/drawing/2014/main" id="{F15BD2C1-1673-5C3F-FD82-BA2D79568FF7}"/>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B3AF390B-861A-4E14-17CB-1D6113D37ACC}"/>
                    </a:ext>
                  </a:extLst>
                </p:cNvPr>
                <p:cNvSpPr/>
                <p:nvPr/>
              </p:nvSpPr>
              <p:spPr>
                <a:xfrm>
                  <a:off x="6944134" y="1142266"/>
                  <a:ext cx="1590265" cy="4573476"/>
                </a:xfrm>
                <a:custGeom>
                  <a:avLst/>
                  <a:gdLst>
                    <a:gd name="connsiteX0" fmla="*/ 1590265 w 1590265"/>
                    <a:gd name="connsiteY0" fmla="*/ 2286734 h 4573476"/>
                    <a:gd name="connsiteX1" fmla="*/ 0 w 1590265"/>
                    <a:gd name="connsiteY1" fmla="*/ 0 h 4573476"/>
                    <a:gd name="connsiteX2" fmla="*/ 0 w 1590265"/>
                    <a:gd name="connsiteY2" fmla="*/ 4573477 h 4573476"/>
                    <a:gd name="connsiteX3" fmla="*/ 1590265 w 1590265"/>
                    <a:gd name="connsiteY3" fmla="*/ 2286734 h 4573476"/>
                  </a:gdLst>
                  <a:ahLst/>
                  <a:cxnLst>
                    <a:cxn ang="0">
                      <a:pos x="connsiteX0" y="connsiteY0"/>
                    </a:cxn>
                    <a:cxn ang="0">
                      <a:pos x="connsiteX1" y="connsiteY1"/>
                    </a:cxn>
                    <a:cxn ang="0">
                      <a:pos x="connsiteX2" y="connsiteY2"/>
                    </a:cxn>
                    <a:cxn ang="0">
                      <a:pos x="connsiteX3" y="connsiteY3"/>
                    </a:cxn>
                  </a:cxnLst>
                  <a:rect l="l" t="t" r="r" b="b"/>
                  <a:pathLst>
                    <a:path w="1590265" h="4573476">
                      <a:moveTo>
                        <a:pt x="1590265" y="2286734"/>
                      </a:moveTo>
                      <a:cubicBezTo>
                        <a:pt x="1590265" y="1238307"/>
                        <a:pt x="928545" y="344529"/>
                        <a:pt x="0" y="0"/>
                      </a:cubicBezTo>
                      <a:lnTo>
                        <a:pt x="0" y="4573477"/>
                      </a:lnTo>
                      <a:cubicBezTo>
                        <a:pt x="928545" y="4228938"/>
                        <a:pt x="1590265" y="3335160"/>
                        <a:pt x="1590265" y="2286734"/>
                      </a:cubicBezTo>
                      <a:close/>
                    </a:path>
                  </a:pathLst>
                </a:custGeom>
                <a:solidFill>
                  <a:srgbClr val="D80027"/>
                </a:solidFill>
                <a:ln w="9525"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E256FFC5-E011-C6EB-745B-167A9A3CA052}"/>
                    </a:ext>
                  </a:extLst>
                </p:cNvPr>
                <p:cNvSpPr/>
                <p:nvPr/>
              </p:nvSpPr>
              <p:spPr>
                <a:xfrm>
                  <a:off x="3657600" y="1142266"/>
                  <a:ext cx="1590265" cy="4573466"/>
                </a:xfrm>
                <a:custGeom>
                  <a:avLst/>
                  <a:gdLst>
                    <a:gd name="connsiteX0" fmla="*/ 0 w 1590265"/>
                    <a:gd name="connsiteY0" fmla="*/ 2286734 h 4573466"/>
                    <a:gd name="connsiteX1" fmla="*/ 1590265 w 1590265"/>
                    <a:gd name="connsiteY1" fmla="*/ 4573467 h 4573466"/>
                    <a:gd name="connsiteX2" fmla="*/ 1590265 w 1590265"/>
                    <a:gd name="connsiteY2" fmla="*/ 0 h 4573466"/>
                    <a:gd name="connsiteX3" fmla="*/ 0 w 1590265"/>
                    <a:gd name="connsiteY3" fmla="*/ 2286734 h 4573466"/>
                  </a:gdLst>
                  <a:ahLst/>
                  <a:cxnLst>
                    <a:cxn ang="0">
                      <a:pos x="connsiteX0" y="connsiteY0"/>
                    </a:cxn>
                    <a:cxn ang="0">
                      <a:pos x="connsiteX1" y="connsiteY1"/>
                    </a:cxn>
                    <a:cxn ang="0">
                      <a:pos x="connsiteX2" y="connsiteY2"/>
                    </a:cxn>
                    <a:cxn ang="0">
                      <a:pos x="connsiteX3" y="connsiteY3"/>
                    </a:cxn>
                  </a:cxnLst>
                  <a:rect l="l" t="t" r="r" b="b"/>
                  <a:pathLst>
                    <a:path w="1590265" h="4573466">
                      <a:moveTo>
                        <a:pt x="0" y="2286734"/>
                      </a:moveTo>
                      <a:cubicBezTo>
                        <a:pt x="0" y="3335160"/>
                        <a:pt x="661730" y="4228938"/>
                        <a:pt x="1590265" y="4573467"/>
                      </a:cubicBezTo>
                      <a:lnTo>
                        <a:pt x="1590265" y="0"/>
                      </a:lnTo>
                      <a:cubicBezTo>
                        <a:pt x="661730" y="344529"/>
                        <a:pt x="0" y="1238307"/>
                        <a:pt x="0" y="2286734"/>
                      </a:cubicBezTo>
                      <a:close/>
                    </a:path>
                  </a:pathLst>
                </a:custGeom>
                <a:solidFill>
                  <a:srgbClr val="0052B4"/>
                </a:solidFill>
                <a:ln w="9525" cap="flat">
                  <a:noFill/>
                  <a:prstDash val="solid"/>
                  <a:miter/>
                </a:ln>
              </p:spPr>
              <p:txBody>
                <a:bodyPr rtlCol="0" anchor="ctr"/>
                <a:lstStyle/>
                <a:p>
                  <a:endParaRPr lang="en-US"/>
                </a:p>
              </p:txBody>
            </p:sp>
          </p:grpSp>
        </p:grpSp>
        <p:grpSp>
          <p:nvGrpSpPr>
            <p:cNvPr id="39" name="Group 38">
              <a:extLst>
                <a:ext uri="{FF2B5EF4-FFF2-40B4-BE49-F238E27FC236}">
                  <a16:creationId xmlns:a16="http://schemas.microsoft.com/office/drawing/2014/main" id="{C60F47D2-3490-C5E6-B8DC-832F4CBBA725}"/>
                </a:ext>
              </a:extLst>
            </p:cNvPr>
            <p:cNvGrpSpPr>
              <a:grpSpLocks noChangeAspect="1"/>
            </p:cNvGrpSpPr>
            <p:nvPr/>
          </p:nvGrpSpPr>
          <p:grpSpPr>
            <a:xfrm>
              <a:off x="490723" y="2043339"/>
              <a:ext cx="320040" cy="320040"/>
              <a:chOff x="8174863" y="6238171"/>
              <a:chExt cx="438912" cy="438912"/>
            </a:xfrm>
          </p:grpSpPr>
          <p:sp>
            <p:nvSpPr>
              <p:cNvPr id="93" name="Oval 92">
                <a:extLst>
                  <a:ext uri="{FF2B5EF4-FFF2-40B4-BE49-F238E27FC236}">
                    <a16:creationId xmlns:a16="http://schemas.microsoft.com/office/drawing/2014/main" id="{AA94F382-383C-160D-C2FA-1E3B56163BA9}"/>
                  </a:ext>
                </a:extLst>
              </p:cNvPr>
              <p:cNvSpPr/>
              <p:nvPr/>
            </p:nvSpPr>
            <p:spPr>
              <a:xfrm>
                <a:off x="817486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94" name="Group 93">
                <a:extLst>
                  <a:ext uri="{FF2B5EF4-FFF2-40B4-BE49-F238E27FC236}">
                    <a16:creationId xmlns:a16="http://schemas.microsoft.com/office/drawing/2014/main" id="{3A74FC60-6CB8-5D6C-A0F4-9223BF2AE29B}"/>
                  </a:ext>
                </a:extLst>
              </p:cNvPr>
              <p:cNvGrpSpPr>
                <a:grpSpLocks noChangeAspect="1"/>
              </p:cNvGrpSpPr>
              <p:nvPr/>
            </p:nvGrpSpPr>
            <p:grpSpPr>
              <a:xfrm>
                <a:off x="8225778" y="6289303"/>
                <a:ext cx="338327" cy="338328"/>
                <a:chOff x="3841759" y="1174750"/>
                <a:chExt cx="4505447" cy="4505456"/>
              </a:xfrm>
            </p:grpSpPr>
            <p:sp>
              <p:nvSpPr>
                <p:cNvPr id="95" name="Freeform 94">
                  <a:extLst>
                    <a:ext uri="{FF2B5EF4-FFF2-40B4-BE49-F238E27FC236}">
                      <a16:creationId xmlns:a16="http://schemas.microsoft.com/office/drawing/2014/main" id="{9F756B68-CB38-DE8E-ED92-E807EE4BD218}"/>
                    </a:ext>
                  </a:extLst>
                </p:cNvPr>
                <p:cNvSpPr/>
                <p:nvPr/>
              </p:nvSpPr>
              <p:spPr>
                <a:xfrm>
                  <a:off x="3841940" y="1174940"/>
                  <a:ext cx="4505266" cy="4505266"/>
                </a:xfrm>
                <a:custGeom>
                  <a:avLst/>
                  <a:gdLst>
                    <a:gd name="connsiteX0" fmla="*/ 4505266 w 4505266"/>
                    <a:gd name="connsiteY0" fmla="*/ 2252633 h 4505266"/>
                    <a:gd name="connsiteX1" fmla="*/ 2252633 w 4505266"/>
                    <a:gd name="connsiteY1" fmla="*/ 4505266 h 4505266"/>
                    <a:gd name="connsiteX2" fmla="*/ 0 w 4505266"/>
                    <a:gd name="connsiteY2" fmla="*/ 2252633 h 4505266"/>
                    <a:gd name="connsiteX3" fmla="*/ 2252633 w 4505266"/>
                    <a:gd name="connsiteY3" fmla="*/ 0 h 4505266"/>
                    <a:gd name="connsiteX4" fmla="*/ 4505266 w 4505266"/>
                    <a:gd name="connsiteY4" fmla="*/ 2252633 h 450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5266" h="4505266">
                      <a:moveTo>
                        <a:pt x="4505266" y="2252633"/>
                      </a:moveTo>
                      <a:cubicBezTo>
                        <a:pt x="4505266" y="3496728"/>
                        <a:pt x="3496728" y="4505266"/>
                        <a:pt x="2252633" y="4505266"/>
                      </a:cubicBezTo>
                      <a:cubicBezTo>
                        <a:pt x="1008538" y="4505266"/>
                        <a:pt x="0" y="3496728"/>
                        <a:pt x="0" y="2252633"/>
                      </a:cubicBezTo>
                      <a:cubicBezTo>
                        <a:pt x="0" y="1008538"/>
                        <a:pt x="1008538" y="0"/>
                        <a:pt x="2252633" y="0"/>
                      </a:cubicBezTo>
                      <a:cubicBezTo>
                        <a:pt x="3496728" y="0"/>
                        <a:pt x="4505266" y="1008538"/>
                        <a:pt x="4505266" y="2252633"/>
                      </a:cubicBezTo>
                      <a:close/>
                    </a:path>
                  </a:pathLst>
                </a:custGeom>
                <a:solidFill>
                  <a:srgbClr val="FFFFFF"/>
                </a:solidFill>
                <a:ln w="9505"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CDF0606E-160A-6E07-AB67-FFA92F09073C}"/>
                    </a:ext>
                  </a:extLst>
                </p:cNvPr>
                <p:cNvSpPr/>
                <p:nvPr/>
              </p:nvSpPr>
              <p:spPr>
                <a:xfrm>
                  <a:off x="6830476" y="2676413"/>
                  <a:ext cx="1516672" cy="1493274"/>
                </a:xfrm>
                <a:custGeom>
                  <a:avLst/>
                  <a:gdLst>
                    <a:gd name="connsiteX0" fmla="*/ 1387943 w 1516672"/>
                    <a:gd name="connsiteY0" fmla="*/ 0 h 1493274"/>
                    <a:gd name="connsiteX1" fmla="*/ 0 w 1516672"/>
                    <a:gd name="connsiteY1" fmla="*/ 0 h 1493274"/>
                    <a:gd name="connsiteX2" fmla="*/ 1141 w 1516672"/>
                    <a:gd name="connsiteY2" fmla="*/ 1493274 h 1493274"/>
                    <a:gd name="connsiteX3" fmla="*/ 1390939 w 1516672"/>
                    <a:gd name="connsiteY3" fmla="*/ 1493274 h 1493274"/>
                    <a:gd name="connsiteX4" fmla="*/ 1516673 w 1516672"/>
                    <a:gd name="connsiteY4" fmla="*/ 751084 h 1493274"/>
                    <a:gd name="connsiteX5" fmla="*/ 1387943 w 1516672"/>
                    <a:gd name="connsiteY5" fmla="*/ 0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672" h="1493274">
                      <a:moveTo>
                        <a:pt x="1387943" y="0"/>
                      </a:moveTo>
                      <a:lnTo>
                        <a:pt x="0" y="0"/>
                      </a:lnTo>
                      <a:cubicBezTo>
                        <a:pt x="60256" y="481221"/>
                        <a:pt x="60646" y="1011454"/>
                        <a:pt x="1141" y="1493274"/>
                      </a:cubicBezTo>
                      <a:lnTo>
                        <a:pt x="1390939" y="1493274"/>
                      </a:lnTo>
                      <a:cubicBezTo>
                        <a:pt x="1472035" y="1260792"/>
                        <a:pt x="1516673" y="1011207"/>
                        <a:pt x="1516673" y="751084"/>
                      </a:cubicBezTo>
                      <a:cubicBezTo>
                        <a:pt x="1516711" y="487622"/>
                        <a:pt x="1471036" y="234937"/>
                        <a:pt x="1387943" y="0"/>
                      </a:cubicBezTo>
                      <a:close/>
                    </a:path>
                  </a:pathLst>
                </a:custGeom>
                <a:solidFill>
                  <a:srgbClr val="EFECEC"/>
                </a:solidFill>
                <a:ln w="950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3742CFFA-F43A-C723-6400-9183E390CAAE}"/>
                    </a:ext>
                  </a:extLst>
                </p:cNvPr>
                <p:cNvSpPr/>
                <p:nvPr/>
              </p:nvSpPr>
              <p:spPr>
                <a:xfrm>
                  <a:off x="6296742" y="1184033"/>
                  <a:ext cx="1921686" cy="1492380"/>
                </a:xfrm>
                <a:custGeom>
                  <a:avLst/>
                  <a:gdLst>
                    <a:gd name="connsiteX0" fmla="*/ 533734 w 1921686"/>
                    <a:gd name="connsiteY0" fmla="*/ 1492380 h 1492380"/>
                    <a:gd name="connsiteX1" fmla="*/ 1921686 w 1921686"/>
                    <a:gd name="connsiteY1" fmla="*/ 1492380 h 1492380"/>
                    <a:gd name="connsiteX2" fmla="*/ 1920973 w 1921686"/>
                    <a:gd name="connsiteY2" fmla="*/ 1490421 h 1492380"/>
                    <a:gd name="connsiteX3" fmla="*/ 0 w 1921686"/>
                    <a:gd name="connsiteY3" fmla="*/ 0 h 1492380"/>
                    <a:gd name="connsiteX4" fmla="*/ 533734 w 1921686"/>
                    <a:gd name="connsiteY4" fmla="*/ 1492380 h 1492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86" h="1492380">
                      <a:moveTo>
                        <a:pt x="533734" y="1492380"/>
                      </a:moveTo>
                      <a:lnTo>
                        <a:pt x="1921686" y="1492380"/>
                      </a:lnTo>
                      <a:cubicBezTo>
                        <a:pt x="1921439" y="1491667"/>
                        <a:pt x="1921220" y="1491068"/>
                        <a:pt x="1920973" y="1490421"/>
                      </a:cubicBezTo>
                      <a:cubicBezTo>
                        <a:pt x="1632648" y="677493"/>
                        <a:pt x="891057" y="79393"/>
                        <a:pt x="0" y="0"/>
                      </a:cubicBezTo>
                      <a:cubicBezTo>
                        <a:pt x="344824" y="189015"/>
                        <a:pt x="445514" y="787865"/>
                        <a:pt x="533734" y="1492380"/>
                      </a:cubicBezTo>
                      <a:close/>
                    </a:path>
                  </a:pathLst>
                </a:custGeom>
                <a:solidFill>
                  <a:srgbClr val="E63026"/>
                </a:solidFill>
                <a:ln w="9505"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639F3863-1457-5C34-EB7A-DB302E38919F}"/>
                    </a:ext>
                  </a:extLst>
                </p:cNvPr>
                <p:cNvSpPr/>
                <p:nvPr/>
              </p:nvSpPr>
              <p:spPr>
                <a:xfrm>
                  <a:off x="6296780" y="4169687"/>
                  <a:ext cx="1924653" cy="1501206"/>
                </a:xfrm>
                <a:custGeom>
                  <a:avLst/>
                  <a:gdLst>
                    <a:gd name="connsiteX0" fmla="*/ 0 w 1924653"/>
                    <a:gd name="connsiteY0" fmla="*/ 1501207 h 1501206"/>
                    <a:gd name="connsiteX1" fmla="*/ 1922485 w 1924653"/>
                    <a:gd name="connsiteY1" fmla="*/ 6401 h 1501206"/>
                    <a:gd name="connsiteX2" fmla="*/ 1924654 w 1924653"/>
                    <a:gd name="connsiteY2" fmla="*/ 0 h 1501206"/>
                    <a:gd name="connsiteX3" fmla="*/ 534818 w 1924653"/>
                    <a:gd name="connsiteY3" fmla="*/ 0 h 1501206"/>
                    <a:gd name="connsiteX4" fmla="*/ 0 w 1924653"/>
                    <a:gd name="connsiteY4" fmla="*/ 1501207 h 150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653" h="1501206">
                      <a:moveTo>
                        <a:pt x="0" y="1501207"/>
                      </a:moveTo>
                      <a:cubicBezTo>
                        <a:pt x="892645" y="1421671"/>
                        <a:pt x="1635302" y="821508"/>
                        <a:pt x="1922485" y="6401"/>
                      </a:cubicBezTo>
                      <a:cubicBezTo>
                        <a:pt x="1923237" y="4232"/>
                        <a:pt x="1923874" y="2102"/>
                        <a:pt x="1924654" y="0"/>
                      </a:cubicBezTo>
                      <a:lnTo>
                        <a:pt x="534818" y="0"/>
                      </a:lnTo>
                      <a:cubicBezTo>
                        <a:pt x="447369" y="708329"/>
                        <a:pt x="346232" y="1311403"/>
                        <a:pt x="0" y="1501207"/>
                      </a:cubicBezTo>
                      <a:close/>
                    </a:path>
                  </a:pathLst>
                </a:custGeom>
                <a:solidFill>
                  <a:srgbClr val="2B479D"/>
                </a:solidFill>
                <a:ln w="9505"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2BA3E39-F59B-05A0-D5C1-34CC3FD1FB04}"/>
                    </a:ext>
                  </a:extLst>
                </p:cNvPr>
                <p:cNvSpPr/>
                <p:nvPr/>
              </p:nvSpPr>
              <p:spPr>
                <a:xfrm>
                  <a:off x="3841759" y="2676413"/>
                  <a:ext cx="3150184" cy="1493274"/>
                </a:xfrm>
                <a:custGeom>
                  <a:avLst/>
                  <a:gdLst>
                    <a:gd name="connsiteX0" fmla="*/ 0 w 3150184"/>
                    <a:gd name="connsiteY0" fmla="*/ 751084 h 1493274"/>
                    <a:gd name="connsiteX1" fmla="*/ 125734 w 3150184"/>
                    <a:gd name="connsiteY1" fmla="*/ 1493274 h 1493274"/>
                    <a:gd name="connsiteX2" fmla="*/ 3105843 w 3150184"/>
                    <a:gd name="connsiteY2" fmla="*/ 1493274 h 1493274"/>
                    <a:gd name="connsiteX3" fmla="*/ 3104702 w 3150184"/>
                    <a:gd name="connsiteY3" fmla="*/ 0 h 1493274"/>
                    <a:gd name="connsiteX4" fmla="*/ 128721 w 3150184"/>
                    <a:gd name="connsiteY4" fmla="*/ 0 h 1493274"/>
                    <a:gd name="connsiteX5" fmla="*/ 0 w 3150184"/>
                    <a:gd name="connsiteY5" fmla="*/ 751084 h 149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0184" h="1493274">
                      <a:moveTo>
                        <a:pt x="0" y="751084"/>
                      </a:moveTo>
                      <a:cubicBezTo>
                        <a:pt x="0" y="1011207"/>
                        <a:pt x="44638" y="1260792"/>
                        <a:pt x="125734" y="1493274"/>
                      </a:cubicBezTo>
                      <a:lnTo>
                        <a:pt x="3105843" y="1493274"/>
                      </a:lnTo>
                      <a:cubicBezTo>
                        <a:pt x="3165348" y="1011416"/>
                        <a:pt x="3164957" y="481221"/>
                        <a:pt x="3104702" y="0"/>
                      </a:cubicBezTo>
                      <a:lnTo>
                        <a:pt x="128721" y="0"/>
                      </a:lnTo>
                      <a:cubicBezTo>
                        <a:pt x="45627" y="234937"/>
                        <a:pt x="0" y="487622"/>
                        <a:pt x="0" y="751084"/>
                      </a:cubicBezTo>
                      <a:close/>
                    </a:path>
                  </a:pathLst>
                </a:custGeom>
                <a:solidFill>
                  <a:srgbClr val="EFEFEF"/>
                </a:solidFill>
                <a:ln w="9505"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6BD57309-4E74-EA42-D823-7A31CC023955}"/>
                    </a:ext>
                  </a:extLst>
                </p:cNvPr>
                <p:cNvSpPr/>
                <p:nvPr/>
              </p:nvSpPr>
              <p:spPr>
                <a:xfrm>
                  <a:off x="3970432" y="1174750"/>
                  <a:ext cx="2976018" cy="1501672"/>
                </a:xfrm>
                <a:custGeom>
                  <a:avLst/>
                  <a:gdLst>
                    <a:gd name="connsiteX0" fmla="*/ 713 w 2976018"/>
                    <a:gd name="connsiteY0" fmla="*/ 1499714 h 1501672"/>
                    <a:gd name="connsiteX1" fmla="*/ 0 w 2976018"/>
                    <a:gd name="connsiteY1" fmla="*/ 1501673 h 1501672"/>
                    <a:gd name="connsiteX2" fmla="*/ 2976019 w 2976018"/>
                    <a:gd name="connsiteY2" fmla="*/ 1501673 h 1501672"/>
                    <a:gd name="connsiteX3" fmla="*/ 2326348 w 2976018"/>
                    <a:gd name="connsiteY3" fmla="*/ 9293 h 1501672"/>
                    <a:gd name="connsiteX4" fmla="*/ 2123998 w 2976018"/>
                    <a:gd name="connsiteY4" fmla="*/ 0 h 1501672"/>
                    <a:gd name="connsiteX5" fmla="*/ 713 w 2976018"/>
                    <a:gd name="connsiteY5" fmla="*/ 1499714 h 150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018" h="1501672">
                      <a:moveTo>
                        <a:pt x="713" y="1499714"/>
                      </a:moveTo>
                      <a:cubicBezTo>
                        <a:pt x="466" y="1500351"/>
                        <a:pt x="247" y="1500960"/>
                        <a:pt x="0" y="1501673"/>
                      </a:cubicBezTo>
                      <a:lnTo>
                        <a:pt x="2976019" y="1501673"/>
                      </a:lnTo>
                      <a:cubicBezTo>
                        <a:pt x="2887809" y="797148"/>
                        <a:pt x="2671115" y="198307"/>
                        <a:pt x="2326348" y="9293"/>
                      </a:cubicBezTo>
                      <a:cubicBezTo>
                        <a:pt x="2259662" y="3377"/>
                        <a:pt x="2192215" y="0"/>
                        <a:pt x="2123998" y="0"/>
                      </a:cubicBezTo>
                      <a:cubicBezTo>
                        <a:pt x="1144037" y="0"/>
                        <a:pt x="310611" y="625911"/>
                        <a:pt x="713" y="1499714"/>
                      </a:cubicBezTo>
                      <a:close/>
                    </a:path>
                  </a:pathLst>
                </a:custGeom>
                <a:solidFill>
                  <a:srgbClr val="E73B36"/>
                </a:solidFill>
                <a:ln w="9505"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1BD75BC7-F0EF-7FB2-B85D-1FB69A7344C0}"/>
                    </a:ext>
                  </a:extLst>
                </p:cNvPr>
                <p:cNvSpPr/>
                <p:nvPr/>
              </p:nvSpPr>
              <p:spPr>
                <a:xfrm>
                  <a:off x="3967493" y="4169687"/>
                  <a:ext cx="2980108" cy="1510518"/>
                </a:xfrm>
                <a:custGeom>
                  <a:avLst/>
                  <a:gdLst>
                    <a:gd name="connsiteX0" fmla="*/ 2980109 w 2980108"/>
                    <a:gd name="connsiteY0" fmla="*/ 0 h 1510518"/>
                    <a:gd name="connsiteX1" fmla="*/ 0 w 2980108"/>
                    <a:gd name="connsiteY1" fmla="*/ 0 h 1510518"/>
                    <a:gd name="connsiteX2" fmla="*/ 2169 w 2980108"/>
                    <a:gd name="connsiteY2" fmla="*/ 6401 h 1510518"/>
                    <a:gd name="connsiteX3" fmla="*/ 2126937 w 2980108"/>
                    <a:gd name="connsiteY3" fmla="*/ 1510519 h 1510518"/>
                    <a:gd name="connsiteX4" fmla="*/ 2329287 w 2980108"/>
                    <a:gd name="connsiteY4" fmla="*/ 1501197 h 1510518"/>
                    <a:gd name="connsiteX5" fmla="*/ 2980109 w 2980108"/>
                    <a:gd name="connsiteY5" fmla="*/ 0 h 15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0108" h="1510518">
                      <a:moveTo>
                        <a:pt x="2980109" y="0"/>
                      </a:moveTo>
                      <a:lnTo>
                        <a:pt x="0" y="0"/>
                      </a:lnTo>
                      <a:cubicBezTo>
                        <a:pt x="751" y="2102"/>
                        <a:pt x="1427" y="4232"/>
                        <a:pt x="2169" y="6401"/>
                      </a:cubicBezTo>
                      <a:cubicBezTo>
                        <a:pt x="310839" y="882439"/>
                        <a:pt x="1145359" y="1510519"/>
                        <a:pt x="2126937" y="1510519"/>
                      </a:cubicBezTo>
                      <a:cubicBezTo>
                        <a:pt x="2195164" y="1510519"/>
                        <a:pt x="2262601" y="1507171"/>
                        <a:pt x="2329287" y="1501197"/>
                      </a:cubicBezTo>
                      <a:cubicBezTo>
                        <a:pt x="2675519" y="1311403"/>
                        <a:pt x="2892640" y="708329"/>
                        <a:pt x="2980109" y="0"/>
                      </a:cubicBezTo>
                      <a:close/>
                    </a:path>
                  </a:pathLst>
                </a:custGeom>
                <a:solidFill>
                  <a:srgbClr val="3757A6"/>
                </a:solidFill>
                <a:ln w="9505" cap="flat">
                  <a:noFill/>
                  <a:prstDash val="solid"/>
                  <a:miter/>
                </a:ln>
              </p:spPr>
              <p:txBody>
                <a:bodyPr rtlCol="0" anchor="ctr"/>
                <a:lstStyle/>
                <a:p>
                  <a:endParaRPr lang="en-US"/>
                </a:p>
              </p:txBody>
            </p:sp>
          </p:grpSp>
        </p:grpSp>
        <p:grpSp>
          <p:nvGrpSpPr>
            <p:cNvPr id="40" name="Group 39">
              <a:extLst>
                <a:ext uri="{FF2B5EF4-FFF2-40B4-BE49-F238E27FC236}">
                  <a16:creationId xmlns:a16="http://schemas.microsoft.com/office/drawing/2014/main" id="{960A797B-FCFE-0F76-8371-61A64F819E42}"/>
                </a:ext>
              </a:extLst>
            </p:cNvPr>
            <p:cNvGrpSpPr>
              <a:grpSpLocks noChangeAspect="1"/>
            </p:cNvGrpSpPr>
            <p:nvPr/>
          </p:nvGrpSpPr>
          <p:grpSpPr>
            <a:xfrm>
              <a:off x="490723" y="4094026"/>
              <a:ext cx="320040" cy="320040"/>
              <a:chOff x="9040495" y="6238171"/>
              <a:chExt cx="438912" cy="438912"/>
            </a:xfrm>
          </p:grpSpPr>
          <p:sp>
            <p:nvSpPr>
              <p:cNvPr id="88" name="Oval 87">
                <a:extLst>
                  <a:ext uri="{FF2B5EF4-FFF2-40B4-BE49-F238E27FC236}">
                    <a16:creationId xmlns:a16="http://schemas.microsoft.com/office/drawing/2014/main" id="{4E37C8C4-EAA8-3BAF-A1E4-ED3B9A43EFF1}"/>
                  </a:ext>
                </a:extLst>
              </p:cNvPr>
              <p:cNvSpPr/>
              <p:nvPr/>
            </p:nvSpPr>
            <p:spPr>
              <a:xfrm>
                <a:off x="904049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89" name="Group 88">
                <a:extLst>
                  <a:ext uri="{FF2B5EF4-FFF2-40B4-BE49-F238E27FC236}">
                    <a16:creationId xmlns:a16="http://schemas.microsoft.com/office/drawing/2014/main" id="{3FC56DD0-3F85-F60B-10B0-4EE1B6071424}"/>
                  </a:ext>
                </a:extLst>
              </p:cNvPr>
              <p:cNvGrpSpPr>
                <a:grpSpLocks noChangeAspect="1"/>
              </p:cNvGrpSpPr>
              <p:nvPr/>
            </p:nvGrpSpPr>
            <p:grpSpPr>
              <a:xfrm>
                <a:off x="9091409" y="6289303"/>
                <a:ext cx="338328" cy="338328"/>
                <a:chOff x="3657600" y="990600"/>
                <a:chExt cx="4876800" cy="4876799"/>
              </a:xfrm>
            </p:grpSpPr>
            <p:sp>
              <p:nvSpPr>
                <p:cNvPr id="90" name="Freeform 89">
                  <a:extLst>
                    <a:ext uri="{FF2B5EF4-FFF2-40B4-BE49-F238E27FC236}">
                      <a16:creationId xmlns:a16="http://schemas.microsoft.com/office/drawing/2014/main" id="{C92DE43B-F332-ED88-A6E9-74C8902B9C5A}"/>
                    </a:ext>
                  </a:extLst>
                </p:cNvPr>
                <p:cNvSpPr/>
                <p:nvPr/>
              </p:nvSpPr>
              <p:spPr>
                <a:xfrm>
                  <a:off x="3809266" y="4065107"/>
                  <a:ext cx="4573466" cy="1802292"/>
                </a:xfrm>
                <a:custGeom>
                  <a:avLst/>
                  <a:gdLst>
                    <a:gd name="connsiteX0" fmla="*/ 0 w 4573466"/>
                    <a:gd name="connsiteY0" fmla="*/ 212027 h 1802292"/>
                    <a:gd name="connsiteX1" fmla="*/ 2286734 w 4573466"/>
                    <a:gd name="connsiteY1" fmla="*/ 1802292 h 1802292"/>
                    <a:gd name="connsiteX2" fmla="*/ 4573467 w 4573466"/>
                    <a:gd name="connsiteY2" fmla="*/ 212027 h 1802292"/>
                    <a:gd name="connsiteX3" fmla="*/ 2286734 w 4573466"/>
                    <a:gd name="connsiteY3" fmla="*/ 0 h 1802292"/>
                    <a:gd name="connsiteX4" fmla="*/ 0 w 4573466"/>
                    <a:gd name="connsiteY4" fmla="*/ 212027 h 180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2">
                      <a:moveTo>
                        <a:pt x="0" y="212027"/>
                      </a:moveTo>
                      <a:cubicBezTo>
                        <a:pt x="344529" y="1140562"/>
                        <a:pt x="1238307" y="1802292"/>
                        <a:pt x="2286734" y="1802292"/>
                      </a:cubicBezTo>
                      <a:cubicBezTo>
                        <a:pt x="3335160" y="1802292"/>
                        <a:pt x="4228938" y="1140562"/>
                        <a:pt x="4573467" y="212027"/>
                      </a:cubicBezTo>
                      <a:lnTo>
                        <a:pt x="2286734" y="0"/>
                      </a:lnTo>
                      <a:lnTo>
                        <a:pt x="0" y="212027"/>
                      </a:lnTo>
                      <a:close/>
                    </a:path>
                  </a:pathLst>
                </a:custGeom>
                <a:solidFill>
                  <a:srgbClr val="FFDA44"/>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C12A8496-9F46-A367-5243-C8A2EADF5BD5}"/>
                    </a:ext>
                  </a:extLst>
                </p:cNvPr>
                <p:cNvSpPr/>
                <p:nvPr/>
              </p:nvSpPr>
              <p:spPr>
                <a:xfrm>
                  <a:off x="3809266" y="990600"/>
                  <a:ext cx="4573466" cy="1802291"/>
                </a:xfrm>
                <a:custGeom>
                  <a:avLst/>
                  <a:gdLst>
                    <a:gd name="connsiteX0" fmla="*/ 2286734 w 4573466"/>
                    <a:gd name="connsiteY0" fmla="*/ 0 h 1802291"/>
                    <a:gd name="connsiteX1" fmla="*/ 0 w 4573466"/>
                    <a:gd name="connsiteY1" fmla="*/ 1590265 h 1802291"/>
                    <a:gd name="connsiteX2" fmla="*/ 2286734 w 4573466"/>
                    <a:gd name="connsiteY2" fmla="*/ 1802292 h 1802291"/>
                    <a:gd name="connsiteX3" fmla="*/ 4573467 w 4573466"/>
                    <a:gd name="connsiteY3" fmla="*/ 1590256 h 1802291"/>
                    <a:gd name="connsiteX4" fmla="*/ 2286734 w 4573466"/>
                    <a:gd name="connsiteY4" fmla="*/ 0 h 1802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466" h="1802291">
                      <a:moveTo>
                        <a:pt x="2286734" y="0"/>
                      </a:moveTo>
                      <a:cubicBezTo>
                        <a:pt x="1238307" y="0"/>
                        <a:pt x="344529" y="661721"/>
                        <a:pt x="0" y="1590265"/>
                      </a:cubicBezTo>
                      <a:lnTo>
                        <a:pt x="2286734" y="1802292"/>
                      </a:lnTo>
                      <a:lnTo>
                        <a:pt x="4573467" y="1590256"/>
                      </a:lnTo>
                      <a:cubicBezTo>
                        <a:pt x="4228938" y="661721"/>
                        <a:pt x="3335160" y="0"/>
                        <a:pt x="2286734" y="0"/>
                      </a:cubicBezTo>
                      <a:close/>
                    </a:path>
                  </a:pathLst>
                </a:custGeom>
                <a:solidFill>
                  <a:srgbClr val="000000"/>
                </a:solidFill>
                <a:ln w="9525"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9EDEF83B-D214-8AF3-89A6-99A04F275D49}"/>
                    </a:ext>
                  </a:extLst>
                </p:cNvPr>
                <p:cNvSpPr/>
                <p:nvPr/>
              </p:nvSpPr>
              <p:spPr>
                <a:xfrm>
                  <a:off x="3657600" y="2580865"/>
                  <a:ext cx="4876800" cy="1696269"/>
                </a:xfrm>
                <a:custGeom>
                  <a:avLst/>
                  <a:gdLst>
                    <a:gd name="connsiteX0" fmla="*/ 151667 w 4876800"/>
                    <a:gd name="connsiteY0" fmla="*/ 0 h 1696269"/>
                    <a:gd name="connsiteX1" fmla="*/ 0 w 4876800"/>
                    <a:gd name="connsiteY1" fmla="*/ 848135 h 1696269"/>
                    <a:gd name="connsiteX2" fmla="*/ 151667 w 4876800"/>
                    <a:gd name="connsiteY2" fmla="*/ 1696269 h 1696269"/>
                    <a:gd name="connsiteX3" fmla="*/ 4725143 w 4876800"/>
                    <a:gd name="connsiteY3" fmla="*/ 1696269 h 1696269"/>
                    <a:gd name="connsiteX4" fmla="*/ 4876800 w 4876800"/>
                    <a:gd name="connsiteY4" fmla="*/ 848135 h 1696269"/>
                    <a:gd name="connsiteX5" fmla="*/ 4725134 w 4876800"/>
                    <a:gd name="connsiteY5" fmla="*/ 0 h 1696269"/>
                    <a:gd name="connsiteX6" fmla="*/ 151667 w 4876800"/>
                    <a:gd name="connsiteY6" fmla="*/ 0 h 169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6800" h="1696269">
                      <a:moveTo>
                        <a:pt x="151667" y="0"/>
                      </a:moveTo>
                      <a:cubicBezTo>
                        <a:pt x="53654" y="264157"/>
                        <a:pt x="0" y="549869"/>
                        <a:pt x="0" y="848135"/>
                      </a:cubicBezTo>
                      <a:cubicBezTo>
                        <a:pt x="0" y="1146400"/>
                        <a:pt x="53654" y="1432112"/>
                        <a:pt x="151667" y="1696269"/>
                      </a:cubicBezTo>
                      <a:lnTo>
                        <a:pt x="4725143" y="1696269"/>
                      </a:lnTo>
                      <a:cubicBezTo>
                        <a:pt x="4823156" y="1432112"/>
                        <a:pt x="4876800" y="1146400"/>
                        <a:pt x="4876800" y="848135"/>
                      </a:cubicBezTo>
                      <a:cubicBezTo>
                        <a:pt x="4876800" y="549869"/>
                        <a:pt x="4823156" y="264157"/>
                        <a:pt x="4725134" y="0"/>
                      </a:cubicBezTo>
                      <a:lnTo>
                        <a:pt x="151667" y="0"/>
                      </a:lnTo>
                      <a:close/>
                    </a:path>
                  </a:pathLst>
                </a:custGeom>
                <a:solidFill>
                  <a:srgbClr val="D80027"/>
                </a:solidFill>
                <a:ln w="9525" cap="flat">
                  <a:noFill/>
                  <a:prstDash val="solid"/>
                  <a:miter/>
                </a:ln>
              </p:spPr>
              <p:txBody>
                <a:bodyPr rtlCol="0" anchor="ctr"/>
                <a:lstStyle/>
                <a:p>
                  <a:endParaRPr lang="en-US"/>
                </a:p>
              </p:txBody>
            </p:sp>
          </p:grpSp>
        </p:grpSp>
        <p:grpSp>
          <p:nvGrpSpPr>
            <p:cNvPr id="41" name="Group 40">
              <a:extLst>
                <a:ext uri="{FF2B5EF4-FFF2-40B4-BE49-F238E27FC236}">
                  <a16:creationId xmlns:a16="http://schemas.microsoft.com/office/drawing/2014/main" id="{81396272-656E-2746-366C-DED62407ADC6}"/>
                </a:ext>
              </a:extLst>
            </p:cNvPr>
            <p:cNvGrpSpPr>
              <a:grpSpLocks noChangeAspect="1"/>
            </p:cNvGrpSpPr>
            <p:nvPr/>
          </p:nvGrpSpPr>
          <p:grpSpPr>
            <a:xfrm>
              <a:off x="490723" y="3414528"/>
              <a:ext cx="320040" cy="320040"/>
              <a:chOff x="9881743" y="6238171"/>
              <a:chExt cx="438912" cy="438912"/>
            </a:xfrm>
          </p:grpSpPr>
          <p:sp>
            <p:nvSpPr>
              <p:cNvPr id="77" name="Oval 76">
                <a:extLst>
                  <a:ext uri="{FF2B5EF4-FFF2-40B4-BE49-F238E27FC236}">
                    <a16:creationId xmlns:a16="http://schemas.microsoft.com/office/drawing/2014/main" id="{E0933817-F8ED-A42F-5B9C-8D0EDE811413}"/>
                  </a:ext>
                </a:extLst>
              </p:cNvPr>
              <p:cNvSpPr/>
              <p:nvPr/>
            </p:nvSpPr>
            <p:spPr>
              <a:xfrm>
                <a:off x="9881743"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78" name="Group 77">
                <a:extLst>
                  <a:ext uri="{FF2B5EF4-FFF2-40B4-BE49-F238E27FC236}">
                    <a16:creationId xmlns:a16="http://schemas.microsoft.com/office/drawing/2014/main" id="{2F6014E7-65A8-DD50-0BCE-7CCE86526411}"/>
                  </a:ext>
                </a:extLst>
              </p:cNvPr>
              <p:cNvGrpSpPr>
                <a:grpSpLocks noChangeAspect="1"/>
              </p:cNvGrpSpPr>
              <p:nvPr/>
            </p:nvGrpSpPr>
            <p:grpSpPr>
              <a:xfrm>
                <a:off x="9932657" y="6289303"/>
                <a:ext cx="338328" cy="338328"/>
                <a:chOff x="3657600" y="990600"/>
                <a:chExt cx="4876800" cy="4876800"/>
              </a:xfrm>
            </p:grpSpPr>
            <p:sp>
              <p:nvSpPr>
                <p:cNvPr id="79" name="Freeform 78">
                  <a:extLst>
                    <a:ext uri="{FF2B5EF4-FFF2-40B4-BE49-F238E27FC236}">
                      <a16:creationId xmlns:a16="http://schemas.microsoft.com/office/drawing/2014/main" id="{1DE7EF2E-3CF0-E131-49A1-D47EBB10909E}"/>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449A0E9D-73C5-B5A8-5F97-CBA641684A3B}"/>
                    </a:ext>
                  </a:extLst>
                </p:cNvPr>
                <p:cNvSpPr/>
                <p:nvPr/>
              </p:nvSpPr>
              <p:spPr>
                <a:xfrm>
                  <a:off x="3657600" y="990600"/>
                  <a:ext cx="4876800" cy="2438409"/>
                </a:xfrm>
                <a:custGeom>
                  <a:avLst/>
                  <a:gdLst>
                    <a:gd name="connsiteX0" fmla="*/ 0 w 4876800"/>
                    <a:gd name="connsiteY0" fmla="*/ 2438410 h 2438409"/>
                    <a:gd name="connsiteX1" fmla="*/ 2438400 w 4876800"/>
                    <a:gd name="connsiteY1" fmla="*/ 0 h 2438409"/>
                    <a:gd name="connsiteX2" fmla="*/ 4876800 w 4876800"/>
                    <a:gd name="connsiteY2" fmla="*/ 2438410 h 2438409"/>
                  </a:gdLst>
                  <a:ahLst/>
                  <a:cxnLst>
                    <a:cxn ang="0">
                      <a:pos x="connsiteX0" y="connsiteY0"/>
                    </a:cxn>
                    <a:cxn ang="0">
                      <a:pos x="connsiteX1" y="connsiteY1"/>
                    </a:cxn>
                    <a:cxn ang="0">
                      <a:pos x="connsiteX2" y="connsiteY2"/>
                    </a:cxn>
                  </a:cxnLst>
                  <a:rect l="l" t="t" r="r" b="b"/>
                  <a:pathLst>
                    <a:path w="4876800" h="2438409">
                      <a:moveTo>
                        <a:pt x="0" y="2438410"/>
                      </a:moveTo>
                      <a:cubicBezTo>
                        <a:pt x="0" y="1091717"/>
                        <a:pt x="1091717" y="0"/>
                        <a:pt x="2438400" y="0"/>
                      </a:cubicBezTo>
                      <a:cubicBezTo>
                        <a:pt x="3785083" y="0"/>
                        <a:pt x="4876800" y="1091717"/>
                        <a:pt x="4876800" y="2438410"/>
                      </a:cubicBezTo>
                    </a:path>
                  </a:pathLst>
                </a:custGeom>
                <a:solidFill>
                  <a:srgbClr val="D80027"/>
                </a:solidFill>
                <a:ln w="9525" cap="flat">
                  <a:noFill/>
                  <a:prstDash val="solid"/>
                  <a:miter/>
                </a:ln>
              </p:spPr>
              <p:txBody>
                <a:bodyPr rtlCol="0" anchor="ctr"/>
                <a:lstStyle/>
                <a:p>
                  <a:endParaRPr lang="en-US"/>
                </a:p>
              </p:txBody>
            </p:sp>
            <p:grpSp>
              <p:nvGrpSpPr>
                <p:cNvPr id="81" name="Graphic 162">
                  <a:extLst>
                    <a:ext uri="{FF2B5EF4-FFF2-40B4-BE49-F238E27FC236}">
                      <a16:creationId xmlns:a16="http://schemas.microsoft.com/office/drawing/2014/main" id="{19D125C3-9F9A-562E-F302-8EE36339DD3E}"/>
                    </a:ext>
                  </a:extLst>
                </p:cNvPr>
                <p:cNvGrpSpPr/>
                <p:nvPr/>
              </p:nvGrpSpPr>
              <p:grpSpPr>
                <a:xfrm>
                  <a:off x="4823783" y="1520685"/>
                  <a:ext cx="1908324" cy="1484242"/>
                  <a:chOff x="4823783" y="1520685"/>
                  <a:chExt cx="1908324" cy="1484242"/>
                </a:xfrm>
                <a:solidFill>
                  <a:srgbClr val="F0F0F0"/>
                </a:solidFill>
              </p:grpSpPr>
              <p:sp>
                <p:nvSpPr>
                  <p:cNvPr id="82" name="Freeform 81">
                    <a:extLst>
                      <a:ext uri="{FF2B5EF4-FFF2-40B4-BE49-F238E27FC236}">
                        <a16:creationId xmlns:a16="http://schemas.microsoft.com/office/drawing/2014/main" id="{F6AE25D6-7379-3B0C-FFA4-7873562D67DC}"/>
                      </a:ext>
                    </a:extLst>
                  </p:cNvPr>
                  <p:cNvSpPr/>
                  <p:nvPr/>
                </p:nvSpPr>
                <p:spPr>
                  <a:xfrm>
                    <a:off x="4823783" y="1520685"/>
                    <a:ext cx="901150" cy="1484242"/>
                  </a:xfrm>
                  <a:custGeom>
                    <a:avLst/>
                    <a:gdLst>
                      <a:gd name="connsiteX0" fmla="*/ 318059 w 901150"/>
                      <a:gd name="connsiteY0" fmla="*/ 742112 h 1484242"/>
                      <a:gd name="connsiteX1" fmla="*/ 901151 w 901150"/>
                      <a:gd name="connsiteY1" fmla="*/ 17250 h 1484242"/>
                      <a:gd name="connsiteX2" fmla="*/ 742121 w 901150"/>
                      <a:gd name="connsiteY2" fmla="*/ 0 h 1484242"/>
                      <a:gd name="connsiteX3" fmla="*/ 0 w 901150"/>
                      <a:gd name="connsiteY3" fmla="*/ 742121 h 1484242"/>
                      <a:gd name="connsiteX4" fmla="*/ 742121 w 901150"/>
                      <a:gd name="connsiteY4" fmla="*/ 1484243 h 1484242"/>
                      <a:gd name="connsiteX5" fmla="*/ 901151 w 901150"/>
                      <a:gd name="connsiteY5" fmla="*/ 1466983 h 1484242"/>
                      <a:gd name="connsiteX6" fmla="*/ 318059 w 901150"/>
                      <a:gd name="connsiteY6" fmla="*/ 742112 h 1484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150" h="1484242">
                        <a:moveTo>
                          <a:pt x="318059" y="742112"/>
                        </a:moveTo>
                        <a:cubicBezTo>
                          <a:pt x="318059" y="386848"/>
                          <a:pt x="567738" y="90068"/>
                          <a:pt x="901151" y="17250"/>
                        </a:cubicBezTo>
                        <a:cubicBezTo>
                          <a:pt x="849906" y="6067"/>
                          <a:pt x="796747" y="0"/>
                          <a:pt x="742121" y="0"/>
                        </a:cubicBezTo>
                        <a:cubicBezTo>
                          <a:pt x="332251" y="0"/>
                          <a:pt x="0" y="332251"/>
                          <a:pt x="0" y="742121"/>
                        </a:cubicBezTo>
                        <a:cubicBezTo>
                          <a:pt x="0" y="1151992"/>
                          <a:pt x="332251" y="1484243"/>
                          <a:pt x="742121" y="1484243"/>
                        </a:cubicBezTo>
                        <a:cubicBezTo>
                          <a:pt x="796728" y="1484243"/>
                          <a:pt x="849897" y="1478175"/>
                          <a:pt x="901151" y="1466983"/>
                        </a:cubicBezTo>
                        <a:cubicBezTo>
                          <a:pt x="567738" y="1394165"/>
                          <a:pt x="318059" y="1097385"/>
                          <a:pt x="318059" y="742112"/>
                        </a:cubicBezTo>
                        <a:close/>
                      </a:path>
                    </a:pathLst>
                  </a:custGeom>
                  <a:solidFill>
                    <a:srgbClr val="F0F0F0"/>
                  </a:solidFill>
                  <a:ln w="9525"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2DBBCD75-5EF6-9717-679A-0399F66C067F}"/>
                      </a:ext>
                    </a:extLst>
                  </p:cNvPr>
                  <p:cNvSpPr/>
                  <p:nvPr/>
                </p:nvSpPr>
                <p:spPr>
                  <a:xfrm>
                    <a:off x="5873057" y="1573691"/>
                    <a:ext cx="445894" cy="424062"/>
                  </a:xfrm>
                  <a:custGeom>
                    <a:avLst/>
                    <a:gdLst>
                      <a:gd name="connsiteX0" fmla="*/ 222942 w 445894"/>
                      <a:gd name="connsiteY0" fmla="*/ 0 h 424062"/>
                      <a:gd name="connsiteX1" fmla="*/ 275577 w 445894"/>
                      <a:gd name="connsiteY1" fmla="*/ 161973 h 424062"/>
                      <a:gd name="connsiteX2" fmla="*/ 445894 w 445894"/>
                      <a:gd name="connsiteY2" fmla="*/ 161973 h 424062"/>
                      <a:gd name="connsiteX3" fmla="*/ 308096 w 445894"/>
                      <a:gd name="connsiteY3" fmla="*/ 262090 h 424062"/>
                      <a:gd name="connsiteX4" fmla="*/ 360731 w 445894"/>
                      <a:gd name="connsiteY4" fmla="*/ 424063 h 424062"/>
                      <a:gd name="connsiteX5" fmla="*/ 222942 w 445894"/>
                      <a:gd name="connsiteY5" fmla="*/ 323964 h 424062"/>
                      <a:gd name="connsiteX6" fmla="*/ 85154 w 445894"/>
                      <a:gd name="connsiteY6" fmla="*/ 424063 h 424062"/>
                      <a:gd name="connsiteX7" fmla="*/ 137789 w 445894"/>
                      <a:gd name="connsiteY7" fmla="*/ 262090 h 424062"/>
                      <a:gd name="connsiteX8" fmla="*/ 0 w 445894"/>
                      <a:gd name="connsiteY8" fmla="*/ 161973 h 424062"/>
                      <a:gd name="connsiteX9" fmla="*/ 170307 w 445894"/>
                      <a:gd name="connsiteY9" fmla="*/ 161973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94" h="424062">
                        <a:moveTo>
                          <a:pt x="222942" y="0"/>
                        </a:moveTo>
                        <a:lnTo>
                          <a:pt x="275577" y="161973"/>
                        </a:lnTo>
                        <a:lnTo>
                          <a:pt x="445894" y="161973"/>
                        </a:lnTo>
                        <a:lnTo>
                          <a:pt x="308096" y="262090"/>
                        </a:lnTo>
                        <a:lnTo>
                          <a:pt x="360731" y="424063"/>
                        </a:lnTo>
                        <a:lnTo>
                          <a:pt x="222942" y="323964"/>
                        </a:lnTo>
                        <a:lnTo>
                          <a:pt x="85154" y="424063"/>
                        </a:lnTo>
                        <a:lnTo>
                          <a:pt x="137789" y="262090"/>
                        </a:lnTo>
                        <a:lnTo>
                          <a:pt x="0" y="161973"/>
                        </a:lnTo>
                        <a:lnTo>
                          <a:pt x="170307" y="161973"/>
                        </a:lnTo>
                        <a:close/>
                      </a:path>
                    </a:pathLst>
                  </a:custGeom>
                  <a:solidFill>
                    <a:srgbClr val="F0F0F0"/>
                  </a:solidFill>
                  <a:ln w="9525"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2E688E8A-4406-9F21-3DAE-F7992CE844EE}"/>
                      </a:ext>
                    </a:extLst>
                  </p:cNvPr>
                  <p:cNvSpPr/>
                  <p:nvPr/>
                </p:nvSpPr>
                <p:spPr>
                  <a:xfrm>
                    <a:off x="5459891" y="1891741"/>
                    <a:ext cx="445903" cy="424062"/>
                  </a:xfrm>
                  <a:custGeom>
                    <a:avLst/>
                    <a:gdLst>
                      <a:gd name="connsiteX0" fmla="*/ 222961 w 445903"/>
                      <a:gd name="connsiteY0" fmla="*/ 0 h 424062"/>
                      <a:gd name="connsiteX1" fmla="*/ 275587 w 445903"/>
                      <a:gd name="connsiteY1" fmla="*/ 161982 h 424062"/>
                      <a:gd name="connsiteX2" fmla="*/ 445903 w 445903"/>
                      <a:gd name="connsiteY2" fmla="*/ 161982 h 424062"/>
                      <a:gd name="connsiteX3" fmla="*/ 308115 w 445903"/>
                      <a:gd name="connsiteY3" fmla="*/ 262090 h 424062"/>
                      <a:gd name="connsiteX4" fmla="*/ 360750 w 445903"/>
                      <a:gd name="connsiteY4" fmla="*/ 424063 h 424062"/>
                      <a:gd name="connsiteX5" fmla="*/ 222961 w 445903"/>
                      <a:gd name="connsiteY5" fmla="*/ 323964 h 424062"/>
                      <a:gd name="connsiteX6" fmla="*/ 85154 w 445903"/>
                      <a:gd name="connsiteY6" fmla="*/ 424063 h 424062"/>
                      <a:gd name="connsiteX7" fmla="*/ 137798 w 445903"/>
                      <a:gd name="connsiteY7" fmla="*/ 262090 h 424062"/>
                      <a:gd name="connsiteX8" fmla="*/ 0 w 445903"/>
                      <a:gd name="connsiteY8" fmla="*/ 161982 h 424062"/>
                      <a:gd name="connsiteX9" fmla="*/ 170317 w 44590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903" h="424062">
                        <a:moveTo>
                          <a:pt x="222961" y="0"/>
                        </a:moveTo>
                        <a:lnTo>
                          <a:pt x="275587" y="161982"/>
                        </a:lnTo>
                        <a:lnTo>
                          <a:pt x="445903" y="161982"/>
                        </a:lnTo>
                        <a:lnTo>
                          <a:pt x="308115" y="262090"/>
                        </a:lnTo>
                        <a:lnTo>
                          <a:pt x="360750" y="424063"/>
                        </a:lnTo>
                        <a:lnTo>
                          <a:pt x="222961" y="323964"/>
                        </a:lnTo>
                        <a:lnTo>
                          <a:pt x="85154" y="424063"/>
                        </a:lnTo>
                        <a:lnTo>
                          <a:pt x="137798" y="262090"/>
                        </a:lnTo>
                        <a:lnTo>
                          <a:pt x="0" y="161982"/>
                        </a:lnTo>
                        <a:lnTo>
                          <a:pt x="170317" y="161982"/>
                        </a:lnTo>
                        <a:close/>
                      </a:path>
                    </a:pathLst>
                  </a:custGeom>
                  <a:solidFill>
                    <a:srgbClr val="F0F0F0"/>
                  </a:solidFill>
                  <a:ln w="9525"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61344841-883E-19B5-6A50-92273CDEE0BF}"/>
                      </a:ext>
                    </a:extLst>
                  </p:cNvPr>
                  <p:cNvSpPr/>
                  <p:nvPr/>
                </p:nvSpPr>
                <p:spPr>
                  <a:xfrm>
                    <a:off x="6286214" y="1891741"/>
                    <a:ext cx="445893" cy="424062"/>
                  </a:xfrm>
                  <a:custGeom>
                    <a:avLst/>
                    <a:gdLst>
                      <a:gd name="connsiteX0" fmla="*/ 222942 w 445893"/>
                      <a:gd name="connsiteY0" fmla="*/ 0 h 424062"/>
                      <a:gd name="connsiteX1" fmla="*/ 275587 w 445893"/>
                      <a:gd name="connsiteY1" fmla="*/ 161982 h 424062"/>
                      <a:gd name="connsiteX2" fmla="*/ 445894 w 445893"/>
                      <a:gd name="connsiteY2" fmla="*/ 161982 h 424062"/>
                      <a:gd name="connsiteX3" fmla="*/ 308096 w 445893"/>
                      <a:gd name="connsiteY3" fmla="*/ 262090 h 424062"/>
                      <a:gd name="connsiteX4" fmla="*/ 360740 w 445893"/>
                      <a:gd name="connsiteY4" fmla="*/ 424063 h 424062"/>
                      <a:gd name="connsiteX5" fmla="*/ 222942 w 445893"/>
                      <a:gd name="connsiteY5" fmla="*/ 323964 h 424062"/>
                      <a:gd name="connsiteX6" fmla="*/ 85154 w 445893"/>
                      <a:gd name="connsiteY6" fmla="*/ 424063 h 424062"/>
                      <a:gd name="connsiteX7" fmla="*/ 137789 w 445893"/>
                      <a:gd name="connsiteY7" fmla="*/ 262090 h 424062"/>
                      <a:gd name="connsiteX8" fmla="*/ 0 w 445893"/>
                      <a:gd name="connsiteY8" fmla="*/ 161982 h 424062"/>
                      <a:gd name="connsiteX9" fmla="*/ 170307 w 44589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93" h="424062">
                        <a:moveTo>
                          <a:pt x="222942" y="0"/>
                        </a:moveTo>
                        <a:lnTo>
                          <a:pt x="275587" y="161982"/>
                        </a:lnTo>
                        <a:lnTo>
                          <a:pt x="445894" y="161982"/>
                        </a:lnTo>
                        <a:lnTo>
                          <a:pt x="308096" y="262090"/>
                        </a:lnTo>
                        <a:lnTo>
                          <a:pt x="360740" y="424063"/>
                        </a:lnTo>
                        <a:lnTo>
                          <a:pt x="222942" y="323964"/>
                        </a:lnTo>
                        <a:lnTo>
                          <a:pt x="85154" y="424063"/>
                        </a:lnTo>
                        <a:lnTo>
                          <a:pt x="137789" y="262090"/>
                        </a:lnTo>
                        <a:lnTo>
                          <a:pt x="0" y="161982"/>
                        </a:lnTo>
                        <a:lnTo>
                          <a:pt x="170307" y="161982"/>
                        </a:lnTo>
                        <a:close/>
                      </a:path>
                    </a:pathLst>
                  </a:custGeom>
                  <a:solidFill>
                    <a:srgbClr val="F0F0F0"/>
                  </a:solidFill>
                  <a:ln w="9525"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F9E517D5-22AF-93AC-7F6A-EAD2C7622538}"/>
                      </a:ext>
                    </a:extLst>
                  </p:cNvPr>
                  <p:cNvSpPr/>
                  <p:nvPr/>
                </p:nvSpPr>
                <p:spPr>
                  <a:xfrm>
                    <a:off x="6127194" y="2368819"/>
                    <a:ext cx="445884" cy="424062"/>
                  </a:xfrm>
                  <a:custGeom>
                    <a:avLst/>
                    <a:gdLst>
                      <a:gd name="connsiteX0" fmla="*/ 222942 w 445884"/>
                      <a:gd name="connsiteY0" fmla="*/ 0 h 424062"/>
                      <a:gd name="connsiteX1" fmla="*/ 275577 w 445884"/>
                      <a:gd name="connsiteY1" fmla="*/ 161982 h 424062"/>
                      <a:gd name="connsiteX2" fmla="*/ 445884 w 445884"/>
                      <a:gd name="connsiteY2" fmla="*/ 161982 h 424062"/>
                      <a:gd name="connsiteX3" fmla="*/ 308096 w 445884"/>
                      <a:gd name="connsiteY3" fmla="*/ 262090 h 424062"/>
                      <a:gd name="connsiteX4" fmla="*/ 360731 w 445884"/>
                      <a:gd name="connsiteY4" fmla="*/ 424063 h 424062"/>
                      <a:gd name="connsiteX5" fmla="*/ 222942 w 445884"/>
                      <a:gd name="connsiteY5" fmla="*/ 323964 h 424062"/>
                      <a:gd name="connsiteX6" fmla="*/ 85154 w 445884"/>
                      <a:gd name="connsiteY6" fmla="*/ 424063 h 424062"/>
                      <a:gd name="connsiteX7" fmla="*/ 137789 w 445884"/>
                      <a:gd name="connsiteY7" fmla="*/ 262090 h 424062"/>
                      <a:gd name="connsiteX8" fmla="*/ 0 w 445884"/>
                      <a:gd name="connsiteY8" fmla="*/ 161982 h 424062"/>
                      <a:gd name="connsiteX9" fmla="*/ 170297 w 445884"/>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884" h="424062">
                        <a:moveTo>
                          <a:pt x="222942" y="0"/>
                        </a:moveTo>
                        <a:lnTo>
                          <a:pt x="275577" y="161982"/>
                        </a:lnTo>
                        <a:lnTo>
                          <a:pt x="445884" y="161982"/>
                        </a:lnTo>
                        <a:lnTo>
                          <a:pt x="308096" y="262090"/>
                        </a:lnTo>
                        <a:lnTo>
                          <a:pt x="360731" y="424063"/>
                        </a:lnTo>
                        <a:lnTo>
                          <a:pt x="222942" y="323964"/>
                        </a:lnTo>
                        <a:lnTo>
                          <a:pt x="85154" y="424063"/>
                        </a:lnTo>
                        <a:lnTo>
                          <a:pt x="137789" y="262090"/>
                        </a:lnTo>
                        <a:lnTo>
                          <a:pt x="0" y="161982"/>
                        </a:lnTo>
                        <a:lnTo>
                          <a:pt x="170297" y="161982"/>
                        </a:lnTo>
                        <a:close/>
                      </a:path>
                    </a:pathLst>
                  </a:custGeom>
                  <a:solidFill>
                    <a:srgbClr val="F0F0F0"/>
                  </a:solidFill>
                  <a:ln w="9525"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B3B83400-AB02-2A9C-D0F8-E2B8BA90D64B}"/>
                      </a:ext>
                    </a:extLst>
                  </p:cNvPr>
                  <p:cNvSpPr/>
                  <p:nvPr/>
                </p:nvSpPr>
                <p:spPr>
                  <a:xfrm>
                    <a:off x="5618921" y="2368819"/>
                    <a:ext cx="445903" cy="424062"/>
                  </a:xfrm>
                  <a:custGeom>
                    <a:avLst/>
                    <a:gdLst>
                      <a:gd name="connsiteX0" fmla="*/ 222952 w 445903"/>
                      <a:gd name="connsiteY0" fmla="*/ 0 h 424062"/>
                      <a:gd name="connsiteX1" fmla="*/ 275577 w 445903"/>
                      <a:gd name="connsiteY1" fmla="*/ 161982 h 424062"/>
                      <a:gd name="connsiteX2" fmla="*/ 445903 w 445903"/>
                      <a:gd name="connsiteY2" fmla="*/ 161982 h 424062"/>
                      <a:gd name="connsiteX3" fmla="*/ 308105 w 445903"/>
                      <a:gd name="connsiteY3" fmla="*/ 262090 h 424062"/>
                      <a:gd name="connsiteX4" fmla="*/ 360750 w 445903"/>
                      <a:gd name="connsiteY4" fmla="*/ 424063 h 424062"/>
                      <a:gd name="connsiteX5" fmla="*/ 222952 w 445903"/>
                      <a:gd name="connsiteY5" fmla="*/ 323964 h 424062"/>
                      <a:gd name="connsiteX6" fmla="*/ 85154 w 445903"/>
                      <a:gd name="connsiteY6" fmla="*/ 424063 h 424062"/>
                      <a:gd name="connsiteX7" fmla="*/ 137789 w 445903"/>
                      <a:gd name="connsiteY7" fmla="*/ 262090 h 424062"/>
                      <a:gd name="connsiteX8" fmla="*/ 0 w 445903"/>
                      <a:gd name="connsiteY8" fmla="*/ 161982 h 424062"/>
                      <a:gd name="connsiteX9" fmla="*/ 170317 w 445903"/>
                      <a:gd name="connsiteY9" fmla="*/ 161982 h 42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5903" h="424062">
                        <a:moveTo>
                          <a:pt x="222952" y="0"/>
                        </a:moveTo>
                        <a:lnTo>
                          <a:pt x="275577" y="161982"/>
                        </a:lnTo>
                        <a:lnTo>
                          <a:pt x="445903" y="161982"/>
                        </a:lnTo>
                        <a:lnTo>
                          <a:pt x="308105" y="262090"/>
                        </a:lnTo>
                        <a:lnTo>
                          <a:pt x="360750" y="424063"/>
                        </a:lnTo>
                        <a:lnTo>
                          <a:pt x="222952" y="323964"/>
                        </a:lnTo>
                        <a:lnTo>
                          <a:pt x="85154" y="424063"/>
                        </a:lnTo>
                        <a:lnTo>
                          <a:pt x="137789" y="262090"/>
                        </a:lnTo>
                        <a:lnTo>
                          <a:pt x="0" y="161982"/>
                        </a:lnTo>
                        <a:lnTo>
                          <a:pt x="170317" y="161982"/>
                        </a:lnTo>
                        <a:close/>
                      </a:path>
                    </a:pathLst>
                  </a:custGeom>
                  <a:solidFill>
                    <a:srgbClr val="F0F0F0"/>
                  </a:solidFill>
                  <a:ln w="9525" cap="flat">
                    <a:noFill/>
                    <a:prstDash val="solid"/>
                    <a:miter/>
                  </a:ln>
                </p:spPr>
                <p:txBody>
                  <a:bodyPr rtlCol="0" anchor="ctr"/>
                  <a:lstStyle/>
                  <a:p>
                    <a:endParaRPr lang="en-US"/>
                  </a:p>
                </p:txBody>
              </p:sp>
            </p:grpSp>
          </p:grpSp>
        </p:grpSp>
        <p:grpSp>
          <p:nvGrpSpPr>
            <p:cNvPr id="42" name="Group 41">
              <a:extLst>
                <a:ext uri="{FF2B5EF4-FFF2-40B4-BE49-F238E27FC236}">
                  <a16:creationId xmlns:a16="http://schemas.microsoft.com/office/drawing/2014/main" id="{2D4DBFE7-0A81-58B9-8734-93E2085902C1}"/>
                </a:ext>
              </a:extLst>
            </p:cNvPr>
            <p:cNvGrpSpPr>
              <a:grpSpLocks noChangeAspect="1"/>
            </p:cNvGrpSpPr>
            <p:nvPr/>
          </p:nvGrpSpPr>
          <p:grpSpPr>
            <a:xfrm>
              <a:off x="490723" y="2722319"/>
              <a:ext cx="320040" cy="320040"/>
              <a:chOff x="10588879" y="6238171"/>
              <a:chExt cx="438912" cy="438912"/>
            </a:xfrm>
          </p:grpSpPr>
          <p:sp>
            <p:nvSpPr>
              <p:cNvPr id="68" name="Oval 67">
                <a:extLst>
                  <a:ext uri="{FF2B5EF4-FFF2-40B4-BE49-F238E27FC236}">
                    <a16:creationId xmlns:a16="http://schemas.microsoft.com/office/drawing/2014/main" id="{5A66FB05-027F-CDF5-4C1F-5ACC9AD7D8CE}"/>
                  </a:ext>
                </a:extLst>
              </p:cNvPr>
              <p:cNvSpPr/>
              <p:nvPr/>
            </p:nvSpPr>
            <p:spPr>
              <a:xfrm>
                <a:off x="10588879"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69" name="Group 68">
                <a:extLst>
                  <a:ext uri="{FF2B5EF4-FFF2-40B4-BE49-F238E27FC236}">
                    <a16:creationId xmlns:a16="http://schemas.microsoft.com/office/drawing/2014/main" id="{051459B5-D3CB-66AD-EB95-9EEDEE321059}"/>
                  </a:ext>
                </a:extLst>
              </p:cNvPr>
              <p:cNvGrpSpPr>
                <a:grpSpLocks noChangeAspect="1"/>
              </p:cNvGrpSpPr>
              <p:nvPr/>
            </p:nvGrpSpPr>
            <p:grpSpPr>
              <a:xfrm>
                <a:off x="10639793" y="6289303"/>
                <a:ext cx="338328" cy="338328"/>
                <a:chOff x="3657600" y="990600"/>
                <a:chExt cx="4876800" cy="4876800"/>
              </a:xfrm>
            </p:grpSpPr>
            <p:sp>
              <p:nvSpPr>
                <p:cNvPr id="70" name="Freeform 69">
                  <a:extLst>
                    <a:ext uri="{FF2B5EF4-FFF2-40B4-BE49-F238E27FC236}">
                      <a16:creationId xmlns:a16="http://schemas.microsoft.com/office/drawing/2014/main" id="{817D2E2F-C9F7-2780-07D1-A6B6CCEC1923}"/>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71" name="Graphic 188">
                  <a:extLst>
                    <a:ext uri="{FF2B5EF4-FFF2-40B4-BE49-F238E27FC236}">
                      <a16:creationId xmlns:a16="http://schemas.microsoft.com/office/drawing/2014/main" id="{71A3DCA0-BE3F-629C-DEBB-B310A62DE6FF}"/>
                    </a:ext>
                  </a:extLst>
                </p:cNvPr>
                <p:cNvGrpSpPr/>
                <p:nvPr/>
              </p:nvGrpSpPr>
              <p:grpSpPr>
                <a:xfrm>
                  <a:off x="3741600" y="1520685"/>
                  <a:ext cx="4792799" cy="4346714"/>
                  <a:chOff x="3741600" y="1520685"/>
                  <a:chExt cx="4792799" cy="4346714"/>
                </a:xfrm>
                <a:solidFill>
                  <a:srgbClr val="D80027"/>
                </a:solidFill>
              </p:grpSpPr>
              <p:sp>
                <p:nvSpPr>
                  <p:cNvPr id="73" name="Freeform 72">
                    <a:extLst>
                      <a:ext uri="{FF2B5EF4-FFF2-40B4-BE49-F238E27FC236}">
                        <a16:creationId xmlns:a16="http://schemas.microsoft.com/office/drawing/2014/main" id="{4FFB08BD-F99B-6CCF-EB0E-4D5112C942CD}"/>
                      </a:ext>
                    </a:extLst>
                  </p:cNvPr>
                  <p:cNvSpPr/>
                  <p:nvPr/>
                </p:nvSpPr>
                <p:spPr>
                  <a:xfrm>
                    <a:off x="5989986" y="2792891"/>
                    <a:ext cx="2544413" cy="636108"/>
                  </a:xfrm>
                  <a:custGeom>
                    <a:avLst/>
                    <a:gdLst>
                      <a:gd name="connsiteX0" fmla="*/ 0 w 2544413"/>
                      <a:gd name="connsiteY0" fmla="*/ 636108 h 636108"/>
                      <a:gd name="connsiteX1" fmla="*/ 2544413 w 2544413"/>
                      <a:gd name="connsiteY1" fmla="*/ 636108 h 636108"/>
                      <a:gd name="connsiteX2" fmla="*/ 2460412 w 2544413"/>
                      <a:gd name="connsiteY2" fmla="*/ 0 h 636108"/>
                      <a:gd name="connsiteX3" fmla="*/ 0 w 2544413"/>
                      <a:gd name="connsiteY3" fmla="*/ 0 h 636108"/>
                      <a:gd name="connsiteX4" fmla="*/ 0 w 2544413"/>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413" h="636108">
                        <a:moveTo>
                          <a:pt x="0" y="636108"/>
                        </a:moveTo>
                        <a:lnTo>
                          <a:pt x="2544413" y="636108"/>
                        </a:lnTo>
                        <a:cubicBezTo>
                          <a:pt x="2544413" y="416023"/>
                          <a:pt x="2515077" y="202816"/>
                          <a:pt x="2460412"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0BC60785-FFAE-4D64-46A7-7DF6C3B1ECAC}"/>
                      </a:ext>
                    </a:extLst>
                  </p:cNvPr>
                  <p:cNvSpPr/>
                  <p:nvPr/>
                </p:nvSpPr>
                <p:spPr>
                  <a:xfrm>
                    <a:off x="5989986" y="1520685"/>
                    <a:ext cx="2186520" cy="636108"/>
                  </a:xfrm>
                  <a:custGeom>
                    <a:avLst/>
                    <a:gdLst>
                      <a:gd name="connsiteX0" fmla="*/ 0 w 2186520"/>
                      <a:gd name="connsiteY0" fmla="*/ 636108 h 636108"/>
                      <a:gd name="connsiteX1" fmla="*/ 2186521 w 2186520"/>
                      <a:gd name="connsiteY1" fmla="*/ 636108 h 636108"/>
                      <a:gd name="connsiteX2" fmla="*/ 1623879 w 2186520"/>
                      <a:gd name="connsiteY2" fmla="*/ 0 h 636108"/>
                      <a:gd name="connsiteX3" fmla="*/ 0 w 2186520"/>
                      <a:gd name="connsiteY3" fmla="*/ 0 h 636108"/>
                      <a:gd name="connsiteX4" fmla="*/ 0 w 2186520"/>
                      <a:gd name="connsiteY4" fmla="*/ 636108 h 636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520" h="636108">
                        <a:moveTo>
                          <a:pt x="0" y="636108"/>
                        </a:moveTo>
                        <a:lnTo>
                          <a:pt x="2186521" y="636108"/>
                        </a:lnTo>
                        <a:cubicBezTo>
                          <a:pt x="2037255" y="392535"/>
                          <a:pt x="1846402" y="177241"/>
                          <a:pt x="1623879" y="0"/>
                        </a:cubicBezTo>
                        <a:lnTo>
                          <a:pt x="0" y="0"/>
                        </a:lnTo>
                        <a:lnTo>
                          <a:pt x="0" y="636108"/>
                        </a:lnTo>
                        <a:close/>
                      </a:path>
                    </a:pathLst>
                  </a:custGeom>
                  <a:solidFill>
                    <a:srgbClr val="D80027"/>
                  </a:solidFill>
                  <a:ln w="9525"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D6623D62-D6C0-7E55-4246-806C1AB3E3F3}"/>
                      </a:ext>
                    </a:extLst>
                  </p:cNvPr>
                  <p:cNvSpPr/>
                  <p:nvPr/>
                </p:nvSpPr>
                <p:spPr>
                  <a:xfrm>
                    <a:off x="4578134" y="5337314"/>
                    <a:ext cx="3035731" cy="530085"/>
                  </a:xfrm>
                  <a:custGeom>
                    <a:avLst/>
                    <a:gdLst>
                      <a:gd name="connsiteX0" fmla="*/ 1517866 w 3035731"/>
                      <a:gd name="connsiteY0" fmla="*/ 530085 h 530085"/>
                      <a:gd name="connsiteX1" fmla="*/ 3035732 w 3035731"/>
                      <a:gd name="connsiteY1" fmla="*/ 0 h 530085"/>
                      <a:gd name="connsiteX2" fmla="*/ 0 w 3035731"/>
                      <a:gd name="connsiteY2" fmla="*/ 0 h 530085"/>
                      <a:gd name="connsiteX3" fmla="*/ 1517866 w 3035731"/>
                      <a:gd name="connsiteY3" fmla="*/ 530085 h 530085"/>
                    </a:gdLst>
                    <a:ahLst/>
                    <a:cxnLst>
                      <a:cxn ang="0">
                        <a:pos x="connsiteX0" y="connsiteY0"/>
                      </a:cxn>
                      <a:cxn ang="0">
                        <a:pos x="connsiteX1" y="connsiteY1"/>
                      </a:cxn>
                      <a:cxn ang="0">
                        <a:pos x="connsiteX2" y="connsiteY2"/>
                      </a:cxn>
                      <a:cxn ang="0">
                        <a:pos x="connsiteX3" y="connsiteY3"/>
                      </a:cxn>
                    </a:cxnLst>
                    <a:rect l="l" t="t" r="r" b="b"/>
                    <a:pathLst>
                      <a:path w="3035731" h="530085">
                        <a:moveTo>
                          <a:pt x="1517866" y="530085"/>
                        </a:moveTo>
                        <a:cubicBezTo>
                          <a:pt x="2091738" y="530085"/>
                          <a:pt x="2619204" y="331737"/>
                          <a:pt x="3035732" y="0"/>
                        </a:cubicBezTo>
                        <a:lnTo>
                          <a:pt x="0" y="0"/>
                        </a:lnTo>
                        <a:cubicBezTo>
                          <a:pt x="416528" y="331737"/>
                          <a:pt x="943994" y="530085"/>
                          <a:pt x="1517866" y="530085"/>
                        </a:cubicBezTo>
                        <a:close/>
                      </a:path>
                    </a:pathLst>
                  </a:custGeom>
                  <a:solidFill>
                    <a:srgbClr val="D80027"/>
                  </a:solidFill>
                  <a:ln w="9525"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3FE240F-44B2-4270-A7DA-CF4BAD55631A}"/>
                      </a:ext>
                    </a:extLst>
                  </p:cNvPr>
                  <p:cNvSpPr/>
                  <p:nvPr/>
                </p:nvSpPr>
                <p:spPr>
                  <a:xfrm>
                    <a:off x="3741600" y="4065098"/>
                    <a:ext cx="4708798" cy="636107"/>
                  </a:xfrm>
                  <a:custGeom>
                    <a:avLst/>
                    <a:gdLst>
                      <a:gd name="connsiteX0" fmla="*/ 273891 w 4708798"/>
                      <a:gd name="connsiteY0" fmla="*/ 636108 h 636107"/>
                      <a:gd name="connsiteX1" fmla="*/ 4434907 w 4708798"/>
                      <a:gd name="connsiteY1" fmla="*/ 636108 h 636107"/>
                      <a:gd name="connsiteX2" fmla="*/ 4708798 w 4708798"/>
                      <a:gd name="connsiteY2" fmla="*/ 0 h 636107"/>
                      <a:gd name="connsiteX3" fmla="*/ 0 w 4708798"/>
                      <a:gd name="connsiteY3" fmla="*/ 0 h 636107"/>
                      <a:gd name="connsiteX4" fmla="*/ 273891 w 4708798"/>
                      <a:gd name="connsiteY4" fmla="*/ 636108 h 63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8798" h="636107">
                        <a:moveTo>
                          <a:pt x="273891" y="636108"/>
                        </a:moveTo>
                        <a:lnTo>
                          <a:pt x="4434907" y="636108"/>
                        </a:lnTo>
                        <a:cubicBezTo>
                          <a:pt x="4554741" y="440569"/>
                          <a:pt x="4647676" y="226828"/>
                          <a:pt x="4708798" y="0"/>
                        </a:cubicBezTo>
                        <a:lnTo>
                          <a:pt x="0" y="0"/>
                        </a:lnTo>
                        <a:cubicBezTo>
                          <a:pt x="61122" y="226828"/>
                          <a:pt x="154057" y="440569"/>
                          <a:pt x="273891" y="636108"/>
                        </a:cubicBezTo>
                        <a:close/>
                      </a:path>
                    </a:pathLst>
                  </a:custGeom>
                  <a:solidFill>
                    <a:srgbClr val="D80027"/>
                  </a:solidFill>
                  <a:ln w="9525" cap="flat">
                    <a:noFill/>
                    <a:prstDash val="solid"/>
                    <a:miter/>
                  </a:ln>
                </p:spPr>
                <p:txBody>
                  <a:bodyPr rtlCol="0" anchor="ctr"/>
                  <a:lstStyle/>
                  <a:p>
                    <a:endParaRPr lang="en-US"/>
                  </a:p>
                </p:txBody>
              </p:sp>
            </p:grpSp>
            <p:sp>
              <p:nvSpPr>
                <p:cNvPr id="72" name="Freeform 71">
                  <a:extLst>
                    <a:ext uri="{FF2B5EF4-FFF2-40B4-BE49-F238E27FC236}">
                      <a16:creationId xmlns:a16="http://schemas.microsoft.com/office/drawing/2014/main" id="{696BB2C0-D289-9C4A-65F0-4931EFAE28D3}"/>
                    </a:ext>
                  </a:extLst>
                </p:cNvPr>
                <p:cNvSpPr/>
                <p:nvPr/>
              </p:nvSpPr>
              <p:spPr>
                <a:xfrm>
                  <a:off x="3657600" y="990600"/>
                  <a:ext cx="2438400" cy="2438400"/>
                </a:xfrm>
                <a:custGeom>
                  <a:avLst/>
                  <a:gdLst>
                    <a:gd name="connsiteX0" fmla="*/ 1129513 w 2438400"/>
                    <a:gd name="connsiteY0" fmla="*/ 380790 h 2438400"/>
                    <a:gd name="connsiteX1" fmla="*/ 1351721 w 2438400"/>
                    <a:gd name="connsiteY1" fmla="*/ 380790 h 2438400"/>
                    <a:gd name="connsiteX2" fmla="*/ 1145029 w 2438400"/>
                    <a:gd name="connsiteY2" fmla="*/ 530952 h 2438400"/>
                    <a:gd name="connsiteX3" fmla="*/ 1223982 w 2438400"/>
                    <a:gd name="connsiteY3" fmla="*/ 773925 h 2438400"/>
                    <a:gd name="connsiteX4" fmla="*/ 1017299 w 2438400"/>
                    <a:gd name="connsiteY4" fmla="*/ 623764 h 2438400"/>
                    <a:gd name="connsiteX5" fmla="*/ 810616 w 2438400"/>
                    <a:gd name="connsiteY5" fmla="*/ 773925 h 2438400"/>
                    <a:gd name="connsiteX6" fmla="*/ 878815 w 2438400"/>
                    <a:gd name="connsiteY6" fmla="*/ 564023 h 2438400"/>
                    <a:gd name="connsiteX7" fmla="*/ 405879 w 2438400"/>
                    <a:gd name="connsiteY7" fmla="*/ 1091108 h 2438400"/>
                    <a:gd name="connsiteX8" fmla="*/ 477079 w 2438400"/>
                    <a:gd name="connsiteY8" fmla="*/ 1091108 h 2438400"/>
                    <a:gd name="connsiteX9" fmla="*/ 345510 w 2438400"/>
                    <a:gd name="connsiteY9" fmla="*/ 1186691 h 2438400"/>
                    <a:gd name="connsiteX10" fmla="*/ 286512 w 2438400"/>
                    <a:gd name="connsiteY10" fmla="*/ 1290876 h 2438400"/>
                    <a:gd name="connsiteX11" fmla="*/ 349339 w 2438400"/>
                    <a:gd name="connsiteY11" fmla="*/ 1484243 h 2438400"/>
                    <a:gd name="connsiteX12" fmla="*/ 232124 w 2438400"/>
                    <a:gd name="connsiteY12" fmla="*/ 1399080 h 2438400"/>
                    <a:gd name="connsiteX13" fmla="*/ 152381 w 2438400"/>
                    <a:gd name="connsiteY13" fmla="*/ 1588370 h 2438400"/>
                    <a:gd name="connsiteX14" fmla="*/ 221599 w 2438400"/>
                    <a:gd name="connsiteY14" fmla="*/ 1801425 h 2438400"/>
                    <a:gd name="connsiteX15" fmla="*/ 477079 w 2438400"/>
                    <a:gd name="connsiteY15" fmla="*/ 1801425 h 2438400"/>
                    <a:gd name="connsiteX16" fmla="*/ 270386 w 2438400"/>
                    <a:gd name="connsiteY16" fmla="*/ 1951587 h 2438400"/>
                    <a:gd name="connsiteX17" fmla="*/ 349339 w 2438400"/>
                    <a:gd name="connsiteY17" fmla="*/ 2194560 h 2438400"/>
                    <a:gd name="connsiteX18" fmla="*/ 142656 w 2438400"/>
                    <a:gd name="connsiteY18" fmla="*/ 2044398 h 2438400"/>
                    <a:gd name="connsiteX19" fmla="*/ 18850 w 2438400"/>
                    <a:gd name="connsiteY19" fmla="*/ 2134353 h 2438400"/>
                    <a:gd name="connsiteX20" fmla="*/ 0 w 2438400"/>
                    <a:gd name="connsiteY20" fmla="*/ 2438400 h 2438400"/>
                    <a:gd name="connsiteX21" fmla="*/ 2438400 w 2438400"/>
                    <a:gd name="connsiteY21" fmla="*/ 2438400 h 2438400"/>
                    <a:gd name="connsiteX22" fmla="*/ 2438400 w 2438400"/>
                    <a:gd name="connsiteY22" fmla="*/ 0 h 2438400"/>
                    <a:gd name="connsiteX23" fmla="*/ 1129513 w 2438400"/>
                    <a:gd name="connsiteY23" fmla="*/ 380790 h 2438400"/>
                    <a:gd name="connsiteX24" fmla="*/ 1223982 w 2438400"/>
                    <a:gd name="connsiteY24" fmla="*/ 2194560 h 2438400"/>
                    <a:gd name="connsiteX25" fmla="*/ 1017299 w 2438400"/>
                    <a:gd name="connsiteY25" fmla="*/ 2044398 h 2438400"/>
                    <a:gd name="connsiteX26" fmla="*/ 810616 w 2438400"/>
                    <a:gd name="connsiteY26" fmla="*/ 2194560 h 2438400"/>
                    <a:gd name="connsiteX27" fmla="*/ 889568 w 2438400"/>
                    <a:gd name="connsiteY27" fmla="*/ 1951587 h 2438400"/>
                    <a:gd name="connsiteX28" fmla="*/ 682876 w 2438400"/>
                    <a:gd name="connsiteY28" fmla="*/ 1801425 h 2438400"/>
                    <a:gd name="connsiteX29" fmla="*/ 938355 w 2438400"/>
                    <a:gd name="connsiteY29" fmla="*/ 1801425 h 2438400"/>
                    <a:gd name="connsiteX30" fmla="*/ 1017299 w 2438400"/>
                    <a:gd name="connsiteY30" fmla="*/ 1558452 h 2438400"/>
                    <a:gd name="connsiteX31" fmla="*/ 1096242 w 2438400"/>
                    <a:gd name="connsiteY31" fmla="*/ 1801425 h 2438400"/>
                    <a:gd name="connsiteX32" fmla="*/ 1351721 w 2438400"/>
                    <a:gd name="connsiteY32" fmla="*/ 1801425 h 2438400"/>
                    <a:gd name="connsiteX33" fmla="*/ 1145029 w 2438400"/>
                    <a:gd name="connsiteY33" fmla="*/ 1951587 h 2438400"/>
                    <a:gd name="connsiteX34" fmla="*/ 1223982 w 2438400"/>
                    <a:gd name="connsiteY34" fmla="*/ 2194560 h 2438400"/>
                    <a:gd name="connsiteX35" fmla="*/ 1145029 w 2438400"/>
                    <a:gd name="connsiteY35" fmla="*/ 1241270 h 2438400"/>
                    <a:gd name="connsiteX36" fmla="*/ 1223982 w 2438400"/>
                    <a:gd name="connsiteY36" fmla="*/ 1484243 h 2438400"/>
                    <a:gd name="connsiteX37" fmla="*/ 1017299 w 2438400"/>
                    <a:gd name="connsiteY37" fmla="*/ 1334081 h 2438400"/>
                    <a:gd name="connsiteX38" fmla="*/ 810616 w 2438400"/>
                    <a:gd name="connsiteY38" fmla="*/ 1484243 h 2438400"/>
                    <a:gd name="connsiteX39" fmla="*/ 889568 w 2438400"/>
                    <a:gd name="connsiteY39" fmla="*/ 1241270 h 2438400"/>
                    <a:gd name="connsiteX40" fmla="*/ 682876 w 2438400"/>
                    <a:gd name="connsiteY40" fmla="*/ 1091108 h 2438400"/>
                    <a:gd name="connsiteX41" fmla="*/ 938355 w 2438400"/>
                    <a:gd name="connsiteY41" fmla="*/ 1091108 h 2438400"/>
                    <a:gd name="connsiteX42" fmla="*/ 1017299 w 2438400"/>
                    <a:gd name="connsiteY42" fmla="*/ 848135 h 2438400"/>
                    <a:gd name="connsiteX43" fmla="*/ 1096242 w 2438400"/>
                    <a:gd name="connsiteY43" fmla="*/ 1091108 h 2438400"/>
                    <a:gd name="connsiteX44" fmla="*/ 1351721 w 2438400"/>
                    <a:gd name="connsiteY44" fmla="*/ 1091108 h 2438400"/>
                    <a:gd name="connsiteX45" fmla="*/ 1145029 w 2438400"/>
                    <a:gd name="connsiteY45" fmla="*/ 1241270 h 2438400"/>
                    <a:gd name="connsiteX46" fmla="*/ 2098624 w 2438400"/>
                    <a:gd name="connsiteY46" fmla="*/ 2194560 h 2438400"/>
                    <a:gd name="connsiteX47" fmla="*/ 1891941 w 2438400"/>
                    <a:gd name="connsiteY47" fmla="*/ 2044398 h 2438400"/>
                    <a:gd name="connsiteX48" fmla="*/ 1685258 w 2438400"/>
                    <a:gd name="connsiteY48" fmla="*/ 2194560 h 2438400"/>
                    <a:gd name="connsiteX49" fmla="*/ 1764211 w 2438400"/>
                    <a:gd name="connsiteY49" fmla="*/ 1951587 h 2438400"/>
                    <a:gd name="connsiteX50" fmla="*/ 1557519 w 2438400"/>
                    <a:gd name="connsiteY50" fmla="*/ 1801425 h 2438400"/>
                    <a:gd name="connsiteX51" fmla="*/ 1812998 w 2438400"/>
                    <a:gd name="connsiteY51" fmla="*/ 1801425 h 2438400"/>
                    <a:gd name="connsiteX52" fmla="*/ 1891941 w 2438400"/>
                    <a:gd name="connsiteY52" fmla="*/ 1558452 h 2438400"/>
                    <a:gd name="connsiteX53" fmla="*/ 1970885 w 2438400"/>
                    <a:gd name="connsiteY53" fmla="*/ 1801425 h 2438400"/>
                    <a:gd name="connsiteX54" fmla="*/ 2226364 w 2438400"/>
                    <a:gd name="connsiteY54" fmla="*/ 1801425 h 2438400"/>
                    <a:gd name="connsiteX55" fmla="*/ 2019672 w 2438400"/>
                    <a:gd name="connsiteY55" fmla="*/ 1951587 h 2438400"/>
                    <a:gd name="connsiteX56" fmla="*/ 2098624 w 2438400"/>
                    <a:gd name="connsiteY56" fmla="*/ 2194560 h 2438400"/>
                    <a:gd name="connsiteX57" fmla="*/ 2019672 w 2438400"/>
                    <a:gd name="connsiteY57" fmla="*/ 1241270 h 2438400"/>
                    <a:gd name="connsiteX58" fmla="*/ 2098624 w 2438400"/>
                    <a:gd name="connsiteY58" fmla="*/ 1484243 h 2438400"/>
                    <a:gd name="connsiteX59" fmla="*/ 1891941 w 2438400"/>
                    <a:gd name="connsiteY59" fmla="*/ 1334081 h 2438400"/>
                    <a:gd name="connsiteX60" fmla="*/ 1685258 w 2438400"/>
                    <a:gd name="connsiteY60" fmla="*/ 1484243 h 2438400"/>
                    <a:gd name="connsiteX61" fmla="*/ 1764211 w 2438400"/>
                    <a:gd name="connsiteY61" fmla="*/ 1241270 h 2438400"/>
                    <a:gd name="connsiteX62" fmla="*/ 1557519 w 2438400"/>
                    <a:gd name="connsiteY62" fmla="*/ 1091108 h 2438400"/>
                    <a:gd name="connsiteX63" fmla="*/ 1812998 w 2438400"/>
                    <a:gd name="connsiteY63" fmla="*/ 1091108 h 2438400"/>
                    <a:gd name="connsiteX64" fmla="*/ 1891941 w 2438400"/>
                    <a:gd name="connsiteY64" fmla="*/ 848135 h 2438400"/>
                    <a:gd name="connsiteX65" fmla="*/ 1970885 w 2438400"/>
                    <a:gd name="connsiteY65" fmla="*/ 1091108 h 2438400"/>
                    <a:gd name="connsiteX66" fmla="*/ 2226364 w 2438400"/>
                    <a:gd name="connsiteY66" fmla="*/ 1091108 h 2438400"/>
                    <a:gd name="connsiteX67" fmla="*/ 2019672 w 2438400"/>
                    <a:gd name="connsiteY67" fmla="*/ 1241270 h 2438400"/>
                    <a:gd name="connsiteX68" fmla="*/ 2019672 w 2438400"/>
                    <a:gd name="connsiteY68" fmla="*/ 530952 h 2438400"/>
                    <a:gd name="connsiteX69" fmla="*/ 2098624 w 2438400"/>
                    <a:gd name="connsiteY69" fmla="*/ 773925 h 2438400"/>
                    <a:gd name="connsiteX70" fmla="*/ 1891941 w 2438400"/>
                    <a:gd name="connsiteY70" fmla="*/ 623764 h 2438400"/>
                    <a:gd name="connsiteX71" fmla="*/ 1685258 w 2438400"/>
                    <a:gd name="connsiteY71" fmla="*/ 773925 h 2438400"/>
                    <a:gd name="connsiteX72" fmla="*/ 1764211 w 2438400"/>
                    <a:gd name="connsiteY72" fmla="*/ 530952 h 2438400"/>
                    <a:gd name="connsiteX73" fmla="*/ 1557519 w 2438400"/>
                    <a:gd name="connsiteY73" fmla="*/ 380790 h 2438400"/>
                    <a:gd name="connsiteX74" fmla="*/ 1812998 w 2438400"/>
                    <a:gd name="connsiteY74" fmla="*/ 380790 h 2438400"/>
                    <a:gd name="connsiteX75" fmla="*/ 1891941 w 2438400"/>
                    <a:gd name="connsiteY75" fmla="*/ 137817 h 2438400"/>
                    <a:gd name="connsiteX76" fmla="*/ 1970885 w 2438400"/>
                    <a:gd name="connsiteY76" fmla="*/ 380790 h 2438400"/>
                    <a:gd name="connsiteX77" fmla="*/ 2226364 w 2438400"/>
                    <a:gd name="connsiteY77" fmla="*/ 380790 h 2438400"/>
                    <a:gd name="connsiteX78" fmla="*/ 2019672 w 2438400"/>
                    <a:gd name="connsiteY78" fmla="*/ 53095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438400" h="2438400">
                      <a:moveTo>
                        <a:pt x="1129513" y="380790"/>
                      </a:moveTo>
                      <a:lnTo>
                        <a:pt x="1351721" y="380790"/>
                      </a:lnTo>
                      <a:lnTo>
                        <a:pt x="1145029" y="530952"/>
                      </a:lnTo>
                      <a:lnTo>
                        <a:pt x="1223982" y="773925"/>
                      </a:lnTo>
                      <a:lnTo>
                        <a:pt x="1017299" y="623764"/>
                      </a:lnTo>
                      <a:lnTo>
                        <a:pt x="810616" y="773925"/>
                      </a:lnTo>
                      <a:lnTo>
                        <a:pt x="878815" y="564023"/>
                      </a:lnTo>
                      <a:cubicBezTo>
                        <a:pt x="696830" y="715613"/>
                        <a:pt x="537324" y="893216"/>
                        <a:pt x="405879" y="1091108"/>
                      </a:cubicBezTo>
                      <a:lnTo>
                        <a:pt x="477079" y="1091108"/>
                      </a:lnTo>
                      <a:lnTo>
                        <a:pt x="345510" y="1186691"/>
                      </a:lnTo>
                      <a:cubicBezTo>
                        <a:pt x="325012" y="1220886"/>
                        <a:pt x="305352" y="1255624"/>
                        <a:pt x="286512" y="1290876"/>
                      </a:cubicBezTo>
                      <a:lnTo>
                        <a:pt x="349339" y="1484243"/>
                      </a:lnTo>
                      <a:lnTo>
                        <a:pt x="232124" y="1399080"/>
                      </a:lnTo>
                      <a:cubicBezTo>
                        <a:pt x="202987" y="1460811"/>
                        <a:pt x="176336" y="1523933"/>
                        <a:pt x="152381" y="1588370"/>
                      </a:cubicBezTo>
                      <a:lnTo>
                        <a:pt x="221599" y="1801425"/>
                      </a:lnTo>
                      <a:lnTo>
                        <a:pt x="477079" y="1801425"/>
                      </a:lnTo>
                      <a:lnTo>
                        <a:pt x="270386" y="1951587"/>
                      </a:lnTo>
                      <a:lnTo>
                        <a:pt x="349339" y="2194560"/>
                      </a:lnTo>
                      <a:lnTo>
                        <a:pt x="142656" y="2044398"/>
                      </a:lnTo>
                      <a:lnTo>
                        <a:pt x="18850" y="2134353"/>
                      </a:lnTo>
                      <a:cubicBezTo>
                        <a:pt x="6458" y="2233965"/>
                        <a:pt x="0" y="2335425"/>
                        <a:pt x="0" y="2438400"/>
                      </a:cubicBezTo>
                      <a:lnTo>
                        <a:pt x="2438400" y="2438400"/>
                      </a:lnTo>
                      <a:cubicBezTo>
                        <a:pt x="2438400" y="1091717"/>
                        <a:pt x="2438400" y="932955"/>
                        <a:pt x="2438400" y="0"/>
                      </a:cubicBezTo>
                      <a:cubicBezTo>
                        <a:pt x="1956702" y="0"/>
                        <a:pt x="1507665" y="139732"/>
                        <a:pt x="1129513" y="380790"/>
                      </a:cubicBezTo>
                      <a:close/>
                      <a:moveTo>
                        <a:pt x="1223982" y="2194560"/>
                      </a:moveTo>
                      <a:lnTo>
                        <a:pt x="1017299" y="2044398"/>
                      </a:lnTo>
                      <a:lnTo>
                        <a:pt x="810616" y="2194560"/>
                      </a:lnTo>
                      <a:lnTo>
                        <a:pt x="889568" y="1951587"/>
                      </a:lnTo>
                      <a:lnTo>
                        <a:pt x="682876" y="1801425"/>
                      </a:lnTo>
                      <a:lnTo>
                        <a:pt x="938355" y="1801425"/>
                      </a:lnTo>
                      <a:lnTo>
                        <a:pt x="1017299" y="1558452"/>
                      </a:lnTo>
                      <a:lnTo>
                        <a:pt x="1096242" y="1801425"/>
                      </a:lnTo>
                      <a:lnTo>
                        <a:pt x="1351721" y="1801425"/>
                      </a:lnTo>
                      <a:lnTo>
                        <a:pt x="1145029" y="1951587"/>
                      </a:lnTo>
                      <a:lnTo>
                        <a:pt x="1223982" y="2194560"/>
                      </a:lnTo>
                      <a:close/>
                      <a:moveTo>
                        <a:pt x="1145029" y="1241270"/>
                      </a:moveTo>
                      <a:lnTo>
                        <a:pt x="1223982" y="1484243"/>
                      </a:lnTo>
                      <a:lnTo>
                        <a:pt x="1017299" y="1334081"/>
                      </a:lnTo>
                      <a:lnTo>
                        <a:pt x="810616" y="1484243"/>
                      </a:lnTo>
                      <a:lnTo>
                        <a:pt x="889568" y="1241270"/>
                      </a:lnTo>
                      <a:lnTo>
                        <a:pt x="682876" y="1091108"/>
                      </a:lnTo>
                      <a:lnTo>
                        <a:pt x="938355" y="1091108"/>
                      </a:lnTo>
                      <a:lnTo>
                        <a:pt x="1017299" y="848135"/>
                      </a:lnTo>
                      <a:lnTo>
                        <a:pt x="1096242" y="1091108"/>
                      </a:lnTo>
                      <a:lnTo>
                        <a:pt x="1351721" y="1091108"/>
                      </a:lnTo>
                      <a:lnTo>
                        <a:pt x="1145029" y="1241270"/>
                      </a:lnTo>
                      <a:close/>
                      <a:moveTo>
                        <a:pt x="2098624" y="2194560"/>
                      </a:moveTo>
                      <a:lnTo>
                        <a:pt x="1891941" y="2044398"/>
                      </a:lnTo>
                      <a:lnTo>
                        <a:pt x="1685258" y="2194560"/>
                      </a:lnTo>
                      <a:lnTo>
                        <a:pt x="1764211" y="1951587"/>
                      </a:lnTo>
                      <a:lnTo>
                        <a:pt x="1557519" y="1801425"/>
                      </a:lnTo>
                      <a:lnTo>
                        <a:pt x="1812998" y="1801425"/>
                      </a:lnTo>
                      <a:lnTo>
                        <a:pt x="1891941" y="1558452"/>
                      </a:lnTo>
                      <a:lnTo>
                        <a:pt x="1970885" y="1801425"/>
                      </a:lnTo>
                      <a:lnTo>
                        <a:pt x="2226364" y="1801425"/>
                      </a:lnTo>
                      <a:lnTo>
                        <a:pt x="2019672" y="1951587"/>
                      </a:lnTo>
                      <a:lnTo>
                        <a:pt x="2098624" y="2194560"/>
                      </a:lnTo>
                      <a:close/>
                      <a:moveTo>
                        <a:pt x="2019672" y="1241270"/>
                      </a:moveTo>
                      <a:lnTo>
                        <a:pt x="2098624" y="1484243"/>
                      </a:lnTo>
                      <a:lnTo>
                        <a:pt x="1891941" y="1334081"/>
                      </a:lnTo>
                      <a:lnTo>
                        <a:pt x="1685258" y="1484243"/>
                      </a:lnTo>
                      <a:lnTo>
                        <a:pt x="1764211" y="1241270"/>
                      </a:lnTo>
                      <a:lnTo>
                        <a:pt x="1557519" y="1091108"/>
                      </a:lnTo>
                      <a:lnTo>
                        <a:pt x="1812998" y="1091108"/>
                      </a:lnTo>
                      <a:lnTo>
                        <a:pt x="1891941" y="848135"/>
                      </a:lnTo>
                      <a:lnTo>
                        <a:pt x="1970885" y="1091108"/>
                      </a:lnTo>
                      <a:lnTo>
                        <a:pt x="2226364" y="1091108"/>
                      </a:lnTo>
                      <a:lnTo>
                        <a:pt x="2019672" y="1241270"/>
                      </a:lnTo>
                      <a:close/>
                      <a:moveTo>
                        <a:pt x="2019672" y="530952"/>
                      </a:moveTo>
                      <a:lnTo>
                        <a:pt x="2098624" y="773925"/>
                      </a:lnTo>
                      <a:lnTo>
                        <a:pt x="1891941" y="623764"/>
                      </a:lnTo>
                      <a:lnTo>
                        <a:pt x="1685258" y="773925"/>
                      </a:lnTo>
                      <a:lnTo>
                        <a:pt x="1764211" y="530952"/>
                      </a:lnTo>
                      <a:lnTo>
                        <a:pt x="1557519" y="380790"/>
                      </a:lnTo>
                      <a:lnTo>
                        <a:pt x="1812998" y="380790"/>
                      </a:lnTo>
                      <a:lnTo>
                        <a:pt x="1891941" y="137817"/>
                      </a:lnTo>
                      <a:lnTo>
                        <a:pt x="1970885" y="380790"/>
                      </a:lnTo>
                      <a:lnTo>
                        <a:pt x="2226364" y="380790"/>
                      </a:lnTo>
                      <a:lnTo>
                        <a:pt x="2019672" y="530952"/>
                      </a:lnTo>
                      <a:close/>
                    </a:path>
                  </a:pathLst>
                </a:custGeom>
                <a:solidFill>
                  <a:srgbClr val="0052B4"/>
                </a:solidFill>
                <a:ln w="9525" cap="flat">
                  <a:no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4363EBAA-8FEE-F94C-630A-3D3D94F8499D}"/>
                </a:ext>
              </a:extLst>
            </p:cNvPr>
            <p:cNvGrpSpPr>
              <a:grpSpLocks noChangeAspect="1"/>
            </p:cNvGrpSpPr>
            <p:nvPr/>
          </p:nvGrpSpPr>
          <p:grpSpPr>
            <a:xfrm>
              <a:off x="490723" y="2399534"/>
              <a:ext cx="320040" cy="320040"/>
              <a:chOff x="11235055" y="6238171"/>
              <a:chExt cx="438912" cy="438912"/>
            </a:xfrm>
          </p:grpSpPr>
          <p:sp>
            <p:nvSpPr>
              <p:cNvPr id="50" name="Oval 49">
                <a:extLst>
                  <a:ext uri="{FF2B5EF4-FFF2-40B4-BE49-F238E27FC236}">
                    <a16:creationId xmlns:a16="http://schemas.microsoft.com/office/drawing/2014/main" id="{6D81E029-A61C-B97E-B66E-E1B471A8488D}"/>
                  </a:ext>
                </a:extLst>
              </p:cNvPr>
              <p:cNvSpPr/>
              <p:nvPr/>
            </p:nvSpPr>
            <p:spPr>
              <a:xfrm>
                <a:off x="11235055" y="6238171"/>
                <a:ext cx="438912" cy="438912"/>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 rtlCol="0" anchor="ctr"/>
              <a:lstStyle/>
              <a:p>
                <a:endParaRPr lang="en-US"/>
              </a:p>
            </p:txBody>
          </p:sp>
          <p:grpSp>
            <p:nvGrpSpPr>
              <p:cNvPr id="51" name="Group 50">
                <a:extLst>
                  <a:ext uri="{FF2B5EF4-FFF2-40B4-BE49-F238E27FC236}">
                    <a16:creationId xmlns:a16="http://schemas.microsoft.com/office/drawing/2014/main" id="{CE421125-93EE-CF07-3309-EE0FC2116E67}"/>
                  </a:ext>
                </a:extLst>
              </p:cNvPr>
              <p:cNvGrpSpPr>
                <a:grpSpLocks noChangeAspect="1"/>
              </p:cNvGrpSpPr>
              <p:nvPr/>
            </p:nvGrpSpPr>
            <p:grpSpPr>
              <a:xfrm>
                <a:off x="11285969" y="6289303"/>
                <a:ext cx="338328" cy="338328"/>
                <a:chOff x="3657600" y="990600"/>
                <a:chExt cx="4876800" cy="4876800"/>
              </a:xfrm>
            </p:grpSpPr>
            <p:sp>
              <p:nvSpPr>
                <p:cNvPr id="52" name="Freeform 51">
                  <a:extLst>
                    <a:ext uri="{FF2B5EF4-FFF2-40B4-BE49-F238E27FC236}">
                      <a16:creationId xmlns:a16="http://schemas.microsoft.com/office/drawing/2014/main" id="{74D7F048-4D61-22D3-DD36-EF96AFF2927B}"/>
                    </a:ext>
                  </a:extLst>
                </p:cNvPr>
                <p:cNvSpPr/>
                <p:nvPr/>
              </p:nvSpPr>
              <p:spPr>
                <a:xfrm>
                  <a:off x="3657600" y="990600"/>
                  <a:ext cx="4876800" cy="4876800"/>
                </a:xfrm>
                <a:custGeom>
                  <a:avLst/>
                  <a:gdLst>
                    <a:gd name="connsiteX0" fmla="*/ 4876800 w 4876800"/>
                    <a:gd name="connsiteY0" fmla="*/ 2438400 h 4876800"/>
                    <a:gd name="connsiteX1" fmla="*/ 2438400 w 4876800"/>
                    <a:gd name="connsiteY1" fmla="*/ 4876800 h 4876800"/>
                    <a:gd name="connsiteX2" fmla="*/ 0 w 4876800"/>
                    <a:gd name="connsiteY2" fmla="*/ 2438400 h 4876800"/>
                    <a:gd name="connsiteX3" fmla="*/ 2438400 w 4876800"/>
                    <a:gd name="connsiteY3" fmla="*/ 0 h 4876800"/>
                    <a:gd name="connsiteX4" fmla="*/ 4876800 w 4876800"/>
                    <a:gd name="connsiteY4" fmla="*/ 2438400 h 4876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876800">
                      <a:moveTo>
                        <a:pt x="4876800" y="2438400"/>
                      </a:moveTo>
                      <a:cubicBezTo>
                        <a:pt x="4876800" y="3785091"/>
                        <a:pt x="3785091" y="4876800"/>
                        <a:pt x="2438400" y="4876800"/>
                      </a:cubicBezTo>
                      <a:cubicBezTo>
                        <a:pt x="1091709" y="4876800"/>
                        <a:pt x="0" y="3785091"/>
                        <a:pt x="0" y="2438400"/>
                      </a:cubicBezTo>
                      <a:cubicBezTo>
                        <a:pt x="0" y="1091709"/>
                        <a:pt x="1091709" y="0"/>
                        <a:pt x="2438400" y="0"/>
                      </a:cubicBezTo>
                      <a:cubicBezTo>
                        <a:pt x="3785091" y="0"/>
                        <a:pt x="4876800" y="1091709"/>
                        <a:pt x="4876800" y="2438400"/>
                      </a:cubicBezTo>
                      <a:close/>
                    </a:path>
                  </a:pathLst>
                </a:custGeom>
                <a:solidFill>
                  <a:srgbClr val="F0F0F0"/>
                </a:solidFill>
                <a:ln w="9525" cap="flat">
                  <a:noFill/>
                  <a:prstDash val="solid"/>
                  <a:miter/>
                </a:ln>
              </p:spPr>
              <p:txBody>
                <a:bodyPr rtlCol="0" anchor="ctr"/>
                <a:lstStyle/>
                <a:p>
                  <a:endParaRPr lang="en-US"/>
                </a:p>
              </p:txBody>
            </p:sp>
            <p:grpSp>
              <p:nvGrpSpPr>
                <p:cNvPr id="53" name="Graphic 210">
                  <a:extLst>
                    <a:ext uri="{FF2B5EF4-FFF2-40B4-BE49-F238E27FC236}">
                      <a16:creationId xmlns:a16="http://schemas.microsoft.com/office/drawing/2014/main" id="{97A1B4C9-E0A2-0E55-DB8D-A0B0933DB233}"/>
                    </a:ext>
                  </a:extLst>
                </p:cNvPr>
                <p:cNvGrpSpPr/>
                <p:nvPr/>
              </p:nvGrpSpPr>
              <p:grpSpPr>
                <a:xfrm>
                  <a:off x="3741600" y="1074600"/>
                  <a:ext cx="4708798" cy="4708798"/>
                  <a:chOff x="3741600" y="1074600"/>
                  <a:chExt cx="4708798" cy="4708798"/>
                </a:xfrm>
                <a:solidFill>
                  <a:srgbClr val="0052B4"/>
                </a:solidFill>
              </p:grpSpPr>
              <p:sp>
                <p:nvSpPr>
                  <p:cNvPr id="60" name="Freeform 59">
                    <a:extLst>
                      <a:ext uri="{FF2B5EF4-FFF2-40B4-BE49-F238E27FC236}">
                        <a16:creationId xmlns:a16="http://schemas.microsoft.com/office/drawing/2014/main" id="{6CBBA5DF-C41C-F027-7ED7-36973FE71E9E}"/>
                      </a:ext>
                    </a:extLst>
                  </p:cNvPr>
                  <p:cNvSpPr/>
                  <p:nvPr/>
                </p:nvSpPr>
                <p:spPr>
                  <a:xfrm>
                    <a:off x="3741600" y="1944452"/>
                    <a:ext cx="1268520" cy="848458"/>
                  </a:xfrm>
                  <a:custGeom>
                    <a:avLst/>
                    <a:gdLst>
                      <a:gd name="connsiteX0" fmla="*/ 420062 w 1268520"/>
                      <a:gd name="connsiteY0" fmla="*/ 0 h 848458"/>
                      <a:gd name="connsiteX1" fmla="*/ 0 w 1268520"/>
                      <a:gd name="connsiteY1" fmla="*/ 848458 h 848458"/>
                      <a:gd name="connsiteX2" fmla="*/ 1268520 w 1268520"/>
                      <a:gd name="connsiteY2" fmla="*/ 848458 h 848458"/>
                      <a:gd name="connsiteX3" fmla="*/ 420062 w 1268520"/>
                      <a:gd name="connsiteY3" fmla="*/ 0 h 848458"/>
                    </a:gdLst>
                    <a:ahLst/>
                    <a:cxnLst>
                      <a:cxn ang="0">
                        <a:pos x="connsiteX0" y="connsiteY0"/>
                      </a:cxn>
                      <a:cxn ang="0">
                        <a:pos x="connsiteX1" y="connsiteY1"/>
                      </a:cxn>
                      <a:cxn ang="0">
                        <a:pos x="connsiteX2" y="connsiteY2"/>
                      </a:cxn>
                      <a:cxn ang="0">
                        <a:pos x="connsiteX3" y="connsiteY3"/>
                      </a:cxn>
                    </a:cxnLst>
                    <a:rect l="l" t="t" r="r" b="b"/>
                    <a:pathLst>
                      <a:path w="1268520" h="848458">
                        <a:moveTo>
                          <a:pt x="420062" y="0"/>
                        </a:moveTo>
                        <a:cubicBezTo>
                          <a:pt x="228524" y="249203"/>
                          <a:pt x="84096" y="536429"/>
                          <a:pt x="0" y="848458"/>
                        </a:cubicBezTo>
                        <a:lnTo>
                          <a:pt x="1268520" y="848458"/>
                        </a:lnTo>
                        <a:lnTo>
                          <a:pt x="420062" y="0"/>
                        </a:lnTo>
                        <a:close/>
                      </a:path>
                    </a:pathLst>
                  </a:custGeom>
                  <a:solidFill>
                    <a:srgbClr val="0052B4"/>
                  </a:solidFill>
                  <a:ln w="9525"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CA3E4968-71C8-6DCF-4DCD-5A7EF15EC1F9}"/>
                      </a:ext>
                    </a:extLst>
                  </p:cNvPr>
                  <p:cNvSpPr/>
                  <p:nvPr/>
                </p:nvSpPr>
                <p:spPr>
                  <a:xfrm>
                    <a:off x="7181897" y="1944462"/>
                    <a:ext cx="1268501" cy="848448"/>
                  </a:xfrm>
                  <a:custGeom>
                    <a:avLst/>
                    <a:gdLst>
                      <a:gd name="connsiteX0" fmla="*/ 1268501 w 1268501"/>
                      <a:gd name="connsiteY0" fmla="*/ 848449 h 848448"/>
                      <a:gd name="connsiteX1" fmla="*/ 848439 w 1268501"/>
                      <a:gd name="connsiteY1" fmla="*/ 0 h 848448"/>
                      <a:gd name="connsiteX2" fmla="*/ 0 w 1268501"/>
                      <a:gd name="connsiteY2" fmla="*/ 848449 h 848448"/>
                      <a:gd name="connsiteX3" fmla="*/ 1268501 w 1268501"/>
                      <a:gd name="connsiteY3" fmla="*/ 848449 h 848448"/>
                    </a:gdLst>
                    <a:ahLst/>
                    <a:cxnLst>
                      <a:cxn ang="0">
                        <a:pos x="connsiteX0" y="connsiteY0"/>
                      </a:cxn>
                      <a:cxn ang="0">
                        <a:pos x="connsiteX1" y="connsiteY1"/>
                      </a:cxn>
                      <a:cxn ang="0">
                        <a:pos x="connsiteX2" y="connsiteY2"/>
                      </a:cxn>
                      <a:cxn ang="0">
                        <a:pos x="connsiteX3" y="connsiteY3"/>
                      </a:cxn>
                    </a:cxnLst>
                    <a:rect l="l" t="t" r="r" b="b"/>
                    <a:pathLst>
                      <a:path w="1268501" h="848448">
                        <a:moveTo>
                          <a:pt x="1268501" y="848449"/>
                        </a:moveTo>
                        <a:cubicBezTo>
                          <a:pt x="1184405" y="536429"/>
                          <a:pt x="1039968" y="249203"/>
                          <a:pt x="848439" y="0"/>
                        </a:cubicBezTo>
                        <a:lnTo>
                          <a:pt x="0" y="848449"/>
                        </a:lnTo>
                        <a:lnTo>
                          <a:pt x="1268501" y="848449"/>
                        </a:lnTo>
                        <a:close/>
                      </a:path>
                    </a:pathLst>
                  </a:custGeom>
                  <a:solidFill>
                    <a:srgbClr val="0052B4"/>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879797A-9D40-F3AB-D960-6EAFB0D3F768}"/>
                      </a:ext>
                    </a:extLst>
                  </p:cNvPr>
                  <p:cNvSpPr/>
                  <p:nvPr/>
                </p:nvSpPr>
                <p:spPr>
                  <a:xfrm>
                    <a:off x="3741600" y="4065117"/>
                    <a:ext cx="1268491" cy="848439"/>
                  </a:xfrm>
                  <a:custGeom>
                    <a:avLst/>
                    <a:gdLst>
                      <a:gd name="connsiteX0" fmla="*/ 0 w 1268491"/>
                      <a:gd name="connsiteY0" fmla="*/ 0 h 848439"/>
                      <a:gd name="connsiteX1" fmla="*/ 420062 w 1268491"/>
                      <a:gd name="connsiteY1" fmla="*/ 848440 h 848439"/>
                      <a:gd name="connsiteX2" fmla="*/ 1268492 w 1268491"/>
                      <a:gd name="connsiteY2" fmla="*/ 0 h 848439"/>
                      <a:gd name="connsiteX3" fmla="*/ 0 w 1268491"/>
                      <a:gd name="connsiteY3" fmla="*/ 0 h 848439"/>
                      <a:gd name="connsiteX4" fmla="*/ 0 w 1268491"/>
                      <a:gd name="connsiteY4" fmla="*/ 0 h 84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491" h="848439">
                        <a:moveTo>
                          <a:pt x="0" y="0"/>
                        </a:moveTo>
                        <a:cubicBezTo>
                          <a:pt x="84106" y="312020"/>
                          <a:pt x="228533" y="599246"/>
                          <a:pt x="420062" y="848440"/>
                        </a:cubicBezTo>
                        <a:lnTo>
                          <a:pt x="1268492" y="0"/>
                        </a:lnTo>
                        <a:lnTo>
                          <a:pt x="0" y="0"/>
                        </a:lnTo>
                        <a:lnTo>
                          <a:pt x="0" y="0"/>
                        </a:lnTo>
                        <a:close/>
                      </a:path>
                    </a:pathLst>
                  </a:custGeom>
                  <a:solidFill>
                    <a:srgbClr val="0052B4"/>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57EE21F5-1C33-466C-647D-2681D974658E}"/>
                      </a:ext>
                    </a:extLst>
                  </p:cNvPr>
                  <p:cNvSpPr/>
                  <p:nvPr/>
                </p:nvSpPr>
                <p:spPr>
                  <a:xfrm>
                    <a:off x="6732098" y="1074600"/>
                    <a:ext cx="848448" cy="1268510"/>
                  </a:xfrm>
                  <a:custGeom>
                    <a:avLst/>
                    <a:gdLst>
                      <a:gd name="connsiteX0" fmla="*/ 848449 w 848448"/>
                      <a:gd name="connsiteY0" fmla="*/ 420072 h 1268510"/>
                      <a:gd name="connsiteX1" fmla="*/ 0 w 848448"/>
                      <a:gd name="connsiteY1" fmla="*/ 0 h 1268510"/>
                      <a:gd name="connsiteX2" fmla="*/ 0 w 848448"/>
                      <a:gd name="connsiteY2" fmla="*/ 1268511 h 1268510"/>
                      <a:gd name="connsiteX3" fmla="*/ 848449 w 848448"/>
                      <a:gd name="connsiteY3" fmla="*/ 420072 h 1268510"/>
                    </a:gdLst>
                    <a:ahLst/>
                    <a:cxnLst>
                      <a:cxn ang="0">
                        <a:pos x="connsiteX0" y="connsiteY0"/>
                      </a:cxn>
                      <a:cxn ang="0">
                        <a:pos x="connsiteX1" y="connsiteY1"/>
                      </a:cxn>
                      <a:cxn ang="0">
                        <a:pos x="connsiteX2" y="connsiteY2"/>
                      </a:cxn>
                      <a:cxn ang="0">
                        <a:pos x="connsiteX3" y="connsiteY3"/>
                      </a:cxn>
                    </a:cxnLst>
                    <a:rect l="l" t="t" r="r" b="b"/>
                    <a:pathLst>
                      <a:path w="848448" h="1268510">
                        <a:moveTo>
                          <a:pt x="848449" y="420072"/>
                        </a:moveTo>
                        <a:cubicBezTo>
                          <a:pt x="599246" y="228533"/>
                          <a:pt x="312029" y="84106"/>
                          <a:pt x="0" y="0"/>
                        </a:cubicBezTo>
                        <a:lnTo>
                          <a:pt x="0" y="1268511"/>
                        </a:lnTo>
                        <a:lnTo>
                          <a:pt x="848449" y="420072"/>
                        </a:lnTo>
                        <a:close/>
                      </a:path>
                    </a:pathLst>
                  </a:custGeom>
                  <a:solidFill>
                    <a:srgbClr val="0052B4"/>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CD80E3B3-6512-B7E8-C5A4-E368F54AC3C1}"/>
                      </a:ext>
                    </a:extLst>
                  </p:cNvPr>
                  <p:cNvSpPr/>
                  <p:nvPr/>
                </p:nvSpPr>
                <p:spPr>
                  <a:xfrm>
                    <a:off x="4611452" y="4514897"/>
                    <a:ext cx="848448" cy="1268501"/>
                  </a:xfrm>
                  <a:custGeom>
                    <a:avLst/>
                    <a:gdLst>
                      <a:gd name="connsiteX0" fmla="*/ 0 w 848448"/>
                      <a:gd name="connsiteY0" fmla="*/ 848430 h 1268501"/>
                      <a:gd name="connsiteX1" fmla="*/ 848449 w 848448"/>
                      <a:gd name="connsiteY1" fmla="*/ 1268501 h 1268501"/>
                      <a:gd name="connsiteX2" fmla="*/ 848449 w 848448"/>
                      <a:gd name="connsiteY2" fmla="*/ 0 h 1268501"/>
                      <a:gd name="connsiteX3" fmla="*/ 0 w 848448"/>
                      <a:gd name="connsiteY3" fmla="*/ 848430 h 1268501"/>
                    </a:gdLst>
                    <a:ahLst/>
                    <a:cxnLst>
                      <a:cxn ang="0">
                        <a:pos x="connsiteX0" y="connsiteY0"/>
                      </a:cxn>
                      <a:cxn ang="0">
                        <a:pos x="connsiteX1" y="connsiteY1"/>
                      </a:cxn>
                      <a:cxn ang="0">
                        <a:pos x="connsiteX2" y="connsiteY2"/>
                      </a:cxn>
                      <a:cxn ang="0">
                        <a:pos x="connsiteX3" y="connsiteY3"/>
                      </a:cxn>
                    </a:cxnLst>
                    <a:rect l="l" t="t" r="r" b="b"/>
                    <a:pathLst>
                      <a:path w="848448" h="1268501">
                        <a:moveTo>
                          <a:pt x="0" y="848430"/>
                        </a:moveTo>
                        <a:cubicBezTo>
                          <a:pt x="249203" y="1039968"/>
                          <a:pt x="536429" y="1184396"/>
                          <a:pt x="848449" y="1268501"/>
                        </a:cubicBezTo>
                        <a:lnTo>
                          <a:pt x="848449" y="0"/>
                        </a:lnTo>
                        <a:lnTo>
                          <a:pt x="0" y="848430"/>
                        </a:lnTo>
                        <a:close/>
                      </a:path>
                    </a:pathLst>
                  </a:custGeom>
                  <a:solidFill>
                    <a:srgbClr val="0052B4"/>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F95D288-9F60-4B36-A2FB-3E1CE11085DF}"/>
                      </a:ext>
                    </a:extLst>
                  </p:cNvPr>
                  <p:cNvSpPr/>
                  <p:nvPr/>
                </p:nvSpPr>
                <p:spPr>
                  <a:xfrm>
                    <a:off x="4611452" y="1074600"/>
                    <a:ext cx="848439" cy="1268501"/>
                  </a:xfrm>
                  <a:custGeom>
                    <a:avLst/>
                    <a:gdLst>
                      <a:gd name="connsiteX0" fmla="*/ 848439 w 848439"/>
                      <a:gd name="connsiteY0" fmla="*/ 0 h 1268501"/>
                      <a:gd name="connsiteX1" fmla="*/ 0 w 848439"/>
                      <a:gd name="connsiteY1" fmla="*/ 420062 h 1268501"/>
                      <a:gd name="connsiteX2" fmla="*/ 848439 w 848439"/>
                      <a:gd name="connsiteY2" fmla="*/ 1268501 h 1268501"/>
                      <a:gd name="connsiteX3" fmla="*/ 848439 w 848439"/>
                      <a:gd name="connsiteY3" fmla="*/ 0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848439" y="0"/>
                        </a:moveTo>
                        <a:cubicBezTo>
                          <a:pt x="536419" y="84106"/>
                          <a:pt x="249193" y="228533"/>
                          <a:pt x="0" y="420062"/>
                        </a:cubicBezTo>
                        <a:lnTo>
                          <a:pt x="848439" y="1268501"/>
                        </a:lnTo>
                        <a:lnTo>
                          <a:pt x="848439" y="0"/>
                        </a:lnTo>
                        <a:close/>
                      </a:path>
                    </a:pathLst>
                  </a:custGeom>
                  <a:solidFill>
                    <a:srgbClr val="0052B4"/>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F73AD75-D4FC-DEE2-0A6E-7ABE5F0ADF64}"/>
                      </a:ext>
                    </a:extLst>
                  </p:cNvPr>
                  <p:cNvSpPr/>
                  <p:nvPr/>
                </p:nvSpPr>
                <p:spPr>
                  <a:xfrm>
                    <a:off x="6732107" y="4514897"/>
                    <a:ext cx="848439" cy="1268501"/>
                  </a:xfrm>
                  <a:custGeom>
                    <a:avLst/>
                    <a:gdLst>
                      <a:gd name="connsiteX0" fmla="*/ 0 w 848439"/>
                      <a:gd name="connsiteY0" fmla="*/ 1268501 h 1268501"/>
                      <a:gd name="connsiteX1" fmla="*/ 848440 w 848439"/>
                      <a:gd name="connsiteY1" fmla="*/ 848439 h 1268501"/>
                      <a:gd name="connsiteX2" fmla="*/ 0 w 848439"/>
                      <a:gd name="connsiteY2" fmla="*/ 0 h 1268501"/>
                      <a:gd name="connsiteX3" fmla="*/ 0 w 848439"/>
                      <a:gd name="connsiteY3" fmla="*/ 1268501 h 1268501"/>
                    </a:gdLst>
                    <a:ahLst/>
                    <a:cxnLst>
                      <a:cxn ang="0">
                        <a:pos x="connsiteX0" y="connsiteY0"/>
                      </a:cxn>
                      <a:cxn ang="0">
                        <a:pos x="connsiteX1" y="connsiteY1"/>
                      </a:cxn>
                      <a:cxn ang="0">
                        <a:pos x="connsiteX2" y="connsiteY2"/>
                      </a:cxn>
                      <a:cxn ang="0">
                        <a:pos x="connsiteX3" y="connsiteY3"/>
                      </a:cxn>
                    </a:cxnLst>
                    <a:rect l="l" t="t" r="r" b="b"/>
                    <a:pathLst>
                      <a:path w="848439" h="1268501">
                        <a:moveTo>
                          <a:pt x="0" y="1268501"/>
                        </a:moveTo>
                        <a:cubicBezTo>
                          <a:pt x="312020" y="1184396"/>
                          <a:pt x="599247" y="1039968"/>
                          <a:pt x="848440" y="848439"/>
                        </a:cubicBezTo>
                        <a:lnTo>
                          <a:pt x="0" y="0"/>
                        </a:lnTo>
                        <a:lnTo>
                          <a:pt x="0" y="1268501"/>
                        </a:lnTo>
                        <a:close/>
                      </a:path>
                    </a:pathLst>
                  </a:custGeom>
                  <a:solidFill>
                    <a:srgbClr val="0052B4"/>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9E09A01F-21E8-EB72-D8E4-B3A9DF6DF0A6}"/>
                      </a:ext>
                    </a:extLst>
                  </p:cNvPr>
                  <p:cNvSpPr/>
                  <p:nvPr/>
                </p:nvSpPr>
                <p:spPr>
                  <a:xfrm>
                    <a:off x="7181897" y="4065117"/>
                    <a:ext cx="1268501" cy="848448"/>
                  </a:xfrm>
                  <a:custGeom>
                    <a:avLst/>
                    <a:gdLst>
                      <a:gd name="connsiteX0" fmla="*/ 0 w 1268501"/>
                      <a:gd name="connsiteY0" fmla="*/ 0 h 848448"/>
                      <a:gd name="connsiteX1" fmla="*/ 848439 w 1268501"/>
                      <a:gd name="connsiteY1" fmla="*/ 848449 h 848448"/>
                      <a:gd name="connsiteX2" fmla="*/ 1268501 w 1268501"/>
                      <a:gd name="connsiteY2" fmla="*/ 0 h 848448"/>
                      <a:gd name="connsiteX3" fmla="*/ 0 w 1268501"/>
                      <a:gd name="connsiteY3" fmla="*/ 0 h 848448"/>
                    </a:gdLst>
                    <a:ahLst/>
                    <a:cxnLst>
                      <a:cxn ang="0">
                        <a:pos x="connsiteX0" y="connsiteY0"/>
                      </a:cxn>
                      <a:cxn ang="0">
                        <a:pos x="connsiteX1" y="connsiteY1"/>
                      </a:cxn>
                      <a:cxn ang="0">
                        <a:pos x="connsiteX2" y="connsiteY2"/>
                      </a:cxn>
                      <a:cxn ang="0">
                        <a:pos x="connsiteX3" y="connsiteY3"/>
                      </a:cxn>
                    </a:cxnLst>
                    <a:rect l="l" t="t" r="r" b="b"/>
                    <a:pathLst>
                      <a:path w="1268501" h="848448">
                        <a:moveTo>
                          <a:pt x="0" y="0"/>
                        </a:moveTo>
                        <a:lnTo>
                          <a:pt x="848439" y="848449"/>
                        </a:lnTo>
                        <a:cubicBezTo>
                          <a:pt x="1039968" y="599256"/>
                          <a:pt x="1184405" y="312020"/>
                          <a:pt x="1268501" y="0"/>
                        </a:cubicBezTo>
                        <a:lnTo>
                          <a:pt x="0" y="0"/>
                        </a:lnTo>
                        <a:close/>
                      </a:path>
                    </a:pathLst>
                  </a:custGeom>
                  <a:solidFill>
                    <a:srgbClr val="0052B4"/>
                  </a:solidFill>
                  <a:ln w="9525" cap="flat">
                    <a:noFill/>
                    <a:prstDash val="solid"/>
                    <a:miter/>
                  </a:ln>
                </p:spPr>
                <p:txBody>
                  <a:bodyPr rtlCol="0" anchor="ctr"/>
                  <a:lstStyle/>
                  <a:p>
                    <a:endParaRPr lang="en-US"/>
                  </a:p>
                </p:txBody>
              </p:sp>
            </p:grpSp>
            <p:grpSp>
              <p:nvGrpSpPr>
                <p:cNvPr id="54" name="Graphic 210">
                  <a:extLst>
                    <a:ext uri="{FF2B5EF4-FFF2-40B4-BE49-F238E27FC236}">
                      <a16:creationId xmlns:a16="http://schemas.microsoft.com/office/drawing/2014/main" id="{04D1BF4B-B452-CE0B-6FFA-736D424AD383}"/>
                    </a:ext>
                  </a:extLst>
                </p:cNvPr>
                <p:cNvGrpSpPr/>
                <p:nvPr/>
              </p:nvGrpSpPr>
              <p:grpSpPr>
                <a:xfrm>
                  <a:off x="3657600" y="990600"/>
                  <a:ext cx="4876800" cy="4876800"/>
                  <a:chOff x="3657600" y="990600"/>
                  <a:chExt cx="4876800" cy="4876800"/>
                </a:xfrm>
                <a:solidFill>
                  <a:srgbClr val="D80027"/>
                </a:solidFill>
              </p:grpSpPr>
              <p:sp>
                <p:nvSpPr>
                  <p:cNvPr id="55" name="Freeform 54">
                    <a:extLst>
                      <a:ext uri="{FF2B5EF4-FFF2-40B4-BE49-F238E27FC236}">
                        <a16:creationId xmlns:a16="http://schemas.microsoft.com/office/drawing/2014/main" id="{5695FF86-9C89-60CD-EDF5-4C5C37F0950D}"/>
                      </a:ext>
                    </a:extLst>
                  </p:cNvPr>
                  <p:cNvSpPr/>
                  <p:nvPr/>
                </p:nvSpPr>
                <p:spPr>
                  <a:xfrm>
                    <a:off x="3657600" y="990600"/>
                    <a:ext cx="4876800" cy="4876800"/>
                  </a:xfrm>
                  <a:custGeom>
                    <a:avLst/>
                    <a:gdLst>
                      <a:gd name="connsiteX0" fmla="*/ 4856160 w 4876800"/>
                      <a:gd name="connsiteY0" fmla="*/ 2120351 h 4876800"/>
                      <a:gd name="connsiteX1" fmla="*/ 2756469 w 4876800"/>
                      <a:gd name="connsiteY1" fmla="*/ 2120351 h 4876800"/>
                      <a:gd name="connsiteX2" fmla="*/ 2756459 w 4876800"/>
                      <a:gd name="connsiteY2" fmla="*/ 2120351 h 4876800"/>
                      <a:gd name="connsiteX3" fmla="*/ 2756459 w 4876800"/>
                      <a:gd name="connsiteY3" fmla="*/ 20641 h 4876800"/>
                      <a:gd name="connsiteX4" fmla="*/ 2438400 w 4876800"/>
                      <a:gd name="connsiteY4" fmla="*/ 0 h 4876800"/>
                      <a:gd name="connsiteX5" fmla="*/ 2120351 w 4876800"/>
                      <a:gd name="connsiteY5" fmla="*/ 20641 h 4876800"/>
                      <a:gd name="connsiteX6" fmla="*/ 2120351 w 4876800"/>
                      <a:gd name="connsiteY6" fmla="*/ 2120332 h 4876800"/>
                      <a:gd name="connsiteX7" fmla="*/ 2120351 w 4876800"/>
                      <a:gd name="connsiteY7" fmla="*/ 2120341 h 4876800"/>
                      <a:gd name="connsiteX8" fmla="*/ 20641 w 4876800"/>
                      <a:gd name="connsiteY8" fmla="*/ 2120341 h 4876800"/>
                      <a:gd name="connsiteX9" fmla="*/ 0 w 4876800"/>
                      <a:gd name="connsiteY9" fmla="*/ 2438400 h 4876800"/>
                      <a:gd name="connsiteX10" fmla="*/ 20641 w 4876800"/>
                      <a:gd name="connsiteY10" fmla="*/ 2756449 h 4876800"/>
                      <a:gd name="connsiteX11" fmla="*/ 2120332 w 4876800"/>
                      <a:gd name="connsiteY11" fmla="*/ 2756449 h 4876800"/>
                      <a:gd name="connsiteX12" fmla="*/ 2120341 w 4876800"/>
                      <a:gd name="connsiteY12" fmla="*/ 2756449 h 4876800"/>
                      <a:gd name="connsiteX13" fmla="*/ 2120341 w 4876800"/>
                      <a:gd name="connsiteY13" fmla="*/ 4856160 h 4876800"/>
                      <a:gd name="connsiteX14" fmla="*/ 2438400 w 4876800"/>
                      <a:gd name="connsiteY14" fmla="*/ 4876800 h 4876800"/>
                      <a:gd name="connsiteX15" fmla="*/ 2756449 w 4876800"/>
                      <a:gd name="connsiteY15" fmla="*/ 4856160 h 4876800"/>
                      <a:gd name="connsiteX16" fmla="*/ 2756449 w 4876800"/>
                      <a:gd name="connsiteY16" fmla="*/ 2756469 h 4876800"/>
                      <a:gd name="connsiteX17" fmla="*/ 2756449 w 4876800"/>
                      <a:gd name="connsiteY17" fmla="*/ 2756459 h 4876800"/>
                      <a:gd name="connsiteX18" fmla="*/ 4856160 w 4876800"/>
                      <a:gd name="connsiteY18" fmla="*/ 2756459 h 4876800"/>
                      <a:gd name="connsiteX19" fmla="*/ 4876800 w 4876800"/>
                      <a:gd name="connsiteY19" fmla="*/ 2438400 h 4876800"/>
                      <a:gd name="connsiteX20" fmla="*/ 4856160 w 4876800"/>
                      <a:gd name="connsiteY20" fmla="*/ 2120351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4876800">
                        <a:moveTo>
                          <a:pt x="4856160" y="2120351"/>
                        </a:moveTo>
                        <a:lnTo>
                          <a:pt x="2756469" y="2120351"/>
                        </a:lnTo>
                        <a:lnTo>
                          <a:pt x="2756459" y="2120351"/>
                        </a:lnTo>
                        <a:lnTo>
                          <a:pt x="2756459" y="20641"/>
                        </a:lnTo>
                        <a:cubicBezTo>
                          <a:pt x="2652341" y="7087"/>
                          <a:pt x="2546194" y="0"/>
                          <a:pt x="2438400" y="0"/>
                        </a:cubicBezTo>
                        <a:cubicBezTo>
                          <a:pt x="2330587" y="0"/>
                          <a:pt x="2224459" y="7087"/>
                          <a:pt x="2120351" y="20641"/>
                        </a:cubicBezTo>
                        <a:lnTo>
                          <a:pt x="2120351" y="2120332"/>
                        </a:lnTo>
                        <a:lnTo>
                          <a:pt x="2120351" y="2120341"/>
                        </a:lnTo>
                        <a:lnTo>
                          <a:pt x="20641" y="2120341"/>
                        </a:lnTo>
                        <a:cubicBezTo>
                          <a:pt x="7087" y="2224459"/>
                          <a:pt x="0" y="2330606"/>
                          <a:pt x="0" y="2438400"/>
                        </a:cubicBezTo>
                        <a:cubicBezTo>
                          <a:pt x="0" y="2546214"/>
                          <a:pt x="7087" y="2652341"/>
                          <a:pt x="20641" y="2756449"/>
                        </a:cubicBezTo>
                        <a:lnTo>
                          <a:pt x="2120332" y="2756449"/>
                        </a:lnTo>
                        <a:lnTo>
                          <a:pt x="2120341" y="2756449"/>
                        </a:lnTo>
                        <a:lnTo>
                          <a:pt x="2120341" y="4856160"/>
                        </a:lnTo>
                        <a:cubicBezTo>
                          <a:pt x="2224459" y="4869714"/>
                          <a:pt x="2330587" y="4876800"/>
                          <a:pt x="2438400" y="4876800"/>
                        </a:cubicBezTo>
                        <a:cubicBezTo>
                          <a:pt x="2546194" y="4876800"/>
                          <a:pt x="2652341" y="4869723"/>
                          <a:pt x="2756449" y="4856160"/>
                        </a:cubicBezTo>
                        <a:lnTo>
                          <a:pt x="2756449" y="2756469"/>
                        </a:lnTo>
                        <a:lnTo>
                          <a:pt x="2756449" y="2756459"/>
                        </a:lnTo>
                        <a:lnTo>
                          <a:pt x="4856160" y="2756459"/>
                        </a:lnTo>
                        <a:cubicBezTo>
                          <a:pt x="4869714" y="2652341"/>
                          <a:pt x="4876800" y="2546214"/>
                          <a:pt x="4876800" y="2438400"/>
                        </a:cubicBezTo>
                        <a:cubicBezTo>
                          <a:pt x="4876800" y="2330606"/>
                          <a:pt x="4869714" y="2224459"/>
                          <a:pt x="4856160" y="2120351"/>
                        </a:cubicBezTo>
                        <a:close/>
                      </a:path>
                    </a:pathLst>
                  </a:custGeom>
                  <a:solidFill>
                    <a:srgbClr val="D80027"/>
                  </a:solidFill>
                  <a:ln w="9525"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0F9BD8B2-931E-4CFF-F181-E5A022453420}"/>
                      </a:ext>
                    </a:extLst>
                  </p:cNvPr>
                  <p:cNvSpPr/>
                  <p:nvPr/>
                </p:nvSpPr>
                <p:spPr>
                  <a:xfrm>
                    <a:off x="6732107" y="4065107"/>
                    <a:ext cx="1231430" cy="1088107"/>
                  </a:xfrm>
                  <a:custGeom>
                    <a:avLst/>
                    <a:gdLst>
                      <a:gd name="connsiteX0" fmla="*/ 0 w 1231430"/>
                      <a:gd name="connsiteY0" fmla="*/ 10 h 1088107"/>
                      <a:gd name="connsiteX1" fmla="*/ 0 w 1231430"/>
                      <a:gd name="connsiteY1" fmla="*/ 10 h 1088107"/>
                      <a:gd name="connsiteX2" fmla="*/ 1088098 w 1231430"/>
                      <a:gd name="connsiteY2" fmla="*/ 1088107 h 1088107"/>
                      <a:gd name="connsiteX3" fmla="*/ 1231430 w 1231430"/>
                      <a:gd name="connsiteY3" fmla="*/ 931564 h 1088107"/>
                      <a:gd name="connsiteX4" fmla="*/ 299866 w 1231430"/>
                      <a:gd name="connsiteY4" fmla="*/ 0 h 1088107"/>
                      <a:gd name="connsiteX5" fmla="*/ 0 w 1231430"/>
                      <a:gd name="connsiteY5" fmla="*/ 0 h 1088107"/>
                      <a:gd name="connsiteX6" fmla="*/ 0 w 1231430"/>
                      <a:gd name="connsiteY6" fmla="*/ 10 h 108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1430" h="1088107">
                        <a:moveTo>
                          <a:pt x="0" y="10"/>
                        </a:moveTo>
                        <a:lnTo>
                          <a:pt x="0" y="10"/>
                        </a:lnTo>
                        <a:lnTo>
                          <a:pt x="1088098" y="1088107"/>
                        </a:lnTo>
                        <a:cubicBezTo>
                          <a:pt x="1138143" y="1038082"/>
                          <a:pt x="1185882" y="985781"/>
                          <a:pt x="1231430" y="931564"/>
                        </a:cubicBezTo>
                        <a:lnTo>
                          <a:pt x="299866" y="0"/>
                        </a:lnTo>
                        <a:lnTo>
                          <a:pt x="0" y="0"/>
                        </a:lnTo>
                        <a:lnTo>
                          <a:pt x="0" y="10"/>
                        </a:lnTo>
                        <a:close/>
                      </a:path>
                    </a:pathLst>
                  </a:custGeom>
                  <a:solidFill>
                    <a:srgbClr val="D80027"/>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2BDB8F1B-80A1-8B82-672F-1004ACA064F3}"/>
                      </a:ext>
                    </a:extLst>
                  </p:cNvPr>
                  <p:cNvSpPr/>
                  <p:nvPr/>
                </p:nvSpPr>
                <p:spPr>
                  <a:xfrm>
                    <a:off x="4371784" y="4065117"/>
                    <a:ext cx="1088107" cy="1231420"/>
                  </a:xfrm>
                  <a:custGeom>
                    <a:avLst/>
                    <a:gdLst>
                      <a:gd name="connsiteX0" fmla="*/ 1088107 w 1088107"/>
                      <a:gd name="connsiteY0" fmla="*/ 0 h 1231420"/>
                      <a:gd name="connsiteX1" fmla="*/ 1088088 w 1088107"/>
                      <a:gd name="connsiteY1" fmla="*/ 0 h 1231420"/>
                      <a:gd name="connsiteX2" fmla="*/ 0 w 1088107"/>
                      <a:gd name="connsiteY2" fmla="*/ 1088089 h 1231420"/>
                      <a:gd name="connsiteX3" fmla="*/ 156543 w 1088107"/>
                      <a:gd name="connsiteY3" fmla="*/ 1231421 h 1231420"/>
                      <a:gd name="connsiteX4" fmla="*/ 1088107 w 1088107"/>
                      <a:gd name="connsiteY4" fmla="*/ 299838 h 1231420"/>
                      <a:gd name="connsiteX5" fmla="*/ 1088107 w 1088107"/>
                      <a:gd name="connsiteY5" fmla="*/ 0 h 1231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20">
                        <a:moveTo>
                          <a:pt x="1088107" y="0"/>
                        </a:moveTo>
                        <a:lnTo>
                          <a:pt x="1088088" y="0"/>
                        </a:lnTo>
                        <a:lnTo>
                          <a:pt x="0" y="1088089"/>
                        </a:lnTo>
                        <a:cubicBezTo>
                          <a:pt x="50025" y="1138133"/>
                          <a:pt x="102327" y="1185872"/>
                          <a:pt x="156543" y="1231421"/>
                        </a:cubicBezTo>
                        <a:lnTo>
                          <a:pt x="1088107" y="299838"/>
                        </a:lnTo>
                        <a:lnTo>
                          <a:pt x="1088107" y="0"/>
                        </a:lnTo>
                        <a:close/>
                      </a:path>
                    </a:pathLst>
                  </a:custGeom>
                  <a:solidFill>
                    <a:srgbClr val="D80027"/>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D1CE71C8-D525-D516-699D-62D699A8155A}"/>
                      </a:ext>
                    </a:extLst>
                  </p:cNvPr>
                  <p:cNvSpPr/>
                  <p:nvPr/>
                </p:nvSpPr>
                <p:spPr>
                  <a:xfrm>
                    <a:off x="4228461" y="1704784"/>
                    <a:ext cx="1231430" cy="1088126"/>
                  </a:xfrm>
                  <a:custGeom>
                    <a:avLst/>
                    <a:gdLst>
                      <a:gd name="connsiteX0" fmla="*/ 1231430 w 1231430"/>
                      <a:gd name="connsiteY0" fmla="*/ 1088126 h 1088126"/>
                      <a:gd name="connsiteX1" fmla="*/ 1231430 w 1231430"/>
                      <a:gd name="connsiteY1" fmla="*/ 1088107 h 1088126"/>
                      <a:gd name="connsiteX2" fmla="*/ 143332 w 1231430"/>
                      <a:gd name="connsiteY2" fmla="*/ 0 h 1088126"/>
                      <a:gd name="connsiteX3" fmla="*/ 0 w 1231430"/>
                      <a:gd name="connsiteY3" fmla="*/ 156543 h 1088126"/>
                      <a:gd name="connsiteX4" fmla="*/ 931574 w 1231430"/>
                      <a:gd name="connsiteY4" fmla="*/ 1088117 h 1088126"/>
                      <a:gd name="connsiteX5" fmla="*/ 1231430 w 1231430"/>
                      <a:gd name="connsiteY5" fmla="*/ 1088117 h 108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1430" h="1088126">
                        <a:moveTo>
                          <a:pt x="1231430" y="1088126"/>
                        </a:moveTo>
                        <a:lnTo>
                          <a:pt x="1231430" y="1088107"/>
                        </a:lnTo>
                        <a:lnTo>
                          <a:pt x="143332" y="0"/>
                        </a:lnTo>
                        <a:cubicBezTo>
                          <a:pt x="93288" y="50025"/>
                          <a:pt x="45549" y="102327"/>
                          <a:pt x="0" y="156543"/>
                        </a:cubicBezTo>
                        <a:lnTo>
                          <a:pt x="931574" y="1088117"/>
                        </a:lnTo>
                        <a:lnTo>
                          <a:pt x="1231430" y="1088117"/>
                        </a:lnTo>
                        <a:close/>
                      </a:path>
                    </a:pathLst>
                  </a:custGeom>
                  <a:solidFill>
                    <a:srgbClr val="D80027"/>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AD932D2C-3B1E-BA29-1EEA-DF6E62F7FC49}"/>
                      </a:ext>
                    </a:extLst>
                  </p:cNvPr>
                  <p:cNvSpPr/>
                  <p:nvPr/>
                </p:nvSpPr>
                <p:spPr>
                  <a:xfrm>
                    <a:off x="6732107" y="1561471"/>
                    <a:ext cx="1088107" cy="1231439"/>
                  </a:xfrm>
                  <a:custGeom>
                    <a:avLst/>
                    <a:gdLst>
                      <a:gd name="connsiteX0" fmla="*/ 0 w 1088107"/>
                      <a:gd name="connsiteY0" fmla="*/ 1231440 h 1231439"/>
                      <a:gd name="connsiteX1" fmla="*/ 0 w 1088107"/>
                      <a:gd name="connsiteY1" fmla="*/ 1231440 h 1231439"/>
                      <a:gd name="connsiteX2" fmla="*/ 1088107 w 1088107"/>
                      <a:gd name="connsiteY2" fmla="*/ 143323 h 1231439"/>
                      <a:gd name="connsiteX3" fmla="*/ 931564 w 1088107"/>
                      <a:gd name="connsiteY3" fmla="*/ 0 h 1231439"/>
                      <a:gd name="connsiteX4" fmla="*/ 0 w 1088107"/>
                      <a:gd name="connsiteY4" fmla="*/ 931574 h 1231439"/>
                      <a:gd name="connsiteX5" fmla="*/ 0 w 1088107"/>
                      <a:gd name="connsiteY5" fmla="*/ 1231440 h 123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107" h="1231439">
                        <a:moveTo>
                          <a:pt x="0" y="1231440"/>
                        </a:moveTo>
                        <a:lnTo>
                          <a:pt x="0" y="1231440"/>
                        </a:lnTo>
                        <a:lnTo>
                          <a:pt x="1088107" y="143323"/>
                        </a:lnTo>
                        <a:cubicBezTo>
                          <a:pt x="1038082" y="93278"/>
                          <a:pt x="985781" y="45539"/>
                          <a:pt x="931564" y="0"/>
                        </a:cubicBezTo>
                        <a:lnTo>
                          <a:pt x="0" y="931574"/>
                        </a:lnTo>
                        <a:lnTo>
                          <a:pt x="0" y="1231440"/>
                        </a:lnTo>
                        <a:close/>
                      </a:path>
                    </a:pathLst>
                  </a:custGeom>
                  <a:solidFill>
                    <a:srgbClr val="D80027"/>
                  </a:solidFill>
                  <a:ln w="9525" cap="flat">
                    <a:noFill/>
                    <a:prstDash val="solid"/>
                    <a:miter/>
                  </a:ln>
                </p:spPr>
                <p:txBody>
                  <a:bodyPr rtlCol="0" anchor="ctr"/>
                  <a:lstStyle/>
                  <a:p>
                    <a:endParaRPr lang="en-US"/>
                  </a:p>
                </p:txBody>
              </p:sp>
            </p:grpSp>
          </p:grpSp>
        </p:grpSp>
        <p:grpSp>
          <p:nvGrpSpPr>
            <p:cNvPr id="44" name="Group 43">
              <a:extLst>
                <a:ext uri="{FF2B5EF4-FFF2-40B4-BE49-F238E27FC236}">
                  <a16:creationId xmlns:a16="http://schemas.microsoft.com/office/drawing/2014/main" id="{2CB57A87-C681-4390-3AF8-7197D31321DB}"/>
                </a:ext>
              </a:extLst>
            </p:cNvPr>
            <p:cNvGrpSpPr>
              <a:grpSpLocks noChangeAspect="1"/>
            </p:cNvGrpSpPr>
            <p:nvPr userDrawn="1"/>
          </p:nvGrpSpPr>
          <p:grpSpPr>
            <a:xfrm>
              <a:off x="490723" y="5451603"/>
              <a:ext cx="320040" cy="320040"/>
              <a:chOff x="3976787" y="6125856"/>
              <a:chExt cx="438638" cy="438638"/>
            </a:xfrm>
          </p:grpSpPr>
          <p:sp>
            <p:nvSpPr>
              <p:cNvPr id="48" name="Oval 47">
                <a:extLst>
                  <a:ext uri="{FF2B5EF4-FFF2-40B4-BE49-F238E27FC236}">
                    <a16:creationId xmlns:a16="http://schemas.microsoft.com/office/drawing/2014/main" id="{E4C06499-10E7-F558-38DF-5CB014D5C231}"/>
                  </a:ext>
                </a:extLst>
              </p:cNvPr>
              <p:cNvSpPr/>
              <p:nvPr/>
            </p:nvSpPr>
            <p:spPr>
              <a:xfrm>
                <a:off x="3976787"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a:extLst>
                  <a:ext uri="{FF2B5EF4-FFF2-40B4-BE49-F238E27FC236}">
                    <a16:creationId xmlns:a16="http://schemas.microsoft.com/office/drawing/2014/main" id="{A7535BFA-2EAE-5C8E-A9DE-C7B2B881EE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23963" y="6170279"/>
                <a:ext cx="347472" cy="347472"/>
              </a:xfrm>
              <a:prstGeom prst="rect">
                <a:avLst/>
              </a:prstGeom>
            </p:spPr>
          </p:pic>
        </p:grpSp>
        <p:grpSp>
          <p:nvGrpSpPr>
            <p:cNvPr id="45" name="Group 44">
              <a:extLst>
                <a:ext uri="{FF2B5EF4-FFF2-40B4-BE49-F238E27FC236}">
                  <a16:creationId xmlns:a16="http://schemas.microsoft.com/office/drawing/2014/main" id="{33BDFAA6-4B0C-B58D-9733-3CA10AA6144E}"/>
                </a:ext>
              </a:extLst>
            </p:cNvPr>
            <p:cNvGrpSpPr>
              <a:grpSpLocks noChangeAspect="1"/>
            </p:cNvGrpSpPr>
            <p:nvPr userDrawn="1"/>
          </p:nvGrpSpPr>
          <p:grpSpPr>
            <a:xfrm>
              <a:off x="490723" y="5785093"/>
              <a:ext cx="320040" cy="320040"/>
              <a:chOff x="4685412" y="6125856"/>
              <a:chExt cx="438638" cy="438638"/>
            </a:xfrm>
          </p:grpSpPr>
          <p:sp>
            <p:nvSpPr>
              <p:cNvPr id="46" name="Oval 45">
                <a:extLst>
                  <a:ext uri="{FF2B5EF4-FFF2-40B4-BE49-F238E27FC236}">
                    <a16:creationId xmlns:a16="http://schemas.microsoft.com/office/drawing/2014/main" id="{60159EC4-F3F7-FC25-8EF0-58A6CDC49D48}"/>
                  </a:ext>
                </a:extLst>
              </p:cNvPr>
              <p:cNvSpPr/>
              <p:nvPr/>
            </p:nvSpPr>
            <p:spPr>
              <a:xfrm>
                <a:off x="4685412" y="6125856"/>
                <a:ext cx="438638" cy="438638"/>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5ECAEDE8-7539-25FA-5E79-E3F472854B7B}"/>
                  </a:ext>
                </a:extLst>
              </p:cNvPr>
              <p:cNvPicPr>
                <a:picLocks noChangeAspect="1"/>
              </p:cNvPicPr>
              <p:nvPr userDrawn="1"/>
            </p:nvPicPr>
            <p:blipFill>
              <a:blip r:embed="rId6"/>
              <a:srcRect l="7573" t="7573" r="7573" b="7573"/>
              <a:stretch>
                <a:fillRect/>
              </a:stretch>
            </p:blipFill>
            <p:spPr>
              <a:xfrm>
                <a:off x="4731806" y="6172469"/>
                <a:ext cx="347472" cy="347472"/>
              </a:xfrm>
              <a:custGeom>
                <a:avLst/>
                <a:gdLst>
                  <a:gd name="connsiteX0" fmla="*/ 457200 w 914400"/>
                  <a:gd name="connsiteY0" fmla="*/ 0 h 914400"/>
                  <a:gd name="connsiteX1" fmla="*/ 914400 w 914400"/>
                  <a:gd name="connsiteY1" fmla="*/ 457200 h 914400"/>
                  <a:gd name="connsiteX2" fmla="*/ 457200 w 914400"/>
                  <a:gd name="connsiteY2" fmla="*/ 914400 h 914400"/>
                  <a:gd name="connsiteX3" fmla="*/ 0 w 914400"/>
                  <a:gd name="connsiteY3" fmla="*/ 457200 h 914400"/>
                  <a:gd name="connsiteX4" fmla="*/ 457200 w 914400"/>
                  <a:gd name="connsiteY4" fmla="*/ 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a:moveTo>
                      <a:pt x="457200" y="0"/>
                    </a:moveTo>
                    <a:cubicBezTo>
                      <a:pt x="709705" y="0"/>
                      <a:pt x="914400" y="204695"/>
                      <a:pt x="914400" y="457200"/>
                    </a:cubicBezTo>
                    <a:cubicBezTo>
                      <a:pt x="914400" y="709705"/>
                      <a:pt x="709705" y="914400"/>
                      <a:pt x="457200" y="914400"/>
                    </a:cubicBezTo>
                    <a:cubicBezTo>
                      <a:pt x="204695" y="914400"/>
                      <a:pt x="0" y="709705"/>
                      <a:pt x="0" y="457200"/>
                    </a:cubicBezTo>
                    <a:cubicBezTo>
                      <a:pt x="0" y="204695"/>
                      <a:pt x="204695" y="0"/>
                      <a:pt x="457200" y="0"/>
                    </a:cubicBezTo>
                    <a:close/>
                  </a:path>
                </a:pathLst>
              </a:custGeom>
            </p:spPr>
          </p:pic>
        </p:grpSp>
      </p:grpSp>
      <p:sp>
        <p:nvSpPr>
          <p:cNvPr id="156" name="TextBox 155">
            <a:extLst>
              <a:ext uri="{FF2B5EF4-FFF2-40B4-BE49-F238E27FC236}">
                <a16:creationId xmlns:a16="http://schemas.microsoft.com/office/drawing/2014/main" id="{B94E9DD9-B6E4-C872-A67B-7C7D823E3A47}"/>
              </a:ext>
            </a:extLst>
          </p:cNvPr>
          <p:cNvSpPr txBox="1"/>
          <p:nvPr/>
        </p:nvSpPr>
        <p:spPr>
          <a:xfrm>
            <a:off x="7298104" y="1320188"/>
            <a:ext cx="4460141" cy="4524315"/>
          </a:xfrm>
          <a:prstGeom prst="rect">
            <a:avLst/>
          </a:prstGeom>
          <a:noFill/>
        </p:spPr>
        <p:txBody>
          <a:bodyPr wrap="square" rtlCol="0">
            <a:spAutoFit/>
          </a:bodyPr>
          <a:lstStyle/>
          <a:p>
            <a:r>
              <a:rPr lang="en-US" sz="1600"/>
              <a:t>The current recruitment tooling landscape is very fragmented</a:t>
            </a:r>
          </a:p>
          <a:p>
            <a:pPr marL="182880" indent="-182880">
              <a:buClr>
                <a:schemeClr val="tx2"/>
              </a:buClr>
              <a:buFont typeface="Arial" panose="020B0604020202020204" pitchFamily="34" charset="0"/>
              <a:buChar char="•"/>
            </a:pPr>
            <a:r>
              <a:rPr lang="en-US" sz="1600"/>
              <a:t>SF Recruitment: 5</a:t>
            </a:r>
          </a:p>
          <a:p>
            <a:pPr marL="182880" indent="-182880">
              <a:buClr>
                <a:schemeClr val="tx2"/>
              </a:buClr>
              <a:buFont typeface="Arial" panose="020B0604020202020204" pitchFamily="34" charset="0"/>
              <a:buChar char="•"/>
            </a:pPr>
            <a:r>
              <a:rPr lang="en-US" sz="1600" err="1"/>
              <a:t>Devops</a:t>
            </a:r>
            <a:r>
              <a:rPr lang="en-US" sz="1600"/>
              <a:t>: 3</a:t>
            </a:r>
          </a:p>
          <a:p>
            <a:pPr marL="182880" indent="-182880">
              <a:buClr>
                <a:schemeClr val="tx2"/>
              </a:buClr>
              <a:buFont typeface="Arial" panose="020B0604020202020204" pitchFamily="34" charset="0"/>
              <a:buChar char="•"/>
            </a:pPr>
            <a:r>
              <a:rPr lang="en-US" sz="1600"/>
              <a:t>Other: 5</a:t>
            </a:r>
          </a:p>
          <a:p>
            <a:pPr marL="285750" indent="-285750">
              <a:buFont typeface="Arial" panose="020B0604020202020204" pitchFamily="34" charset="0"/>
              <a:buChar char="•"/>
            </a:pPr>
            <a:endParaRPr lang="en-US" sz="1600"/>
          </a:p>
          <a:p>
            <a:endParaRPr lang="en-US" sz="1600"/>
          </a:p>
          <a:p>
            <a:r>
              <a:rPr lang="en-US" sz="1600" b="1"/>
              <a:t>GDC Process:</a:t>
            </a:r>
          </a:p>
          <a:p>
            <a:r>
              <a:rPr lang="en-US" sz="1600"/>
              <a:t>We currently use </a:t>
            </a:r>
            <a:r>
              <a:rPr lang="en-US" sz="1600" err="1"/>
              <a:t>Devops</a:t>
            </a:r>
            <a:r>
              <a:rPr lang="en-US" sz="1600"/>
              <a:t> to initiate GDC recruitment requests.</a:t>
            </a:r>
            <a:br>
              <a:rPr lang="en-US" sz="1600"/>
            </a:br>
            <a:r>
              <a:rPr lang="en-US" sz="1600"/>
              <a:t>The hiring GDC locations can use their local tool to recruit as long as they update the </a:t>
            </a:r>
            <a:r>
              <a:rPr lang="en-US" sz="1600" err="1"/>
              <a:t>Devops</a:t>
            </a:r>
            <a:r>
              <a:rPr lang="en-US" sz="1600"/>
              <a:t> as well</a:t>
            </a:r>
            <a:endParaRPr lang="en-BE" sz="1600"/>
          </a:p>
          <a:p>
            <a:endParaRPr lang="en-US" sz="1600"/>
          </a:p>
          <a:p>
            <a:endParaRPr lang="en-US" sz="1600"/>
          </a:p>
          <a:p>
            <a:r>
              <a:rPr lang="en-US" sz="1600"/>
              <a:t>One of the Global Resourcing Lead’s ambitions is to move towards one global recruitment tool starting in 2025.</a:t>
            </a:r>
          </a:p>
        </p:txBody>
      </p:sp>
      <p:cxnSp>
        <p:nvCxnSpPr>
          <p:cNvPr id="157" name="Straight Connector 156">
            <a:extLst>
              <a:ext uri="{FF2B5EF4-FFF2-40B4-BE49-F238E27FC236}">
                <a16:creationId xmlns:a16="http://schemas.microsoft.com/office/drawing/2014/main" id="{98B5D939-CBAC-3329-23D9-6F04924420FF}"/>
              </a:ext>
            </a:extLst>
          </p:cNvPr>
          <p:cNvCxnSpPr>
            <a:cxnSpLocks/>
          </p:cNvCxnSpPr>
          <p:nvPr/>
        </p:nvCxnSpPr>
        <p:spPr>
          <a:xfrm flipH="1">
            <a:off x="7439665" y="2852835"/>
            <a:ext cx="4318580" cy="0"/>
          </a:xfrm>
          <a:prstGeom prst="line">
            <a:avLst/>
          </a:prstGeom>
          <a:ln w="12700">
            <a:gradFill>
              <a:gsLst>
                <a:gs pos="0">
                  <a:schemeClr val="bg1">
                    <a:lumMod val="85000"/>
                    <a:alpha val="0"/>
                  </a:schemeClr>
                </a:gs>
                <a:gs pos="50000">
                  <a:srgbClr val="D9D9D9"/>
                </a:gs>
                <a:gs pos="98000">
                  <a:schemeClr val="bg1">
                    <a:lumMod val="85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D0A29B7-7A66-46BA-0DAE-26546994D73A}"/>
              </a:ext>
            </a:extLst>
          </p:cNvPr>
          <p:cNvCxnSpPr>
            <a:cxnSpLocks/>
          </p:cNvCxnSpPr>
          <p:nvPr/>
        </p:nvCxnSpPr>
        <p:spPr>
          <a:xfrm flipH="1">
            <a:off x="7439665" y="4795935"/>
            <a:ext cx="4318580" cy="0"/>
          </a:xfrm>
          <a:prstGeom prst="line">
            <a:avLst/>
          </a:prstGeom>
          <a:ln w="12700">
            <a:gradFill>
              <a:gsLst>
                <a:gs pos="0">
                  <a:schemeClr val="bg1">
                    <a:lumMod val="85000"/>
                    <a:alpha val="0"/>
                  </a:schemeClr>
                </a:gs>
                <a:gs pos="50000">
                  <a:srgbClr val="D9D9D9"/>
                </a:gs>
                <a:gs pos="98000">
                  <a:schemeClr val="bg1">
                    <a:lumMod val="85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59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
                                            <p:txEl>
                                              <p:pRg st="0" end="0"/>
                                            </p:txEl>
                                          </p:spTgt>
                                        </p:tgtEl>
                                        <p:attrNameLst>
                                          <p:attrName>style.visibility</p:attrName>
                                        </p:attrNameLst>
                                      </p:cBhvr>
                                      <p:to>
                                        <p:strVal val="visible"/>
                                      </p:to>
                                    </p:set>
                                    <p:animEffect transition="in" filter="fade">
                                      <p:cBhvr>
                                        <p:cTn id="10" dur="500"/>
                                        <p:tgtEl>
                                          <p:spTgt spid="15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
                                            <p:txEl>
                                              <p:pRg st="1" end="1"/>
                                            </p:txEl>
                                          </p:spTgt>
                                        </p:tgtEl>
                                        <p:attrNameLst>
                                          <p:attrName>style.visibility</p:attrName>
                                        </p:attrNameLst>
                                      </p:cBhvr>
                                      <p:to>
                                        <p:strVal val="visible"/>
                                      </p:to>
                                    </p:set>
                                    <p:animEffect transition="in" filter="fade">
                                      <p:cBhvr>
                                        <p:cTn id="13" dur="500"/>
                                        <p:tgtEl>
                                          <p:spTgt spid="15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
                                            <p:txEl>
                                              <p:pRg st="2" end="2"/>
                                            </p:txEl>
                                          </p:spTgt>
                                        </p:tgtEl>
                                        <p:attrNameLst>
                                          <p:attrName>style.visibility</p:attrName>
                                        </p:attrNameLst>
                                      </p:cBhvr>
                                      <p:to>
                                        <p:strVal val="visible"/>
                                      </p:to>
                                    </p:set>
                                    <p:animEffect transition="in" filter="fade">
                                      <p:cBhvr>
                                        <p:cTn id="16" dur="500"/>
                                        <p:tgtEl>
                                          <p:spTgt spid="15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
                                            <p:txEl>
                                              <p:pRg st="3" end="3"/>
                                            </p:txEl>
                                          </p:spTgt>
                                        </p:tgtEl>
                                        <p:attrNameLst>
                                          <p:attrName>style.visibility</p:attrName>
                                        </p:attrNameLst>
                                      </p:cBhvr>
                                      <p:to>
                                        <p:strVal val="visible"/>
                                      </p:to>
                                    </p:set>
                                    <p:animEffect transition="in" filter="fade">
                                      <p:cBhvr>
                                        <p:cTn id="19" dur="500"/>
                                        <p:tgtEl>
                                          <p:spTgt spid="156">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6">
                                            <p:txEl>
                                              <p:pRg st="6" end="6"/>
                                            </p:txEl>
                                          </p:spTgt>
                                        </p:tgtEl>
                                        <p:attrNameLst>
                                          <p:attrName>style.visibility</p:attrName>
                                        </p:attrNameLst>
                                      </p:cBhvr>
                                      <p:to>
                                        <p:strVal val="visible"/>
                                      </p:to>
                                    </p:set>
                                    <p:animEffect transition="in" filter="fade">
                                      <p:cBhvr>
                                        <p:cTn id="24" dur="500"/>
                                        <p:tgtEl>
                                          <p:spTgt spid="156">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6">
                                            <p:txEl>
                                              <p:pRg st="7" end="7"/>
                                            </p:txEl>
                                          </p:spTgt>
                                        </p:tgtEl>
                                        <p:attrNameLst>
                                          <p:attrName>style.visibility</p:attrName>
                                        </p:attrNameLst>
                                      </p:cBhvr>
                                      <p:to>
                                        <p:strVal val="visible"/>
                                      </p:to>
                                    </p:set>
                                    <p:animEffect transition="in" filter="fade">
                                      <p:cBhvr>
                                        <p:cTn id="27" dur="500"/>
                                        <p:tgtEl>
                                          <p:spTgt spid="156">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57"/>
                                        </p:tgtEl>
                                        <p:attrNameLst>
                                          <p:attrName>style.visibility</p:attrName>
                                        </p:attrNameLst>
                                      </p:cBhvr>
                                      <p:to>
                                        <p:strVal val="visible"/>
                                      </p:to>
                                    </p:set>
                                    <p:animEffect transition="in" filter="fade">
                                      <p:cBhvr>
                                        <p:cTn id="30" dur="500"/>
                                        <p:tgtEl>
                                          <p:spTgt spid="15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6">
                                            <p:txEl>
                                              <p:pRg st="10" end="10"/>
                                            </p:txEl>
                                          </p:spTgt>
                                        </p:tgtEl>
                                        <p:attrNameLst>
                                          <p:attrName>style.visibility</p:attrName>
                                        </p:attrNameLst>
                                      </p:cBhvr>
                                      <p:to>
                                        <p:strVal val="visible"/>
                                      </p:to>
                                    </p:set>
                                    <p:animEffect transition="in" filter="fade">
                                      <p:cBhvr>
                                        <p:cTn id="35" dur="500"/>
                                        <p:tgtEl>
                                          <p:spTgt spid="156">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58"/>
                                        </p:tgtEl>
                                        <p:attrNameLst>
                                          <p:attrName>style.visibility</p:attrName>
                                        </p:attrNameLst>
                                      </p:cBhvr>
                                      <p:to>
                                        <p:strVal val="visible"/>
                                      </p:to>
                                    </p:set>
                                    <p:animEffect transition="in" filter="fade">
                                      <p:cBhvr>
                                        <p:cTn id="38" dur="5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6" grpId="0" uiExpand="1" build="p"/>
    </p:bldLst>
  </p:timing>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C22E8D0B-400F-C635-788E-59247BC9535F}"/>
              </a:ext>
            </a:extLst>
          </p:cNvPr>
          <p:cNvSpPr>
            <a:spLocks noGrp="1"/>
          </p:cNvSpPr>
          <p:nvPr>
            <p:ph type="ctrTitle"/>
          </p:nvPr>
        </p:nvSpPr>
        <p:spPr/>
        <p:txBody>
          <a:bodyPr>
            <a:normAutofit fontScale="90000"/>
          </a:bodyPr>
          <a:lstStyle/>
          <a:p>
            <a:r>
              <a:rPr lang="en-US"/>
              <a:t>Recruitment Coordinator</a:t>
            </a:r>
            <a:br>
              <a:rPr lang="en-US"/>
            </a:br>
            <a:r>
              <a:rPr lang="en-US" sz="2000">
                <a:solidFill>
                  <a:schemeClr val="accent3"/>
                </a:solidFill>
              </a:rPr>
              <a:t>Recruitment Coordinator</a:t>
            </a:r>
            <a:br>
              <a:rPr lang="en-US"/>
            </a:br>
            <a:endParaRPr lang="en-US"/>
          </a:p>
        </p:txBody>
      </p:sp>
      <p:pic>
        <p:nvPicPr>
          <p:cNvPr id="5" name="Picture Placeholder 4" descr="A person standing in front of a group of people&#10;&#10;Description automatically generated">
            <a:extLst>
              <a:ext uri="{FF2B5EF4-FFF2-40B4-BE49-F238E27FC236}">
                <a16:creationId xmlns:a16="http://schemas.microsoft.com/office/drawing/2014/main" id="{FAB6BDAD-ECF9-BE2B-58DD-EAFB3A5BC105}"/>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t="8671" b="8671"/>
          <a:stretch/>
        </p:blipFill>
        <p:spPr/>
      </p:pic>
      <p:grpSp>
        <p:nvGrpSpPr>
          <p:cNvPr id="29" name="Group 28">
            <a:extLst>
              <a:ext uri="{FF2B5EF4-FFF2-40B4-BE49-F238E27FC236}">
                <a16:creationId xmlns:a16="http://schemas.microsoft.com/office/drawing/2014/main" id="{3910DF50-AB61-C3AD-2712-C0C91A0DC53B}"/>
              </a:ext>
            </a:extLst>
          </p:cNvPr>
          <p:cNvGrpSpPr/>
          <p:nvPr/>
        </p:nvGrpSpPr>
        <p:grpSpPr>
          <a:xfrm rot="5400000">
            <a:off x="4032879" y="-3168036"/>
            <a:ext cx="914118" cy="8952523"/>
            <a:chOff x="5281817" y="2825052"/>
            <a:chExt cx="914818" cy="3674103"/>
          </a:xfrm>
        </p:grpSpPr>
        <p:sp>
          <p:nvSpPr>
            <p:cNvPr id="30" name="Oval 29">
              <a:extLst>
                <a:ext uri="{FF2B5EF4-FFF2-40B4-BE49-F238E27FC236}">
                  <a16:creationId xmlns:a16="http://schemas.microsoft.com/office/drawing/2014/main" id="{14514F30-60E2-35BD-5DF1-98F7127AF6EA}"/>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A28D97A-CF0F-FBD0-71A0-7A48972A7DC8}"/>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
            <a:extLst>
              <a:ext uri="{FF2B5EF4-FFF2-40B4-BE49-F238E27FC236}">
                <a16:creationId xmlns:a16="http://schemas.microsoft.com/office/drawing/2014/main" id="{CEB029CD-36F7-C89A-2A61-AB458DD04E40}"/>
              </a:ext>
            </a:extLst>
          </p:cNvPr>
          <p:cNvSpPr txBox="1">
            <a:spLocks/>
          </p:cNvSpPr>
          <p:nvPr/>
        </p:nvSpPr>
        <p:spPr>
          <a:xfrm>
            <a:off x="433388" y="1157988"/>
            <a:ext cx="7707312" cy="675482"/>
          </a:xfrm>
          <a:prstGeom prst="rect">
            <a:avLst/>
          </a:prstGeom>
        </p:spPr>
        <p:txBody>
          <a:bodyPr lIns="0" rIns="0"/>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a:t>Objective:</a:t>
            </a:r>
            <a:r>
              <a:rPr lang="en-US" sz="1500">
                <a:solidFill>
                  <a:schemeClr val="tx1"/>
                </a:solidFill>
              </a:rPr>
              <a:t> </a:t>
            </a:r>
            <a:r>
              <a:rPr lang="en-US" sz="1500" b="0">
                <a:solidFill>
                  <a:schemeClr val="tx1"/>
                </a:solidFill>
              </a:rPr>
              <a:t>Support GDC SL’s in their recruitment needs and be the link between them and the recruiting entities. </a:t>
            </a:r>
          </a:p>
        </p:txBody>
      </p:sp>
      <p:sp>
        <p:nvSpPr>
          <p:cNvPr id="24" name="Text Placeholder 2">
            <a:extLst>
              <a:ext uri="{FF2B5EF4-FFF2-40B4-BE49-F238E27FC236}">
                <a16:creationId xmlns:a16="http://schemas.microsoft.com/office/drawing/2014/main" id="{9FB8B21C-DA56-596D-7A31-DB6FD85FD52A}"/>
              </a:ext>
            </a:extLst>
          </p:cNvPr>
          <p:cNvSpPr txBox="1">
            <a:spLocks/>
          </p:cNvSpPr>
          <p:nvPr/>
        </p:nvSpPr>
        <p:spPr>
          <a:xfrm>
            <a:off x="914400" y="2008249"/>
            <a:ext cx="7899400" cy="4032344"/>
          </a:xfrm>
          <a:prstGeom prst="rect">
            <a:avLst/>
          </a:prstGeom>
        </p:spPr>
        <p:txBody>
          <a:bodyPr lIns="0" rIns="0"/>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1500">
                <a:solidFill>
                  <a:schemeClr val="tx1"/>
                </a:solidFill>
              </a:rPr>
              <a:t>Identify and logs recruitment requests upon SL’s approval</a:t>
            </a:r>
          </a:p>
          <a:p>
            <a:pPr marL="182880" lvl="2" indent="-182880">
              <a:lnSpc>
                <a:spcPct val="100000"/>
              </a:lnSpc>
              <a:spcAft>
                <a:spcPts val="0"/>
              </a:spcAft>
              <a:buClr>
                <a:schemeClr val="tx2"/>
              </a:buClr>
            </a:pPr>
            <a:r>
              <a:rPr lang="en-US" sz="1500"/>
              <a:t>(Short) recurring meetings with the GDC SL’s </a:t>
            </a:r>
          </a:p>
          <a:p>
            <a:pPr marL="182880" lvl="2" indent="-182880">
              <a:lnSpc>
                <a:spcPct val="100000"/>
              </a:lnSpc>
              <a:spcAft>
                <a:spcPts val="1600"/>
              </a:spcAft>
              <a:buClr>
                <a:schemeClr val="tx2"/>
              </a:buClr>
            </a:pPr>
            <a:r>
              <a:rPr lang="en-US" sz="1500"/>
              <a:t>Picks up high </a:t>
            </a:r>
            <a:r>
              <a:rPr lang="en-US" sz="1500" err="1"/>
              <a:t>prio</a:t>
            </a:r>
            <a:r>
              <a:rPr lang="en-US" sz="1500"/>
              <a:t> (</a:t>
            </a:r>
            <a:r>
              <a:rPr lang="en-US" sz="1500" err="1"/>
              <a:t>adhoc</a:t>
            </a:r>
            <a:r>
              <a:rPr lang="en-US" sz="1500"/>
              <a:t>) recruitment requests and coordination</a:t>
            </a:r>
          </a:p>
          <a:p>
            <a:pPr marL="0" lvl="1" indent="0">
              <a:lnSpc>
                <a:spcPct val="100000"/>
              </a:lnSpc>
              <a:spcAft>
                <a:spcPts val="1600"/>
              </a:spcAft>
              <a:buNone/>
            </a:pPr>
            <a:r>
              <a:rPr lang="en-US" sz="1500" b="1"/>
              <a:t>Proactively build up recruitment pipe in line with solution’s ambitions (+ with GDC SL’s approval)</a:t>
            </a:r>
          </a:p>
          <a:p>
            <a:pPr>
              <a:lnSpc>
                <a:spcPct val="100000"/>
              </a:lnSpc>
              <a:spcAft>
                <a:spcPts val="1600"/>
              </a:spcAft>
            </a:pPr>
            <a:r>
              <a:rPr lang="en-US" sz="1500">
                <a:solidFill>
                  <a:schemeClr val="tx1"/>
                </a:solidFill>
              </a:rPr>
              <a:t>Follows up and has the latest status on the GDC hiring process in the hosting entities.</a:t>
            </a:r>
          </a:p>
          <a:p>
            <a:pPr>
              <a:lnSpc>
                <a:spcPct val="100000"/>
              </a:lnSpc>
              <a:spcAft>
                <a:spcPts val="0"/>
              </a:spcAft>
            </a:pPr>
            <a:r>
              <a:rPr lang="en-US" sz="1500">
                <a:solidFill>
                  <a:schemeClr val="tx1"/>
                </a:solidFill>
              </a:rPr>
              <a:t>Reporting</a:t>
            </a:r>
          </a:p>
          <a:p>
            <a:pPr marL="182880" lvl="2" indent="-182880">
              <a:lnSpc>
                <a:spcPct val="100000"/>
              </a:lnSpc>
              <a:spcAft>
                <a:spcPts val="0"/>
              </a:spcAft>
              <a:buClr>
                <a:schemeClr val="tx2"/>
              </a:buClr>
            </a:pPr>
            <a:r>
              <a:rPr lang="en-US" sz="1500"/>
              <a:t>Guarantees up to date results</a:t>
            </a:r>
          </a:p>
          <a:p>
            <a:pPr marL="182880" lvl="2" indent="-182880">
              <a:lnSpc>
                <a:spcPct val="100000"/>
              </a:lnSpc>
              <a:spcAft>
                <a:spcPts val="1600"/>
              </a:spcAft>
              <a:buClr>
                <a:schemeClr val="tx2"/>
              </a:buClr>
            </a:pPr>
            <a:r>
              <a:rPr lang="en-US" sz="1500"/>
              <a:t>Improves and expands existing reports</a:t>
            </a:r>
          </a:p>
          <a:p>
            <a:pPr marL="0" lvl="1" indent="0">
              <a:lnSpc>
                <a:spcPct val="100000"/>
              </a:lnSpc>
              <a:spcAft>
                <a:spcPts val="0"/>
              </a:spcAft>
              <a:buNone/>
            </a:pPr>
            <a:r>
              <a:rPr lang="en-US" sz="1500" b="1"/>
              <a:t>Tooling</a:t>
            </a:r>
          </a:p>
          <a:p>
            <a:pPr marL="182880" lvl="2" indent="-182880">
              <a:lnSpc>
                <a:spcPct val="100000"/>
              </a:lnSpc>
              <a:spcAft>
                <a:spcPts val="0"/>
              </a:spcAft>
              <a:buClr>
                <a:schemeClr val="tx2"/>
              </a:buClr>
            </a:pPr>
            <a:r>
              <a:rPr lang="en-US" sz="1500"/>
              <a:t>Now: Key User of GDC Recruitment </a:t>
            </a:r>
            <a:r>
              <a:rPr lang="en-US" sz="1500" err="1"/>
              <a:t>devops</a:t>
            </a:r>
            <a:r>
              <a:rPr lang="en-US" sz="1500"/>
              <a:t> + read-only access to all local GDC recruitment tools</a:t>
            </a:r>
          </a:p>
          <a:p>
            <a:pPr marL="182880" lvl="2" indent="-182880">
              <a:lnSpc>
                <a:spcPct val="100000"/>
              </a:lnSpc>
              <a:spcAft>
                <a:spcPts val="0"/>
              </a:spcAft>
              <a:buClr>
                <a:schemeClr val="tx2"/>
              </a:buClr>
            </a:pPr>
            <a:r>
              <a:rPr lang="en-US" sz="1500"/>
              <a:t>To be: Orchestrate global migration (both hosting &amp; selling) towards SF Recruitment + become the DI KU</a:t>
            </a:r>
          </a:p>
        </p:txBody>
      </p:sp>
      <p:grpSp>
        <p:nvGrpSpPr>
          <p:cNvPr id="26" name="Group 25">
            <a:extLst>
              <a:ext uri="{FF2B5EF4-FFF2-40B4-BE49-F238E27FC236}">
                <a16:creationId xmlns:a16="http://schemas.microsoft.com/office/drawing/2014/main" id="{720BD5EE-D8DF-8B16-D9DB-D227D735D008}"/>
              </a:ext>
            </a:extLst>
          </p:cNvPr>
          <p:cNvGrpSpPr/>
          <p:nvPr/>
        </p:nvGrpSpPr>
        <p:grpSpPr>
          <a:xfrm>
            <a:off x="433388" y="2071745"/>
            <a:ext cx="341255" cy="341255"/>
            <a:chOff x="9376522" y="3738088"/>
            <a:chExt cx="381304" cy="381304"/>
          </a:xfrm>
        </p:grpSpPr>
        <p:sp>
          <p:nvSpPr>
            <p:cNvPr id="27" name="Oval 26">
              <a:extLst>
                <a:ext uri="{FF2B5EF4-FFF2-40B4-BE49-F238E27FC236}">
                  <a16:creationId xmlns:a16="http://schemas.microsoft.com/office/drawing/2014/main" id="{5050A5DD-0064-6ECA-2AFC-623B39C45D8A}"/>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C8432F43-9052-7F43-D41C-F00A9E7F5E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32" name="Group 31">
            <a:extLst>
              <a:ext uri="{FF2B5EF4-FFF2-40B4-BE49-F238E27FC236}">
                <a16:creationId xmlns:a16="http://schemas.microsoft.com/office/drawing/2014/main" id="{D7DF87C6-C902-C7D0-146A-FC90862B4C21}"/>
              </a:ext>
            </a:extLst>
          </p:cNvPr>
          <p:cNvGrpSpPr/>
          <p:nvPr/>
        </p:nvGrpSpPr>
        <p:grpSpPr>
          <a:xfrm>
            <a:off x="433388" y="2973445"/>
            <a:ext cx="341255" cy="341255"/>
            <a:chOff x="9376522" y="3738088"/>
            <a:chExt cx="381304" cy="381304"/>
          </a:xfrm>
        </p:grpSpPr>
        <p:sp>
          <p:nvSpPr>
            <p:cNvPr id="33" name="Oval 32">
              <a:extLst>
                <a:ext uri="{FF2B5EF4-FFF2-40B4-BE49-F238E27FC236}">
                  <a16:creationId xmlns:a16="http://schemas.microsoft.com/office/drawing/2014/main" id="{37A6643F-8361-9FC1-8C6B-2011DBE4F809}"/>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98FA0AE0-F356-1645-55DD-7A0DFFF3D6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35" name="Group 34">
            <a:extLst>
              <a:ext uri="{FF2B5EF4-FFF2-40B4-BE49-F238E27FC236}">
                <a16:creationId xmlns:a16="http://schemas.microsoft.com/office/drawing/2014/main" id="{4309BCF7-FD98-A47D-DCD5-28FD7FCFFE63}"/>
              </a:ext>
            </a:extLst>
          </p:cNvPr>
          <p:cNvGrpSpPr/>
          <p:nvPr/>
        </p:nvGrpSpPr>
        <p:grpSpPr>
          <a:xfrm>
            <a:off x="433388" y="3570345"/>
            <a:ext cx="341255" cy="341255"/>
            <a:chOff x="9376522" y="3738088"/>
            <a:chExt cx="381304" cy="381304"/>
          </a:xfrm>
        </p:grpSpPr>
        <p:sp>
          <p:nvSpPr>
            <p:cNvPr id="36" name="Oval 35">
              <a:extLst>
                <a:ext uri="{FF2B5EF4-FFF2-40B4-BE49-F238E27FC236}">
                  <a16:creationId xmlns:a16="http://schemas.microsoft.com/office/drawing/2014/main" id="{F504CC2F-7749-C6AB-6ECB-D4AA68662C66}"/>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BE4B9598-173D-F080-D57B-584D19C89F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38" name="Group 37">
            <a:extLst>
              <a:ext uri="{FF2B5EF4-FFF2-40B4-BE49-F238E27FC236}">
                <a16:creationId xmlns:a16="http://schemas.microsoft.com/office/drawing/2014/main" id="{5AEFABC5-6C96-1BFF-3F0F-FBB959D5B410}"/>
              </a:ext>
            </a:extLst>
          </p:cNvPr>
          <p:cNvGrpSpPr/>
          <p:nvPr/>
        </p:nvGrpSpPr>
        <p:grpSpPr>
          <a:xfrm>
            <a:off x="433388" y="4065645"/>
            <a:ext cx="341255" cy="341255"/>
            <a:chOff x="9376522" y="3738088"/>
            <a:chExt cx="381304" cy="381304"/>
          </a:xfrm>
        </p:grpSpPr>
        <p:sp>
          <p:nvSpPr>
            <p:cNvPr id="39" name="Oval 38">
              <a:extLst>
                <a:ext uri="{FF2B5EF4-FFF2-40B4-BE49-F238E27FC236}">
                  <a16:creationId xmlns:a16="http://schemas.microsoft.com/office/drawing/2014/main" id="{A4EE05A5-667A-7A2A-BE6F-2CE05AEBB787}"/>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1CF0391F-B0B0-61A2-92DD-41CACE707A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41" name="Group 40">
            <a:extLst>
              <a:ext uri="{FF2B5EF4-FFF2-40B4-BE49-F238E27FC236}">
                <a16:creationId xmlns:a16="http://schemas.microsoft.com/office/drawing/2014/main" id="{7835F667-7499-132C-2311-4EFBE8302CCB}"/>
              </a:ext>
            </a:extLst>
          </p:cNvPr>
          <p:cNvGrpSpPr/>
          <p:nvPr/>
        </p:nvGrpSpPr>
        <p:grpSpPr>
          <a:xfrm>
            <a:off x="433388" y="4954645"/>
            <a:ext cx="341255" cy="341255"/>
            <a:chOff x="9376522" y="3738088"/>
            <a:chExt cx="381304" cy="381304"/>
          </a:xfrm>
        </p:grpSpPr>
        <p:sp>
          <p:nvSpPr>
            <p:cNvPr id="42" name="Oval 41">
              <a:extLst>
                <a:ext uri="{FF2B5EF4-FFF2-40B4-BE49-F238E27FC236}">
                  <a16:creationId xmlns:a16="http://schemas.microsoft.com/office/drawing/2014/main" id="{1FA7D6D5-DDE9-90B4-FDD3-21EBE533DAB1}"/>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0D2A8128-0C29-147E-5E14-38DBCD01E2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46" name="Graphic 17">
            <a:extLst>
              <a:ext uri="{FF2B5EF4-FFF2-40B4-BE49-F238E27FC236}">
                <a16:creationId xmlns:a16="http://schemas.microsoft.com/office/drawing/2014/main" id="{BCE9B023-A9F1-BAA4-37A8-D99E073ED18C}"/>
              </a:ext>
            </a:extLst>
          </p:cNvPr>
          <p:cNvGrpSpPr/>
          <p:nvPr/>
        </p:nvGrpSpPr>
        <p:grpSpPr>
          <a:xfrm>
            <a:off x="11631758" y="6265489"/>
            <a:ext cx="239815" cy="356979"/>
            <a:chOff x="11607408" y="6132443"/>
            <a:chExt cx="290229" cy="432023"/>
          </a:xfrm>
        </p:grpSpPr>
        <p:sp>
          <p:nvSpPr>
            <p:cNvPr id="47" name="Freeform 46">
              <a:extLst>
                <a:ext uri="{FF2B5EF4-FFF2-40B4-BE49-F238E27FC236}">
                  <a16:creationId xmlns:a16="http://schemas.microsoft.com/office/drawing/2014/main" id="{13315D89-E2E1-C4D5-2287-7FDB0855C74B}"/>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C14085F6-2377-0D58-33CB-431036F4FF36}"/>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290806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fade">
                                      <p:cBhvr>
                                        <p:cTn id="14" dur="500"/>
                                        <p:tgtEl>
                                          <p:spTgt spid="24">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fade">
                                      <p:cBhvr>
                                        <p:cTn id="17" dur="500"/>
                                        <p:tgtEl>
                                          <p:spTgt spid="24">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
                                            <p:txEl>
                                              <p:pRg st="2" end="2"/>
                                            </p:txEl>
                                          </p:spTgt>
                                        </p:tgtEl>
                                        <p:attrNameLst>
                                          <p:attrName>style.visibility</p:attrName>
                                        </p:attrNameLst>
                                      </p:cBhvr>
                                      <p:to>
                                        <p:strVal val="visible"/>
                                      </p:to>
                                    </p:set>
                                    <p:animEffect transition="in" filter="fade">
                                      <p:cBhvr>
                                        <p:cTn id="20" dur="500"/>
                                        <p:tgtEl>
                                          <p:spTgt spid="2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fade">
                                      <p:cBhvr>
                                        <p:cTn id="28" dur="500"/>
                                        <p:tgtEl>
                                          <p:spTgt spid="24">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xEl>
                                              <p:pRg st="4" end="4"/>
                                            </p:txEl>
                                          </p:spTgt>
                                        </p:tgtEl>
                                        <p:attrNameLst>
                                          <p:attrName>style.visibility</p:attrName>
                                        </p:attrNameLst>
                                      </p:cBhvr>
                                      <p:to>
                                        <p:strVal val="visible"/>
                                      </p:to>
                                    </p:set>
                                    <p:animEffect transition="in" filter="fade">
                                      <p:cBhvr>
                                        <p:cTn id="36" dur="500"/>
                                        <p:tgtEl>
                                          <p:spTgt spid="24">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4">
                                            <p:txEl>
                                              <p:pRg st="5" end="5"/>
                                            </p:txEl>
                                          </p:spTgt>
                                        </p:tgtEl>
                                        <p:attrNameLst>
                                          <p:attrName>style.visibility</p:attrName>
                                        </p:attrNameLst>
                                      </p:cBhvr>
                                      <p:to>
                                        <p:strVal val="visible"/>
                                      </p:to>
                                    </p:set>
                                    <p:animEffect transition="in" filter="fade">
                                      <p:cBhvr>
                                        <p:cTn id="44" dur="500"/>
                                        <p:tgtEl>
                                          <p:spTgt spid="24">
                                            <p:txEl>
                                              <p:pRg st="5" end="5"/>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xEl>
                                              <p:pRg st="6" end="6"/>
                                            </p:txEl>
                                          </p:spTgt>
                                        </p:tgtEl>
                                        <p:attrNameLst>
                                          <p:attrName>style.visibility</p:attrName>
                                        </p:attrNameLst>
                                      </p:cBhvr>
                                      <p:to>
                                        <p:strVal val="visible"/>
                                      </p:to>
                                    </p:set>
                                    <p:animEffect transition="in" filter="fade">
                                      <p:cBhvr>
                                        <p:cTn id="47" dur="500"/>
                                        <p:tgtEl>
                                          <p:spTgt spid="24">
                                            <p:txEl>
                                              <p:pRg st="6" end="6"/>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xEl>
                                              <p:pRg st="7" end="7"/>
                                            </p:txEl>
                                          </p:spTgt>
                                        </p:tgtEl>
                                        <p:attrNameLst>
                                          <p:attrName>style.visibility</p:attrName>
                                        </p:attrNameLst>
                                      </p:cBhvr>
                                      <p:to>
                                        <p:strVal val="visible"/>
                                      </p:to>
                                    </p:set>
                                    <p:animEffect transition="in" filter="fade">
                                      <p:cBhvr>
                                        <p:cTn id="50" dur="500"/>
                                        <p:tgtEl>
                                          <p:spTgt spid="24">
                                            <p:txEl>
                                              <p:pRg st="7" end="7"/>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fade">
                                      <p:cBhvr>
                                        <p:cTn id="58" dur="500"/>
                                        <p:tgtEl>
                                          <p:spTgt spid="24">
                                            <p:txEl>
                                              <p:pRg st="8" end="8"/>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xEl>
                                              <p:pRg st="9" end="9"/>
                                            </p:txEl>
                                          </p:spTgt>
                                        </p:tgtEl>
                                        <p:attrNameLst>
                                          <p:attrName>style.visibility</p:attrName>
                                        </p:attrNameLst>
                                      </p:cBhvr>
                                      <p:to>
                                        <p:strVal val="visible"/>
                                      </p:to>
                                    </p:set>
                                    <p:animEffect transition="in" filter="fade">
                                      <p:cBhvr>
                                        <p:cTn id="61" dur="500"/>
                                        <p:tgtEl>
                                          <p:spTgt spid="24">
                                            <p:txEl>
                                              <p:pRg st="9" end="9"/>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4">
                                            <p:txEl>
                                              <p:pRg st="10" end="10"/>
                                            </p:txEl>
                                          </p:spTgt>
                                        </p:tgtEl>
                                        <p:attrNameLst>
                                          <p:attrName>style.visibility</p:attrName>
                                        </p:attrNameLst>
                                      </p:cBhvr>
                                      <p:to>
                                        <p:strVal val="visible"/>
                                      </p:to>
                                    </p:set>
                                    <p:animEffect transition="in" filter="fade">
                                      <p:cBhvr>
                                        <p:cTn id="64" dur="500"/>
                                        <p:tgtEl>
                                          <p:spTgt spid="24">
                                            <p:txEl>
                                              <p:pRg st="10" end="10"/>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6388D-CAB0-A6C9-C90F-585601DE3D96}"/>
            </a:ext>
          </a:extLst>
        </p:cNvPr>
        <p:cNvGrpSpPr/>
        <p:nvPr/>
      </p:nvGrpSpPr>
      <p:grpSpPr>
        <a:xfrm>
          <a:off x="0" y="0"/>
          <a:ext cx="0" cy="0"/>
          <a:chOff x="0" y="0"/>
          <a:chExt cx="0" cy="0"/>
        </a:xfrm>
      </p:grpSpPr>
      <p:sp>
        <p:nvSpPr>
          <p:cNvPr id="22" name="Title 1">
            <a:extLst>
              <a:ext uri="{FF2B5EF4-FFF2-40B4-BE49-F238E27FC236}">
                <a16:creationId xmlns:a16="http://schemas.microsoft.com/office/drawing/2014/main" id="{39B86193-4AC5-9F35-E644-82C8938C03CE}"/>
              </a:ext>
            </a:extLst>
          </p:cNvPr>
          <p:cNvSpPr>
            <a:spLocks noGrp="1"/>
          </p:cNvSpPr>
          <p:nvPr>
            <p:ph type="ctrTitle"/>
          </p:nvPr>
        </p:nvSpPr>
        <p:spPr/>
        <p:txBody>
          <a:bodyPr>
            <a:normAutofit fontScale="90000"/>
          </a:bodyPr>
          <a:lstStyle/>
          <a:p>
            <a:r>
              <a:rPr lang="en-US"/>
              <a:t>Recruitment Coordinator</a:t>
            </a:r>
            <a:br>
              <a:rPr lang="en-US"/>
            </a:br>
            <a:r>
              <a:rPr lang="en-US" sz="2000">
                <a:solidFill>
                  <a:schemeClr val="accent3"/>
                </a:solidFill>
              </a:rPr>
              <a:t>Operational Excellence</a:t>
            </a:r>
            <a:br>
              <a:rPr lang="en-US"/>
            </a:br>
            <a:endParaRPr lang="en-US"/>
          </a:p>
        </p:txBody>
      </p:sp>
      <p:pic>
        <p:nvPicPr>
          <p:cNvPr id="5" name="Picture Placeholder 4">
            <a:extLst>
              <a:ext uri="{FF2B5EF4-FFF2-40B4-BE49-F238E27FC236}">
                <a16:creationId xmlns:a16="http://schemas.microsoft.com/office/drawing/2014/main" id="{30D31B51-24CF-E66B-1385-4D37DAD9BBF5}"/>
              </a:ext>
            </a:extLst>
          </p:cNvPr>
          <p:cNvPicPr>
            <a:picLocks noGrp="1" noChangeAspect="1"/>
          </p:cNvPicPr>
          <p:nvPr>
            <p:ph type="pic" sz="quarter" idx="14"/>
          </p:nvPr>
        </p:nvPicPr>
        <p:blipFill>
          <a:blip r:embed="rId2"/>
          <a:srcRect l="1135" r="1135"/>
          <a:stretch/>
        </p:blipFill>
        <p:spPr/>
      </p:pic>
      <p:grpSp>
        <p:nvGrpSpPr>
          <p:cNvPr id="29" name="Group 28">
            <a:extLst>
              <a:ext uri="{FF2B5EF4-FFF2-40B4-BE49-F238E27FC236}">
                <a16:creationId xmlns:a16="http://schemas.microsoft.com/office/drawing/2014/main" id="{BA709600-7BAC-5750-8269-276D0B842864}"/>
              </a:ext>
            </a:extLst>
          </p:cNvPr>
          <p:cNvGrpSpPr/>
          <p:nvPr/>
        </p:nvGrpSpPr>
        <p:grpSpPr>
          <a:xfrm rot="5400000">
            <a:off x="4019203" y="-2773630"/>
            <a:ext cx="914118" cy="8952523"/>
            <a:chOff x="5281817" y="2825052"/>
            <a:chExt cx="914818" cy="3674103"/>
          </a:xfrm>
        </p:grpSpPr>
        <p:sp>
          <p:nvSpPr>
            <p:cNvPr id="30" name="Oval 29">
              <a:extLst>
                <a:ext uri="{FF2B5EF4-FFF2-40B4-BE49-F238E27FC236}">
                  <a16:creationId xmlns:a16="http://schemas.microsoft.com/office/drawing/2014/main" id="{F87DBD8D-6FDF-08F7-CBBC-DFB579305857}"/>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A792D6-F71A-23B5-A4BF-B72CE236AA17}"/>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 Placeholder 2">
            <a:extLst>
              <a:ext uri="{FF2B5EF4-FFF2-40B4-BE49-F238E27FC236}">
                <a16:creationId xmlns:a16="http://schemas.microsoft.com/office/drawing/2014/main" id="{BAFA8E4A-C87F-ADBB-83D5-2770E8610B55}"/>
              </a:ext>
            </a:extLst>
          </p:cNvPr>
          <p:cNvSpPr txBox="1">
            <a:spLocks/>
          </p:cNvSpPr>
          <p:nvPr/>
        </p:nvSpPr>
        <p:spPr>
          <a:xfrm>
            <a:off x="433388" y="1201368"/>
            <a:ext cx="7707312" cy="675482"/>
          </a:xfrm>
          <a:prstGeom prst="rect">
            <a:avLst/>
          </a:prstGeom>
        </p:spPr>
        <p:txBody>
          <a:bodyPr lIns="0" rIns="0"/>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500"/>
              <a:t>Objective:</a:t>
            </a:r>
            <a:r>
              <a:rPr lang="en-US" sz="1500">
                <a:solidFill>
                  <a:schemeClr val="tx1"/>
                </a:solidFill>
              </a:rPr>
              <a:t> </a:t>
            </a:r>
            <a:r>
              <a:rPr lang="en-US" sz="1500" b="0">
                <a:solidFill>
                  <a:schemeClr val="tx1"/>
                </a:solidFill>
              </a:rPr>
              <a:t> creating operational excellence for our GDC population. This role will focus on improving the quality of our people’s delivery, and will work closely with the HR team and GDC leadership to achieve this goal.</a:t>
            </a:r>
          </a:p>
        </p:txBody>
      </p:sp>
      <p:sp>
        <p:nvSpPr>
          <p:cNvPr id="24" name="Text Placeholder 2">
            <a:extLst>
              <a:ext uri="{FF2B5EF4-FFF2-40B4-BE49-F238E27FC236}">
                <a16:creationId xmlns:a16="http://schemas.microsoft.com/office/drawing/2014/main" id="{0C630623-D5FE-AF4C-6407-F7B5CC67EB36}"/>
              </a:ext>
            </a:extLst>
          </p:cNvPr>
          <p:cNvSpPr txBox="1">
            <a:spLocks/>
          </p:cNvSpPr>
          <p:nvPr/>
        </p:nvSpPr>
        <p:spPr>
          <a:xfrm>
            <a:off x="914400" y="2476499"/>
            <a:ext cx="7899400" cy="3180133"/>
          </a:xfrm>
          <a:prstGeom prst="rect">
            <a:avLst/>
          </a:prstGeom>
        </p:spPr>
        <p:txBody>
          <a:bodyPr lIns="0" rIns="0"/>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en-US" sz="1500" b="0">
                <a:solidFill>
                  <a:schemeClr val="tx1"/>
                </a:solidFill>
              </a:rPr>
              <a:t>Develop and implement an expectation framework to and strive towards global standards on expected skill levels</a:t>
            </a:r>
          </a:p>
          <a:p>
            <a:pPr>
              <a:lnSpc>
                <a:spcPct val="100000"/>
              </a:lnSpc>
              <a:spcAft>
                <a:spcPts val="0"/>
              </a:spcAft>
            </a:pPr>
            <a:endParaRPr lang="en-US" sz="1500" b="0">
              <a:solidFill>
                <a:schemeClr val="tx1"/>
              </a:solidFill>
            </a:endParaRPr>
          </a:p>
          <a:p>
            <a:pPr>
              <a:lnSpc>
                <a:spcPct val="100000"/>
              </a:lnSpc>
              <a:spcAft>
                <a:spcPts val="0"/>
              </a:spcAft>
            </a:pPr>
            <a:r>
              <a:rPr lang="en-US" sz="1500" b="0">
                <a:solidFill>
                  <a:schemeClr val="tx1"/>
                </a:solidFill>
              </a:rPr>
              <a:t>Work with GDC leadership to align on collaboration/project delivery methodology</a:t>
            </a:r>
          </a:p>
          <a:p>
            <a:pPr>
              <a:lnSpc>
                <a:spcPct val="100000"/>
              </a:lnSpc>
              <a:spcAft>
                <a:spcPts val="0"/>
              </a:spcAft>
            </a:pPr>
            <a:endParaRPr lang="en-US" sz="1500" b="0">
              <a:solidFill>
                <a:schemeClr val="tx1"/>
              </a:solidFill>
            </a:endParaRPr>
          </a:p>
          <a:p>
            <a:pPr>
              <a:lnSpc>
                <a:spcPct val="100000"/>
              </a:lnSpc>
              <a:spcAft>
                <a:spcPts val="0"/>
              </a:spcAft>
            </a:pPr>
            <a:r>
              <a:rPr lang="en-US" sz="1500" b="0">
                <a:solidFill>
                  <a:schemeClr val="tx1"/>
                </a:solidFill>
              </a:rPr>
              <a:t>Develop and implement feedback mechanisms to improve employee engagement and performance and ultimately tackle quality issues.</a:t>
            </a:r>
          </a:p>
          <a:p>
            <a:pPr>
              <a:lnSpc>
                <a:spcPct val="100000"/>
              </a:lnSpc>
              <a:spcAft>
                <a:spcPts val="0"/>
              </a:spcAft>
            </a:pPr>
            <a:endParaRPr lang="en-US" sz="1500" b="0">
              <a:solidFill>
                <a:schemeClr val="tx1"/>
              </a:solidFill>
            </a:endParaRPr>
          </a:p>
          <a:p>
            <a:pPr>
              <a:lnSpc>
                <a:spcPct val="100000"/>
              </a:lnSpc>
              <a:spcAft>
                <a:spcPts val="0"/>
              </a:spcAft>
            </a:pPr>
            <a:r>
              <a:rPr lang="en-US" sz="1500" b="0">
                <a:solidFill>
                  <a:schemeClr val="tx1"/>
                </a:solidFill>
              </a:rPr>
              <a:t>Standardize and coordinate employee onboarding activities to ensure that new hires are integrated into delaware and GDC effectively.</a:t>
            </a:r>
          </a:p>
          <a:p>
            <a:pPr>
              <a:lnSpc>
                <a:spcPct val="100000"/>
              </a:lnSpc>
              <a:spcAft>
                <a:spcPts val="0"/>
              </a:spcAft>
            </a:pPr>
            <a:endParaRPr lang="en-US" sz="1500" b="0">
              <a:solidFill>
                <a:schemeClr val="tx1"/>
              </a:solidFill>
            </a:endParaRPr>
          </a:p>
          <a:p>
            <a:pPr>
              <a:lnSpc>
                <a:spcPct val="100000"/>
              </a:lnSpc>
              <a:spcAft>
                <a:spcPts val="0"/>
              </a:spcAft>
            </a:pPr>
            <a:r>
              <a:rPr lang="en-US" sz="1500" b="0">
                <a:solidFill>
                  <a:schemeClr val="tx1"/>
                </a:solidFill>
              </a:rPr>
              <a:t>Create and maintain policies and procedures that enhance the employee experience and support the company’s culture.</a:t>
            </a:r>
          </a:p>
        </p:txBody>
      </p:sp>
      <p:grpSp>
        <p:nvGrpSpPr>
          <p:cNvPr id="26" name="Group 25">
            <a:extLst>
              <a:ext uri="{FF2B5EF4-FFF2-40B4-BE49-F238E27FC236}">
                <a16:creationId xmlns:a16="http://schemas.microsoft.com/office/drawing/2014/main" id="{B3447B8D-6F39-F734-45A7-3691ACB29493}"/>
              </a:ext>
            </a:extLst>
          </p:cNvPr>
          <p:cNvGrpSpPr/>
          <p:nvPr/>
        </p:nvGrpSpPr>
        <p:grpSpPr>
          <a:xfrm>
            <a:off x="433388" y="2465445"/>
            <a:ext cx="341255" cy="341255"/>
            <a:chOff x="9376522" y="3738088"/>
            <a:chExt cx="381304" cy="381304"/>
          </a:xfrm>
        </p:grpSpPr>
        <p:sp>
          <p:nvSpPr>
            <p:cNvPr id="27" name="Oval 26">
              <a:extLst>
                <a:ext uri="{FF2B5EF4-FFF2-40B4-BE49-F238E27FC236}">
                  <a16:creationId xmlns:a16="http://schemas.microsoft.com/office/drawing/2014/main" id="{ECD5C07B-30A2-2ED5-A6FF-80534A12E57C}"/>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ACDBCAD5-2BFC-D193-215E-3158336EB9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32" name="Group 31">
            <a:extLst>
              <a:ext uri="{FF2B5EF4-FFF2-40B4-BE49-F238E27FC236}">
                <a16:creationId xmlns:a16="http://schemas.microsoft.com/office/drawing/2014/main" id="{7CA16E65-2AD4-F158-6F05-494A47BC3804}"/>
              </a:ext>
            </a:extLst>
          </p:cNvPr>
          <p:cNvGrpSpPr/>
          <p:nvPr/>
        </p:nvGrpSpPr>
        <p:grpSpPr>
          <a:xfrm>
            <a:off x="433388" y="3157595"/>
            <a:ext cx="341255" cy="341255"/>
            <a:chOff x="9376522" y="3738088"/>
            <a:chExt cx="381304" cy="381304"/>
          </a:xfrm>
        </p:grpSpPr>
        <p:sp>
          <p:nvSpPr>
            <p:cNvPr id="33" name="Oval 32">
              <a:extLst>
                <a:ext uri="{FF2B5EF4-FFF2-40B4-BE49-F238E27FC236}">
                  <a16:creationId xmlns:a16="http://schemas.microsoft.com/office/drawing/2014/main" id="{7A1049E6-572E-1AC6-C44A-CF6EF80F992E}"/>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D2B048CF-D64E-5449-5F0C-BBCA1948C2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35" name="Group 34">
            <a:extLst>
              <a:ext uri="{FF2B5EF4-FFF2-40B4-BE49-F238E27FC236}">
                <a16:creationId xmlns:a16="http://schemas.microsoft.com/office/drawing/2014/main" id="{565A6A37-0848-5ED1-FB1B-BFD8684A565D}"/>
              </a:ext>
            </a:extLst>
          </p:cNvPr>
          <p:cNvGrpSpPr/>
          <p:nvPr/>
        </p:nvGrpSpPr>
        <p:grpSpPr>
          <a:xfrm>
            <a:off x="433388" y="3633845"/>
            <a:ext cx="341255" cy="341255"/>
            <a:chOff x="9376522" y="3738088"/>
            <a:chExt cx="381304" cy="381304"/>
          </a:xfrm>
        </p:grpSpPr>
        <p:sp>
          <p:nvSpPr>
            <p:cNvPr id="36" name="Oval 35">
              <a:extLst>
                <a:ext uri="{FF2B5EF4-FFF2-40B4-BE49-F238E27FC236}">
                  <a16:creationId xmlns:a16="http://schemas.microsoft.com/office/drawing/2014/main" id="{C933D21C-69BC-9CCF-1BBB-3C6D6ED48D87}"/>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6B44B552-2920-797C-9810-CCA36C9A9A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38" name="Group 37">
            <a:extLst>
              <a:ext uri="{FF2B5EF4-FFF2-40B4-BE49-F238E27FC236}">
                <a16:creationId xmlns:a16="http://schemas.microsoft.com/office/drawing/2014/main" id="{D539F7D4-9F34-BEFB-D935-09B4695B3392}"/>
              </a:ext>
            </a:extLst>
          </p:cNvPr>
          <p:cNvGrpSpPr/>
          <p:nvPr/>
        </p:nvGrpSpPr>
        <p:grpSpPr>
          <a:xfrm>
            <a:off x="433388" y="4313295"/>
            <a:ext cx="341255" cy="341255"/>
            <a:chOff x="9376522" y="3738088"/>
            <a:chExt cx="381304" cy="381304"/>
          </a:xfrm>
        </p:grpSpPr>
        <p:sp>
          <p:nvSpPr>
            <p:cNvPr id="39" name="Oval 38">
              <a:extLst>
                <a:ext uri="{FF2B5EF4-FFF2-40B4-BE49-F238E27FC236}">
                  <a16:creationId xmlns:a16="http://schemas.microsoft.com/office/drawing/2014/main" id="{20908AED-394F-6E1B-4094-A711B18C4BEB}"/>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C0E40C27-A792-6BA0-E2C4-64C9B34B37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41" name="Group 40">
            <a:extLst>
              <a:ext uri="{FF2B5EF4-FFF2-40B4-BE49-F238E27FC236}">
                <a16:creationId xmlns:a16="http://schemas.microsoft.com/office/drawing/2014/main" id="{1DD31D30-2B9B-6458-DC82-9A45D3DCB4E2}"/>
              </a:ext>
            </a:extLst>
          </p:cNvPr>
          <p:cNvGrpSpPr/>
          <p:nvPr/>
        </p:nvGrpSpPr>
        <p:grpSpPr>
          <a:xfrm>
            <a:off x="433388" y="5005445"/>
            <a:ext cx="341255" cy="341255"/>
            <a:chOff x="9376522" y="3738088"/>
            <a:chExt cx="381304" cy="381304"/>
          </a:xfrm>
        </p:grpSpPr>
        <p:sp>
          <p:nvSpPr>
            <p:cNvPr id="42" name="Oval 41">
              <a:extLst>
                <a:ext uri="{FF2B5EF4-FFF2-40B4-BE49-F238E27FC236}">
                  <a16:creationId xmlns:a16="http://schemas.microsoft.com/office/drawing/2014/main" id="{53201C25-83FC-6854-77BC-A269D6516A5D}"/>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6EDEB8AB-024E-D6C9-7959-71DBA9AC17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46" name="Graphic 17">
            <a:extLst>
              <a:ext uri="{FF2B5EF4-FFF2-40B4-BE49-F238E27FC236}">
                <a16:creationId xmlns:a16="http://schemas.microsoft.com/office/drawing/2014/main" id="{7000EC46-F17D-A4C9-6607-FEAEC9632420}"/>
              </a:ext>
            </a:extLst>
          </p:cNvPr>
          <p:cNvGrpSpPr/>
          <p:nvPr/>
        </p:nvGrpSpPr>
        <p:grpSpPr>
          <a:xfrm>
            <a:off x="11631758" y="6265489"/>
            <a:ext cx="239815" cy="356979"/>
            <a:chOff x="11607408" y="6132443"/>
            <a:chExt cx="290229" cy="432023"/>
          </a:xfrm>
        </p:grpSpPr>
        <p:sp>
          <p:nvSpPr>
            <p:cNvPr id="47" name="Freeform 46">
              <a:extLst>
                <a:ext uri="{FF2B5EF4-FFF2-40B4-BE49-F238E27FC236}">
                  <a16:creationId xmlns:a16="http://schemas.microsoft.com/office/drawing/2014/main" id="{A1301536-19CA-8CAE-39AA-A85D3326CBC2}"/>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64AD5E6-0252-1607-4D67-E628FC3A0BE0}"/>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108430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fade">
                                      <p:cBhvr>
                                        <p:cTn id="14" dur="500"/>
                                        <p:tgtEl>
                                          <p:spTgt spid="2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animEffect transition="in" filter="fade">
                                      <p:cBhvr>
                                        <p:cTn id="19" dur="500"/>
                                        <p:tgtEl>
                                          <p:spTgt spid="2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xEl>
                                              <p:pRg st="4" end="4"/>
                                            </p:txEl>
                                          </p:spTgt>
                                        </p:tgtEl>
                                        <p:attrNameLst>
                                          <p:attrName>style.visibility</p:attrName>
                                        </p:attrNameLst>
                                      </p:cBhvr>
                                      <p:to>
                                        <p:strVal val="visible"/>
                                      </p:to>
                                    </p:set>
                                    <p:animEffect transition="in" filter="fade">
                                      <p:cBhvr>
                                        <p:cTn id="24" dur="500"/>
                                        <p:tgtEl>
                                          <p:spTgt spid="2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xEl>
                                              <p:pRg st="6" end="6"/>
                                            </p:txEl>
                                          </p:spTgt>
                                        </p:tgtEl>
                                        <p:attrNameLst>
                                          <p:attrName>style.visibility</p:attrName>
                                        </p:attrNameLst>
                                      </p:cBhvr>
                                      <p:to>
                                        <p:strVal val="visible"/>
                                      </p:to>
                                    </p:set>
                                    <p:animEffect transition="in" filter="fade">
                                      <p:cBhvr>
                                        <p:cTn id="29" dur="500"/>
                                        <p:tgtEl>
                                          <p:spTgt spid="2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xEl>
                                              <p:pRg st="8" end="8"/>
                                            </p:txEl>
                                          </p:spTgt>
                                        </p:tgtEl>
                                        <p:attrNameLst>
                                          <p:attrName>style.visibility</p:attrName>
                                        </p:attrNameLst>
                                      </p:cBhvr>
                                      <p:to>
                                        <p:strVal val="visible"/>
                                      </p:to>
                                    </p:set>
                                    <p:animEffect transition="in" filter="fade">
                                      <p:cBhvr>
                                        <p:cTn id="34" dur="500"/>
                                        <p:tgtEl>
                                          <p:spTgt spid="24">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par>
                                <p:cTn id="41" presetID="10"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500"/>
                                        <p:tgtEl>
                                          <p:spTgt spid="38"/>
                                        </p:tgtEl>
                                      </p:cBhvr>
                                    </p:animEffect>
                                  </p:childTnLst>
                                </p:cTn>
                              </p:par>
                              <p:par>
                                <p:cTn id="47" presetID="10"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C9996F1-4B27-D60B-B4FD-524349ECAE49}"/>
              </a:ext>
            </a:extLst>
          </p:cNvPr>
          <p:cNvGrpSpPr/>
          <p:nvPr/>
        </p:nvGrpSpPr>
        <p:grpSpPr>
          <a:xfrm>
            <a:off x="437208" y="982410"/>
            <a:ext cx="11298486" cy="1349559"/>
            <a:chOff x="437208" y="982410"/>
            <a:chExt cx="11298486" cy="1349559"/>
          </a:xfrm>
        </p:grpSpPr>
        <p:sp>
          <p:nvSpPr>
            <p:cNvPr id="79" name="Rectangle: Top Corners Rounded 11">
              <a:extLst>
                <a:ext uri="{FF2B5EF4-FFF2-40B4-BE49-F238E27FC236}">
                  <a16:creationId xmlns:a16="http://schemas.microsoft.com/office/drawing/2014/main" id="{ADD3C265-88B7-9647-C709-2CBE7FC6C034}"/>
                </a:ext>
              </a:extLst>
            </p:cNvPr>
            <p:cNvSpPr/>
            <p:nvPr/>
          </p:nvSpPr>
          <p:spPr>
            <a:xfrm rot="10800000">
              <a:off x="965333" y="982410"/>
              <a:ext cx="1453914" cy="352606"/>
            </a:xfrm>
            <a:prstGeom prst="round2SameRect">
              <a:avLst>
                <a:gd name="adj1" fmla="val 0"/>
                <a:gd name="adj2" fmla="val 50000"/>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0" name="Rectangle: Top Corners Rounded 114">
              <a:extLst>
                <a:ext uri="{FF2B5EF4-FFF2-40B4-BE49-F238E27FC236}">
                  <a16:creationId xmlns:a16="http://schemas.microsoft.com/office/drawing/2014/main" id="{BA40A00E-71DE-3D4E-73E3-001E574B8470}"/>
                </a:ext>
              </a:extLst>
            </p:cNvPr>
            <p:cNvSpPr/>
            <p:nvPr/>
          </p:nvSpPr>
          <p:spPr>
            <a:xfrm rot="10800000">
              <a:off x="5555405" y="982411"/>
              <a:ext cx="1507613" cy="352606"/>
            </a:xfrm>
            <a:prstGeom prst="round2SameRect">
              <a:avLst>
                <a:gd name="adj1" fmla="val 0"/>
                <a:gd name="adj2" fmla="val 50000"/>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1" name="Rectangle: Top Corners Rounded 116">
              <a:extLst>
                <a:ext uri="{FF2B5EF4-FFF2-40B4-BE49-F238E27FC236}">
                  <a16:creationId xmlns:a16="http://schemas.microsoft.com/office/drawing/2014/main" id="{A8928C9B-735F-DE09-1F18-59AD6175C31D}"/>
                </a:ext>
              </a:extLst>
            </p:cNvPr>
            <p:cNvSpPr/>
            <p:nvPr/>
          </p:nvSpPr>
          <p:spPr>
            <a:xfrm rot="10800000">
              <a:off x="7126531" y="982410"/>
              <a:ext cx="4593947" cy="352606"/>
            </a:xfrm>
            <a:prstGeom prst="round2SameRect">
              <a:avLst>
                <a:gd name="adj1" fmla="val 0"/>
                <a:gd name="adj2" fmla="val 50000"/>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4" name="Rectangle 83">
              <a:extLst>
                <a:ext uri="{FF2B5EF4-FFF2-40B4-BE49-F238E27FC236}">
                  <a16:creationId xmlns:a16="http://schemas.microsoft.com/office/drawing/2014/main" id="{64430B4F-3241-76F8-D77C-23B7291A0A89}"/>
                </a:ext>
              </a:extLst>
            </p:cNvPr>
            <p:cNvSpPr/>
            <p:nvPr/>
          </p:nvSpPr>
          <p:spPr>
            <a:xfrm>
              <a:off x="967322" y="1308198"/>
              <a:ext cx="10761911" cy="99897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7" name="Round Same-side Corner of Rectangle 25">
              <a:extLst>
                <a:ext uri="{FF2B5EF4-FFF2-40B4-BE49-F238E27FC236}">
                  <a16:creationId xmlns:a16="http://schemas.microsoft.com/office/drawing/2014/main" id="{C2409A40-08DD-3847-4969-362BF39DF253}"/>
                </a:ext>
              </a:extLst>
            </p:cNvPr>
            <p:cNvSpPr/>
            <p:nvPr/>
          </p:nvSpPr>
          <p:spPr>
            <a:xfrm rot="16200000">
              <a:off x="197530" y="1572668"/>
              <a:ext cx="998979" cy="519624"/>
            </a:xfrm>
            <a:prstGeom prst="round2SameRect">
              <a:avLst>
                <a:gd name="adj1" fmla="val 26037"/>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14" name="Rounded Rectangle 31">
              <a:extLst>
                <a:ext uri="{FF2B5EF4-FFF2-40B4-BE49-F238E27FC236}">
                  <a16:creationId xmlns:a16="http://schemas.microsoft.com/office/drawing/2014/main" id="{2358085E-12AB-DCE0-233E-FCEEB5FE5715}"/>
                </a:ext>
              </a:extLst>
            </p:cNvPr>
            <p:cNvSpPr/>
            <p:nvPr/>
          </p:nvSpPr>
          <p:spPr>
            <a:xfrm>
              <a:off x="7381902" y="1461175"/>
              <a:ext cx="1088754" cy="662635"/>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Approval </a:t>
              </a:r>
              <a:r>
                <a:rPr kumimoji="0" lang="en-GB" sz="1000" b="1" i="0" u="none" strike="noStrike" kern="1200" cap="none" spc="0" normalizeH="0" baseline="0" noProof="0">
                  <a:ln>
                    <a:noFill/>
                  </a:ln>
                  <a:solidFill>
                    <a:srgbClr val="3C3C3C"/>
                  </a:solidFill>
                  <a:effectLst/>
                  <a:uLnTx/>
                  <a:uFillTx/>
                  <a:latin typeface="Century Gothic" panose="020F0302020204030204"/>
                  <a:ea typeface="+mn-ea"/>
                  <a:cs typeface="+mn-cs"/>
                </a:rPr>
                <a:t>before</a:t>
              </a: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 candidate’s offer</a:t>
              </a:r>
            </a:p>
          </p:txBody>
        </p:sp>
        <p:sp>
          <p:nvSpPr>
            <p:cNvPr id="119" name="Rounded Rectangle 32">
              <a:extLst>
                <a:ext uri="{FF2B5EF4-FFF2-40B4-BE49-F238E27FC236}">
                  <a16:creationId xmlns:a16="http://schemas.microsoft.com/office/drawing/2014/main" id="{7ED1BD1A-1F2D-05B3-61F1-5263C1D8F2CF}"/>
                </a:ext>
              </a:extLst>
            </p:cNvPr>
            <p:cNvSpPr/>
            <p:nvPr/>
          </p:nvSpPr>
          <p:spPr>
            <a:xfrm>
              <a:off x="1115153" y="1493192"/>
              <a:ext cx="1117301" cy="662635"/>
            </a:xfrm>
            <a:prstGeom prst="roundRect">
              <a:avLst/>
            </a:prstGeom>
            <a:solidFill>
              <a:schemeClr val="bg1"/>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C3C3C"/>
                  </a:solidFill>
                  <a:effectLst/>
                  <a:uLnTx/>
                  <a:uFillTx/>
                  <a:latin typeface="Century Gothic" panose="020F0302020204030204"/>
                  <a:ea typeface="+mn-ea"/>
                  <a:cs typeface="+mn-cs"/>
                </a:rPr>
                <a:t>GDC Lead identifies recruitment need</a:t>
              </a:r>
            </a:p>
          </p:txBody>
        </p:sp>
        <p:sp>
          <p:nvSpPr>
            <p:cNvPr id="120" name="TextBox 119">
              <a:extLst>
                <a:ext uri="{FF2B5EF4-FFF2-40B4-BE49-F238E27FC236}">
                  <a16:creationId xmlns:a16="http://schemas.microsoft.com/office/drawing/2014/main" id="{2F51B0E3-E2D2-D44F-4BB0-9CCE6D721AF7}"/>
                </a:ext>
              </a:extLst>
            </p:cNvPr>
            <p:cNvSpPr txBox="1"/>
            <p:nvPr/>
          </p:nvSpPr>
          <p:spPr>
            <a:xfrm>
              <a:off x="1196902" y="1014899"/>
              <a:ext cx="1050300" cy="2446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Century Gothic" panose="020F0302020204030204"/>
                  <a:ea typeface="+mn-ea"/>
                  <a:cs typeface="+mn-cs"/>
                </a:rPr>
                <a:t>Identify</a:t>
              </a:r>
            </a:p>
          </p:txBody>
        </p:sp>
        <p:grpSp>
          <p:nvGrpSpPr>
            <p:cNvPr id="11" name="Group 10">
              <a:extLst>
                <a:ext uri="{FF2B5EF4-FFF2-40B4-BE49-F238E27FC236}">
                  <a16:creationId xmlns:a16="http://schemas.microsoft.com/office/drawing/2014/main" id="{30A0324E-2716-2954-1D79-A97EDF25225E}"/>
                </a:ext>
              </a:extLst>
            </p:cNvPr>
            <p:cNvGrpSpPr/>
            <p:nvPr/>
          </p:nvGrpSpPr>
          <p:grpSpPr>
            <a:xfrm>
              <a:off x="2406921" y="1304252"/>
              <a:ext cx="7794527" cy="1009298"/>
              <a:chOff x="2406921" y="1304252"/>
              <a:chExt cx="7794527" cy="1027718"/>
            </a:xfrm>
          </p:grpSpPr>
          <p:cxnSp>
            <p:nvCxnSpPr>
              <p:cNvPr id="88" name="Straight Connector 87">
                <a:extLst>
                  <a:ext uri="{FF2B5EF4-FFF2-40B4-BE49-F238E27FC236}">
                    <a16:creationId xmlns:a16="http://schemas.microsoft.com/office/drawing/2014/main" id="{24A2ABA1-F69A-59F4-23E8-E1465353EB57}"/>
                  </a:ext>
                </a:extLst>
              </p:cNvPr>
              <p:cNvCxnSpPr>
                <a:cxnSpLocks/>
              </p:cNvCxnSpPr>
              <p:nvPr/>
            </p:nvCxnSpPr>
            <p:spPr>
              <a:xfrm>
                <a:off x="2406921" y="1332990"/>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FA01B7D-69AB-E8BB-AA3F-8126B652D216}"/>
                  </a:ext>
                </a:extLst>
              </p:cNvPr>
              <p:cNvCxnSpPr>
                <a:cxnSpLocks/>
              </p:cNvCxnSpPr>
              <p:nvPr/>
            </p:nvCxnSpPr>
            <p:spPr>
              <a:xfrm>
                <a:off x="3985353" y="1332990"/>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A2670EE-CF9A-75C0-A10C-17D1E2386F00}"/>
                  </a:ext>
                </a:extLst>
              </p:cNvPr>
              <p:cNvCxnSpPr>
                <a:cxnSpLocks/>
              </p:cNvCxnSpPr>
              <p:nvPr/>
            </p:nvCxnSpPr>
            <p:spPr>
              <a:xfrm>
                <a:off x="5555406" y="1332990"/>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67BFC38-10A1-325D-1DD1-5976499752BA}"/>
                  </a:ext>
                </a:extLst>
              </p:cNvPr>
              <p:cNvCxnSpPr>
                <a:cxnSpLocks/>
              </p:cNvCxnSpPr>
              <p:nvPr/>
            </p:nvCxnSpPr>
            <p:spPr>
              <a:xfrm>
                <a:off x="7091738" y="1304252"/>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49B0362-798B-EF93-43FE-9EE1A3B5A20E}"/>
                  </a:ext>
                </a:extLst>
              </p:cNvPr>
              <p:cNvCxnSpPr>
                <a:cxnSpLocks/>
              </p:cNvCxnSpPr>
              <p:nvPr/>
            </p:nvCxnSpPr>
            <p:spPr>
              <a:xfrm>
                <a:off x="8680346" y="1304252"/>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CE7B781-ADE7-CB82-AB44-7E33BCFDDE43}"/>
                  </a:ext>
                </a:extLst>
              </p:cNvPr>
              <p:cNvCxnSpPr>
                <a:cxnSpLocks/>
              </p:cNvCxnSpPr>
              <p:nvPr/>
            </p:nvCxnSpPr>
            <p:spPr>
              <a:xfrm>
                <a:off x="10201448" y="1304252"/>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49" name="TextBox 148">
              <a:extLst>
                <a:ext uri="{FF2B5EF4-FFF2-40B4-BE49-F238E27FC236}">
                  <a16:creationId xmlns:a16="http://schemas.microsoft.com/office/drawing/2014/main" id="{A6689DBB-3F5E-8835-0788-C4F05D05CE8B}"/>
                </a:ext>
              </a:extLst>
            </p:cNvPr>
            <p:cNvSpPr txBox="1"/>
            <p:nvPr/>
          </p:nvSpPr>
          <p:spPr>
            <a:xfrm>
              <a:off x="5734572" y="1014899"/>
              <a:ext cx="1164510" cy="2446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Century Gothic" panose="020F0302020204030204"/>
                  <a:ea typeface="+mn-ea"/>
                  <a:cs typeface="+mn-cs"/>
                </a:rPr>
                <a:t>Recruit</a:t>
              </a:r>
            </a:p>
          </p:txBody>
        </p:sp>
        <p:sp>
          <p:nvSpPr>
            <p:cNvPr id="150" name="TextBox 149">
              <a:extLst>
                <a:ext uri="{FF2B5EF4-FFF2-40B4-BE49-F238E27FC236}">
                  <a16:creationId xmlns:a16="http://schemas.microsoft.com/office/drawing/2014/main" id="{5A1EE3B2-50D2-4675-F312-4E6EBF0CB866}"/>
                </a:ext>
              </a:extLst>
            </p:cNvPr>
            <p:cNvSpPr txBox="1"/>
            <p:nvPr/>
          </p:nvSpPr>
          <p:spPr>
            <a:xfrm>
              <a:off x="7358100" y="1014899"/>
              <a:ext cx="4212131" cy="2446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Century Gothic" panose="020F0302020204030204"/>
                  <a:ea typeface="+mn-ea"/>
                  <a:cs typeface="+mn-cs"/>
                </a:rPr>
                <a:t>Proposal</a:t>
              </a:r>
            </a:p>
          </p:txBody>
        </p:sp>
        <p:sp>
          <p:nvSpPr>
            <p:cNvPr id="153" name="Rounded Rectangle 31">
              <a:extLst>
                <a:ext uri="{FF2B5EF4-FFF2-40B4-BE49-F238E27FC236}">
                  <a16:creationId xmlns:a16="http://schemas.microsoft.com/office/drawing/2014/main" id="{528F9F1B-D4A9-3D73-E502-CE4FD1AD31B4}"/>
                </a:ext>
              </a:extLst>
            </p:cNvPr>
            <p:cNvSpPr/>
            <p:nvPr/>
          </p:nvSpPr>
          <p:spPr>
            <a:xfrm>
              <a:off x="10404560" y="1509306"/>
              <a:ext cx="1209459" cy="662635"/>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err="1">
                  <a:ln>
                    <a:noFill/>
                  </a:ln>
                  <a:solidFill>
                    <a:srgbClr val="3C3C3C"/>
                  </a:solidFill>
                  <a:effectLst/>
                  <a:uLnTx/>
                  <a:uFillTx/>
                  <a:latin typeface="Century Gothic" panose="020F0302020204030204"/>
                  <a:ea typeface="+mn-ea"/>
                  <a:cs typeface="+mn-cs"/>
                </a:rPr>
                <a:t>Recruitmen</a:t>
              </a: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t completion e-mail</a:t>
              </a:r>
            </a:p>
          </p:txBody>
        </p:sp>
        <p:grpSp>
          <p:nvGrpSpPr>
            <p:cNvPr id="2" name="Group 1">
              <a:extLst>
                <a:ext uri="{FF2B5EF4-FFF2-40B4-BE49-F238E27FC236}">
                  <a16:creationId xmlns:a16="http://schemas.microsoft.com/office/drawing/2014/main" id="{F36E618A-69F7-D853-79CD-560F35E4613E}"/>
                </a:ext>
              </a:extLst>
            </p:cNvPr>
            <p:cNvGrpSpPr/>
            <p:nvPr/>
          </p:nvGrpSpPr>
          <p:grpSpPr>
            <a:xfrm>
              <a:off x="11523645" y="2088309"/>
              <a:ext cx="212049" cy="202829"/>
              <a:chOff x="3975727" y="1720837"/>
              <a:chExt cx="528743" cy="505754"/>
            </a:xfrm>
          </p:grpSpPr>
          <p:sp>
            <p:nvSpPr>
              <p:cNvPr id="3" name="Graphic 146">
                <a:extLst>
                  <a:ext uri="{FF2B5EF4-FFF2-40B4-BE49-F238E27FC236}">
                    <a16:creationId xmlns:a16="http://schemas.microsoft.com/office/drawing/2014/main" id="{E87D3414-8D56-733D-2610-E450E51C60A7}"/>
                  </a:ext>
                </a:extLst>
              </p:cNvPr>
              <p:cNvSpPr/>
              <p:nvPr/>
            </p:nvSpPr>
            <p:spPr>
              <a:xfrm>
                <a:off x="3975727" y="1720837"/>
                <a:ext cx="528743" cy="367822"/>
              </a:xfrm>
              <a:custGeom>
                <a:avLst/>
                <a:gdLst>
                  <a:gd name="connsiteX0" fmla="*/ 471271 w 528743"/>
                  <a:gd name="connsiteY0" fmla="*/ 0 h 367822"/>
                  <a:gd name="connsiteX1" fmla="*/ 57472 w 528743"/>
                  <a:gd name="connsiteY1" fmla="*/ 0 h 367822"/>
                  <a:gd name="connsiteX2" fmla="*/ 0 w 528743"/>
                  <a:gd name="connsiteY2" fmla="*/ 57472 h 367822"/>
                  <a:gd name="connsiteX3" fmla="*/ 0 w 528743"/>
                  <a:gd name="connsiteY3" fmla="*/ 310350 h 367822"/>
                  <a:gd name="connsiteX4" fmla="*/ 57472 w 528743"/>
                  <a:gd name="connsiteY4" fmla="*/ 367821 h 367822"/>
                  <a:gd name="connsiteX5" fmla="*/ 103450 w 528743"/>
                  <a:gd name="connsiteY5" fmla="*/ 367821 h 367822"/>
                  <a:gd name="connsiteX6" fmla="*/ 114945 w 528743"/>
                  <a:gd name="connsiteY6" fmla="*/ 356327 h 367822"/>
                  <a:gd name="connsiteX7" fmla="*/ 103450 w 528743"/>
                  <a:gd name="connsiteY7" fmla="*/ 344832 h 367822"/>
                  <a:gd name="connsiteX8" fmla="*/ 57472 w 528743"/>
                  <a:gd name="connsiteY8" fmla="*/ 344832 h 367822"/>
                  <a:gd name="connsiteX9" fmla="*/ 22989 w 528743"/>
                  <a:gd name="connsiteY9" fmla="*/ 310349 h 367822"/>
                  <a:gd name="connsiteX10" fmla="*/ 22989 w 528743"/>
                  <a:gd name="connsiteY10" fmla="*/ 57472 h 367822"/>
                  <a:gd name="connsiteX11" fmla="*/ 57472 w 528743"/>
                  <a:gd name="connsiteY11" fmla="*/ 22989 h 367822"/>
                  <a:gd name="connsiteX12" fmla="*/ 471271 w 528743"/>
                  <a:gd name="connsiteY12" fmla="*/ 22989 h 367822"/>
                  <a:gd name="connsiteX13" fmla="*/ 505755 w 528743"/>
                  <a:gd name="connsiteY13" fmla="*/ 57472 h 367822"/>
                  <a:gd name="connsiteX14" fmla="*/ 505755 w 528743"/>
                  <a:gd name="connsiteY14" fmla="*/ 310350 h 367822"/>
                  <a:gd name="connsiteX15" fmla="*/ 471271 w 528743"/>
                  <a:gd name="connsiteY15" fmla="*/ 344833 h 367822"/>
                  <a:gd name="connsiteX16" fmla="*/ 425293 w 528743"/>
                  <a:gd name="connsiteY16" fmla="*/ 344833 h 367822"/>
                  <a:gd name="connsiteX17" fmla="*/ 413798 w 528743"/>
                  <a:gd name="connsiteY17" fmla="*/ 356328 h 367822"/>
                  <a:gd name="connsiteX18" fmla="*/ 425293 w 528743"/>
                  <a:gd name="connsiteY18" fmla="*/ 367823 h 367822"/>
                  <a:gd name="connsiteX19" fmla="*/ 471271 w 528743"/>
                  <a:gd name="connsiteY19" fmla="*/ 367823 h 367822"/>
                  <a:gd name="connsiteX20" fmla="*/ 528743 w 528743"/>
                  <a:gd name="connsiteY20" fmla="*/ 310351 h 367822"/>
                  <a:gd name="connsiteX21" fmla="*/ 528743 w 528743"/>
                  <a:gd name="connsiteY21" fmla="*/ 57472 h 367822"/>
                  <a:gd name="connsiteX22" fmla="*/ 471271 w 528743"/>
                  <a:gd name="connsiteY22" fmla="*/ 0 h 3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8743" h="367822">
                    <a:moveTo>
                      <a:pt x="471271" y="0"/>
                    </a:moveTo>
                    <a:lnTo>
                      <a:pt x="57472" y="0"/>
                    </a:lnTo>
                    <a:cubicBezTo>
                      <a:pt x="25794" y="0"/>
                      <a:pt x="0" y="25794"/>
                      <a:pt x="0" y="57472"/>
                    </a:cubicBezTo>
                    <a:lnTo>
                      <a:pt x="0" y="310350"/>
                    </a:lnTo>
                    <a:cubicBezTo>
                      <a:pt x="0" y="342028"/>
                      <a:pt x="25794" y="367821"/>
                      <a:pt x="57472" y="367821"/>
                    </a:cubicBezTo>
                    <a:lnTo>
                      <a:pt x="103450" y="367821"/>
                    </a:lnTo>
                    <a:cubicBezTo>
                      <a:pt x="109795" y="367821"/>
                      <a:pt x="114945" y="362672"/>
                      <a:pt x="114945" y="356327"/>
                    </a:cubicBezTo>
                    <a:cubicBezTo>
                      <a:pt x="114945" y="349982"/>
                      <a:pt x="109795" y="344832"/>
                      <a:pt x="103450" y="344832"/>
                    </a:cubicBezTo>
                    <a:lnTo>
                      <a:pt x="57472" y="344832"/>
                    </a:lnTo>
                    <a:cubicBezTo>
                      <a:pt x="38460" y="344832"/>
                      <a:pt x="22989" y="329361"/>
                      <a:pt x="22989" y="310349"/>
                    </a:cubicBezTo>
                    <a:lnTo>
                      <a:pt x="22989" y="57472"/>
                    </a:lnTo>
                    <a:cubicBezTo>
                      <a:pt x="22989" y="38460"/>
                      <a:pt x="38460" y="22989"/>
                      <a:pt x="57472" y="22989"/>
                    </a:cubicBezTo>
                    <a:lnTo>
                      <a:pt x="471271" y="22989"/>
                    </a:lnTo>
                    <a:cubicBezTo>
                      <a:pt x="490283" y="22989"/>
                      <a:pt x="505755" y="38460"/>
                      <a:pt x="505755" y="57472"/>
                    </a:cubicBezTo>
                    <a:lnTo>
                      <a:pt x="505755" y="310350"/>
                    </a:lnTo>
                    <a:cubicBezTo>
                      <a:pt x="505755" y="329362"/>
                      <a:pt x="490283" y="344833"/>
                      <a:pt x="471271" y="344833"/>
                    </a:cubicBezTo>
                    <a:lnTo>
                      <a:pt x="425293" y="344833"/>
                    </a:lnTo>
                    <a:cubicBezTo>
                      <a:pt x="418948" y="344833"/>
                      <a:pt x="413798" y="349983"/>
                      <a:pt x="413798" y="356328"/>
                    </a:cubicBezTo>
                    <a:cubicBezTo>
                      <a:pt x="413798" y="362673"/>
                      <a:pt x="418948" y="367823"/>
                      <a:pt x="425293" y="367823"/>
                    </a:cubicBezTo>
                    <a:lnTo>
                      <a:pt x="471271" y="367823"/>
                    </a:lnTo>
                    <a:cubicBezTo>
                      <a:pt x="502950" y="367823"/>
                      <a:pt x="528743" y="342029"/>
                      <a:pt x="528743" y="310351"/>
                    </a:cubicBezTo>
                    <a:lnTo>
                      <a:pt x="528743" y="57472"/>
                    </a:lnTo>
                    <a:cubicBezTo>
                      <a:pt x="528744" y="25794"/>
                      <a:pt x="502951" y="0"/>
                      <a:pt x="471271" y="0"/>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4" name="Graphic 146">
                <a:extLst>
                  <a:ext uri="{FF2B5EF4-FFF2-40B4-BE49-F238E27FC236}">
                    <a16:creationId xmlns:a16="http://schemas.microsoft.com/office/drawing/2014/main" id="{DC953A52-47B6-077A-A819-D385BAD30FD6}"/>
                  </a:ext>
                </a:extLst>
              </p:cNvPr>
              <p:cNvSpPr/>
              <p:nvPr/>
            </p:nvSpPr>
            <p:spPr>
              <a:xfrm>
                <a:off x="4021702" y="1766802"/>
                <a:ext cx="436809" cy="161164"/>
              </a:xfrm>
              <a:custGeom>
                <a:avLst/>
                <a:gdLst>
                  <a:gd name="connsiteX0" fmla="*/ 434630 w 436809"/>
                  <a:gd name="connsiteY0" fmla="*/ 4771 h 161164"/>
                  <a:gd name="connsiteX1" fmla="*/ 418583 w 436809"/>
                  <a:gd name="connsiteY1" fmla="*/ 2196 h 161164"/>
                  <a:gd name="connsiteX2" fmla="*/ 239960 w 436809"/>
                  <a:gd name="connsiteY2" fmla="*/ 131186 h 161164"/>
                  <a:gd name="connsiteX3" fmla="*/ 196856 w 436809"/>
                  <a:gd name="connsiteY3" fmla="*/ 131186 h 161164"/>
                  <a:gd name="connsiteX4" fmla="*/ 18232 w 436809"/>
                  <a:gd name="connsiteY4" fmla="*/ 2196 h 161164"/>
                  <a:gd name="connsiteX5" fmla="*/ 2186 w 436809"/>
                  <a:gd name="connsiteY5" fmla="*/ 4771 h 161164"/>
                  <a:gd name="connsiteX6" fmla="*/ 4760 w 436809"/>
                  <a:gd name="connsiteY6" fmla="*/ 20817 h 161164"/>
                  <a:gd name="connsiteX7" fmla="*/ 183384 w 436809"/>
                  <a:gd name="connsiteY7" fmla="*/ 149807 h 161164"/>
                  <a:gd name="connsiteX8" fmla="*/ 218396 w 436809"/>
                  <a:gd name="connsiteY8" fmla="*/ 161164 h 161164"/>
                  <a:gd name="connsiteX9" fmla="*/ 253431 w 436809"/>
                  <a:gd name="connsiteY9" fmla="*/ 149807 h 161164"/>
                  <a:gd name="connsiteX10" fmla="*/ 432054 w 436809"/>
                  <a:gd name="connsiteY10" fmla="*/ 20817 h 161164"/>
                  <a:gd name="connsiteX11" fmla="*/ 434630 w 436809"/>
                  <a:gd name="connsiteY11" fmla="*/ 4771 h 1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6809" h="161164">
                    <a:moveTo>
                      <a:pt x="434630" y="4771"/>
                    </a:moveTo>
                    <a:cubicBezTo>
                      <a:pt x="430906" y="-379"/>
                      <a:pt x="423733" y="-1552"/>
                      <a:pt x="418583" y="2196"/>
                    </a:cubicBezTo>
                    <a:lnTo>
                      <a:pt x="239960" y="131186"/>
                    </a:lnTo>
                    <a:cubicBezTo>
                      <a:pt x="226879" y="140635"/>
                      <a:pt x="209937" y="140635"/>
                      <a:pt x="196856" y="131186"/>
                    </a:cubicBezTo>
                    <a:lnTo>
                      <a:pt x="18232" y="2196"/>
                    </a:lnTo>
                    <a:cubicBezTo>
                      <a:pt x="13060" y="-1551"/>
                      <a:pt x="5887" y="-378"/>
                      <a:pt x="2186" y="4771"/>
                    </a:cubicBezTo>
                    <a:cubicBezTo>
                      <a:pt x="-1538" y="9921"/>
                      <a:pt x="-389" y="17116"/>
                      <a:pt x="4760" y="20817"/>
                    </a:cubicBezTo>
                    <a:lnTo>
                      <a:pt x="183384" y="149807"/>
                    </a:lnTo>
                    <a:cubicBezTo>
                      <a:pt x="193844" y="157371"/>
                      <a:pt x="206120" y="161164"/>
                      <a:pt x="218396" y="161164"/>
                    </a:cubicBezTo>
                    <a:cubicBezTo>
                      <a:pt x="230672" y="161164"/>
                      <a:pt x="242948" y="157394"/>
                      <a:pt x="253431" y="149807"/>
                    </a:cubicBezTo>
                    <a:lnTo>
                      <a:pt x="432054" y="20817"/>
                    </a:lnTo>
                    <a:cubicBezTo>
                      <a:pt x="437182" y="17116"/>
                      <a:pt x="438354" y="9921"/>
                      <a:pt x="434630" y="4771"/>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5" name="Graphic 146">
                <a:extLst>
                  <a:ext uri="{FF2B5EF4-FFF2-40B4-BE49-F238E27FC236}">
                    <a16:creationId xmlns:a16="http://schemas.microsoft.com/office/drawing/2014/main" id="{4E8287DD-C725-C1F2-3BDB-AE41365BE5AE}"/>
                  </a:ext>
                </a:extLst>
              </p:cNvPr>
              <p:cNvSpPr/>
              <p:nvPr/>
            </p:nvSpPr>
            <p:spPr>
              <a:xfrm>
                <a:off x="4021698" y="1904765"/>
                <a:ext cx="137922" cy="137917"/>
              </a:xfrm>
              <a:custGeom>
                <a:avLst/>
                <a:gdLst>
                  <a:gd name="connsiteX0" fmla="*/ 134560 w 137922"/>
                  <a:gd name="connsiteY0" fmla="*/ 3362 h 137917"/>
                  <a:gd name="connsiteX1" fmla="*/ 118307 w 137922"/>
                  <a:gd name="connsiteY1" fmla="*/ 3362 h 137917"/>
                  <a:gd name="connsiteX2" fmla="*/ 3362 w 137922"/>
                  <a:gd name="connsiteY2" fmla="*/ 118307 h 137917"/>
                  <a:gd name="connsiteX3" fmla="*/ 3362 w 137922"/>
                  <a:gd name="connsiteY3" fmla="*/ 134560 h 137917"/>
                  <a:gd name="connsiteX4" fmla="*/ 11500 w 137922"/>
                  <a:gd name="connsiteY4" fmla="*/ 137917 h 137917"/>
                  <a:gd name="connsiteX5" fmla="*/ 19616 w 137922"/>
                  <a:gd name="connsiteY5" fmla="*/ 134560 h 137917"/>
                  <a:gd name="connsiteX6" fmla="*/ 134560 w 137922"/>
                  <a:gd name="connsiteY6" fmla="*/ 19616 h 137917"/>
                  <a:gd name="connsiteX7" fmla="*/ 134560 w 137922"/>
                  <a:gd name="connsiteY7" fmla="*/ 3362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3362"/>
                    </a:moveTo>
                    <a:cubicBezTo>
                      <a:pt x="130077" y="-1121"/>
                      <a:pt x="122790" y="-1121"/>
                      <a:pt x="118307" y="3362"/>
                    </a:cubicBezTo>
                    <a:lnTo>
                      <a:pt x="3362" y="118307"/>
                    </a:lnTo>
                    <a:cubicBezTo>
                      <a:pt x="-1121" y="122790"/>
                      <a:pt x="-1121" y="130077"/>
                      <a:pt x="3362" y="134560"/>
                    </a:cubicBezTo>
                    <a:cubicBezTo>
                      <a:pt x="5615" y="136790"/>
                      <a:pt x="8557" y="137917"/>
                      <a:pt x="11500" y="137917"/>
                    </a:cubicBezTo>
                    <a:cubicBezTo>
                      <a:pt x="14443" y="137917"/>
                      <a:pt x="17385" y="136791"/>
                      <a:pt x="19616" y="134560"/>
                    </a:cubicBezTo>
                    <a:lnTo>
                      <a:pt x="134560" y="19616"/>
                    </a:lnTo>
                    <a:cubicBezTo>
                      <a:pt x="139043" y="15133"/>
                      <a:pt x="139043" y="7845"/>
                      <a:pt x="134560" y="3362"/>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6" name="Graphic 146">
                <a:extLst>
                  <a:ext uri="{FF2B5EF4-FFF2-40B4-BE49-F238E27FC236}">
                    <a16:creationId xmlns:a16="http://schemas.microsoft.com/office/drawing/2014/main" id="{478D70EF-06CA-AF75-852E-A4A5AA61808F}"/>
                  </a:ext>
                </a:extLst>
              </p:cNvPr>
              <p:cNvSpPr/>
              <p:nvPr/>
            </p:nvSpPr>
            <p:spPr>
              <a:xfrm>
                <a:off x="4320553" y="1904765"/>
                <a:ext cx="137922" cy="137917"/>
              </a:xfrm>
              <a:custGeom>
                <a:avLst/>
                <a:gdLst>
                  <a:gd name="connsiteX0" fmla="*/ 134560 w 137922"/>
                  <a:gd name="connsiteY0" fmla="*/ 118307 h 137917"/>
                  <a:gd name="connsiteX1" fmla="*/ 19616 w 137922"/>
                  <a:gd name="connsiteY1" fmla="*/ 3362 h 137917"/>
                  <a:gd name="connsiteX2" fmla="*/ 3362 w 137922"/>
                  <a:gd name="connsiteY2" fmla="*/ 3362 h 137917"/>
                  <a:gd name="connsiteX3" fmla="*/ 3362 w 137922"/>
                  <a:gd name="connsiteY3" fmla="*/ 19616 h 137917"/>
                  <a:gd name="connsiteX4" fmla="*/ 118307 w 137922"/>
                  <a:gd name="connsiteY4" fmla="*/ 134560 h 137917"/>
                  <a:gd name="connsiteX5" fmla="*/ 126445 w 137922"/>
                  <a:gd name="connsiteY5" fmla="*/ 137917 h 137917"/>
                  <a:gd name="connsiteX6" fmla="*/ 134560 w 137922"/>
                  <a:gd name="connsiteY6" fmla="*/ 134560 h 137917"/>
                  <a:gd name="connsiteX7" fmla="*/ 134560 w 137922"/>
                  <a:gd name="connsiteY7" fmla="*/ 118307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118307"/>
                    </a:moveTo>
                    <a:lnTo>
                      <a:pt x="19616" y="3362"/>
                    </a:lnTo>
                    <a:cubicBezTo>
                      <a:pt x="15133" y="-1121"/>
                      <a:pt x="7845" y="-1121"/>
                      <a:pt x="3362" y="3362"/>
                    </a:cubicBezTo>
                    <a:cubicBezTo>
                      <a:pt x="-1121" y="7845"/>
                      <a:pt x="-1121" y="15133"/>
                      <a:pt x="3362" y="19616"/>
                    </a:cubicBezTo>
                    <a:lnTo>
                      <a:pt x="118307" y="134560"/>
                    </a:lnTo>
                    <a:cubicBezTo>
                      <a:pt x="120560" y="136790"/>
                      <a:pt x="123502" y="137917"/>
                      <a:pt x="126445" y="137917"/>
                    </a:cubicBezTo>
                    <a:cubicBezTo>
                      <a:pt x="129388" y="137917"/>
                      <a:pt x="132330" y="136791"/>
                      <a:pt x="134560" y="134560"/>
                    </a:cubicBezTo>
                    <a:cubicBezTo>
                      <a:pt x="139043" y="130077"/>
                      <a:pt x="139043" y="122790"/>
                      <a:pt x="134560" y="118307"/>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7" name="Graphic 146">
                <a:extLst>
                  <a:ext uri="{FF2B5EF4-FFF2-40B4-BE49-F238E27FC236}">
                    <a16:creationId xmlns:a16="http://schemas.microsoft.com/office/drawing/2014/main" id="{6F29E56B-AA85-D1F8-26E8-FC9E0861EA46}"/>
                  </a:ext>
                </a:extLst>
              </p:cNvPr>
              <p:cNvSpPr/>
              <p:nvPr/>
            </p:nvSpPr>
            <p:spPr>
              <a:xfrm>
                <a:off x="4113660" y="1973714"/>
                <a:ext cx="252877" cy="252877"/>
              </a:xfrm>
              <a:custGeom>
                <a:avLst/>
                <a:gdLst>
                  <a:gd name="connsiteX0" fmla="*/ 126438 w 252877"/>
                  <a:gd name="connsiteY0" fmla="*/ 0 h 252877"/>
                  <a:gd name="connsiteX1" fmla="*/ 0 w 252877"/>
                  <a:gd name="connsiteY1" fmla="*/ 126439 h 252877"/>
                  <a:gd name="connsiteX2" fmla="*/ 126438 w 252877"/>
                  <a:gd name="connsiteY2" fmla="*/ 252878 h 252877"/>
                  <a:gd name="connsiteX3" fmla="*/ 214348 w 252877"/>
                  <a:gd name="connsiteY3" fmla="*/ 217314 h 252877"/>
                  <a:gd name="connsiteX4" fmla="*/ 214624 w 252877"/>
                  <a:gd name="connsiteY4" fmla="*/ 201060 h 252877"/>
                  <a:gd name="connsiteX5" fmla="*/ 198371 w 252877"/>
                  <a:gd name="connsiteY5" fmla="*/ 200784 h 252877"/>
                  <a:gd name="connsiteX6" fmla="*/ 126438 w 252877"/>
                  <a:gd name="connsiteY6" fmla="*/ 229888 h 252877"/>
                  <a:gd name="connsiteX7" fmla="*/ 22988 w 252877"/>
                  <a:gd name="connsiteY7" fmla="*/ 126438 h 252877"/>
                  <a:gd name="connsiteX8" fmla="*/ 126438 w 252877"/>
                  <a:gd name="connsiteY8" fmla="*/ 22988 h 252877"/>
                  <a:gd name="connsiteX9" fmla="*/ 229888 w 252877"/>
                  <a:gd name="connsiteY9" fmla="*/ 126438 h 252877"/>
                  <a:gd name="connsiteX10" fmla="*/ 241383 w 252877"/>
                  <a:gd name="connsiteY10" fmla="*/ 137933 h 252877"/>
                  <a:gd name="connsiteX11" fmla="*/ 252878 w 252877"/>
                  <a:gd name="connsiteY11" fmla="*/ 126438 h 252877"/>
                  <a:gd name="connsiteX12" fmla="*/ 126438 w 252877"/>
                  <a:gd name="connsiteY12" fmla="*/ 0 h 25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77" h="252877">
                    <a:moveTo>
                      <a:pt x="126438" y="0"/>
                    </a:moveTo>
                    <a:cubicBezTo>
                      <a:pt x="56713" y="0"/>
                      <a:pt x="0" y="56714"/>
                      <a:pt x="0" y="126439"/>
                    </a:cubicBezTo>
                    <a:cubicBezTo>
                      <a:pt x="0" y="196165"/>
                      <a:pt x="56713" y="252878"/>
                      <a:pt x="126438" y="252878"/>
                    </a:cubicBezTo>
                    <a:cubicBezTo>
                      <a:pt x="159451" y="252878"/>
                      <a:pt x="190669" y="240257"/>
                      <a:pt x="214348" y="217314"/>
                    </a:cubicBezTo>
                    <a:cubicBezTo>
                      <a:pt x="218923" y="212900"/>
                      <a:pt x="219038" y="205612"/>
                      <a:pt x="214624" y="201060"/>
                    </a:cubicBezTo>
                    <a:cubicBezTo>
                      <a:pt x="210210" y="196486"/>
                      <a:pt x="202946" y="196417"/>
                      <a:pt x="198371" y="200784"/>
                    </a:cubicBezTo>
                    <a:cubicBezTo>
                      <a:pt x="178991" y="219566"/>
                      <a:pt x="153427" y="229888"/>
                      <a:pt x="126438" y="229888"/>
                    </a:cubicBezTo>
                    <a:cubicBezTo>
                      <a:pt x="69403" y="229888"/>
                      <a:pt x="22988" y="183474"/>
                      <a:pt x="22988" y="126438"/>
                    </a:cubicBezTo>
                    <a:cubicBezTo>
                      <a:pt x="22988" y="69403"/>
                      <a:pt x="69403" y="22988"/>
                      <a:pt x="126438" y="22988"/>
                    </a:cubicBezTo>
                    <a:cubicBezTo>
                      <a:pt x="183474" y="22988"/>
                      <a:pt x="229888" y="69403"/>
                      <a:pt x="229888" y="126438"/>
                    </a:cubicBezTo>
                    <a:cubicBezTo>
                      <a:pt x="229888" y="132783"/>
                      <a:pt x="235038" y="137933"/>
                      <a:pt x="241383" y="137933"/>
                    </a:cubicBezTo>
                    <a:cubicBezTo>
                      <a:pt x="247728" y="137933"/>
                      <a:pt x="252878" y="132783"/>
                      <a:pt x="252878" y="126438"/>
                    </a:cubicBezTo>
                    <a:cubicBezTo>
                      <a:pt x="252878" y="56714"/>
                      <a:pt x="196164" y="0"/>
                      <a:pt x="126438"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8" name="Graphic 146">
                <a:extLst>
                  <a:ext uri="{FF2B5EF4-FFF2-40B4-BE49-F238E27FC236}">
                    <a16:creationId xmlns:a16="http://schemas.microsoft.com/office/drawing/2014/main" id="{A0DB923C-94FF-3839-699C-99531CC8BCEB}"/>
                  </a:ext>
                </a:extLst>
              </p:cNvPr>
              <p:cNvSpPr/>
              <p:nvPr/>
            </p:nvSpPr>
            <p:spPr>
              <a:xfrm>
                <a:off x="4182626" y="2042681"/>
                <a:ext cx="114943" cy="114944"/>
              </a:xfrm>
              <a:custGeom>
                <a:avLst/>
                <a:gdLst>
                  <a:gd name="connsiteX0" fmla="*/ 57472 w 114943"/>
                  <a:gd name="connsiteY0" fmla="*/ 0 h 114944"/>
                  <a:gd name="connsiteX1" fmla="*/ 0 w 114943"/>
                  <a:gd name="connsiteY1" fmla="*/ 57472 h 114944"/>
                  <a:gd name="connsiteX2" fmla="*/ 57472 w 114943"/>
                  <a:gd name="connsiteY2" fmla="*/ 114945 h 114944"/>
                  <a:gd name="connsiteX3" fmla="*/ 114944 w 114943"/>
                  <a:gd name="connsiteY3" fmla="*/ 57473 h 114944"/>
                  <a:gd name="connsiteX4" fmla="*/ 57472 w 114943"/>
                  <a:gd name="connsiteY4" fmla="*/ 0 h 114944"/>
                  <a:gd name="connsiteX5" fmla="*/ 57472 w 114943"/>
                  <a:gd name="connsiteY5" fmla="*/ 91956 h 114944"/>
                  <a:gd name="connsiteX6" fmla="*/ 22988 w 114943"/>
                  <a:gd name="connsiteY6" fmla="*/ 57473 h 114944"/>
                  <a:gd name="connsiteX7" fmla="*/ 57472 w 114943"/>
                  <a:gd name="connsiteY7" fmla="*/ 22990 h 114944"/>
                  <a:gd name="connsiteX8" fmla="*/ 91955 w 114943"/>
                  <a:gd name="connsiteY8" fmla="*/ 57473 h 114944"/>
                  <a:gd name="connsiteX9" fmla="*/ 57472 w 114943"/>
                  <a:gd name="connsiteY9" fmla="*/ 91956 h 11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43" h="114944">
                    <a:moveTo>
                      <a:pt x="57472" y="0"/>
                    </a:moveTo>
                    <a:cubicBezTo>
                      <a:pt x="25794" y="0"/>
                      <a:pt x="0" y="25794"/>
                      <a:pt x="0" y="57472"/>
                    </a:cubicBezTo>
                    <a:cubicBezTo>
                      <a:pt x="0" y="89150"/>
                      <a:pt x="25794" y="114945"/>
                      <a:pt x="57472" y="114945"/>
                    </a:cubicBezTo>
                    <a:cubicBezTo>
                      <a:pt x="89150" y="114945"/>
                      <a:pt x="114944" y="89151"/>
                      <a:pt x="114944" y="57473"/>
                    </a:cubicBezTo>
                    <a:cubicBezTo>
                      <a:pt x="114944" y="25795"/>
                      <a:pt x="89151" y="0"/>
                      <a:pt x="57472" y="0"/>
                    </a:cubicBezTo>
                    <a:close/>
                    <a:moveTo>
                      <a:pt x="57472" y="91956"/>
                    </a:moveTo>
                    <a:cubicBezTo>
                      <a:pt x="38460" y="91956"/>
                      <a:pt x="22988" y="76485"/>
                      <a:pt x="22988" y="57473"/>
                    </a:cubicBezTo>
                    <a:cubicBezTo>
                      <a:pt x="22988" y="38461"/>
                      <a:pt x="38460" y="22990"/>
                      <a:pt x="57472" y="22990"/>
                    </a:cubicBezTo>
                    <a:cubicBezTo>
                      <a:pt x="76484" y="22990"/>
                      <a:pt x="91955" y="38461"/>
                      <a:pt x="91955" y="57473"/>
                    </a:cubicBezTo>
                    <a:cubicBezTo>
                      <a:pt x="91955" y="76484"/>
                      <a:pt x="76484" y="91956"/>
                      <a:pt x="57472" y="91956"/>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9" name="Graphic 146">
                <a:extLst>
                  <a:ext uri="{FF2B5EF4-FFF2-40B4-BE49-F238E27FC236}">
                    <a16:creationId xmlns:a16="http://schemas.microsoft.com/office/drawing/2014/main" id="{BAD1096F-91B7-D711-710B-719DD748D75F}"/>
                  </a:ext>
                </a:extLst>
              </p:cNvPr>
              <p:cNvSpPr/>
              <p:nvPr/>
            </p:nvSpPr>
            <p:spPr>
              <a:xfrm>
                <a:off x="4274581" y="2088659"/>
                <a:ext cx="91956" cy="68966"/>
              </a:xfrm>
              <a:custGeom>
                <a:avLst/>
                <a:gdLst>
                  <a:gd name="connsiteX0" fmla="*/ 80461 w 91956"/>
                  <a:gd name="connsiteY0" fmla="*/ 0 h 68966"/>
                  <a:gd name="connsiteX1" fmla="*/ 68967 w 91956"/>
                  <a:gd name="connsiteY1" fmla="*/ 11495 h 68966"/>
                  <a:gd name="connsiteX2" fmla="*/ 45978 w 91956"/>
                  <a:gd name="connsiteY2" fmla="*/ 45978 h 68966"/>
                  <a:gd name="connsiteX3" fmla="*/ 22990 w 91956"/>
                  <a:gd name="connsiteY3" fmla="*/ 11495 h 68966"/>
                  <a:gd name="connsiteX4" fmla="*/ 11495 w 91956"/>
                  <a:gd name="connsiteY4" fmla="*/ 0 h 68966"/>
                  <a:gd name="connsiteX5" fmla="*/ 0 w 91956"/>
                  <a:gd name="connsiteY5" fmla="*/ 11495 h 68966"/>
                  <a:gd name="connsiteX6" fmla="*/ 45978 w 91956"/>
                  <a:gd name="connsiteY6" fmla="*/ 68967 h 68966"/>
                  <a:gd name="connsiteX7" fmla="*/ 91956 w 91956"/>
                  <a:gd name="connsiteY7" fmla="*/ 11495 h 68966"/>
                  <a:gd name="connsiteX8" fmla="*/ 80461 w 91956"/>
                  <a:gd name="connsiteY8" fmla="*/ 0 h 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6" h="68966">
                    <a:moveTo>
                      <a:pt x="80461" y="0"/>
                    </a:moveTo>
                    <a:cubicBezTo>
                      <a:pt x="74116" y="0"/>
                      <a:pt x="68967" y="5150"/>
                      <a:pt x="68967" y="11495"/>
                    </a:cubicBezTo>
                    <a:cubicBezTo>
                      <a:pt x="68967" y="37288"/>
                      <a:pt x="63173" y="45978"/>
                      <a:pt x="45978" y="45978"/>
                    </a:cubicBezTo>
                    <a:cubicBezTo>
                      <a:pt x="30714" y="45978"/>
                      <a:pt x="22990" y="34369"/>
                      <a:pt x="22990" y="11495"/>
                    </a:cubicBezTo>
                    <a:cubicBezTo>
                      <a:pt x="22990" y="5150"/>
                      <a:pt x="17840" y="0"/>
                      <a:pt x="11495" y="0"/>
                    </a:cubicBezTo>
                    <a:cubicBezTo>
                      <a:pt x="5150" y="0"/>
                      <a:pt x="0" y="5150"/>
                      <a:pt x="0" y="11495"/>
                    </a:cubicBezTo>
                    <a:cubicBezTo>
                      <a:pt x="0" y="47472"/>
                      <a:pt x="17196" y="68967"/>
                      <a:pt x="45978" y="68967"/>
                    </a:cubicBezTo>
                    <a:cubicBezTo>
                      <a:pt x="91956" y="68967"/>
                      <a:pt x="91956" y="25702"/>
                      <a:pt x="91956" y="11495"/>
                    </a:cubicBezTo>
                    <a:cubicBezTo>
                      <a:pt x="91956" y="5150"/>
                      <a:pt x="86806" y="0"/>
                      <a:pt x="80461"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sp>
        <p:nvSpPr>
          <p:cNvPr id="82" name="Title 1">
            <a:extLst>
              <a:ext uri="{FF2B5EF4-FFF2-40B4-BE49-F238E27FC236}">
                <a16:creationId xmlns:a16="http://schemas.microsoft.com/office/drawing/2014/main" id="{092694E8-7A75-D39C-D827-374CB1E6501E}"/>
              </a:ext>
            </a:extLst>
          </p:cNvPr>
          <p:cNvSpPr>
            <a:spLocks noGrp="1"/>
          </p:cNvSpPr>
          <p:nvPr>
            <p:ph type="ctrTitle"/>
          </p:nvPr>
        </p:nvSpPr>
        <p:spPr>
          <a:xfrm>
            <a:off x="433754" y="360610"/>
            <a:ext cx="10234246" cy="555300"/>
          </a:xfrm>
        </p:spPr>
        <p:txBody>
          <a:bodyPr>
            <a:normAutofit/>
          </a:bodyPr>
          <a:lstStyle/>
          <a:p>
            <a:r>
              <a:rPr lang="en-US" sz="3600"/>
              <a:t>GDC recruitment flow</a:t>
            </a:r>
          </a:p>
        </p:txBody>
      </p:sp>
      <p:sp>
        <p:nvSpPr>
          <p:cNvPr id="113" name="TextBox 112">
            <a:extLst>
              <a:ext uri="{FF2B5EF4-FFF2-40B4-BE49-F238E27FC236}">
                <a16:creationId xmlns:a16="http://schemas.microsoft.com/office/drawing/2014/main" id="{EC63E46C-CEE1-36E8-3DE0-2704767D8830}"/>
              </a:ext>
            </a:extLst>
          </p:cNvPr>
          <p:cNvSpPr txBox="1"/>
          <p:nvPr/>
        </p:nvSpPr>
        <p:spPr>
          <a:xfrm rot="16200000">
            <a:off x="43023" y="1741019"/>
            <a:ext cx="1276311" cy="2308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entury Gothic" panose="020F0302020204030204"/>
                <a:ea typeface="+mn-ea"/>
                <a:cs typeface="+mn-cs"/>
              </a:rPr>
              <a:t>GDC Lead</a:t>
            </a:r>
          </a:p>
        </p:txBody>
      </p:sp>
      <p:grpSp>
        <p:nvGrpSpPr>
          <p:cNvPr id="21" name="Group 20">
            <a:extLst>
              <a:ext uri="{FF2B5EF4-FFF2-40B4-BE49-F238E27FC236}">
                <a16:creationId xmlns:a16="http://schemas.microsoft.com/office/drawing/2014/main" id="{374AF560-2CAE-58F9-9534-D71D7C27A6C4}"/>
              </a:ext>
            </a:extLst>
          </p:cNvPr>
          <p:cNvGrpSpPr/>
          <p:nvPr/>
        </p:nvGrpSpPr>
        <p:grpSpPr>
          <a:xfrm>
            <a:off x="437206" y="4513812"/>
            <a:ext cx="11314368" cy="1739112"/>
            <a:chOff x="437206" y="4513812"/>
            <a:chExt cx="11314368" cy="1739112"/>
          </a:xfrm>
        </p:grpSpPr>
        <p:grpSp>
          <p:nvGrpSpPr>
            <p:cNvPr id="104" name="Group 103">
              <a:extLst>
                <a:ext uri="{FF2B5EF4-FFF2-40B4-BE49-F238E27FC236}">
                  <a16:creationId xmlns:a16="http://schemas.microsoft.com/office/drawing/2014/main" id="{088DD648-5418-6618-0734-747E358B5FD0}"/>
                </a:ext>
              </a:extLst>
            </p:cNvPr>
            <p:cNvGrpSpPr/>
            <p:nvPr/>
          </p:nvGrpSpPr>
          <p:grpSpPr>
            <a:xfrm>
              <a:off x="437206" y="4513812"/>
              <a:ext cx="11314368" cy="1739111"/>
              <a:chOff x="364123" y="3567869"/>
              <a:chExt cx="12250466" cy="2405081"/>
            </a:xfrm>
          </p:grpSpPr>
          <p:sp>
            <p:nvSpPr>
              <p:cNvPr id="105" name="Round Same-side Corner of Rectangle 27">
                <a:extLst>
                  <a:ext uri="{FF2B5EF4-FFF2-40B4-BE49-F238E27FC236}">
                    <a16:creationId xmlns:a16="http://schemas.microsoft.com/office/drawing/2014/main" id="{02B2FB26-575A-F7AE-1372-59ACD8352405}"/>
                  </a:ext>
                </a:extLst>
              </p:cNvPr>
              <p:cNvSpPr/>
              <p:nvPr/>
            </p:nvSpPr>
            <p:spPr>
              <a:xfrm rot="16200000">
                <a:off x="-568658" y="4500650"/>
                <a:ext cx="2403992" cy="538429"/>
              </a:xfrm>
              <a:prstGeom prst="round2SameRect">
                <a:avLst>
                  <a:gd name="adj1" fmla="val 26037"/>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06" name="Rectangle 105">
                <a:extLst>
                  <a:ext uri="{FF2B5EF4-FFF2-40B4-BE49-F238E27FC236}">
                    <a16:creationId xmlns:a16="http://schemas.microsoft.com/office/drawing/2014/main" id="{18F1117F-EA99-7FC9-D4E9-31E452818D01}"/>
                  </a:ext>
                </a:extLst>
              </p:cNvPr>
              <p:cNvSpPr/>
              <p:nvPr/>
            </p:nvSpPr>
            <p:spPr>
              <a:xfrm>
                <a:off x="902552" y="3576682"/>
                <a:ext cx="11712037" cy="23962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00D791C2-8A44-6081-35D9-44D0BACFCEBD}"/>
                  </a:ext>
                </a:extLst>
              </p:cNvPr>
              <p:cNvSpPr txBox="1"/>
              <p:nvPr/>
            </p:nvSpPr>
            <p:spPr>
              <a:xfrm rot="16200000">
                <a:off x="-94983" y="4631443"/>
                <a:ext cx="1472432" cy="264926"/>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entury Gothic" panose="020F0302020204030204"/>
                    <a:ea typeface="+mn-ea"/>
                    <a:cs typeface="+mn-cs"/>
                  </a:rPr>
                  <a:t>DESCRIPTION</a:t>
                </a:r>
              </a:p>
            </p:txBody>
          </p:sp>
        </p:grpSp>
        <p:sp>
          <p:nvSpPr>
            <p:cNvPr id="108" name="TextBox 107">
              <a:extLst>
                <a:ext uri="{FF2B5EF4-FFF2-40B4-BE49-F238E27FC236}">
                  <a16:creationId xmlns:a16="http://schemas.microsoft.com/office/drawing/2014/main" id="{568F637D-C0B2-9C10-AF12-7673A42530E3}"/>
                </a:ext>
              </a:extLst>
            </p:cNvPr>
            <p:cNvSpPr txBox="1"/>
            <p:nvPr/>
          </p:nvSpPr>
          <p:spPr>
            <a:xfrm>
              <a:off x="1057246" y="4570466"/>
              <a:ext cx="1275722" cy="750975"/>
            </a:xfrm>
            <a:prstGeom prst="rect">
              <a:avLst/>
            </a:prstGeom>
            <a:noFill/>
          </p:spPr>
          <p:txBody>
            <a:bodyPr wrap="square" lIns="0" rIns="0" rtlCol="0">
              <a:spAutoFit/>
            </a:bodyPr>
            <a:lstStyle/>
            <a:p>
              <a:pPr marL="109728" marR="0" lvl="0" indent="-109728" algn="l" defTabSz="914400" rtl="0" eaLnBrk="1" fontAlgn="auto" latinLnBrk="0" hangingPunct="1">
                <a:lnSpc>
                  <a:spcPct val="90000"/>
                </a:lnSpc>
                <a:spcBef>
                  <a:spcPts val="0"/>
                </a:spcBef>
                <a:spcAft>
                  <a:spcPts val="600"/>
                </a:spcAft>
                <a:buClr>
                  <a:srgbClr val="C42828"/>
                </a:buClr>
                <a:buSzTx/>
                <a:buFont typeface="Arial" panose="020B0604020202020204" pitchFamily="34" charset="0"/>
                <a:buChar char="•"/>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Identify recruitment needs based upon necessary </a:t>
              </a:r>
              <a:r>
                <a:rPr kumimoji="0" lang="en-US" sz="800" b="0" i="0" u="none" strike="noStrike" kern="1200" cap="none" spc="0" normalizeH="0" baseline="0" noProof="0" err="1">
                  <a:ln>
                    <a:noFill/>
                  </a:ln>
                  <a:solidFill>
                    <a:srgbClr val="3C3C3C"/>
                  </a:solidFill>
                  <a:effectLst/>
                  <a:uLnTx/>
                  <a:uFillTx/>
                  <a:latin typeface="Century Gothic" panose="020F0302020204030204"/>
                  <a:ea typeface="+mn-ea"/>
                  <a:cs typeface="+mn-cs"/>
                </a:rPr>
                <a:t>Devops</a:t>
              </a: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 fields</a:t>
              </a:r>
            </a:p>
            <a:p>
              <a:pPr marL="109728" marR="0" lvl="0" indent="-109728" algn="l" defTabSz="914400" rtl="0" eaLnBrk="1" fontAlgn="auto" latinLnBrk="0" hangingPunct="1">
                <a:lnSpc>
                  <a:spcPct val="90000"/>
                </a:lnSpc>
                <a:spcBef>
                  <a:spcPts val="0"/>
                </a:spcBef>
                <a:spcAft>
                  <a:spcPts val="600"/>
                </a:spcAft>
                <a:buClr>
                  <a:srgbClr val="C42828"/>
                </a:buClr>
                <a:buSzTx/>
                <a:buFontTx/>
                <a:buNone/>
                <a:tabLst/>
                <a:defRPr/>
              </a:pPr>
              <a:endParaRPr kumimoji="0" lang="en-US" sz="10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2624E0C1-0FEF-E961-599C-7D140A376B79}"/>
                </a:ext>
              </a:extLst>
            </p:cNvPr>
            <p:cNvSpPr txBox="1"/>
            <p:nvPr/>
          </p:nvSpPr>
          <p:spPr>
            <a:xfrm>
              <a:off x="2470530" y="4570466"/>
              <a:ext cx="1377297" cy="1454244"/>
            </a:xfrm>
            <a:prstGeom prst="rect">
              <a:avLst/>
            </a:prstGeom>
            <a:noFill/>
          </p:spPr>
          <p:txBody>
            <a:bodyPr wrap="square" lIns="0" rIns="0" rtlCol="0">
              <a:spAutoFit/>
            </a:bodyPr>
            <a:lstStyle/>
            <a:p>
              <a:pPr marL="0" marR="0" lvl="0" indent="0" algn="l" defTabSz="914400" rtl="0" eaLnBrk="1" fontAlgn="auto" latinLnBrk="0" hangingPunct="1">
                <a:lnSpc>
                  <a:spcPct val="90000"/>
                </a:lnSpc>
                <a:spcBef>
                  <a:spcPts val="0"/>
                </a:spcBef>
                <a:spcAft>
                  <a:spcPts val="300"/>
                </a:spcAft>
                <a:buClr>
                  <a:srgbClr val="C42828"/>
                </a:buClr>
                <a:buSzTx/>
                <a:buFontTx/>
                <a:buNone/>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Only the recruitment coordinator can launch a recruitment request. </a:t>
              </a:r>
            </a:p>
            <a:p>
              <a:pPr marL="0" marR="0" lvl="0" indent="0" algn="l" defTabSz="914400" rtl="0" eaLnBrk="1" fontAlgn="auto" latinLnBrk="0" hangingPunct="1">
                <a:lnSpc>
                  <a:spcPct val="90000"/>
                </a:lnSpc>
                <a:spcBef>
                  <a:spcPts val="0"/>
                </a:spcBef>
                <a:spcAft>
                  <a:spcPts val="300"/>
                </a:spcAft>
                <a:buClr>
                  <a:srgbClr val="C42828"/>
                </a:buClr>
                <a:buSzTx/>
                <a:buFontTx/>
                <a:buNone/>
                <a:tabLst/>
                <a:defRPr/>
              </a:pPr>
              <a:endPar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300"/>
                </a:spcAft>
                <a:buClr>
                  <a:srgbClr val="C42828"/>
                </a:buClr>
                <a:buSzTx/>
                <a:buFontTx/>
                <a:buNone/>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Filling in all details including possible locations. The coordinator has the mandate as well to challenge requests and the desired locations.</a:t>
              </a:r>
            </a:p>
            <a:p>
              <a:pPr marL="171450" marR="0" lvl="0" indent="-171450" algn="l" defTabSz="914400" rtl="0" eaLnBrk="1" fontAlgn="auto" latinLnBrk="0" hangingPunct="1">
                <a:lnSpc>
                  <a:spcPct val="90000"/>
                </a:lnSpc>
                <a:spcBef>
                  <a:spcPts val="0"/>
                </a:spcBef>
                <a:spcAft>
                  <a:spcPts val="300"/>
                </a:spcAft>
                <a:buClr>
                  <a:srgbClr val="C42828"/>
                </a:buClr>
                <a:buSzTx/>
                <a:buFontTx/>
                <a:buChar char="-"/>
                <a:tabLst/>
                <a:defRPr/>
              </a:pPr>
              <a:endParaRPr kumimoji="0" lang="en-US" sz="10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23" name="TextBox 122">
              <a:extLst>
                <a:ext uri="{FF2B5EF4-FFF2-40B4-BE49-F238E27FC236}">
                  <a16:creationId xmlns:a16="http://schemas.microsoft.com/office/drawing/2014/main" id="{4BFDCB75-DADD-0D97-EC63-EBE0CAFE8911}"/>
                </a:ext>
              </a:extLst>
            </p:cNvPr>
            <p:cNvSpPr txBox="1"/>
            <p:nvPr/>
          </p:nvSpPr>
          <p:spPr>
            <a:xfrm>
              <a:off x="4103090" y="4570044"/>
              <a:ext cx="1461234" cy="1055674"/>
            </a:xfrm>
            <a:prstGeom prst="rect">
              <a:avLst/>
            </a:prstGeom>
            <a:noFill/>
          </p:spPr>
          <p:txBody>
            <a:bodyPr wrap="square" lIns="0" rIns="0" rtlCol="0">
              <a:spAutoFit/>
            </a:bodyPr>
            <a:lstStyle/>
            <a:p>
              <a:pPr marL="0" marR="0" lvl="0" indent="0" algn="l" defTabSz="914400" rtl="0" eaLnBrk="1" fontAlgn="auto" latinLnBrk="0" hangingPunct="1">
                <a:lnSpc>
                  <a:spcPct val="90000"/>
                </a:lnSpc>
                <a:spcBef>
                  <a:spcPts val="0"/>
                </a:spcBef>
                <a:spcAft>
                  <a:spcPts val="300"/>
                </a:spcAft>
                <a:buClr>
                  <a:srgbClr val="C42828"/>
                </a:buClr>
                <a:buSzTx/>
                <a:buFontTx/>
                <a:buNone/>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1) </a:t>
              </a:r>
              <a:r>
                <a:rPr lang="en-US" sz="800">
                  <a:solidFill>
                    <a:srgbClr val="3C3C3C"/>
                  </a:solidFill>
                  <a:latin typeface="Century Gothic" panose="020F0302020204030204"/>
                </a:rPr>
                <a:t>C</a:t>
              </a:r>
              <a:r>
                <a:rPr kumimoji="0" lang="en-US" sz="800" b="0" i="0" u="none" strike="noStrike" kern="1200" cap="none" spc="0" normalizeH="0" baseline="0" noProof="0" err="1">
                  <a:ln>
                    <a:noFill/>
                  </a:ln>
                  <a:solidFill>
                    <a:srgbClr val="3C3C3C"/>
                  </a:solidFill>
                  <a:effectLst/>
                  <a:uLnTx/>
                  <a:uFillTx/>
                  <a:latin typeface="Century Gothic" panose="020F0302020204030204"/>
                  <a:ea typeface="+mn-ea"/>
                  <a:cs typeface="+mn-cs"/>
                </a:rPr>
                <a:t>onsidered</a:t>
              </a: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 location’s </a:t>
              </a:r>
              <a:r>
                <a:rPr kumimoji="0" lang="en-US" sz="800" b="1" i="0" u="none" strike="noStrike" kern="1200" cap="none" spc="0" normalizeH="0" baseline="0" noProof="0">
                  <a:ln>
                    <a:noFill/>
                  </a:ln>
                  <a:solidFill>
                    <a:srgbClr val="3C3C3C"/>
                  </a:solidFill>
                  <a:effectLst/>
                  <a:uLnTx/>
                  <a:uFillTx/>
                  <a:latin typeface="Century Gothic" panose="020F0302020204030204"/>
                  <a:ea typeface="+mn-ea"/>
                  <a:cs typeface="+mn-cs"/>
                </a:rPr>
                <a:t>recruitment teams </a:t>
              </a:r>
              <a:r>
                <a:rPr kumimoji="0" lang="en-US" sz="800" i="0" u="none" strike="noStrike" kern="1200" cap="none" spc="0" normalizeH="0" baseline="0" noProof="0">
                  <a:ln>
                    <a:noFill/>
                  </a:ln>
                  <a:solidFill>
                    <a:srgbClr val="3C3C3C"/>
                  </a:solidFill>
                  <a:effectLst/>
                  <a:uLnTx/>
                  <a:uFillTx/>
                  <a:latin typeface="Century Gothic" panose="020F0302020204030204"/>
                  <a:ea typeface="+mn-ea"/>
                  <a:cs typeface="+mn-cs"/>
                </a:rPr>
                <a:t>get a mail notification</a:t>
              </a: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 so they can start their recruitment process.</a:t>
              </a:r>
            </a:p>
            <a:p>
              <a:pPr marL="0" marR="0" lvl="0" indent="0" algn="l" defTabSz="914400" rtl="0" eaLnBrk="1" fontAlgn="auto" latinLnBrk="0" hangingPunct="1">
                <a:lnSpc>
                  <a:spcPct val="90000"/>
                </a:lnSpc>
                <a:spcBef>
                  <a:spcPts val="0"/>
                </a:spcBef>
                <a:spcAft>
                  <a:spcPts val="300"/>
                </a:spcAft>
                <a:buClr>
                  <a:srgbClr val="C42828"/>
                </a:buClr>
                <a:buSzTx/>
                <a:buFontTx/>
                <a:buNone/>
                <a:tabLst/>
                <a:defRPr/>
              </a:pPr>
              <a:endPar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300"/>
                </a:spcAft>
                <a:buClr>
                  <a:srgbClr val="C42828"/>
                </a:buClr>
                <a:buSzTx/>
                <a:buFontTx/>
                <a:buNone/>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2) Inform </a:t>
              </a:r>
              <a:r>
                <a:rPr kumimoji="0" lang="en-US" sz="800" b="1" i="0" u="none" strike="noStrike" kern="1200" cap="none" spc="0" normalizeH="0" baseline="0" noProof="0">
                  <a:ln>
                    <a:noFill/>
                  </a:ln>
                  <a:solidFill>
                    <a:srgbClr val="3C3C3C"/>
                  </a:solidFill>
                  <a:effectLst/>
                  <a:uLnTx/>
                  <a:uFillTx/>
                  <a:latin typeface="Century Gothic" panose="020F0302020204030204"/>
                  <a:ea typeface="+mn-ea"/>
                  <a:cs typeface="+mn-cs"/>
                </a:rPr>
                <a:t>GDC MT. </a:t>
              </a:r>
              <a:r>
                <a:rPr kumimoji="0" lang="en-US" sz="800" u="none" strike="noStrike" kern="1200" cap="none" spc="0" normalizeH="0" baseline="0" noProof="0">
                  <a:ln>
                    <a:noFill/>
                  </a:ln>
                  <a:solidFill>
                    <a:srgbClr val="3C3C3C"/>
                  </a:solidFill>
                  <a:effectLst/>
                  <a:uLnTx/>
                  <a:uFillTx/>
                  <a:latin typeface="Century Gothic" panose="020F0302020204030204"/>
                  <a:ea typeface="+mn-ea"/>
                  <a:cs typeface="+mn-cs"/>
                </a:rPr>
                <a:t>If necessary, they will challenge the request.</a:t>
              </a:r>
              <a:endParaRPr kumimoji="0" lang="en-US" sz="8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24" name="TextBox 123">
              <a:extLst>
                <a:ext uri="{FF2B5EF4-FFF2-40B4-BE49-F238E27FC236}">
                  <a16:creationId xmlns:a16="http://schemas.microsoft.com/office/drawing/2014/main" id="{7251BF72-302B-4699-8A7E-512751350427}"/>
                </a:ext>
              </a:extLst>
            </p:cNvPr>
            <p:cNvSpPr txBox="1"/>
            <p:nvPr/>
          </p:nvSpPr>
          <p:spPr>
            <a:xfrm>
              <a:off x="5701003" y="4559801"/>
              <a:ext cx="1377297" cy="1681999"/>
            </a:xfrm>
            <a:prstGeom prst="rect">
              <a:avLst/>
            </a:prstGeom>
            <a:noFill/>
          </p:spPr>
          <p:txBody>
            <a:bodyPr wrap="square" lIns="0" rIns="0" rtlCol="0">
              <a:spAutoFit/>
            </a:bodyPr>
            <a:lstStyle/>
            <a:p>
              <a:pPr marL="0" marR="0" lvl="0" indent="0" algn="l" defTabSz="914400" rtl="0" eaLnBrk="1" fontAlgn="auto" latinLnBrk="0" hangingPunct="1">
                <a:lnSpc>
                  <a:spcPct val="90000"/>
                </a:lnSpc>
                <a:spcBef>
                  <a:spcPts val="0"/>
                </a:spcBef>
                <a:spcAft>
                  <a:spcPts val="300"/>
                </a:spcAft>
                <a:buClr>
                  <a:srgbClr val="C42828"/>
                </a:buClr>
                <a:buSzTx/>
                <a:buFontTx/>
                <a:buNone/>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Recruiters start local recruitment process.</a:t>
              </a:r>
              <a:b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br>
              <a:r>
                <a:rPr lang="en-US" sz="800">
                  <a:solidFill>
                    <a:srgbClr val="3C3C3C"/>
                  </a:solidFill>
                  <a:latin typeface="Century Gothic" panose="020F0302020204030204"/>
                </a:rPr>
                <a:t>In </a:t>
              </a:r>
              <a:r>
                <a:rPr lang="en-US" sz="800" err="1">
                  <a:solidFill>
                    <a:srgbClr val="3C3C3C"/>
                  </a:solidFill>
                  <a:latin typeface="Century Gothic" panose="020F0302020204030204"/>
                </a:rPr>
                <a:t>devops</a:t>
              </a:r>
              <a:r>
                <a:rPr lang="en-US" sz="800">
                  <a:solidFill>
                    <a:srgbClr val="3C3C3C"/>
                  </a:solidFill>
                  <a:latin typeface="Century Gothic" panose="020F0302020204030204"/>
                </a:rPr>
                <a:t>, they have a mandate to update the request with updates on the recruitment progress.</a:t>
              </a:r>
            </a:p>
            <a:p>
              <a:pPr marL="0" marR="0" lvl="0" indent="0" algn="l" defTabSz="914400" rtl="0" eaLnBrk="1" fontAlgn="auto" latinLnBrk="0" hangingPunct="1">
                <a:lnSpc>
                  <a:spcPct val="90000"/>
                </a:lnSpc>
                <a:spcBef>
                  <a:spcPts val="0"/>
                </a:spcBef>
                <a:spcAft>
                  <a:spcPts val="300"/>
                </a:spcAft>
                <a:buClr>
                  <a:srgbClr val="C42828"/>
                </a:buClr>
                <a:buSzTx/>
                <a:buFontTx/>
                <a:buNone/>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Important: GDC resources can never be recruited without a </a:t>
              </a:r>
              <a:r>
                <a:rPr kumimoji="0" lang="en-US" sz="800" b="0" i="0" u="none" strike="noStrike" kern="1200" cap="none" spc="0" normalizeH="0" baseline="0" noProof="0" err="1">
                  <a:ln>
                    <a:noFill/>
                  </a:ln>
                  <a:solidFill>
                    <a:srgbClr val="3C3C3C"/>
                  </a:solidFill>
                  <a:effectLst/>
                  <a:uLnTx/>
                  <a:uFillTx/>
                  <a:latin typeface="Century Gothic" panose="020F0302020204030204"/>
                  <a:ea typeface="+mn-ea"/>
                  <a:cs typeface="+mn-cs"/>
                </a:rPr>
                <a:t>devops</a:t>
              </a: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 request from the coordinator.</a:t>
              </a:r>
              <a:b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br>
              <a:r>
                <a:rPr lang="en-US" sz="800">
                  <a:solidFill>
                    <a:srgbClr val="3C3C3C"/>
                  </a:solidFill>
                  <a:latin typeface="Century Gothic" panose="020F0302020204030204"/>
                </a:rPr>
                <a:t>The coordinator will constantly monitor all requests for the latest changes.</a:t>
              </a:r>
              <a:endPar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25" name="TextBox 124">
              <a:extLst>
                <a:ext uri="{FF2B5EF4-FFF2-40B4-BE49-F238E27FC236}">
                  <a16:creationId xmlns:a16="http://schemas.microsoft.com/office/drawing/2014/main" id="{6037ECA9-4934-8F02-07F2-BC4A337FA184}"/>
                </a:ext>
              </a:extLst>
            </p:cNvPr>
            <p:cNvSpPr txBox="1"/>
            <p:nvPr/>
          </p:nvSpPr>
          <p:spPr>
            <a:xfrm>
              <a:off x="7268449" y="4531853"/>
              <a:ext cx="1377297" cy="1017202"/>
            </a:xfrm>
            <a:prstGeom prst="rect">
              <a:avLst/>
            </a:prstGeom>
            <a:noFill/>
          </p:spPr>
          <p:txBody>
            <a:bodyPr wrap="square" lIns="0" rIns="0" rtlCol="0">
              <a:spAutoFit/>
            </a:bodyPr>
            <a:lstStyle/>
            <a:p>
              <a:pPr marL="109728" marR="0" lvl="0" indent="-109728" algn="l" defTabSz="914400" rtl="0" eaLnBrk="1" fontAlgn="auto" latinLnBrk="0" hangingPunct="1">
                <a:lnSpc>
                  <a:spcPct val="90000"/>
                </a:lnSpc>
                <a:spcBef>
                  <a:spcPts val="0"/>
                </a:spcBef>
                <a:spcAft>
                  <a:spcPts val="300"/>
                </a:spcAft>
                <a:buClr>
                  <a:srgbClr val="C42828"/>
                </a:buClr>
                <a:buSzTx/>
                <a:buFont typeface="Arial" panose="020B0604020202020204" pitchFamily="34" charset="0"/>
                <a:buChar char="•"/>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GDC Lead decides whether an offer can be made to a (single!) candidate. </a:t>
              </a:r>
            </a:p>
            <a:p>
              <a:pPr marL="109728" marR="0" lvl="0" indent="-109728" algn="l" defTabSz="914400" rtl="0" eaLnBrk="1" fontAlgn="auto" latinLnBrk="0" hangingPunct="1">
                <a:lnSpc>
                  <a:spcPct val="90000"/>
                </a:lnSpc>
                <a:spcBef>
                  <a:spcPts val="0"/>
                </a:spcBef>
                <a:spcAft>
                  <a:spcPts val="300"/>
                </a:spcAft>
                <a:buClr>
                  <a:srgbClr val="C42828"/>
                </a:buClr>
                <a:buSzTx/>
                <a:buFont typeface="Arial" panose="020B0604020202020204" pitchFamily="34" charset="0"/>
                <a:buChar char="•"/>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GDC coordinator makes sure other hiring entities put this position on hold until further notice</a:t>
              </a:r>
            </a:p>
          </p:txBody>
        </p:sp>
        <p:grpSp>
          <p:nvGrpSpPr>
            <p:cNvPr id="14" name="Group 13">
              <a:extLst>
                <a:ext uri="{FF2B5EF4-FFF2-40B4-BE49-F238E27FC236}">
                  <a16:creationId xmlns:a16="http://schemas.microsoft.com/office/drawing/2014/main" id="{EEC6B4B5-12C8-CA10-FF81-393D93992DF8}"/>
                </a:ext>
              </a:extLst>
            </p:cNvPr>
            <p:cNvGrpSpPr/>
            <p:nvPr/>
          </p:nvGrpSpPr>
          <p:grpSpPr>
            <a:xfrm>
              <a:off x="2406921" y="4526656"/>
              <a:ext cx="7794527" cy="1726267"/>
              <a:chOff x="2406921" y="4526656"/>
              <a:chExt cx="7794527" cy="1726267"/>
            </a:xfrm>
          </p:grpSpPr>
          <p:cxnSp>
            <p:nvCxnSpPr>
              <p:cNvPr id="142" name="Straight Connector 141">
                <a:extLst>
                  <a:ext uri="{FF2B5EF4-FFF2-40B4-BE49-F238E27FC236}">
                    <a16:creationId xmlns:a16="http://schemas.microsoft.com/office/drawing/2014/main" id="{2B71904F-50A9-8229-C43A-1734CF9D1990}"/>
                  </a:ext>
                </a:extLst>
              </p:cNvPr>
              <p:cNvCxnSpPr>
                <a:cxnSpLocks/>
              </p:cNvCxnSpPr>
              <p:nvPr/>
            </p:nvCxnSpPr>
            <p:spPr>
              <a:xfrm>
                <a:off x="2406921" y="4526656"/>
                <a:ext cx="0" cy="172626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79DD680-69F1-2EC6-0760-FCCDEB16F27F}"/>
                  </a:ext>
                </a:extLst>
              </p:cNvPr>
              <p:cNvCxnSpPr>
                <a:cxnSpLocks/>
              </p:cNvCxnSpPr>
              <p:nvPr/>
            </p:nvCxnSpPr>
            <p:spPr>
              <a:xfrm>
                <a:off x="3985353" y="4526656"/>
                <a:ext cx="0" cy="172626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44E43F3-AD54-B159-04EF-8B4FA81B2919}"/>
                  </a:ext>
                </a:extLst>
              </p:cNvPr>
              <p:cNvCxnSpPr>
                <a:cxnSpLocks/>
              </p:cNvCxnSpPr>
              <p:nvPr/>
            </p:nvCxnSpPr>
            <p:spPr>
              <a:xfrm>
                <a:off x="5555406" y="4526656"/>
                <a:ext cx="0" cy="172626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3CBFE7C-94B2-D93A-00B0-8102CF50A32F}"/>
                  </a:ext>
                </a:extLst>
              </p:cNvPr>
              <p:cNvCxnSpPr>
                <a:cxnSpLocks/>
              </p:cNvCxnSpPr>
              <p:nvPr/>
            </p:nvCxnSpPr>
            <p:spPr>
              <a:xfrm>
                <a:off x="7091738" y="4526656"/>
                <a:ext cx="0" cy="172626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8E66EA78-035E-B807-62D2-F5887929CB1F}"/>
                  </a:ext>
                </a:extLst>
              </p:cNvPr>
              <p:cNvCxnSpPr>
                <a:cxnSpLocks/>
              </p:cNvCxnSpPr>
              <p:nvPr/>
            </p:nvCxnSpPr>
            <p:spPr>
              <a:xfrm>
                <a:off x="8680346" y="4526656"/>
                <a:ext cx="0" cy="172626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8D676CD-2519-2C39-F6FC-1F4AFE92294F}"/>
                  </a:ext>
                </a:extLst>
              </p:cNvPr>
              <p:cNvCxnSpPr>
                <a:cxnSpLocks/>
              </p:cNvCxnSpPr>
              <p:nvPr/>
            </p:nvCxnSpPr>
            <p:spPr>
              <a:xfrm>
                <a:off x="10201448" y="4526656"/>
                <a:ext cx="0" cy="172626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91" name="TextBox 190">
              <a:extLst>
                <a:ext uri="{FF2B5EF4-FFF2-40B4-BE49-F238E27FC236}">
                  <a16:creationId xmlns:a16="http://schemas.microsoft.com/office/drawing/2014/main" id="{66B5D676-8813-5DEC-28E2-0F6C0CE77CA0}"/>
                </a:ext>
              </a:extLst>
            </p:cNvPr>
            <p:cNvSpPr txBox="1"/>
            <p:nvPr/>
          </p:nvSpPr>
          <p:spPr>
            <a:xfrm>
              <a:off x="10315685" y="4604781"/>
              <a:ext cx="1377297" cy="1648143"/>
            </a:xfrm>
            <a:prstGeom prst="rect">
              <a:avLst/>
            </a:prstGeom>
            <a:noFill/>
          </p:spPr>
          <p:txBody>
            <a:bodyPr wrap="square" lIns="0" rIns="0" rtlCol="0">
              <a:spAutoFit/>
            </a:bodyPr>
            <a:lstStyle/>
            <a:p>
              <a:pPr marL="109728" marR="0" lvl="0" indent="-109728" algn="l" defTabSz="914400" rtl="0" eaLnBrk="1" fontAlgn="auto" latinLnBrk="0" hangingPunct="1">
                <a:lnSpc>
                  <a:spcPct val="90000"/>
                </a:lnSpc>
                <a:spcBef>
                  <a:spcPts val="0"/>
                </a:spcBef>
                <a:spcAft>
                  <a:spcPts val="300"/>
                </a:spcAft>
                <a:buClr>
                  <a:srgbClr val="C42828"/>
                </a:buClr>
                <a:buSzTx/>
                <a:buFont typeface="Arial" panose="020B0604020202020204" pitchFamily="34" charset="0"/>
                <a:buChar char="•"/>
                <a:tabLst/>
                <a:defRPr/>
              </a:pPr>
              <a:r>
                <a:rPr kumimoji="0" lang="en-US" sz="800" b="1" i="0" u="none" strike="noStrike" kern="1200" cap="none" spc="0" normalizeH="0" baseline="0" noProof="0">
                  <a:ln>
                    <a:noFill/>
                  </a:ln>
                  <a:solidFill>
                    <a:srgbClr val="3C3C3C"/>
                  </a:solidFill>
                  <a:effectLst/>
                  <a:uLnTx/>
                  <a:uFillTx/>
                  <a:latin typeface="Century Gothic" panose="020F0302020204030204"/>
                  <a:ea typeface="+mn-ea"/>
                  <a:cs typeface="+mn-cs"/>
                </a:rPr>
                <a:t>GDC Lead</a:t>
              </a:r>
              <a:b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b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Inform about offer acceptance</a:t>
              </a:r>
              <a:b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br>
              <a:endPar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endParaRPr>
            </a:p>
            <a:p>
              <a:pPr marL="109728" marR="0" lvl="0" indent="-109728" algn="l" defTabSz="914400" rtl="0" eaLnBrk="1" fontAlgn="auto" latinLnBrk="0" hangingPunct="1">
                <a:lnSpc>
                  <a:spcPct val="90000"/>
                </a:lnSpc>
                <a:spcBef>
                  <a:spcPts val="0"/>
                </a:spcBef>
                <a:spcAft>
                  <a:spcPts val="300"/>
                </a:spcAft>
                <a:buClr>
                  <a:srgbClr val="C42828"/>
                </a:buClr>
                <a:buSzTx/>
                <a:buFont typeface="Arial" panose="020B0604020202020204" pitchFamily="34" charset="0"/>
                <a:buChar char="•"/>
                <a:tabLst/>
                <a:defRPr/>
              </a:pPr>
              <a:r>
                <a:rPr lang="en-US" sz="800" b="1">
                  <a:solidFill>
                    <a:srgbClr val="3C3C3C"/>
                  </a:solidFill>
                  <a:latin typeface="Century Gothic" panose="020F0302020204030204"/>
                </a:rPr>
                <a:t>GDC Recruitment coordinator</a:t>
              </a:r>
              <a:br>
                <a:rPr lang="en-US" sz="800">
                  <a:solidFill>
                    <a:srgbClr val="3C3C3C"/>
                  </a:solidFill>
                  <a:latin typeface="Century Gothic" panose="020F0302020204030204"/>
                </a:rPr>
              </a:br>
              <a:r>
                <a:rPr lang="en-US" sz="800">
                  <a:solidFill>
                    <a:srgbClr val="3C3C3C"/>
                  </a:solidFill>
                  <a:latin typeface="Century Gothic" panose="020F0302020204030204"/>
                </a:rPr>
                <a:t>Inform about offer acceptance</a:t>
              </a:r>
            </a:p>
            <a:p>
              <a:pPr marL="109728" marR="0" lvl="0" indent="-109728" algn="l" defTabSz="914400" rtl="0" eaLnBrk="1" fontAlgn="auto" latinLnBrk="0" hangingPunct="1">
                <a:lnSpc>
                  <a:spcPct val="90000"/>
                </a:lnSpc>
                <a:spcBef>
                  <a:spcPts val="0"/>
                </a:spcBef>
                <a:spcAft>
                  <a:spcPts val="300"/>
                </a:spcAft>
                <a:buClr>
                  <a:srgbClr val="C42828"/>
                </a:buClr>
                <a:buSzTx/>
                <a:buFont typeface="Arial" panose="020B0604020202020204" pitchFamily="34" charset="0"/>
                <a:buChar char="•"/>
                <a:tabLst/>
                <a:defRPr/>
              </a:pPr>
              <a:endPar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endParaRPr>
            </a:p>
            <a:p>
              <a:pPr marL="109728" marR="0" lvl="0" indent="-109728" algn="l" defTabSz="914400" rtl="0" eaLnBrk="1" fontAlgn="auto" latinLnBrk="0" hangingPunct="1">
                <a:lnSpc>
                  <a:spcPct val="90000"/>
                </a:lnSpc>
                <a:spcBef>
                  <a:spcPts val="0"/>
                </a:spcBef>
                <a:spcAft>
                  <a:spcPts val="300"/>
                </a:spcAft>
                <a:buClr>
                  <a:srgbClr val="C42828"/>
                </a:buClr>
                <a:buSzTx/>
                <a:buFont typeface="Arial" panose="020B0604020202020204" pitchFamily="34" charset="0"/>
                <a:buChar char="•"/>
                <a:tabLst/>
                <a:defRPr/>
              </a:pPr>
              <a:r>
                <a:rPr kumimoji="0" lang="en-US" sz="800" b="1" i="0" u="none" strike="noStrike" kern="1200" cap="none" spc="0" normalizeH="0" baseline="0" noProof="0">
                  <a:ln>
                    <a:noFill/>
                  </a:ln>
                  <a:solidFill>
                    <a:srgbClr val="3C3C3C"/>
                  </a:solidFill>
                  <a:effectLst/>
                  <a:uLnTx/>
                  <a:uFillTx/>
                  <a:latin typeface="Century Gothic" panose="020F0302020204030204"/>
                  <a:ea typeface="+mn-ea"/>
                  <a:cs typeface="+mn-cs"/>
                </a:rPr>
                <a:t>GDC Loc. </a:t>
              </a:r>
              <a:r>
                <a:rPr kumimoji="0" lang="en-US" sz="800" b="1" i="0" u="none" strike="noStrike" kern="1200" cap="none" spc="0" normalizeH="0" baseline="0" noProof="0" err="1">
                  <a:ln>
                    <a:noFill/>
                  </a:ln>
                  <a:solidFill>
                    <a:srgbClr val="3C3C3C"/>
                  </a:solidFill>
                  <a:effectLst/>
                  <a:uLnTx/>
                  <a:uFillTx/>
                  <a:latin typeface="Century Gothic" panose="020F0302020204030204"/>
                  <a:ea typeface="+mn-ea"/>
                  <a:cs typeface="+mn-cs"/>
                </a:rPr>
                <a:t>Recr</a:t>
              </a:r>
              <a:r>
                <a:rPr kumimoji="0" lang="en-US" sz="800" b="1" i="0" u="none" strike="noStrike" kern="1200" cap="none" spc="0" normalizeH="0" baseline="0" noProof="0">
                  <a:ln>
                    <a:noFill/>
                  </a:ln>
                  <a:solidFill>
                    <a:srgbClr val="3C3C3C"/>
                  </a:solidFill>
                  <a:effectLst/>
                  <a:uLnTx/>
                  <a:uFillTx/>
                  <a:latin typeface="Century Gothic" panose="020F0302020204030204"/>
                  <a:ea typeface="+mn-ea"/>
                  <a:cs typeface="+mn-cs"/>
                </a:rPr>
                <a:t>.</a:t>
              </a:r>
              <a:b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b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Inform to stop further recruitment</a:t>
              </a:r>
              <a:b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br>
              <a:endPar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01" name="TextBox 200">
              <a:extLst>
                <a:ext uri="{FF2B5EF4-FFF2-40B4-BE49-F238E27FC236}">
                  <a16:creationId xmlns:a16="http://schemas.microsoft.com/office/drawing/2014/main" id="{687AB1AE-A8A5-6E68-0C79-CB408CE7733B}"/>
                </a:ext>
              </a:extLst>
            </p:cNvPr>
            <p:cNvSpPr txBox="1"/>
            <p:nvPr/>
          </p:nvSpPr>
          <p:spPr>
            <a:xfrm>
              <a:off x="8838954" y="4515248"/>
              <a:ext cx="1377297" cy="535531"/>
            </a:xfrm>
            <a:prstGeom prst="rect">
              <a:avLst/>
            </a:prstGeom>
            <a:noFill/>
          </p:spPr>
          <p:txBody>
            <a:bodyPr wrap="square" lIns="0" rIns="0" rtlCol="0">
              <a:spAutoFit/>
            </a:bodyPr>
            <a:lstStyle/>
            <a:p>
              <a:pPr marL="0" marR="0" lvl="0" indent="0" algn="l" defTabSz="914400" rtl="0" eaLnBrk="1" fontAlgn="auto" latinLnBrk="0" hangingPunct="1">
                <a:lnSpc>
                  <a:spcPct val="90000"/>
                </a:lnSpc>
                <a:spcBef>
                  <a:spcPts val="0"/>
                </a:spcBef>
                <a:spcAft>
                  <a:spcPts val="300"/>
                </a:spcAft>
                <a:buClr>
                  <a:srgbClr val="C42828"/>
                </a:buClr>
                <a:buSzTx/>
                <a:buFontTx/>
                <a:buNone/>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Update the </a:t>
              </a:r>
              <a:r>
                <a:rPr kumimoji="0" lang="en-US" sz="800" b="0" i="0" u="none" strike="noStrike" kern="1200" cap="none" spc="0" normalizeH="0" baseline="0" noProof="0" err="1">
                  <a:ln>
                    <a:noFill/>
                  </a:ln>
                  <a:solidFill>
                    <a:srgbClr val="3C3C3C"/>
                  </a:solidFill>
                  <a:effectLst/>
                  <a:uLnTx/>
                  <a:uFillTx/>
                  <a:latin typeface="Century Gothic" panose="020F0302020204030204"/>
                  <a:ea typeface="+mn-ea"/>
                  <a:cs typeface="+mn-cs"/>
                </a:rPr>
                <a:t>Devops</a:t>
              </a: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 RRF to inform other recruitment stakeholders on the outcome;</a:t>
              </a:r>
            </a:p>
          </p:txBody>
        </p:sp>
      </p:grpSp>
      <p:grpSp>
        <p:nvGrpSpPr>
          <p:cNvPr id="19" name="Group 18">
            <a:extLst>
              <a:ext uri="{FF2B5EF4-FFF2-40B4-BE49-F238E27FC236}">
                <a16:creationId xmlns:a16="http://schemas.microsoft.com/office/drawing/2014/main" id="{CF0CC143-247E-EBDA-5305-4B8228EFE815}"/>
              </a:ext>
            </a:extLst>
          </p:cNvPr>
          <p:cNvGrpSpPr/>
          <p:nvPr/>
        </p:nvGrpSpPr>
        <p:grpSpPr>
          <a:xfrm>
            <a:off x="435409" y="1792493"/>
            <a:ext cx="11293824" cy="1604946"/>
            <a:chOff x="435409" y="1792493"/>
            <a:chExt cx="11293824" cy="1604946"/>
          </a:xfrm>
        </p:grpSpPr>
        <p:grpSp>
          <p:nvGrpSpPr>
            <p:cNvPr id="93" name="Group 92">
              <a:extLst>
                <a:ext uri="{FF2B5EF4-FFF2-40B4-BE49-F238E27FC236}">
                  <a16:creationId xmlns:a16="http://schemas.microsoft.com/office/drawing/2014/main" id="{C26F036A-94B1-E456-B938-2EA66762EF86}"/>
                </a:ext>
              </a:extLst>
            </p:cNvPr>
            <p:cNvGrpSpPr/>
            <p:nvPr/>
          </p:nvGrpSpPr>
          <p:grpSpPr>
            <a:xfrm>
              <a:off x="435409" y="2374942"/>
              <a:ext cx="11293824" cy="1022497"/>
              <a:chOff x="175486" y="2250644"/>
              <a:chExt cx="9041306" cy="1059502"/>
            </a:xfrm>
          </p:grpSpPr>
          <p:grpSp>
            <p:nvGrpSpPr>
              <p:cNvPr id="94" name="Group 93">
                <a:extLst>
                  <a:ext uri="{FF2B5EF4-FFF2-40B4-BE49-F238E27FC236}">
                    <a16:creationId xmlns:a16="http://schemas.microsoft.com/office/drawing/2014/main" id="{3FFA37C6-5E97-35AC-C63B-C7FB93DC908D}"/>
                  </a:ext>
                </a:extLst>
              </p:cNvPr>
              <p:cNvGrpSpPr/>
              <p:nvPr/>
            </p:nvGrpSpPr>
            <p:grpSpPr>
              <a:xfrm>
                <a:off x="175486" y="2250644"/>
                <a:ext cx="423177" cy="1059502"/>
                <a:chOff x="175486" y="2250644"/>
                <a:chExt cx="423177" cy="1059502"/>
              </a:xfrm>
            </p:grpSpPr>
            <p:sp>
              <p:nvSpPr>
                <p:cNvPr id="96" name="Round Same-side Corner of Rectangle 26">
                  <a:extLst>
                    <a:ext uri="{FF2B5EF4-FFF2-40B4-BE49-F238E27FC236}">
                      <a16:creationId xmlns:a16="http://schemas.microsoft.com/office/drawing/2014/main" id="{ABEF9C9E-5F6A-2A67-F591-A2532C2F6C6B}"/>
                    </a:ext>
                  </a:extLst>
                </p:cNvPr>
                <p:cNvSpPr/>
                <p:nvPr/>
              </p:nvSpPr>
              <p:spPr>
                <a:xfrm rot="16200000">
                  <a:off x="-141589" y="2593528"/>
                  <a:ext cx="1035133" cy="398104"/>
                </a:xfrm>
                <a:prstGeom prst="round2SameRect">
                  <a:avLst>
                    <a:gd name="adj1" fmla="val 24865"/>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97" name="TextBox 96">
                  <a:extLst>
                    <a:ext uri="{FF2B5EF4-FFF2-40B4-BE49-F238E27FC236}">
                      <a16:creationId xmlns:a16="http://schemas.microsoft.com/office/drawing/2014/main" id="{2D38E5B1-FE2D-ECB4-4EA8-B8159C0F6286}"/>
                    </a:ext>
                  </a:extLst>
                </p:cNvPr>
                <p:cNvSpPr txBox="1"/>
                <p:nvPr/>
              </p:nvSpPr>
              <p:spPr>
                <a:xfrm rot="16200000">
                  <a:off x="-139634" y="2565764"/>
                  <a:ext cx="1053417" cy="423177"/>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t>GDC Global</a:t>
                  </a:r>
                  <a:b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t>recruitment</a:t>
                  </a:r>
                  <a:b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t>coordinator</a:t>
                  </a:r>
                </a:p>
              </p:txBody>
            </p:sp>
          </p:grpSp>
          <p:sp>
            <p:nvSpPr>
              <p:cNvPr id="95" name="Rectangle 94">
                <a:extLst>
                  <a:ext uri="{FF2B5EF4-FFF2-40B4-BE49-F238E27FC236}">
                    <a16:creationId xmlns:a16="http://schemas.microsoft.com/office/drawing/2014/main" id="{153BC49C-F0CA-E6F2-44BC-AF37D0F3420D}"/>
                  </a:ext>
                </a:extLst>
              </p:cNvPr>
              <p:cNvSpPr/>
              <p:nvPr/>
            </p:nvSpPr>
            <p:spPr>
              <a:xfrm>
                <a:off x="592910" y="2255797"/>
                <a:ext cx="8623882" cy="10351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sp>
          <p:nvSpPr>
            <p:cNvPr id="112" name="Rounded Rectangle 31">
              <a:extLst>
                <a:ext uri="{FF2B5EF4-FFF2-40B4-BE49-F238E27FC236}">
                  <a16:creationId xmlns:a16="http://schemas.microsoft.com/office/drawing/2014/main" id="{B64AA39E-3428-9609-55D5-89288BB13419}"/>
                </a:ext>
              </a:extLst>
            </p:cNvPr>
            <p:cNvSpPr/>
            <p:nvPr/>
          </p:nvSpPr>
          <p:spPr>
            <a:xfrm>
              <a:off x="8879252" y="2589375"/>
              <a:ext cx="1209459" cy="662635"/>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Update (=complete) recruitment request</a:t>
              </a:r>
            </a:p>
          </p:txBody>
        </p:sp>
        <p:sp>
          <p:nvSpPr>
            <p:cNvPr id="122" name="Rounded Rectangle 32">
              <a:extLst>
                <a:ext uri="{FF2B5EF4-FFF2-40B4-BE49-F238E27FC236}">
                  <a16:creationId xmlns:a16="http://schemas.microsoft.com/office/drawing/2014/main" id="{5F61216B-78A1-0807-4628-EC16278FB852}"/>
                </a:ext>
              </a:extLst>
            </p:cNvPr>
            <p:cNvSpPr/>
            <p:nvPr/>
          </p:nvSpPr>
          <p:spPr>
            <a:xfrm>
              <a:off x="2694369" y="2581114"/>
              <a:ext cx="1117301" cy="662635"/>
            </a:xfrm>
            <a:prstGeom prst="roundRect">
              <a:avLst/>
            </a:prstGeom>
            <a:solidFill>
              <a:schemeClr val="bg1"/>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C3C3C"/>
                  </a:solidFill>
                  <a:effectLst/>
                  <a:uLnTx/>
                  <a:uFillTx/>
                  <a:latin typeface="Century Gothic" panose="020F0302020204030204"/>
                  <a:ea typeface="+mn-ea"/>
                  <a:cs typeface="+mn-cs"/>
                </a:rPr>
                <a:t>Fill in recruitment request in </a:t>
              </a:r>
              <a:r>
                <a:rPr kumimoji="0" lang="en-US" sz="1050" b="0" i="0" u="none" strike="noStrike" kern="1200" cap="none" spc="0" normalizeH="0" baseline="0" noProof="0" err="1">
                  <a:ln>
                    <a:noFill/>
                  </a:ln>
                  <a:solidFill>
                    <a:srgbClr val="3C3C3C"/>
                  </a:solidFill>
                  <a:effectLst/>
                  <a:uLnTx/>
                  <a:uFillTx/>
                  <a:latin typeface="Century Gothic" panose="020F0302020204030204"/>
                  <a:ea typeface="+mn-ea"/>
                  <a:cs typeface="+mn-cs"/>
                </a:rPr>
                <a:t>Devops</a:t>
              </a:r>
              <a:endParaRPr kumimoji="0" lang="en-GB" sz="105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3337CDD7-E423-3FF2-9759-7B91755FFC8F}"/>
                </a:ext>
              </a:extLst>
            </p:cNvPr>
            <p:cNvGrpSpPr/>
            <p:nvPr/>
          </p:nvGrpSpPr>
          <p:grpSpPr>
            <a:xfrm>
              <a:off x="2406921" y="2379914"/>
              <a:ext cx="7794527" cy="987317"/>
              <a:chOff x="2406921" y="2379914"/>
              <a:chExt cx="7794527" cy="998980"/>
            </a:xfrm>
          </p:grpSpPr>
          <p:cxnSp>
            <p:nvCxnSpPr>
              <p:cNvPr id="98" name="Straight Connector 97">
                <a:extLst>
                  <a:ext uri="{FF2B5EF4-FFF2-40B4-BE49-F238E27FC236}">
                    <a16:creationId xmlns:a16="http://schemas.microsoft.com/office/drawing/2014/main" id="{A3E93E6A-FD19-6E7C-7440-678E20522250}"/>
                  </a:ext>
                </a:extLst>
              </p:cNvPr>
              <p:cNvCxnSpPr>
                <a:cxnSpLocks/>
              </p:cNvCxnSpPr>
              <p:nvPr/>
            </p:nvCxnSpPr>
            <p:spPr>
              <a:xfrm>
                <a:off x="2406921" y="2379914"/>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12328FA-81C5-21B0-2154-1DA95D2F7B15}"/>
                  </a:ext>
                </a:extLst>
              </p:cNvPr>
              <p:cNvCxnSpPr>
                <a:cxnSpLocks/>
              </p:cNvCxnSpPr>
              <p:nvPr/>
            </p:nvCxnSpPr>
            <p:spPr>
              <a:xfrm>
                <a:off x="3985353" y="2379914"/>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4CA527F-C4FD-83E0-806D-392AF9CA1B87}"/>
                  </a:ext>
                </a:extLst>
              </p:cNvPr>
              <p:cNvCxnSpPr>
                <a:cxnSpLocks/>
              </p:cNvCxnSpPr>
              <p:nvPr/>
            </p:nvCxnSpPr>
            <p:spPr>
              <a:xfrm>
                <a:off x="5555406" y="2379914"/>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86C695F-2070-A4F0-254A-132CCA75FB87}"/>
                  </a:ext>
                </a:extLst>
              </p:cNvPr>
              <p:cNvCxnSpPr>
                <a:cxnSpLocks/>
              </p:cNvCxnSpPr>
              <p:nvPr/>
            </p:nvCxnSpPr>
            <p:spPr>
              <a:xfrm>
                <a:off x="7091738" y="2379914"/>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12753E8-E19B-EBD6-B253-9B1273CB6E5E}"/>
                  </a:ext>
                </a:extLst>
              </p:cNvPr>
              <p:cNvCxnSpPr>
                <a:cxnSpLocks/>
              </p:cNvCxnSpPr>
              <p:nvPr/>
            </p:nvCxnSpPr>
            <p:spPr>
              <a:xfrm>
                <a:off x="8680346" y="2379914"/>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55A41F2-B59C-E90C-12E0-04556960FF96}"/>
                  </a:ext>
                </a:extLst>
              </p:cNvPr>
              <p:cNvCxnSpPr>
                <a:cxnSpLocks/>
              </p:cNvCxnSpPr>
              <p:nvPr/>
            </p:nvCxnSpPr>
            <p:spPr>
              <a:xfrm>
                <a:off x="10201448" y="2379914"/>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52" name="Connector: Elbow 126">
              <a:extLst>
                <a:ext uri="{FF2B5EF4-FFF2-40B4-BE49-F238E27FC236}">
                  <a16:creationId xmlns:a16="http://schemas.microsoft.com/office/drawing/2014/main" id="{0B5D2A98-302C-AA1D-DD8A-1D78CFE6303E}"/>
                </a:ext>
              </a:extLst>
            </p:cNvPr>
            <p:cNvCxnSpPr>
              <a:cxnSpLocks/>
              <a:stCxn id="112" idx="1"/>
              <a:endCxn id="114" idx="3"/>
            </p:cNvCxnSpPr>
            <p:nvPr/>
          </p:nvCxnSpPr>
          <p:spPr>
            <a:xfrm rot="10800000">
              <a:off x="8470656" y="1792493"/>
              <a:ext cx="408596" cy="1128200"/>
            </a:xfrm>
            <a:prstGeom prst="bentConnector3">
              <a:avLst>
                <a:gd name="adj1" fmla="val 50000"/>
              </a:avLst>
            </a:prstGeom>
            <a:ln w="19050">
              <a:solidFill>
                <a:schemeClr val="accent6">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4" name="Rounded Rectangle 31">
              <a:extLst>
                <a:ext uri="{FF2B5EF4-FFF2-40B4-BE49-F238E27FC236}">
                  <a16:creationId xmlns:a16="http://schemas.microsoft.com/office/drawing/2014/main" id="{4C297382-CDD9-C65B-5086-C39DD203E8C6}"/>
                </a:ext>
              </a:extLst>
            </p:cNvPr>
            <p:cNvSpPr/>
            <p:nvPr/>
          </p:nvSpPr>
          <p:spPr>
            <a:xfrm>
              <a:off x="10372403" y="2581114"/>
              <a:ext cx="1209459" cy="662635"/>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err="1">
                  <a:ln>
                    <a:noFill/>
                  </a:ln>
                  <a:solidFill>
                    <a:srgbClr val="3C3C3C"/>
                  </a:solidFill>
                  <a:effectLst/>
                  <a:uLnTx/>
                  <a:uFillTx/>
                  <a:latin typeface="Century Gothic" panose="020F0302020204030204"/>
                  <a:ea typeface="+mn-ea"/>
                  <a:cs typeface="+mn-cs"/>
                </a:rPr>
                <a:t>Recruitmen</a:t>
              </a: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t completion e-mail</a:t>
              </a:r>
            </a:p>
          </p:txBody>
        </p:sp>
        <p:grpSp>
          <p:nvGrpSpPr>
            <p:cNvPr id="169" name="Group 168">
              <a:extLst>
                <a:ext uri="{FF2B5EF4-FFF2-40B4-BE49-F238E27FC236}">
                  <a16:creationId xmlns:a16="http://schemas.microsoft.com/office/drawing/2014/main" id="{87F17B68-159D-0212-3008-7DC3936B5848}"/>
                </a:ext>
              </a:extLst>
            </p:cNvPr>
            <p:cNvGrpSpPr/>
            <p:nvPr/>
          </p:nvGrpSpPr>
          <p:grpSpPr>
            <a:xfrm>
              <a:off x="11494766" y="3161334"/>
              <a:ext cx="216981" cy="207547"/>
              <a:chOff x="3975727" y="1720837"/>
              <a:chExt cx="528743" cy="505754"/>
            </a:xfrm>
          </p:grpSpPr>
          <p:sp>
            <p:nvSpPr>
              <p:cNvPr id="170" name="Graphic 146">
                <a:extLst>
                  <a:ext uri="{FF2B5EF4-FFF2-40B4-BE49-F238E27FC236}">
                    <a16:creationId xmlns:a16="http://schemas.microsoft.com/office/drawing/2014/main" id="{46F59837-0EAB-FED3-727E-8400CF47DCC6}"/>
                  </a:ext>
                </a:extLst>
              </p:cNvPr>
              <p:cNvSpPr/>
              <p:nvPr/>
            </p:nvSpPr>
            <p:spPr>
              <a:xfrm>
                <a:off x="3975727" y="1720837"/>
                <a:ext cx="528743" cy="367822"/>
              </a:xfrm>
              <a:custGeom>
                <a:avLst/>
                <a:gdLst>
                  <a:gd name="connsiteX0" fmla="*/ 471271 w 528743"/>
                  <a:gd name="connsiteY0" fmla="*/ 0 h 367822"/>
                  <a:gd name="connsiteX1" fmla="*/ 57472 w 528743"/>
                  <a:gd name="connsiteY1" fmla="*/ 0 h 367822"/>
                  <a:gd name="connsiteX2" fmla="*/ 0 w 528743"/>
                  <a:gd name="connsiteY2" fmla="*/ 57472 h 367822"/>
                  <a:gd name="connsiteX3" fmla="*/ 0 w 528743"/>
                  <a:gd name="connsiteY3" fmla="*/ 310350 h 367822"/>
                  <a:gd name="connsiteX4" fmla="*/ 57472 w 528743"/>
                  <a:gd name="connsiteY4" fmla="*/ 367821 h 367822"/>
                  <a:gd name="connsiteX5" fmla="*/ 103450 w 528743"/>
                  <a:gd name="connsiteY5" fmla="*/ 367821 h 367822"/>
                  <a:gd name="connsiteX6" fmla="*/ 114945 w 528743"/>
                  <a:gd name="connsiteY6" fmla="*/ 356327 h 367822"/>
                  <a:gd name="connsiteX7" fmla="*/ 103450 w 528743"/>
                  <a:gd name="connsiteY7" fmla="*/ 344832 h 367822"/>
                  <a:gd name="connsiteX8" fmla="*/ 57472 w 528743"/>
                  <a:gd name="connsiteY8" fmla="*/ 344832 h 367822"/>
                  <a:gd name="connsiteX9" fmla="*/ 22989 w 528743"/>
                  <a:gd name="connsiteY9" fmla="*/ 310349 h 367822"/>
                  <a:gd name="connsiteX10" fmla="*/ 22989 w 528743"/>
                  <a:gd name="connsiteY10" fmla="*/ 57472 h 367822"/>
                  <a:gd name="connsiteX11" fmla="*/ 57472 w 528743"/>
                  <a:gd name="connsiteY11" fmla="*/ 22989 h 367822"/>
                  <a:gd name="connsiteX12" fmla="*/ 471271 w 528743"/>
                  <a:gd name="connsiteY12" fmla="*/ 22989 h 367822"/>
                  <a:gd name="connsiteX13" fmla="*/ 505755 w 528743"/>
                  <a:gd name="connsiteY13" fmla="*/ 57472 h 367822"/>
                  <a:gd name="connsiteX14" fmla="*/ 505755 w 528743"/>
                  <a:gd name="connsiteY14" fmla="*/ 310350 h 367822"/>
                  <a:gd name="connsiteX15" fmla="*/ 471271 w 528743"/>
                  <a:gd name="connsiteY15" fmla="*/ 344833 h 367822"/>
                  <a:gd name="connsiteX16" fmla="*/ 425293 w 528743"/>
                  <a:gd name="connsiteY16" fmla="*/ 344833 h 367822"/>
                  <a:gd name="connsiteX17" fmla="*/ 413798 w 528743"/>
                  <a:gd name="connsiteY17" fmla="*/ 356328 h 367822"/>
                  <a:gd name="connsiteX18" fmla="*/ 425293 w 528743"/>
                  <a:gd name="connsiteY18" fmla="*/ 367823 h 367822"/>
                  <a:gd name="connsiteX19" fmla="*/ 471271 w 528743"/>
                  <a:gd name="connsiteY19" fmla="*/ 367823 h 367822"/>
                  <a:gd name="connsiteX20" fmla="*/ 528743 w 528743"/>
                  <a:gd name="connsiteY20" fmla="*/ 310351 h 367822"/>
                  <a:gd name="connsiteX21" fmla="*/ 528743 w 528743"/>
                  <a:gd name="connsiteY21" fmla="*/ 57472 h 367822"/>
                  <a:gd name="connsiteX22" fmla="*/ 471271 w 528743"/>
                  <a:gd name="connsiteY22" fmla="*/ 0 h 3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8743" h="367822">
                    <a:moveTo>
                      <a:pt x="471271" y="0"/>
                    </a:moveTo>
                    <a:lnTo>
                      <a:pt x="57472" y="0"/>
                    </a:lnTo>
                    <a:cubicBezTo>
                      <a:pt x="25794" y="0"/>
                      <a:pt x="0" y="25794"/>
                      <a:pt x="0" y="57472"/>
                    </a:cubicBezTo>
                    <a:lnTo>
                      <a:pt x="0" y="310350"/>
                    </a:lnTo>
                    <a:cubicBezTo>
                      <a:pt x="0" y="342028"/>
                      <a:pt x="25794" y="367821"/>
                      <a:pt x="57472" y="367821"/>
                    </a:cubicBezTo>
                    <a:lnTo>
                      <a:pt x="103450" y="367821"/>
                    </a:lnTo>
                    <a:cubicBezTo>
                      <a:pt x="109795" y="367821"/>
                      <a:pt x="114945" y="362672"/>
                      <a:pt x="114945" y="356327"/>
                    </a:cubicBezTo>
                    <a:cubicBezTo>
                      <a:pt x="114945" y="349982"/>
                      <a:pt x="109795" y="344832"/>
                      <a:pt x="103450" y="344832"/>
                    </a:cubicBezTo>
                    <a:lnTo>
                      <a:pt x="57472" y="344832"/>
                    </a:lnTo>
                    <a:cubicBezTo>
                      <a:pt x="38460" y="344832"/>
                      <a:pt x="22989" y="329361"/>
                      <a:pt x="22989" y="310349"/>
                    </a:cubicBezTo>
                    <a:lnTo>
                      <a:pt x="22989" y="57472"/>
                    </a:lnTo>
                    <a:cubicBezTo>
                      <a:pt x="22989" y="38460"/>
                      <a:pt x="38460" y="22989"/>
                      <a:pt x="57472" y="22989"/>
                    </a:cubicBezTo>
                    <a:lnTo>
                      <a:pt x="471271" y="22989"/>
                    </a:lnTo>
                    <a:cubicBezTo>
                      <a:pt x="490283" y="22989"/>
                      <a:pt x="505755" y="38460"/>
                      <a:pt x="505755" y="57472"/>
                    </a:cubicBezTo>
                    <a:lnTo>
                      <a:pt x="505755" y="310350"/>
                    </a:lnTo>
                    <a:cubicBezTo>
                      <a:pt x="505755" y="329362"/>
                      <a:pt x="490283" y="344833"/>
                      <a:pt x="471271" y="344833"/>
                    </a:cubicBezTo>
                    <a:lnTo>
                      <a:pt x="425293" y="344833"/>
                    </a:lnTo>
                    <a:cubicBezTo>
                      <a:pt x="418948" y="344833"/>
                      <a:pt x="413798" y="349983"/>
                      <a:pt x="413798" y="356328"/>
                    </a:cubicBezTo>
                    <a:cubicBezTo>
                      <a:pt x="413798" y="362673"/>
                      <a:pt x="418948" y="367823"/>
                      <a:pt x="425293" y="367823"/>
                    </a:cubicBezTo>
                    <a:lnTo>
                      <a:pt x="471271" y="367823"/>
                    </a:lnTo>
                    <a:cubicBezTo>
                      <a:pt x="502950" y="367823"/>
                      <a:pt x="528743" y="342029"/>
                      <a:pt x="528743" y="310351"/>
                    </a:cubicBezTo>
                    <a:lnTo>
                      <a:pt x="528743" y="57472"/>
                    </a:lnTo>
                    <a:cubicBezTo>
                      <a:pt x="528744" y="25794"/>
                      <a:pt x="502951" y="0"/>
                      <a:pt x="471271" y="0"/>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2" name="Graphic 146">
                <a:extLst>
                  <a:ext uri="{FF2B5EF4-FFF2-40B4-BE49-F238E27FC236}">
                    <a16:creationId xmlns:a16="http://schemas.microsoft.com/office/drawing/2014/main" id="{E43A12D6-0F01-5A9C-11B0-F58063D44D70}"/>
                  </a:ext>
                </a:extLst>
              </p:cNvPr>
              <p:cNvSpPr/>
              <p:nvPr/>
            </p:nvSpPr>
            <p:spPr>
              <a:xfrm>
                <a:off x="4021702" y="1766802"/>
                <a:ext cx="436809" cy="161164"/>
              </a:xfrm>
              <a:custGeom>
                <a:avLst/>
                <a:gdLst>
                  <a:gd name="connsiteX0" fmla="*/ 434630 w 436809"/>
                  <a:gd name="connsiteY0" fmla="*/ 4771 h 161164"/>
                  <a:gd name="connsiteX1" fmla="*/ 418583 w 436809"/>
                  <a:gd name="connsiteY1" fmla="*/ 2196 h 161164"/>
                  <a:gd name="connsiteX2" fmla="*/ 239960 w 436809"/>
                  <a:gd name="connsiteY2" fmla="*/ 131186 h 161164"/>
                  <a:gd name="connsiteX3" fmla="*/ 196856 w 436809"/>
                  <a:gd name="connsiteY3" fmla="*/ 131186 h 161164"/>
                  <a:gd name="connsiteX4" fmla="*/ 18232 w 436809"/>
                  <a:gd name="connsiteY4" fmla="*/ 2196 h 161164"/>
                  <a:gd name="connsiteX5" fmla="*/ 2186 w 436809"/>
                  <a:gd name="connsiteY5" fmla="*/ 4771 h 161164"/>
                  <a:gd name="connsiteX6" fmla="*/ 4760 w 436809"/>
                  <a:gd name="connsiteY6" fmla="*/ 20817 h 161164"/>
                  <a:gd name="connsiteX7" fmla="*/ 183384 w 436809"/>
                  <a:gd name="connsiteY7" fmla="*/ 149807 h 161164"/>
                  <a:gd name="connsiteX8" fmla="*/ 218396 w 436809"/>
                  <a:gd name="connsiteY8" fmla="*/ 161164 h 161164"/>
                  <a:gd name="connsiteX9" fmla="*/ 253431 w 436809"/>
                  <a:gd name="connsiteY9" fmla="*/ 149807 h 161164"/>
                  <a:gd name="connsiteX10" fmla="*/ 432054 w 436809"/>
                  <a:gd name="connsiteY10" fmla="*/ 20817 h 161164"/>
                  <a:gd name="connsiteX11" fmla="*/ 434630 w 436809"/>
                  <a:gd name="connsiteY11" fmla="*/ 4771 h 1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6809" h="161164">
                    <a:moveTo>
                      <a:pt x="434630" y="4771"/>
                    </a:moveTo>
                    <a:cubicBezTo>
                      <a:pt x="430906" y="-379"/>
                      <a:pt x="423733" y="-1552"/>
                      <a:pt x="418583" y="2196"/>
                    </a:cubicBezTo>
                    <a:lnTo>
                      <a:pt x="239960" y="131186"/>
                    </a:lnTo>
                    <a:cubicBezTo>
                      <a:pt x="226879" y="140635"/>
                      <a:pt x="209937" y="140635"/>
                      <a:pt x="196856" y="131186"/>
                    </a:cubicBezTo>
                    <a:lnTo>
                      <a:pt x="18232" y="2196"/>
                    </a:lnTo>
                    <a:cubicBezTo>
                      <a:pt x="13060" y="-1551"/>
                      <a:pt x="5887" y="-378"/>
                      <a:pt x="2186" y="4771"/>
                    </a:cubicBezTo>
                    <a:cubicBezTo>
                      <a:pt x="-1538" y="9921"/>
                      <a:pt x="-389" y="17116"/>
                      <a:pt x="4760" y="20817"/>
                    </a:cubicBezTo>
                    <a:lnTo>
                      <a:pt x="183384" y="149807"/>
                    </a:lnTo>
                    <a:cubicBezTo>
                      <a:pt x="193844" y="157371"/>
                      <a:pt x="206120" y="161164"/>
                      <a:pt x="218396" y="161164"/>
                    </a:cubicBezTo>
                    <a:cubicBezTo>
                      <a:pt x="230672" y="161164"/>
                      <a:pt x="242948" y="157394"/>
                      <a:pt x="253431" y="149807"/>
                    </a:cubicBezTo>
                    <a:lnTo>
                      <a:pt x="432054" y="20817"/>
                    </a:lnTo>
                    <a:cubicBezTo>
                      <a:pt x="437182" y="17116"/>
                      <a:pt x="438354" y="9921"/>
                      <a:pt x="434630" y="4771"/>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3" name="Graphic 146">
                <a:extLst>
                  <a:ext uri="{FF2B5EF4-FFF2-40B4-BE49-F238E27FC236}">
                    <a16:creationId xmlns:a16="http://schemas.microsoft.com/office/drawing/2014/main" id="{F6144C80-A4D3-9775-D95B-C85C61F798DB}"/>
                  </a:ext>
                </a:extLst>
              </p:cNvPr>
              <p:cNvSpPr/>
              <p:nvPr/>
            </p:nvSpPr>
            <p:spPr>
              <a:xfrm>
                <a:off x="4021698" y="1904765"/>
                <a:ext cx="137922" cy="137917"/>
              </a:xfrm>
              <a:custGeom>
                <a:avLst/>
                <a:gdLst>
                  <a:gd name="connsiteX0" fmla="*/ 134560 w 137922"/>
                  <a:gd name="connsiteY0" fmla="*/ 3362 h 137917"/>
                  <a:gd name="connsiteX1" fmla="*/ 118307 w 137922"/>
                  <a:gd name="connsiteY1" fmla="*/ 3362 h 137917"/>
                  <a:gd name="connsiteX2" fmla="*/ 3362 w 137922"/>
                  <a:gd name="connsiteY2" fmla="*/ 118307 h 137917"/>
                  <a:gd name="connsiteX3" fmla="*/ 3362 w 137922"/>
                  <a:gd name="connsiteY3" fmla="*/ 134560 h 137917"/>
                  <a:gd name="connsiteX4" fmla="*/ 11500 w 137922"/>
                  <a:gd name="connsiteY4" fmla="*/ 137917 h 137917"/>
                  <a:gd name="connsiteX5" fmla="*/ 19616 w 137922"/>
                  <a:gd name="connsiteY5" fmla="*/ 134560 h 137917"/>
                  <a:gd name="connsiteX6" fmla="*/ 134560 w 137922"/>
                  <a:gd name="connsiteY6" fmla="*/ 19616 h 137917"/>
                  <a:gd name="connsiteX7" fmla="*/ 134560 w 137922"/>
                  <a:gd name="connsiteY7" fmla="*/ 3362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3362"/>
                    </a:moveTo>
                    <a:cubicBezTo>
                      <a:pt x="130077" y="-1121"/>
                      <a:pt x="122790" y="-1121"/>
                      <a:pt x="118307" y="3362"/>
                    </a:cubicBezTo>
                    <a:lnTo>
                      <a:pt x="3362" y="118307"/>
                    </a:lnTo>
                    <a:cubicBezTo>
                      <a:pt x="-1121" y="122790"/>
                      <a:pt x="-1121" y="130077"/>
                      <a:pt x="3362" y="134560"/>
                    </a:cubicBezTo>
                    <a:cubicBezTo>
                      <a:pt x="5615" y="136790"/>
                      <a:pt x="8557" y="137917"/>
                      <a:pt x="11500" y="137917"/>
                    </a:cubicBezTo>
                    <a:cubicBezTo>
                      <a:pt x="14443" y="137917"/>
                      <a:pt x="17385" y="136791"/>
                      <a:pt x="19616" y="134560"/>
                    </a:cubicBezTo>
                    <a:lnTo>
                      <a:pt x="134560" y="19616"/>
                    </a:lnTo>
                    <a:cubicBezTo>
                      <a:pt x="139043" y="15133"/>
                      <a:pt x="139043" y="7845"/>
                      <a:pt x="134560" y="3362"/>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4" name="Graphic 146">
                <a:extLst>
                  <a:ext uri="{FF2B5EF4-FFF2-40B4-BE49-F238E27FC236}">
                    <a16:creationId xmlns:a16="http://schemas.microsoft.com/office/drawing/2014/main" id="{2407FB8E-6DB0-EA24-47A6-9C62397FE47A}"/>
                  </a:ext>
                </a:extLst>
              </p:cNvPr>
              <p:cNvSpPr/>
              <p:nvPr/>
            </p:nvSpPr>
            <p:spPr>
              <a:xfrm>
                <a:off x="4320553" y="1904765"/>
                <a:ext cx="137922" cy="137917"/>
              </a:xfrm>
              <a:custGeom>
                <a:avLst/>
                <a:gdLst>
                  <a:gd name="connsiteX0" fmla="*/ 134560 w 137922"/>
                  <a:gd name="connsiteY0" fmla="*/ 118307 h 137917"/>
                  <a:gd name="connsiteX1" fmla="*/ 19616 w 137922"/>
                  <a:gd name="connsiteY1" fmla="*/ 3362 h 137917"/>
                  <a:gd name="connsiteX2" fmla="*/ 3362 w 137922"/>
                  <a:gd name="connsiteY2" fmla="*/ 3362 h 137917"/>
                  <a:gd name="connsiteX3" fmla="*/ 3362 w 137922"/>
                  <a:gd name="connsiteY3" fmla="*/ 19616 h 137917"/>
                  <a:gd name="connsiteX4" fmla="*/ 118307 w 137922"/>
                  <a:gd name="connsiteY4" fmla="*/ 134560 h 137917"/>
                  <a:gd name="connsiteX5" fmla="*/ 126445 w 137922"/>
                  <a:gd name="connsiteY5" fmla="*/ 137917 h 137917"/>
                  <a:gd name="connsiteX6" fmla="*/ 134560 w 137922"/>
                  <a:gd name="connsiteY6" fmla="*/ 134560 h 137917"/>
                  <a:gd name="connsiteX7" fmla="*/ 134560 w 137922"/>
                  <a:gd name="connsiteY7" fmla="*/ 118307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118307"/>
                    </a:moveTo>
                    <a:lnTo>
                      <a:pt x="19616" y="3362"/>
                    </a:lnTo>
                    <a:cubicBezTo>
                      <a:pt x="15133" y="-1121"/>
                      <a:pt x="7845" y="-1121"/>
                      <a:pt x="3362" y="3362"/>
                    </a:cubicBezTo>
                    <a:cubicBezTo>
                      <a:pt x="-1121" y="7845"/>
                      <a:pt x="-1121" y="15133"/>
                      <a:pt x="3362" y="19616"/>
                    </a:cubicBezTo>
                    <a:lnTo>
                      <a:pt x="118307" y="134560"/>
                    </a:lnTo>
                    <a:cubicBezTo>
                      <a:pt x="120560" y="136790"/>
                      <a:pt x="123502" y="137917"/>
                      <a:pt x="126445" y="137917"/>
                    </a:cubicBezTo>
                    <a:cubicBezTo>
                      <a:pt x="129388" y="137917"/>
                      <a:pt x="132330" y="136791"/>
                      <a:pt x="134560" y="134560"/>
                    </a:cubicBezTo>
                    <a:cubicBezTo>
                      <a:pt x="139043" y="130077"/>
                      <a:pt x="139043" y="122790"/>
                      <a:pt x="134560" y="118307"/>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5" name="Graphic 146">
                <a:extLst>
                  <a:ext uri="{FF2B5EF4-FFF2-40B4-BE49-F238E27FC236}">
                    <a16:creationId xmlns:a16="http://schemas.microsoft.com/office/drawing/2014/main" id="{E90D78E2-C1B7-0084-03BE-BBF6865C705B}"/>
                  </a:ext>
                </a:extLst>
              </p:cNvPr>
              <p:cNvSpPr/>
              <p:nvPr/>
            </p:nvSpPr>
            <p:spPr>
              <a:xfrm>
                <a:off x="4113660" y="1973714"/>
                <a:ext cx="252877" cy="252877"/>
              </a:xfrm>
              <a:custGeom>
                <a:avLst/>
                <a:gdLst>
                  <a:gd name="connsiteX0" fmla="*/ 126438 w 252877"/>
                  <a:gd name="connsiteY0" fmla="*/ 0 h 252877"/>
                  <a:gd name="connsiteX1" fmla="*/ 0 w 252877"/>
                  <a:gd name="connsiteY1" fmla="*/ 126439 h 252877"/>
                  <a:gd name="connsiteX2" fmla="*/ 126438 w 252877"/>
                  <a:gd name="connsiteY2" fmla="*/ 252878 h 252877"/>
                  <a:gd name="connsiteX3" fmla="*/ 214348 w 252877"/>
                  <a:gd name="connsiteY3" fmla="*/ 217314 h 252877"/>
                  <a:gd name="connsiteX4" fmla="*/ 214624 w 252877"/>
                  <a:gd name="connsiteY4" fmla="*/ 201060 h 252877"/>
                  <a:gd name="connsiteX5" fmla="*/ 198371 w 252877"/>
                  <a:gd name="connsiteY5" fmla="*/ 200784 h 252877"/>
                  <a:gd name="connsiteX6" fmla="*/ 126438 w 252877"/>
                  <a:gd name="connsiteY6" fmla="*/ 229888 h 252877"/>
                  <a:gd name="connsiteX7" fmla="*/ 22988 w 252877"/>
                  <a:gd name="connsiteY7" fmla="*/ 126438 h 252877"/>
                  <a:gd name="connsiteX8" fmla="*/ 126438 w 252877"/>
                  <a:gd name="connsiteY8" fmla="*/ 22988 h 252877"/>
                  <a:gd name="connsiteX9" fmla="*/ 229888 w 252877"/>
                  <a:gd name="connsiteY9" fmla="*/ 126438 h 252877"/>
                  <a:gd name="connsiteX10" fmla="*/ 241383 w 252877"/>
                  <a:gd name="connsiteY10" fmla="*/ 137933 h 252877"/>
                  <a:gd name="connsiteX11" fmla="*/ 252878 w 252877"/>
                  <a:gd name="connsiteY11" fmla="*/ 126438 h 252877"/>
                  <a:gd name="connsiteX12" fmla="*/ 126438 w 252877"/>
                  <a:gd name="connsiteY12" fmla="*/ 0 h 25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77" h="252877">
                    <a:moveTo>
                      <a:pt x="126438" y="0"/>
                    </a:moveTo>
                    <a:cubicBezTo>
                      <a:pt x="56713" y="0"/>
                      <a:pt x="0" y="56714"/>
                      <a:pt x="0" y="126439"/>
                    </a:cubicBezTo>
                    <a:cubicBezTo>
                      <a:pt x="0" y="196165"/>
                      <a:pt x="56713" y="252878"/>
                      <a:pt x="126438" y="252878"/>
                    </a:cubicBezTo>
                    <a:cubicBezTo>
                      <a:pt x="159451" y="252878"/>
                      <a:pt x="190669" y="240257"/>
                      <a:pt x="214348" y="217314"/>
                    </a:cubicBezTo>
                    <a:cubicBezTo>
                      <a:pt x="218923" y="212900"/>
                      <a:pt x="219038" y="205612"/>
                      <a:pt x="214624" y="201060"/>
                    </a:cubicBezTo>
                    <a:cubicBezTo>
                      <a:pt x="210210" y="196486"/>
                      <a:pt x="202946" y="196417"/>
                      <a:pt x="198371" y="200784"/>
                    </a:cubicBezTo>
                    <a:cubicBezTo>
                      <a:pt x="178991" y="219566"/>
                      <a:pt x="153427" y="229888"/>
                      <a:pt x="126438" y="229888"/>
                    </a:cubicBezTo>
                    <a:cubicBezTo>
                      <a:pt x="69403" y="229888"/>
                      <a:pt x="22988" y="183474"/>
                      <a:pt x="22988" y="126438"/>
                    </a:cubicBezTo>
                    <a:cubicBezTo>
                      <a:pt x="22988" y="69403"/>
                      <a:pt x="69403" y="22988"/>
                      <a:pt x="126438" y="22988"/>
                    </a:cubicBezTo>
                    <a:cubicBezTo>
                      <a:pt x="183474" y="22988"/>
                      <a:pt x="229888" y="69403"/>
                      <a:pt x="229888" y="126438"/>
                    </a:cubicBezTo>
                    <a:cubicBezTo>
                      <a:pt x="229888" y="132783"/>
                      <a:pt x="235038" y="137933"/>
                      <a:pt x="241383" y="137933"/>
                    </a:cubicBezTo>
                    <a:cubicBezTo>
                      <a:pt x="247728" y="137933"/>
                      <a:pt x="252878" y="132783"/>
                      <a:pt x="252878" y="126438"/>
                    </a:cubicBezTo>
                    <a:cubicBezTo>
                      <a:pt x="252878" y="56714"/>
                      <a:pt x="196164" y="0"/>
                      <a:pt x="126438"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6" name="Graphic 146">
                <a:extLst>
                  <a:ext uri="{FF2B5EF4-FFF2-40B4-BE49-F238E27FC236}">
                    <a16:creationId xmlns:a16="http://schemas.microsoft.com/office/drawing/2014/main" id="{AD1FD6BF-1E35-6FE4-4411-79656EF6E689}"/>
                  </a:ext>
                </a:extLst>
              </p:cNvPr>
              <p:cNvSpPr/>
              <p:nvPr/>
            </p:nvSpPr>
            <p:spPr>
              <a:xfrm>
                <a:off x="4182626" y="2042681"/>
                <a:ext cx="114943" cy="114944"/>
              </a:xfrm>
              <a:custGeom>
                <a:avLst/>
                <a:gdLst>
                  <a:gd name="connsiteX0" fmla="*/ 57472 w 114943"/>
                  <a:gd name="connsiteY0" fmla="*/ 0 h 114944"/>
                  <a:gd name="connsiteX1" fmla="*/ 0 w 114943"/>
                  <a:gd name="connsiteY1" fmla="*/ 57472 h 114944"/>
                  <a:gd name="connsiteX2" fmla="*/ 57472 w 114943"/>
                  <a:gd name="connsiteY2" fmla="*/ 114945 h 114944"/>
                  <a:gd name="connsiteX3" fmla="*/ 114944 w 114943"/>
                  <a:gd name="connsiteY3" fmla="*/ 57473 h 114944"/>
                  <a:gd name="connsiteX4" fmla="*/ 57472 w 114943"/>
                  <a:gd name="connsiteY4" fmla="*/ 0 h 114944"/>
                  <a:gd name="connsiteX5" fmla="*/ 57472 w 114943"/>
                  <a:gd name="connsiteY5" fmla="*/ 91956 h 114944"/>
                  <a:gd name="connsiteX6" fmla="*/ 22988 w 114943"/>
                  <a:gd name="connsiteY6" fmla="*/ 57473 h 114944"/>
                  <a:gd name="connsiteX7" fmla="*/ 57472 w 114943"/>
                  <a:gd name="connsiteY7" fmla="*/ 22990 h 114944"/>
                  <a:gd name="connsiteX8" fmla="*/ 91955 w 114943"/>
                  <a:gd name="connsiteY8" fmla="*/ 57473 h 114944"/>
                  <a:gd name="connsiteX9" fmla="*/ 57472 w 114943"/>
                  <a:gd name="connsiteY9" fmla="*/ 91956 h 11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43" h="114944">
                    <a:moveTo>
                      <a:pt x="57472" y="0"/>
                    </a:moveTo>
                    <a:cubicBezTo>
                      <a:pt x="25794" y="0"/>
                      <a:pt x="0" y="25794"/>
                      <a:pt x="0" y="57472"/>
                    </a:cubicBezTo>
                    <a:cubicBezTo>
                      <a:pt x="0" y="89150"/>
                      <a:pt x="25794" y="114945"/>
                      <a:pt x="57472" y="114945"/>
                    </a:cubicBezTo>
                    <a:cubicBezTo>
                      <a:pt x="89150" y="114945"/>
                      <a:pt x="114944" y="89151"/>
                      <a:pt x="114944" y="57473"/>
                    </a:cubicBezTo>
                    <a:cubicBezTo>
                      <a:pt x="114944" y="25795"/>
                      <a:pt x="89151" y="0"/>
                      <a:pt x="57472" y="0"/>
                    </a:cubicBezTo>
                    <a:close/>
                    <a:moveTo>
                      <a:pt x="57472" y="91956"/>
                    </a:moveTo>
                    <a:cubicBezTo>
                      <a:pt x="38460" y="91956"/>
                      <a:pt x="22988" y="76485"/>
                      <a:pt x="22988" y="57473"/>
                    </a:cubicBezTo>
                    <a:cubicBezTo>
                      <a:pt x="22988" y="38461"/>
                      <a:pt x="38460" y="22990"/>
                      <a:pt x="57472" y="22990"/>
                    </a:cubicBezTo>
                    <a:cubicBezTo>
                      <a:pt x="76484" y="22990"/>
                      <a:pt x="91955" y="38461"/>
                      <a:pt x="91955" y="57473"/>
                    </a:cubicBezTo>
                    <a:cubicBezTo>
                      <a:pt x="91955" y="76484"/>
                      <a:pt x="76484" y="91956"/>
                      <a:pt x="57472" y="91956"/>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7" name="Graphic 146">
                <a:extLst>
                  <a:ext uri="{FF2B5EF4-FFF2-40B4-BE49-F238E27FC236}">
                    <a16:creationId xmlns:a16="http://schemas.microsoft.com/office/drawing/2014/main" id="{126ABD3B-D342-770D-3B90-C73EF43F7F92}"/>
                  </a:ext>
                </a:extLst>
              </p:cNvPr>
              <p:cNvSpPr/>
              <p:nvPr/>
            </p:nvSpPr>
            <p:spPr>
              <a:xfrm>
                <a:off x="4274581" y="2088659"/>
                <a:ext cx="91956" cy="68966"/>
              </a:xfrm>
              <a:custGeom>
                <a:avLst/>
                <a:gdLst>
                  <a:gd name="connsiteX0" fmla="*/ 80461 w 91956"/>
                  <a:gd name="connsiteY0" fmla="*/ 0 h 68966"/>
                  <a:gd name="connsiteX1" fmla="*/ 68967 w 91956"/>
                  <a:gd name="connsiteY1" fmla="*/ 11495 h 68966"/>
                  <a:gd name="connsiteX2" fmla="*/ 45978 w 91956"/>
                  <a:gd name="connsiteY2" fmla="*/ 45978 h 68966"/>
                  <a:gd name="connsiteX3" fmla="*/ 22990 w 91956"/>
                  <a:gd name="connsiteY3" fmla="*/ 11495 h 68966"/>
                  <a:gd name="connsiteX4" fmla="*/ 11495 w 91956"/>
                  <a:gd name="connsiteY4" fmla="*/ 0 h 68966"/>
                  <a:gd name="connsiteX5" fmla="*/ 0 w 91956"/>
                  <a:gd name="connsiteY5" fmla="*/ 11495 h 68966"/>
                  <a:gd name="connsiteX6" fmla="*/ 45978 w 91956"/>
                  <a:gd name="connsiteY6" fmla="*/ 68967 h 68966"/>
                  <a:gd name="connsiteX7" fmla="*/ 91956 w 91956"/>
                  <a:gd name="connsiteY7" fmla="*/ 11495 h 68966"/>
                  <a:gd name="connsiteX8" fmla="*/ 80461 w 91956"/>
                  <a:gd name="connsiteY8" fmla="*/ 0 h 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6" h="68966">
                    <a:moveTo>
                      <a:pt x="80461" y="0"/>
                    </a:moveTo>
                    <a:cubicBezTo>
                      <a:pt x="74116" y="0"/>
                      <a:pt x="68967" y="5150"/>
                      <a:pt x="68967" y="11495"/>
                    </a:cubicBezTo>
                    <a:cubicBezTo>
                      <a:pt x="68967" y="37288"/>
                      <a:pt x="63173" y="45978"/>
                      <a:pt x="45978" y="45978"/>
                    </a:cubicBezTo>
                    <a:cubicBezTo>
                      <a:pt x="30714" y="45978"/>
                      <a:pt x="22990" y="34369"/>
                      <a:pt x="22990" y="11495"/>
                    </a:cubicBezTo>
                    <a:cubicBezTo>
                      <a:pt x="22990" y="5150"/>
                      <a:pt x="17840" y="0"/>
                      <a:pt x="11495" y="0"/>
                    </a:cubicBezTo>
                    <a:cubicBezTo>
                      <a:pt x="5150" y="0"/>
                      <a:pt x="0" y="5150"/>
                      <a:pt x="0" y="11495"/>
                    </a:cubicBezTo>
                    <a:cubicBezTo>
                      <a:pt x="0" y="47472"/>
                      <a:pt x="17196" y="68967"/>
                      <a:pt x="45978" y="68967"/>
                    </a:cubicBezTo>
                    <a:cubicBezTo>
                      <a:pt x="91956" y="68967"/>
                      <a:pt x="91956" y="25702"/>
                      <a:pt x="91956" y="11495"/>
                    </a:cubicBezTo>
                    <a:cubicBezTo>
                      <a:pt x="91956" y="5150"/>
                      <a:pt x="86806" y="0"/>
                      <a:pt x="80461"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cxnSp>
          <p:nvCxnSpPr>
            <p:cNvPr id="179" name="Connector: Elbow 167">
              <a:extLst>
                <a:ext uri="{FF2B5EF4-FFF2-40B4-BE49-F238E27FC236}">
                  <a16:creationId xmlns:a16="http://schemas.microsoft.com/office/drawing/2014/main" id="{DDDA2DD8-2349-30E4-3C5D-13EE5E612D6C}"/>
                </a:ext>
              </a:extLst>
            </p:cNvPr>
            <p:cNvCxnSpPr>
              <a:cxnSpLocks/>
              <a:stCxn id="112" idx="3"/>
              <a:endCxn id="153" idx="1"/>
            </p:cNvCxnSpPr>
            <p:nvPr/>
          </p:nvCxnSpPr>
          <p:spPr>
            <a:xfrm flipV="1">
              <a:off x="10088711" y="1840624"/>
              <a:ext cx="315849" cy="1080069"/>
            </a:xfrm>
            <a:prstGeom prst="bentConnector3">
              <a:avLst>
                <a:gd name="adj1" fmla="val 50000"/>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0" name="Elbow Connector 55">
              <a:extLst>
                <a:ext uri="{FF2B5EF4-FFF2-40B4-BE49-F238E27FC236}">
                  <a16:creationId xmlns:a16="http://schemas.microsoft.com/office/drawing/2014/main" id="{F25DE7DC-D66B-5533-1948-FA1F131467B1}"/>
                </a:ext>
              </a:extLst>
            </p:cNvPr>
            <p:cNvCxnSpPr>
              <a:cxnSpLocks/>
              <a:stCxn id="112" idx="3"/>
              <a:endCxn id="154" idx="1"/>
            </p:cNvCxnSpPr>
            <p:nvPr/>
          </p:nvCxnSpPr>
          <p:spPr>
            <a:xfrm flipV="1">
              <a:off x="10088711" y="2912432"/>
              <a:ext cx="283692" cy="8261"/>
            </a:xfrm>
            <a:prstGeom prst="straightConnector1">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1" name="Connector: Elbow 108">
              <a:extLst>
                <a:ext uri="{FF2B5EF4-FFF2-40B4-BE49-F238E27FC236}">
                  <a16:creationId xmlns:a16="http://schemas.microsoft.com/office/drawing/2014/main" id="{9C020252-2FCE-C58A-FDBE-CFF3F2A308E8}"/>
                </a:ext>
              </a:extLst>
            </p:cNvPr>
            <p:cNvCxnSpPr>
              <a:cxnSpLocks/>
              <a:stCxn id="122" idx="1"/>
              <a:endCxn id="119" idx="2"/>
            </p:cNvCxnSpPr>
            <p:nvPr/>
          </p:nvCxnSpPr>
          <p:spPr>
            <a:xfrm rot="10800000">
              <a:off x="1673805" y="2155828"/>
              <a:ext cx="1020565" cy="756605"/>
            </a:xfrm>
            <a:prstGeom prst="bentConnector2">
              <a:avLst/>
            </a:prstGeom>
            <a:ln w="19050">
              <a:solidFill>
                <a:schemeClr val="accent6">
                  <a:lumMod val="5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2" name="Rounded Rectangle 24">
              <a:extLst>
                <a:ext uri="{FF2B5EF4-FFF2-40B4-BE49-F238E27FC236}">
                  <a16:creationId xmlns:a16="http://schemas.microsoft.com/office/drawing/2014/main" id="{05894EFA-E00F-6A9B-82E7-6244747AA9BA}"/>
                </a:ext>
              </a:extLst>
            </p:cNvPr>
            <p:cNvSpPr/>
            <p:nvPr/>
          </p:nvSpPr>
          <p:spPr>
            <a:xfrm>
              <a:off x="7346176" y="2562408"/>
              <a:ext cx="1152250" cy="662635"/>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900">
                  <a:solidFill>
                    <a:srgbClr val="3C3C3C"/>
                  </a:solidFill>
                  <a:latin typeface="Century Gothic" panose="020F0302020204030204"/>
                </a:rPr>
                <a:t>Involvement during approval</a:t>
              </a:r>
              <a:endParaRPr kumimoji="0" lang="en-GB" sz="9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cxnSp>
          <p:nvCxnSpPr>
            <p:cNvPr id="223" name="Connector: Elbow 129">
              <a:extLst>
                <a:ext uri="{FF2B5EF4-FFF2-40B4-BE49-F238E27FC236}">
                  <a16:creationId xmlns:a16="http://schemas.microsoft.com/office/drawing/2014/main" id="{AAF33840-22C2-66D9-F46D-3C67A256BB0E}"/>
                </a:ext>
              </a:extLst>
            </p:cNvPr>
            <p:cNvCxnSpPr>
              <a:cxnSpLocks/>
              <a:stCxn id="222" idx="0"/>
              <a:endCxn id="114" idx="2"/>
            </p:cNvCxnSpPr>
            <p:nvPr/>
          </p:nvCxnSpPr>
          <p:spPr>
            <a:xfrm rot="5400000" flipH="1" flipV="1">
              <a:off x="7704991" y="2341120"/>
              <a:ext cx="438598" cy="3978"/>
            </a:xfrm>
            <a:prstGeom prst="bentConnector3">
              <a:avLst>
                <a:gd name="adj1" fmla="val 50000"/>
              </a:avLst>
            </a:prstGeom>
            <a:ln w="19050">
              <a:solidFill>
                <a:schemeClr val="accent6">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24" name="Group 223">
            <a:extLst>
              <a:ext uri="{FF2B5EF4-FFF2-40B4-BE49-F238E27FC236}">
                <a16:creationId xmlns:a16="http://schemas.microsoft.com/office/drawing/2014/main" id="{1C93C9D2-B1AE-219A-6917-67AF91212A89}"/>
              </a:ext>
            </a:extLst>
          </p:cNvPr>
          <p:cNvGrpSpPr/>
          <p:nvPr/>
        </p:nvGrpSpPr>
        <p:grpSpPr>
          <a:xfrm>
            <a:off x="9434943" y="-1"/>
            <a:ext cx="2294287" cy="766844"/>
            <a:chOff x="9290955" y="-1"/>
            <a:chExt cx="2438276" cy="766844"/>
          </a:xfrm>
        </p:grpSpPr>
        <p:sp>
          <p:nvSpPr>
            <p:cNvPr id="225" name="Round Same Side Corner Rectangle 224">
              <a:extLst>
                <a:ext uri="{FF2B5EF4-FFF2-40B4-BE49-F238E27FC236}">
                  <a16:creationId xmlns:a16="http://schemas.microsoft.com/office/drawing/2014/main" id="{6D392DE5-9A36-CEED-3582-B07000E46D38}"/>
                </a:ext>
              </a:extLst>
            </p:cNvPr>
            <p:cNvSpPr/>
            <p:nvPr/>
          </p:nvSpPr>
          <p:spPr>
            <a:xfrm rot="10800000">
              <a:off x="9290955" y="-1"/>
              <a:ext cx="2438276" cy="766844"/>
            </a:xfrm>
            <a:prstGeom prst="round2SameRect">
              <a:avLst/>
            </a:prstGeom>
            <a:solidFill>
              <a:schemeClr val="bg1"/>
            </a:solidFill>
            <a:ln>
              <a:noFill/>
            </a:ln>
            <a:effectLst>
              <a:outerShdw blurRad="127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26" name="TextBox 225">
              <a:extLst>
                <a:ext uri="{FF2B5EF4-FFF2-40B4-BE49-F238E27FC236}">
                  <a16:creationId xmlns:a16="http://schemas.microsoft.com/office/drawing/2014/main" id="{16F1E957-319D-5423-8A8A-CC9123673FC9}"/>
                </a:ext>
              </a:extLst>
            </p:cNvPr>
            <p:cNvSpPr txBox="1"/>
            <p:nvPr/>
          </p:nvSpPr>
          <p:spPr>
            <a:xfrm>
              <a:off x="9439834" y="246676"/>
              <a:ext cx="2158358" cy="430887"/>
            </a:xfrm>
            <a:prstGeom prst="rect">
              <a:avLst/>
            </a:prstGeom>
            <a:noFill/>
          </p:spPr>
          <p:txBody>
            <a:bodyPr wrap="square" rtlCol="0">
              <a:spAutoFit/>
            </a:bodyPr>
            <a:lstStyle/>
            <a:p>
              <a:pPr marL="137160" marR="0" lvl="0" indent="-13716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1100" i="0" u="none" strike="noStrike" kern="1200" cap="none" spc="0" normalizeH="0" baseline="0" noProof="0">
                  <a:ln>
                    <a:noFill/>
                  </a:ln>
                  <a:effectLst/>
                  <a:uLnTx/>
                  <a:uFillTx/>
                  <a:latin typeface="Century Gothic" panose="020F0302020204030204"/>
                  <a:ea typeface="+mn-ea"/>
                  <a:cs typeface="+mn-cs"/>
                </a:rPr>
                <a:t>Internal employees</a:t>
              </a:r>
            </a:p>
            <a:p>
              <a:pPr marL="137160" marR="0" lvl="0" indent="-13716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1100" i="0" u="none" strike="noStrike" kern="1200" cap="none" spc="0" normalizeH="0" baseline="0" noProof="0">
                  <a:ln>
                    <a:noFill/>
                  </a:ln>
                  <a:effectLst/>
                  <a:uLnTx/>
                  <a:uFillTx/>
                  <a:latin typeface="Century Gothic" panose="020F0302020204030204"/>
                  <a:ea typeface="+mn-ea"/>
                  <a:cs typeface="+mn-cs"/>
                </a:rPr>
                <a:t>External sourcing &gt;6mths</a:t>
              </a:r>
            </a:p>
          </p:txBody>
        </p:sp>
      </p:grpSp>
      <p:grpSp>
        <p:nvGrpSpPr>
          <p:cNvPr id="20" name="Group 19">
            <a:extLst>
              <a:ext uri="{FF2B5EF4-FFF2-40B4-BE49-F238E27FC236}">
                <a16:creationId xmlns:a16="http://schemas.microsoft.com/office/drawing/2014/main" id="{8AFF80D6-626C-314E-E105-8BF7C2B66F5A}"/>
              </a:ext>
            </a:extLst>
          </p:cNvPr>
          <p:cNvGrpSpPr/>
          <p:nvPr/>
        </p:nvGrpSpPr>
        <p:grpSpPr>
          <a:xfrm>
            <a:off x="437209" y="1792493"/>
            <a:ext cx="11302143" cy="2705885"/>
            <a:chOff x="437209" y="1792493"/>
            <a:chExt cx="11302143" cy="2705885"/>
          </a:xfrm>
        </p:grpSpPr>
        <p:sp>
          <p:nvSpPr>
            <p:cNvPr id="83" name="Rectangle 82">
              <a:extLst>
                <a:ext uri="{FF2B5EF4-FFF2-40B4-BE49-F238E27FC236}">
                  <a16:creationId xmlns:a16="http://schemas.microsoft.com/office/drawing/2014/main" id="{ACFD4B76-40EC-4798-74D6-B5205E085DA7}"/>
                </a:ext>
              </a:extLst>
            </p:cNvPr>
            <p:cNvSpPr/>
            <p:nvPr/>
          </p:nvSpPr>
          <p:spPr>
            <a:xfrm>
              <a:off x="915760" y="3450053"/>
              <a:ext cx="10794744" cy="9989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11" name="Rounded Rectangle 24">
              <a:extLst>
                <a:ext uri="{FF2B5EF4-FFF2-40B4-BE49-F238E27FC236}">
                  <a16:creationId xmlns:a16="http://schemas.microsoft.com/office/drawing/2014/main" id="{54014C2C-90E5-23AC-BE9A-86198D01BB13}"/>
                </a:ext>
              </a:extLst>
            </p:cNvPr>
            <p:cNvSpPr/>
            <p:nvPr/>
          </p:nvSpPr>
          <p:spPr>
            <a:xfrm>
              <a:off x="5749665" y="3621275"/>
              <a:ext cx="1152250" cy="662635"/>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900" b="0" i="0" u="none" strike="noStrike" kern="1200" cap="none" spc="0" normalizeH="0" baseline="0" noProof="0">
                  <a:ln>
                    <a:noFill/>
                  </a:ln>
                  <a:solidFill>
                    <a:srgbClr val="3C3C3C"/>
                  </a:solidFill>
                  <a:effectLst/>
                  <a:uLnTx/>
                  <a:uFillTx/>
                  <a:latin typeface="Century Gothic" panose="020F0302020204030204"/>
                  <a:ea typeface="+mn-ea"/>
                  <a:cs typeface="+mn-cs"/>
                </a:rPr>
                <a:t>Recruitment process</a:t>
              </a:r>
            </a:p>
          </p:txBody>
        </p:sp>
        <p:cxnSp>
          <p:nvCxnSpPr>
            <p:cNvPr id="126" name="Straight Connector 125">
              <a:extLst>
                <a:ext uri="{FF2B5EF4-FFF2-40B4-BE49-F238E27FC236}">
                  <a16:creationId xmlns:a16="http://schemas.microsoft.com/office/drawing/2014/main" id="{B7253526-EE09-1E42-1305-A84F6DC6A469}"/>
                </a:ext>
              </a:extLst>
            </p:cNvPr>
            <p:cNvCxnSpPr>
              <a:cxnSpLocks/>
            </p:cNvCxnSpPr>
            <p:nvPr/>
          </p:nvCxnSpPr>
          <p:spPr>
            <a:xfrm>
              <a:off x="8680346" y="3427115"/>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28" name="Round Same-side Corner of Rectangle 26">
              <a:extLst>
                <a:ext uri="{FF2B5EF4-FFF2-40B4-BE49-F238E27FC236}">
                  <a16:creationId xmlns:a16="http://schemas.microsoft.com/office/drawing/2014/main" id="{41180435-A947-B9E3-C42B-552ADB5CEA63}"/>
                </a:ext>
              </a:extLst>
            </p:cNvPr>
            <p:cNvSpPr/>
            <p:nvPr/>
          </p:nvSpPr>
          <p:spPr>
            <a:xfrm rot="16200000">
              <a:off x="188580" y="3698682"/>
              <a:ext cx="998977" cy="501720"/>
            </a:xfrm>
            <a:prstGeom prst="round2SameRect">
              <a:avLst>
                <a:gd name="adj1" fmla="val 24865"/>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31" name="TextBox 130">
              <a:extLst>
                <a:ext uri="{FF2B5EF4-FFF2-40B4-BE49-F238E27FC236}">
                  <a16:creationId xmlns:a16="http://schemas.microsoft.com/office/drawing/2014/main" id="{A28E02DB-B015-A5BE-5386-EBA43068674E}"/>
                </a:ext>
              </a:extLst>
            </p:cNvPr>
            <p:cNvSpPr txBox="1"/>
            <p:nvPr/>
          </p:nvSpPr>
          <p:spPr>
            <a:xfrm rot="16200000">
              <a:off x="130428" y="3739164"/>
              <a:ext cx="1135247" cy="383182"/>
            </a:xfrm>
            <a:prstGeom prst="rect">
              <a:avLst/>
            </a:prstGeom>
            <a:noFill/>
          </p:spPr>
          <p:txBody>
            <a:bodyPr wrap="non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t>GDC Location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t>Recruiters</a:t>
              </a:r>
            </a:p>
          </p:txBody>
        </p:sp>
        <p:cxnSp>
          <p:nvCxnSpPr>
            <p:cNvPr id="136" name="Connector: Elbow 22">
              <a:extLst>
                <a:ext uri="{FF2B5EF4-FFF2-40B4-BE49-F238E27FC236}">
                  <a16:creationId xmlns:a16="http://schemas.microsoft.com/office/drawing/2014/main" id="{34857CEC-B79C-1AC3-4A74-5AF8E3273CF9}"/>
                </a:ext>
              </a:extLst>
            </p:cNvPr>
            <p:cNvCxnSpPr>
              <a:cxnSpLocks/>
              <a:stCxn id="122" idx="2"/>
              <a:endCxn id="111" idx="1"/>
            </p:cNvCxnSpPr>
            <p:nvPr/>
          </p:nvCxnSpPr>
          <p:spPr>
            <a:xfrm rot="16200000" flipH="1">
              <a:off x="4146920" y="2349848"/>
              <a:ext cx="708844" cy="2496645"/>
            </a:xfrm>
            <a:prstGeom prst="bentConnector2">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E2F246E-E82D-2365-B05A-0B600EFFD34D}"/>
                </a:ext>
              </a:extLst>
            </p:cNvPr>
            <p:cNvGrpSpPr/>
            <p:nvPr/>
          </p:nvGrpSpPr>
          <p:grpSpPr>
            <a:xfrm>
              <a:off x="2406921" y="3450051"/>
              <a:ext cx="7794527" cy="998977"/>
              <a:chOff x="2406921" y="3450051"/>
              <a:chExt cx="7794527" cy="998980"/>
            </a:xfrm>
          </p:grpSpPr>
          <p:cxnSp>
            <p:nvCxnSpPr>
              <p:cNvPr id="132" name="Straight Connector 131">
                <a:extLst>
                  <a:ext uri="{FF2B5EF4-FFF2-40B4-BE49-F238E27FC236}">
                    <a16:creationId xmlns:a16="http://schemas.microsoft.com/office/drawing/2014/main" id="{3189FD82-E042-4BDA-970C-58658A492FEE}"/>
                  </a:ext>
                </a:extLst>
              </p:cNvPr>
              <p:cNvCxnSpPr>
                <a:cxnSpLocks/>
              </p:cNvCxnSpPr>
              <p:nvPr/>
            </p:nvCxnSpPr>
            <p:spPr>
              <a:xfrm>
                <a:off x="2406921" y="3450051"/>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CDEC0F1-F186-A721-4CB3-06D53259AEFF}"/>
                  </a:ext>
                </a:extLst>
              </p:cNvPr>
              <p:cNvCxnSpPr>
                <a:cxnSpLocks/>
              </p:cNvCxnSpPr>
              <p:nvPr/>
            </p:nvCxnSpPr>
            <p:spPr>
              <a:xfrm>
                <a:off x="3985353" y="3450051"/>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CCD911F-B2F4-3112-B3F2-DEE137AA1056}"/>
                  </a:ext>
                </a:extLst>
              </p:cNvPr>
              <p:cNvCxnSpPr>
                <a:cxnSpLocks/>
              </p:cNvCxnSpPr>
              <p:nvPr/>
            </p:nvCxnSpPr>
            <p:spPr>
              <a:xfrm>
                <a:off x="5555406" y="3450051"/>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DFB10B6-4042-ECF8-318E-FDC5EB57BA99}"/>
                  </a:ext>
                </a:extLst>
              </p:cNvPr>
              <p:cNvCxnSpPr>
                <a:cxnSpLocks/>
              </p:cNvCxnSpPr>
              <p:nvPr/>
            </p:nvCxnSpPr>
            <p:spPr>
              <a:xfrm>
                <a:off x="7091738" y="3450051"/>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DB88B6A-F9F9-9395-DB95-86524F271E7F}"/>
                  </a:ext>
                </a:extLst>
              </p:cNvPr>
              <p:cNvCxnSpPr>
                <a:cxnSpLocks/>
              </p:cNvCxnSpPr>
              <p:nvPr/>
            </p:nvCxnSpPr>
            <p:spPr>
              <a:xfrm>
                <a:off x="8680346" y="3450051"/>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A3CD59AE-FFDC-4602-EBC9-E306E138D70C}"/>
                  </a:ext>
                </a:extLst>
              </p:cNvPr>
              <p:cNvCxnSpPr>
                <a:cxnSpLocks/>
              </p:cNvCxnSpPr>
              <p:nvPr/>
            </p:nvCxnSpPr>
            <p:spPr>
              <a:xfrm>
                <a:off x="10201448" y="3450051"/>
                <a:ext cx="0" cy="998980"/>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151" name="Connector: Elbow 120">
              <a:extLst>
                <a:ext uri="{FF2B5EF4-FFF2-40B4-BE49-F238E27FC236}">
                  <a16:creationId xmlns:a16="http://schemas.microsoft.com/office/drawing/2014/main" id="{8A4792A5-908E-58D9-F776-4F3A4171AFCF}"/>
                </a:ext>
              </a:extLst>
            </p:cNvPr>
            <p:cNvCxnSpPr>
              <a:cxnSpLocks/>
              <a:stCxn id="111" idx="3"/>
              <a:endCxn id="114" idx="1"/>
            </p:cNvCxnSpPr>
            <p:nvPr/>
          </p:nvCxnSpPr>
          <p:spPr>
            <a:xfrm flipV="1">
              <a:off x="6901915" y="1792493"/>
              <a:ext cx="479987" cy="2160100"/>
            </a:xfrm>
            <a:prstGeom prst="bentConnector3">
              <a:avLst>
                <a:gd name="adj1" fmla="val 50000"/>
              </a:avLst>
            </a:prstGeom>
            <a:ln w="19050">
              <a:solidFill>
                <a:schemeClr val="accent6">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8" name="Rounded Rectangle 31">
              <a:extLst>
                <a:ext uri="{FF2B5EF4-FFF2-40B4-BE49-F238E27FC236}">
                  <a16:creationId xmlns:a16="http://schemas.microsoft.com/office/drawing/2014/main" id="{E61E7F60-978D-0E96-56B6-56FB7E66C158}"/>
                </a:ext>
              </a:extLst>
            </p:cNvPr>
            <p:cNvSpPr/>
            <p:nvPr/>
          </p:nvSpPr>
          <p:spPr>
            <a:xfrm>
              <a:off x="10399605" y="3652176"/>
              <a:ext cx="1209459" cy="662635"/>
            </a:xfrm>
            <a:prstGeom prst="roundRect">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1000" b="0" i="0" u="none" strike="noStrike" kern="1200" cap="none" spc="0" normalizeH="0" baseline="0" noProof="0" err="1">
                  <a:ln>
                    <a:noFill/>
                  </a:ln>
                  <a:solidFill>
                    <a:srgbClr val="3C3C3C"/>
                  </a:solidFill>
                  <a:effectLst/>
                  <a:uLnTx/>
                  <a:uFillTx/>
                  <a:latin typeface="Century Gothic" panose="020F0302020204030204"/>
                  <a:ea typeface="+mn-ea"/>
                  <a:cs typeface="+mn-cs"/>
                </a:rPr>
                <a:t>Recruitmen</a:t>
              </a: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t completion e-mail</a:t>
              </a:r>
            </a:p>
          </p:txBody>
        </p:sp>
        <p:cxnSp>
          <p:nvCxnSpPr>
            <p:cNvPr id="180" name="Connector: Elbow 170">
              <a:extLst>
                <a:ext uri="{FF2B5EF4-FFF2-40B4-BE49-F238E27FC236}">
                  <a16:creationId xmlns:a16="http://schemas.microsoft.com/office/drawing/2014/main" id="{EDDCDF86-3BA4-6241-EDA2-DE10D12BB4DE}"/>
                </a:ext>
              </a:extLst>
            </p:cNvPr>
            <p:cNvCxnSpPr>
              <a:cxnSpLocks/>
              <a:stCxn id="112" idx="3"/>
              <a:endCxn id="158" idx="1"/>
            </p:cNvCxnSpPr>
            <p:nvPr/>
          </p:nvCxnSpPr>
          <p:spPr>
            <a:xfrm>
              <a:off x="10088711" y="2920693"/>
              <a:ext cx="310894" cy="1062801"/>
            </a:xfrm>
            <a:prstGeom prst="bentConnector3">
              <a:avLst>
                <a:gd name="adj1" fmla="val 50000"/>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92" name="Group 191">
              <a:extLst>
                <a:ext uri="{FF2B5EF4-FFF2-40B4-BE49-F238E27FC236}">
                  <a16:creationId xmlns:a16="http://schemas.microsoft.com/office/drawing/2014/main" id="{5D5801CA-C8B3-2A80-B098-472442FFEC4B}"/>
                </a:ext>
              </a:extLst>
            </p:cNvPr>
            <p:cNvGrpSpPr/>
            <p:nvPr/>
          </p:nvGrpSpPr>
          <p:grpSpPr>
            <a:xfrm>
              <a:off x="11522371" y="4241040"/>
              <a:ext cx="216981" cy="207547"/>
              <a:chOff x="3975727" y="1720837"/>
              <a:chExt cx="528743" cy="505754"/>
            </a:xfrm>
          </p:grpSpPr>
          <p:sp>
            <p:nvSpPr>
              <p:cNvPr id="193" name="Graphic 146">
                <a:extLst>
                  <a:ext uri="{FF2B5EF4-FFF2-40B4-BE49-F238E27FC236}">
                    <a16:creationId xmlns:a16="http://schemas.microsoft.com/office/drawing/2014/main" id="{E74CAF5A-CA45-7043-4B75-209C8022A7A0}"/>
                  </a:ext>
                </a:extLst>
              </p:cNvPr>
              <p:cNvSpPr/>
              <p:nvPr/>
            </p:nvSpPr>
            <p:spPr>
              <a:xfrm>
                <a:off x="3975727" y="1720837"/>
                <a:ext cx="528743" cy="367822"/>
              </a:xfrm>
              <a:custGeom>
                <a:avLst/>
                <a:gdLst>
                  <a:gd name="connsiteX0" fmla="*/ 471271 w 528743"/>
                  <a:gd name="connsiteY0" fmla="*/ 0 h 367822"/>
                  <a:gd name="connsiteX1" fmla="*/ 57472 w 528743"/>
                  <a:gd name="connsiteY1" fmla="*/ 0 h 367822"/>
                  <a:gd name="connsiteX2" fmla="*/ 0 w 528743"/>
                  <a:gd name="connsiteY2" fmla="*/ 57472 h 367822"/>
                  <a:gd name="connsiteX3" fmla="*/ 0 w 528743"/>
                  <a:gd name="connsiteY3" fmla="*/ 310350 h 367822"/>
                  <a:gd name="connsiteX4" fmla="*/ 57472 w 528743"/>
                  <a:gd name="connsiteY4" fmla="*/ 367821 h 367822"/>
                  <a:gd name="connsiteX5" fmla="*/ 103450 w 528743"/>
                  <a:gd name="connsiteY5" fmla="*/ 367821 h 367822"/>
                  <a:gd name="connsiteX6" fmla="*/ 114945 w 528743"/>
                  <a:gd name="connsiteY6" fmla="*/ 356327 h 367822"/>
                  <a:gd name="connsiteX7" fmla="*/ 103450 w 528743"/>
                  <a:gd name="connsiteY7" fmla="*/ 344832 h 367822"/>
                  <a:gd name="connsiteX8" fmla="*/ 57472 w 528743"/>
                  <a:gd name="connsiteY8" fmla="*/ 344832 h 367822"/>
                  <a:gd name="connsiteX9" fmla="*/ 22989 w 528743"/>
                  <a:gd name="connsiteY9" fmla="*/ 310349 h 367822"/>
                  <a:gd name="connsiteX10" fmla="*/ 22989 w 528743"/>
                  <a:gd name="connsiteY10" fmla="*/ 57472 h 367822"/>
                  <a:gd name="connsiteX11" fmla="*/ 57472 w 528743"/>
                  <a:gd name="connsiteY11" fmla="*/ 22989 h 367822"/>
                  <a:gd name="connsiteX12" fmla="*/ 471271 w 528743"/>
                  <a:gd name="connsiteY12" fmla="*/ 22989 h 367822"/>
                  <a:gd name="connsiteX13" fmla="*/ 505755 w 528743"/>
                  <a:gd name="connsiteY13" fmla="*/ 57472 h 367822"/>
                  <a:gd name="connsiteX14" fmla="*/ 505755 w 528743"/>
                  <a:gd name="connsiteY14" fmla="*/ 310350 h 367822"/>
                  <a:gd name="connsiteX15" fmla="*/ 471271 w 528743"/>
                  <a:gd name="connsiteY15" fmla="*/ 344833 h 367822"/>
                  <a:gd name="connsiteX16" fmla="*/ 425293 w 528743"/>
                  <a:gd name="connsiteY16" fmla="*/ 344833 h 367822"/>
                  <a:gd name="connsiteX17" fmla="*/ 413798 w 528743"/>
                  <a:gd name="connsiteY17" fmla="*/ 356328 h 367822"/>
                  <a:gd name="connsiteX18" fmla="*/ 425293 w 528743"/>
                  <a:gd name="connsiteY18" fmla="*/ 367823 h 367822"/>
                  <a:gd name="connsiteX19" fmla="*/ 471271 w 528743"/>
                  <a:gd name="connsiteY19" fmla="*/ 367823 h 367822"/>
                  <a:gd name="connsiteX20" fmla="*/ 528743 w 528743"/>
                  <a:gd name="connsiteY20" fmla="*/ 310351 h 367822"/>
                  <a:gd name="connsiteX21" fmla="*/ 528743 w 528743"/>
                  <a:gd name="connsiteY21" fmla="*/ 57472 h 367822"/>
                  <a:gd name="connsiteX22" fmla="*/ 471271 w 528743"/>
                  <a:gd name="connsiteY22" fmla="*/ 0 h 3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8743" h="367822">
                    <a:moveTo>
                      <a:pt x="471271" y="0"/>
                    </a:moveTo>
                    <a:lnTo>
                      <a:pt x="57472" y="0"/>
                    </a:lnTo>
                    <a:cubicBezTo>
                      <a:pt x="25794" y="0"/>
                      <a:pt x="0" y="25794"/>
                      <a:pt x="0" y="57472"/>
                    </a:cubicBezTo>
                    <a:lnTo>
                      <a:pt x="0" y="310350"/>
                    </a:lnTo>
                    <a:cubicBezTo>
                      <a:pt x="0" y="342028"/>
                      <a:pt x="25794" y="367821"/>
                      <a:pt x="57472" y="367821"/>
                    </a:cubicBezTo>
                    <a:lnTo>
                      <a:pt x="103450" y="367821"/>
                    </a:lnTo>
                    <a:cubicBezTo>
                      <a:pt x="109795" y="367821"/>
                      <a:pt x="114945" y="362672"/>
                      <a:pt x="114945" y="356327"/>
                    </a:cubicBezTo>
                    <a:cubicBezTo>
                      <a:pt x="114945" y="349982"/>
                      <a:pt x="109795" y="344832"/>
                      <a:pt x="103450" y="344832"/>
                    </a:cubicBezTo>
                    <a:lnTo>
                      <a:pt x="57472" y="344832"/>
                    </a:lnTo>
                    <a:cubicBezTo>
                      <a:pt x="38460" y="344832"/>
                      <a:pt x="22989" y="329361"/>
                      <a:pt x="22989" y="310349"/>
                    </a:cubicBezTo>
                    <a:lnTo>
                      <a:pt x="22989" y="57472"/>
                    </a:lnTo>
                    <a:cubicBezTo>
                      <a:pt x="22989" y="38460"/>
                      <a:pt x="38460" y="22989"/>
                      <a:pt x="57472" y="22989"/>
                    </a:cubicBezTo>
                    <a:lnTo>
                      <a:pt x="471271" y="22989"/>
                    </a:lnTo>
                    <a:cubicBezTo>
                      <a:pt x="490283" y="22989"/>
                      <a:pt x="505755" y="38460"/>
                      <a:pt x="505755" y="57472"/>
                    </a:cubicBezTo>
                    <a:lnTo>
                      <a:pt x="505755" y="310350"/>
                    </a:lnTo>
                    <a:cubicBezTo>
                      <a:pt x="505755" y="329362"/>
                      <a:pt x="490283" y="344833"/>
                      <a:pt x="471271" y="344833"/>
                    </a:cubicBezTo>
                    <a:lnTo>
                      <a:pt x="425293" y="344833"/>
                    </a:lnTo>
                    <a:cubicBezTo>
                      <a:pt x="418948" y="344833"/>
                      <a:pt x="413798" y="349983"/>
                      <a:pt x="413798" y="356328"/>
                    </a:cubicBezTo>
                    <a:cubicBezTo>
                      <a:pt x="413798" y="362673"/>
                      <a:pt x="418948" y="367823"/>
                      <a:pt x="425293" y="367823"/>
                    </a:cubicBezTo>
                    <a:lnTo>
                      <a:pt x="471271" y="367823"/>
                    </a:lnTo>
                    <a:cubicBezTo>
                      <a:pt x="502950" y="367823"/>
                      <a:pt x="528743" y="342029"/>
                      <a:pt x="528743" y="310351"/>
                    </a:cubicBezTo>
                    <a:lnTo>
                      <a:pt x="528743" y="57472"/>
                    </a:lnTo>
                    <a:cubicBezTo>
                      <a:pt x="528744" y="25794"/>
                      <a:pt x="502951" y="0"/>
                      <a:pt x="471271" y="0"/>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94" name="Graphic 146">
                <a:extLst>
                  <a:ext uri="{FF2B5EF4-FFF2-40B4-BE49-F238E27FC236}">
                    <a16:creationId xmlns:a16="http://schemas.microsoft.com/office/drawing/2014/main" id="{6EA1A868-412D-198E-507D-987CD8A5E1C7}"/>
                  </a:ext>
                </a:extLst>
              </p:cNvPr>
              <p:cNvSpPr/>
              <p:nvPr/>
            </p:nvSpPr>
            <p:spPr>
              <a:xfrm>
                <a:off x="4021702" y="1766802"/>
                <a:ext cx="436809" cy="161164"/>
              </a:xfrm>
              <a:custGeom>
                <a:avLst/>
                <a:gdLst>
                  <a:gd name="connsiteX0" fmla="*/ 434630 w 436809"/>
                  <a:gd name="connsiteY0" fmla="*/ 4771 h 161164"/>
                  <a:gd name="connsiteX1" fmla="*/ 418583 w 436809"/>
                  <a:gd name="connsiteY1" fmla="*/ 2196 h 161164"/>
                  <a:gd name="connsiteX2" fmla="*/ 239960 w 436809"/>
                  <a:gd name="connsiteY2" fmla="*/ 131186 h 161164"/>
                  <a:gd name="connsiteX3" fmla="*/ 196856 w 436809"/>
                  <a:gd name="connsiteY3" fmla="*/ 131186 h 161164"/>
                  <a:gd name="connsiteX4" fmla="*/ 18232 w 436809"/>
                  <a:gd name="connsiteY4" fmla="*/ 2196 h 161164"/>
                  <a:gd name="connsiteX5" fmla="*/ 2186 w 436809"/>
                  <a:gd name="connsiteY5" fmla="*/ 4771 h 161164"/>
                  <a:gd name="connsiteX6" fmla="*/ 4760 w 436809"/>
                  <a:gd name="connsiteY6" fmla="*/ 20817 h 161164"/>
                  <a:gd name="connsiteX7" fmla="*/ 183384 w 436809"/>
                  <a:gd name="connsiteY7" fmla="*/ 149807 h 161164"/>
                  <a:gd name="connsiteX8" fmla="*/ 218396 w 436809"/>
                  <a:gd name="connsiteY8" fmla="*/ 161164 h 161164"/>
                  <a:gd name="connsiteX9" fmla="*/ 253431 w 436809"/>
                  <a:gd name="connsiteY9" fmla="*/ 149807 h 161164"/>
                  <a:gd name="connsiteX10" fmla="*/ 432054 w 436809"/>
                  <a:gd name="connsiteY10" fmla="*/ 20817 h 161164"/>
                  <a:gd name="connsiteX11" fmla="*/ 434630 w 436809"/>
                  <a:gd name="connsiteY11" fmla="*/ 4771 h 1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6809" h="161164">
                    <a:moveTo>
                      <a:pt x="434630" y="4771"/>
                    </a:moveTo>
                    <a:cubicBezTo>
                      <a:pt x="430906" y="-379"/>
                      <a:pt x="423733" y="-1552"/>
                      <a:pt x="418583" y="2196"/>
                    </a:cubicBezTo>
                    <a:lnTo>
                      <a:pt x="239960" y="131186"/>
                    </a:lnTo>
                    <a:cubicBezTo>
                      <a:pt x="226879" y="140635"/>
                      <a:pt x="209937" y="140635"/>
                      <a:pt x="196856" y="131186"/>
                    </a:cubicBezTo>
                    <a:lnTo>
                      <a:pt x="18232" y="2196"/>
                    </a:lnTo>
                    <a:cubicBezTo>
                      <a:pt x="13060" y="-1551"/>
                      <a:pt x="5887" y="-378"/>
                      <a:pt x="2186" y="4771"/>
                    </a:cubicBezTo>
                    <a:cubicBezTo>
                      <a:pt x="-1538" y="9921"/>
                      <a:pt x="-389" y="17116"/>
                      <a:pt x="4760" y="20817"/>
                    </a:cubicBezTo>
                    <a:lnTo>
                      <a:pt x="183384" y="149807"/>
                    </a:lnTo>
                    <a:cubicBezTo>
                      <a:pt x="193844" y="157371"/>
                      <a:pt x="206120" y="161164"/>
                      <a:pt x="218396" y="161164"/>
                    </a:cubicBezTo>
                    <a:cubicBezTo>
                      <a:pt x="230672" y="161164"/>
                      <a:pt x="242948" y="157394"/>
                      <a:pt x="253431" y="149807"/>
                    </a:cubicBezTo>
                    <a:lnTo>
                      <a:pt x="432054" y="20817"/>
                    </a:lnTo>
                    <a:cubicBezTo>
                      <a:pt x="437182" y="17116"/>
                      <a:pt x="438354" y="9921"/>
                      <a:pt x="434630" y="4771"/>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95" name="Graphic 146">
                <a:extLst>
                  <a:ext uri="{FF2B5EF4-FFF2-40B4-BE49-F238E27FC236}">
                    <a16:creationId xmlns:a16="http://schemas.microsoft.com/office/drawing/2014/main" id="{C1F3B998-11B6-8B4E-DEE9-DFE76791D970}"/>
                  </a:ext>
                </a:extLst>
              </p:cNvPr>
              <p:cNvSpPr/>
              <p:nvPr/>
            </p:nvSpPr>
            <p:spPr>
              <a:xfrm>
                <a:off x="4021698" y="1904765"/>
                <a:ext cx="137922" cy="137917"/>
              </a:xfrm>
              <a:custGeom>
                <a:avLst/>
                <a:gdLst>
                  <a:gd name="connsiteX0" fmla="*/ 134560 w 137922"/>
                  <a:gd name="connsiteY0" fmla="*/ 3362 h 137917"/>
                  <a:gd name="connsiteX1" fmla="*/ 118307 w 137922"/>
                  <a:gd name="connsiteY1" fmla="*/ 3362 h 137917"/>
                  <a:gd name="connsiteX2" fmla="*/ 3362 w 137922"/>
                  <a:gd name="connsiteY2" fmla="*/ 118307 h 137917"/>
                  <a:gd name="connsiteX3" fmla="*/ 3362 w 137922"/>
                  <a:gd name="connsiteY3" fmla="*/ 134560 h 137917"/>
                  <a:gd name="connsiteX4" fmla="*/ 11500 w 137922"/>
                  <a:gd name="connsiteY4" fmla="*/ 137917 h 137917"/>
                  <a:gd name="connsiteX5" fmla="*/ 19616 w 137922"/>
                  <a:gd name="connsiteY5" fmla="*/ 134560 h 137917"/>
                  <a:gd name="connsiteX6" fmla="*/ 134560 w 137922"/>
                  <a:gd name="connsiteY6" fmla="*/ 19616 h 137917"/>
                  <a:gd name="connsiteX7" fmla="*/ 134560 w 137922"/>
                  <a:gd name="connsiteY7" fmla="*/ 3362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3362"/>
                    </a:moveTo>
                    <a:cubicBezTo>
                      <a:pt x="130077" y="-1121"/>
                      <a:pt x="122790" y="-1121"/>
                      <a:pt x="118307" y="3362"/>
                    </a:cubicBezTo>
                    <a:lnTo>
                      <a:pt x="3362" y="118307"/>
                    </a:lnTo>
                    <a:cubicBezTo>
                      <a:pt x="-1121" y="122790"/>
                      <a:pt x="-1121" y="130077"/>
                      <a:pt x="3362" y="134560"/>
                    </a:cubicBezTo>
                    <a:cubicBezTo>
                      <a:pt x="5615" y="136790"/>
                      <a:pt x="8557" y="137917"/>
                      <a:pt x="11500" y="137917"/>
                    </a:cubicBezTo>
                    <a:cubicBezTo>
                      <a:pt x="14443" y="137917"/>
                      <a:pt x="17385" y="136791"/>
                      <a:pt x="19616" y="134560"/>
                    </a:cubicBezTo>
                    <a:lnTo>
                      <a:pt x="134560" y="19616"/>
                    </a:lnTo>
                    <a:cubicBezTo>
                      <a:pt x="139043" y="15133"/>
                      <a:pt x="139043" y="7845"/>
                      <a:pt x="134560" y="3362"/>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96" name="Graphic 146">
                <a:extLst>
                  <a:ext uri="{FF2B5EF4-FFF2-40B4-BE49-F238E27FC236}">
                    <a16:creationId xmlns:a16="http://schemas.microsoft.com/office/drawing/2014/main" id="{2798B55C-E9A5-D0C1-D109-20606DC234FB}"/>
                  </a:ext>
                </a:extLst>
              </p:cNvPr>
              <p:cNvSpPr/>
              <p:nvPr/>
            </p:nvSpPr>
            <p:spPr>
              <a:xfrm>
                <a:off x="4320553" y="1904765"/>
                <a:ext cx="137922" cy="137917"/>
              </a:xfrm>
              <a:custGeom>
                <a:avLst/>
                <a:gdLst>
                  <a:gd name="connsiteX0" fmla="*/ 134560 w 137922"/>
                  <a:gd name="connsiteY0" fmla="*/ 118307 h 137917"/>
                  <a:gd name="connsiteX1" fmla="*/ 19616 w 137922"/>
                  <a:gd name="connsiteY1" fmla="*/ 3362 h 137917"/>
                  <a:gd name="connsiteX2" fmla="*/ 3362 w 137922"/>
                  <a:gd name="connsiteY2" fmla="*/ 3362 h 137917"/>
                  <a:gd name="connsiteX3" fmla="*/ 3362 w 137922"/>
                  <a:gd name="connsiteY3" fmla="*/ 19616 h 137917"/>
                  <a:gd name="connsiteX4" fmla="*/ 118307 w 137922"/>
                  <a:gd name="connsiteY4" fmla="*/ 134560 h 137917"/>
                  <a:gd name="connsiteX5" fmla="*/ 126445 w 137922"/>
                  <a:gd name="connsiteY5" fmla="*/ 137917 h 137917"/>
                  <a:gd name="connsiteX6" fmla="*/ 134560 w 137922"/>
                  <a:gd name="connsiteY6" fmla="*/ 134560 h 137917"/>
                  <a:gd name="connsiteX7" fmla="*/ 134560 w 137922"/>
                  <a:gd name="connsiteY7" fmla="*/ 118307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118307"/>
                    </a:moveTo>
                    <a:lnTo>
                      <a:pt x="19616" y="3362"/>
                    </a:lnTo>
                    <a:cubicBezTo>
                      <a:pt x="15133" y="-1121"/>
                      <a:pt x="7845" y="-1121"/>
                      <a:pt x="3362" y="3362"/>
                    </a:cubicBezTo>
                    <a:cubicBezTo>
                      <a:pt x="-1121" y="7845"/>
                      <a:pt x="-1121" y="15133"/>
                      <a:pt x="3362" y="19616"/>
                    </a:cubicBezTo>
                    <a:lnTo>
                      <a:pt x="118307" y="134560"/>
                    </a:lnTo>
                    <a:cubicBezTo>
                      <a:pt x="120560" y="136790"/>
                      <a:pt x="123502" y="137917"/>
                      <a:pt x="126445" y="137917"/>
                    </a:cubicBezTo>
                    <a:cubicBezTo>
                      <a:pt x="129388" y="137917"/>
                      <a:pt x="132330" y="136791"/>
                      <a:pt x="134560" y="134560"/>
                    </a:cubicBezTo>
                    <a:cubicBezTo>
                      <a:pt x="139043" y="130077"/>
                      <a:pt x="139043" y="122790"/>
                      <a:pt x="134560" y="118307"/>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97" name="Graphic 146">
                <a:extLst>
                  <a:ext uri="{FF2B5EF4-FFF2-40B4-BE49-F238E27FC236}">
                    <a16:creationId xmlns:a16="http://schemas.microsoft.com/office/drawing/2014/main" id="{2AEC6BA2-55B8-9E8D-843D-D34C77A08C3F}"/>
                  </a:ext>
                </a:extLst>
              </p:cNvPr>
              <p:cNvSpPr/>
              <p:nvPr/>
            </p:nvSpPr>
            <p:spPr>
              <a:xfrm>
                <a:off x="4113660" y="1973714"/>
                <a:ext cx="252877" cy="252877"/>
              </a:xfrm>
              <a:custGeom>
                <a:avLst/>
                <a:gdLst>
                  <a:gd name="connsiteX0" fmla="*/ 126438 w 252877"/>
                  <a:gd name="connsiteY0" fmla="*/ 0 h 252877"/>
                  <a:gd name="connsiteX1" fmla="*/ 0 w 252877"/>
                  <a:gd name="connsiteY1" fmla="*/ 126439 h 252877"/>
                  <a:gd name="connsiteX2" fmla="*/ 126438 w 252877"/>
                  <a:gd name="connsiteY2" fmla="*/ 252878 h 252877"/>
                  <a:gd name="connsiteX3" fmla="*/ 214348 w 252877"/>
                  <a:gd name="connsiteY3" fmla="*/ 217314 h 252877"/>
                  <a:gd name="connsiteX4" fmla="*/ 214624 w 252877"/>
                  <a:gd name="connsiteY4" fmla="*/ 201060 h 252877"/>
                  <a:gd name="connsiteX5" fmla="*/ 198371 w 252877"/>
                  <a:gd name="connsiteY5" fmla="*/ 200784 h 252877"/>
                  <a:gd name="connsiteX6" fmla="*/ 126438 w 252877"/>
                  <a:gd name="connsiteY6" fmla="*/ 229888 h 252877"/>
                  <a:gd name="connsiteX7" fmla="*/ 22988 w 252877"/>
                  <a:gd name="connsiteY7" fmla="*/ 126438 h 252877"/>
                  <a:gd name="connsiteX8" fmla="*/ 126438 w 252877"/>
                  <a:gd name="connsiteY8" fmla="*/ 22988 h 252877"/>
                  <a:gd name="connsiteX9" fmla="*/ 229888 w 252877"/>
                  <a:gd name="connsiteY9" fmla="*/ 126438 h 252877"/>
                  <a:gd name="connsiteX10" fmla="*/ 241383 w 252877"/>
                  <a:gd name="connsiteY10" fmla="*/ 137933 h 252877"/>
                  <a:gd name="connsiteX11" fmla="*/ 252878 w 252877"/>
                  <a:gd name="connsiteY11" fmla="*/ 126438 h 252877"/>
                  <a:gd name="connsiteX12" fmla="*/ 126438 w 252877"/>
                  <a:gd name="connsiteY12" fmla="*/ 0 h 25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77" h="252877">
                    <a:moveTo>
                      <a:pt x="126438" y="0"/>
                    </a:moveTo>
                    <a:cubicBezTo>
                      <a:pt x="56713" y="0"/>
                      <a:pt x="0" y="56714"/>
                      <a:pt x="0" y="126439"/>
                    </a:cubicBezTo>
                    <a:cubicBezTo>
                      <a:pt x="0" y="196165"/>
                      <a:pt x="56713" y="252878"/>
                      <a:pt x="126438" y="252878"/>
                    </a:cubicBezTo>
                    <a:cubicBezTo>
                      <a:pt x="159451" y="252878"/>
                      <a:pt x="190669" y="240257"/>
                      <a:pt x="214348" y="217314"/>
                    </a:cubicBezTo>
                    <a:cubicBezTo>
                      <a:pt x="218923" y="212900"/>
                      <a:pt x="219038" y="205612"/>
                      <a:pt x="214624" y="201060"/>
                    </a:cubicBezTo>
                    <a:cubicBezTo>
                      <a:pt x="210210" y="196486"/>
                      <a:pt x="202946" y="196417"/>
                      <a:pt x="198371" y="200784"/>
                    </a:cubicBezTo>
                    <a:cubicBezTo>
                      <a:pt x="178991" y="219566"/>
                      <a:pt x="153427" y="229888"/>
                      <a:pt x="126438" y="229888"/>
                    </a:cubicBezTo>
                    <a:cubicBezTo>
                      <a:pt x="69403" y="229888"/>
                      <a:pt x="22988" y="183474"/>
                      <a:pt x="22988" y="126438"/>
                    </a:cubicBezTo>
                    <a:cubicBezTo>
                      <a:pt x="22988" y="69403"/>
                      <a:pt x="69403" y="22988"/>
                      <a:pt x="126438" y="22988"/>
                    </a:cubicBezTo>
                    <a:cubicBezTo>
                      <a:pt x="183474" y="22988"/>
                      <a:pt x="229888" y="69403"/>
                      <a:pt x="229888" y="126438"/>
                    </a:cubicBezTo>
                    <a:cubicBezTo>
                      <a:pt x="229888" y="132783"/>
                      <a:pt x="235038" y="137933"/>
                      <a:pt x="241383" y="137933"/>
                    </a:cubicBezTo>
                    <a:cubicBezTo>
                      <a:pt x="247728" y="137933"/>
                      <a:pt x="252878" y="132783"/>
                      <a:pt x="252878" y="126438"/>
                    </a:cubicBezTo>
                    <a:cubicBezTo>
                      <a:pt x="252878" y="56714"/>
                      <a:pt x="196164" y="0"/>
                      <a:pt x="126438"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99" name="Graphic 146">
                <a:extLst>
                  <a:ext uri="{FF2B5EF4-FFF2-40B4-BE49-F238E27FC236}">
                    <a16:creationId xmlns:a16="http://schemas.microsoft.com/office/drawing/2014/main" id="{F3382594-2558-AE64-8FF0-3B4FCD31B334}"/>
                  </a:ext>
                </a:extLst>
              </p:cNvPr>
              <p:cNvSpPr/>
              <p:nvPr/>
            </p:nvSpPr>
            <p:spPr>
              <a:xfrm>
                <a:off x="4182626" y="2042681"/>
                <a:ext cx="114943" cy="114944"/>
              </a:xfrm>
              <a:custGeom>
                <a:avLst/>
                <a:gdLst>
                  <a:gd name="connsiteX0" fmla="*/ 57472 w 114943"/>
                  <a:gd name="connsiteY0" fmla="*/ 0 h 114944"/>
                  <a:gd name="connsiteX1" fmla="*/ 0 w 114943"/>
                  <a:gd name="connsiteY1" fmla="*/ 57472 h 114944"/>
                  <a:gd name="connsiteX2" fmla="*/ 57472 w 114943"/>
                  <a:gd name="connsiteY2" fmla="*/ 114945 h 114944"/>
                  <a:gd name="connsiteX3" fmla="*/ 114944 w 114943"/>
                  <a:gd name="connsiteY3" fmla="*/ 57473 h 114944"/>
                  <a:gd name="connsiteX4" fmla="*/ 57472 w 114943"/>
                  <a:gd name="connsiteY4" fmla="*/ 0 h 114944"/>
                  <a:gd name="connsiteX5" fmla="*/ 57472 w 114943"/>
                  <a:gd name="connsiteY5" fmla="*/ 91956 h 114944"/>
                  <a:gd name="connsiteX6" fmla="*/ 22988 w 114943"/>
                  <a:gd name="connsiteY6" fmla="*/ 57473 h 114944"/>
                  <a:gd name="connsiteX7" fmla="*/ 57472 w 114943"/>
                  <a:gd name="connsiteY7" fmla="*/ 22990 h 114944"/>
                  <a:gd name="connsiteX8" fmla="*/ 91955 w 114943"/>
                  <a:gd name="connsiteY8" fmla="*/ 57473 h 114944"/>
                  <a:gd name="connsiteX9" fmla="*/ 57472 w 114943"/>
                  <a:gd name="connsiteY9" fmla="*/ 91956 h 11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43" h="114944">
                    <a:moveTo>
                      <a:pt x="57472" y="0"/>
                    </a:moveTo>
                    <a:cubicBezTo>
                      <a:pt x="25794" y="0"/>
                      <a:pt x="0" y="25794"/>
                      <a:pt x="0" y="57472"/>
                    </a:cubicBezTo>
                    <a:cubicBezTo>
                      <a:pt x="0" y="89150"/>
                      <a:pt x="25794" y="114945"/>
                      <a:pt x="57472" y="114945"/>
                    </a:cubicBezTo>
                    <a:cubicBezTo>
                      <a:pt x="89150" y="114945"/>
                      <a:pt x="114944" y="89151"/>
                      <a:pt x="114944" y="57473"/>
                    </a:cubicBezTo>
                    <a:cubicBezTo>
                      <a:pt x="114944" y="25795"/>
                      <a:pt x="89151" y="0"/>
                      <a:pt x="57472" y="0"/>
                    </a:cubicBezTo>
                    <a:close/>
                    <a:moveTo>
                      <a:pt x="57472" y="91956"/>
                    </a:moveTo>
                    <a:cubicBezTo>
                      <a:pt x="38460" y="91956"/>
                      <a:pt x="22988" y="76485"/>
                      <a:pt x="22988" y="57473"/>
                    </a:cubicBezTo>
                    <a:cubicBezTo>
                      <a:pt x="22988" y="38461"/>
                      <a:pt x="38460" y="22990"/>
                      <a:pt x="57472" y="22990"/>
                    </a:cubicBezTo>
                    <a:cubicBezTo>
                      <a:pt x="76484" y="22990"/>
                      <a:pt x="91955" y="38461"/>
                      <a:pt x="91955" y="57473"/>
                    </a:cubicBezTo>
                    <a:cubicBezTo>
                      <a:pt x="91955" y="76484"/>
                      <a:pt x="76484" y="91956"/>
                      <a:pt x="57472" y="91956"/>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00" name="Graphic 146">
                <a:extLst>
                  <a:ext uri="{FF2B5EF4-FFF2-40B4-BE49-F238E27FC236}">
                    <a16:creationId xmlns:a16="http://schemas.microsoft.com/office/drawing/2014/main" id="{9C488302-10CB-3ACC-6963-1D53DA6C44F5}"/>
                  </a:ext>
                </a:extLst>
              </p:cNvPr>
              <p:cNvSpPr/>
              <p:nvPr/>
            </p:nvSpPr>
            <p:spPr>
              <a:xfrm>
                <a:off x="4274581" y="2088659"/>
                <a:ext cx="91956" cy="68966"/>
              </a:xfrm>
              <a:custGeom>
                <a:avLst/>
                <a:gdLst>
                  <a:gd name="connsiteX0" fmla="*/ 80461 w 91956"/>
                  <a:gd name="connsiteY0" fmla="*/ 0 h 68966"/>
                  <a:gd name="connsiteX1" fmla="*/ 68967 w 91956"/>
                  <a:gd name="connsiteY1" fmla="*/ 11495 h 68966"/>
                  <a:gd name="connsiteX2" fmla="*/ 45978 w 91956"/>
                  <a:gd name="connsiteY2" fmla="*/ 45978 h 68966"/>
                  <a:gd name="connsiteX3" fmla="*/ 22990 w 91956"/>
                  <a:gd name="connsiteY3" fmla="*/ 11495 h 68966"/>
                  <a:gd name="connsiteX4" fmla="*/ 11495 w 91956"/>
                  <a:gd name="connsiteY4" fmla="*/ 0 h 68966"/>
                  <a:gd name="connsiteX5" fmla="*/ 0 w 91956"/>
                  <a:gd name="connsiteY5" fmla="*/ 11495 h 68966"/>
                  <a:gd name="connsiteX6" fmla="*/ 45978 w 91956"/>
                  <a:gd name="connsiteY6" fmla="*/ 68967 h 68966"/>
                  <a:gd name="connsiteX7" fmla="*/ 91956 w 91956"/>
                  <a:gd name="connsiteY7" fmla="*/ 11495 h 68966"/>
                  <a:gd name="connsiteX8" fmla="*/ 80461 w 91956"/>
                  <a:gd name="connsiteY8" fmla="*/ 0 h 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6" h="68966">
                    <a:moveTo>
                      <a:pt x="80461" y="0"/>
                    </a:moveTo>
                    <a:cubicBezTo>
                      <a:pt x="74116" y="0"/>
                      <a:pt x="68967" y="5150"/>
                      <a:pt x="68967" y="11495"/>
                    </a:cubicBezTo>
                    <a:cubicBezTo>
                      <a:pt x="68967" y="37288"/>
                      <a:pt x="63173" y="45978"/>
                      <a:pt x="45978" y="45978"/>
                    </a:cubicBezTo>
                    <a:cubicBezTo>
                      <a:pt x="30714" y="45978"/>
                      <a:pt x="22990" y="34369"/>
                      <a:pt x="22990" y="11495"/>
                    </a:cubicBezTo>
                    <a:cubicBezTo>
                      <a:pt x="22990" y="5150"/>
                      <a:pt x="17840" y="0"/>
                      <a:pt x="11495" y="0"/>
                    </a:cubicBezTo>
                    <a:cubicBezTo>
                      <a:pt x="5150" y="0"/>
                      <a:pt x="0" y="5150"/>
                      <a:pt x="0" y="11495"/>
                    </a:cubicBezTo>
                    <a:cubicBezTo>
                      <a:pt x="0" y="47472"/>
                      <a:pt x="17196" y="68967"/>
                      <a:pt x="45978" y="68967"/>
                    </a:cubicBezTo>
                    <a:cubicBezTo>
                      <a:pt x="91956" y="68967"/>
                      <a:pt x="91956" y="25702"/>
                      <a:pt x="91956" y="11495"/>
                    </a:cubicBezTo>
                    <a:cubicBezTo>
                      <a:pt x="91956" y="5150"/>
                      <a:pt x="86806" y="0"/>
                      <a:pt x="80461"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202" name="Group 201">
              <a:extLst>
                <a:ext uri="{FF2B5EF4-FFF2-40B4-BE49-F238E27FC236}">
                  <a16:creationId xmlns:a16="http://schemas.microsoft.com/office/drawing/2014/main" id="{3A8EFECB-D3A8-F645-7123-9197DC2878D2}"/>
                </a:ext>
              </a:extLst>
            </p:cNvPr>
            <p:cNvGrpSpPr/>
            <p:nvPr/>
          </p:nvGrpSpPr>
          <p:grpSpPr>
            <a:xfrm>
              <a:off x="4672675" y="3868886"/>
              <a:ext cx="216981" cy="207547"/>
              <a:chOff x="3975727" y="1720837"/>
              <a:chExt cx="528743" cy="505754"/>
            </a:xfrm>
          </p:grpSpPr>
          <p:sp>
            <p:nvSpPr>
              <p:cNvPr id="203" name="Graphic 146">
                <a:extLst>
                  <a:ext uri="{FF2B5EF4-FFF2-40B4-BE49-F238E27FC236}">
                    <a16:creationId xmlns:a16="http://schemas.microsoft.com/office/drawing/2014/main" id="{58F6C74B-010D-CF52-B9FE-FFB5CFF1177A}"/>
                  </a:ext>
                </a:extLst>
              </p:cNvPr>
              <p:cNvSpPr/>
              <p:nvPr/>
            </p:nvSpPr>
            <p:spPr>
              <a:xfrm>
                <a:off x="3975727" y="1720837"/>
                <a:ext cx="528743" cy="367822"/>
              </a:xfrm>
              <a:custGeom>
                <a:avLst/>
                <a:gdLst>
                  <a:gd name="connsiteX0" fmla="*/ 471271 w 528743"/>
                  <a:gd name="connsiteY0" fmla="*/ 0 h 367822"/>
                  <a:gd name="connsiteX1" fmla="*/ 57472 w 528743"/>
                  <a:gd name="connsiteY1" fmla="*/ 0 h 367822"/>
                  <a:gd name="connsiteX2" fmla="*/ 0 w 528743"/>
                  <a:gd name="connsiteY2" fmla="*/ 57472 h 367822"/>
                  <a:gd name="connsiteX3" fmla="*/ 0 w 528743"/>
                  <a:gd name="connsiteY3" fmla="*/ 310350 h 367822"/>
                  <a:gd name="connsiteX4" fmla="*/ 57472 w 528743"/>
                  <a:gd name="connsiteY4" fmla="*/ 367821 h 367822"/>
                  <a:gd name="connsiteX5" fmla="*/ 103450 w 528743"/>
                  <a:gd name="connsiteY5" fmla="*/ 367821 h 367822"/>
                  <a:gd name="connsiteX6" fmla="*/ 114945 w 528743"/>
                  <a:gd name="connsiteY6" fmla="*/ 356327 h 367822"/>
                  <a:gd name="connsiteX7" fmla="*/ 103450 w 528743"/>
                  <a:gd name="connsiteY7" fmla="*/ 344832 h 367822"/>
                  <a:gd name="connsiteX8" fmla="*/ 57472 w 528743"/>
                  <a:gd name="connsiteY8" fmla="*/ 344832 h 367822"/>
                  <a:gd name="connsiteX9" fmla="*/ 22989 w 528743"/>
                  <a:gd name="connsiteY9" fmla="*/ 310349 h 367822"/>
                  <a:gd name="connsiteX10" fmla="*/ 22989 w 528743"/>
                  <a:gd name="connsiteY10" fmla="*/ 57472 h 367822"/>
                  <a:gd name="connsiteX11" fmla="*/ 57472 w 528743"/>
                  <a:gd name="connsiteY11" fmla="*/ 22989 h 367822"/>
                  <a:gd name="connsiteX12" fmla="*/ 471271 w 528743"/>
                  <a:gd name="connsiteY12" fmla="*/ 22989 h 367822"/>
                  <a:gd name="connsiteX13" fmla="*/ 505755 w 528743"/>
                  <a:gd name="connsiteY13" fmla="*/ 57472 h 367822"/>
                  <a:gd name="connsiteX14" fmla="*/ 505755 w 528743"/>
                  <a:gd name="connsiteY14" fmla="*/ 310350 h 367822"/>
                  <a:gd name="connsiteX15" fmla="*/ 471271 w 528743"/>
                  <a:gd name="connsiteY15" fmla="*/ 344833 h 367822"/>
                  <a:gd name="connsiteX16" fmla="*/ 425293 w 528743"/>
                  <a:gd name="connsiteY16" fmla="*/ 344833 h 367822"/>
                  <a:gd name="connsiteX17" fmla="*/ 413798 w 528743"/>
                  <a:gd name="connsiteY17" fmla="*/ 356328 h 367822"/>
                  <a:gd name="connsiteX18" fmla="*/ 425293 w 528743"/>
                  <a:gd name="connsiteY18" fmla="*/ 367823 h 367822"/>
                  <a:gd name="connsiteX19" fmla="*/ 471271 w 528743"/>
                  <a:gd name="connsiteY19" fmla="*/ 367823 h 367822"/>
                  <a:gd name="connsiteX20" fmla="*/ 528743 w 528743"/>
                  <a:gd name="connsiteY20" fmla="*/ 310351 h 367822"/>
                  <a:gd name="connsiteX21" fmla="*/ 528743 w 528743"/>
                  <a:gd name="connsiteY21" fmla="*/ 57472 h 367822"/>
                  <a:gd name="connsiteX22" fmla="*/ 471271 w 528743"/>
                  <a:gd name="connsiteY22" fmla="*/ 0 h 3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8743" h="367822">
                    <a:moveTo>
                      <a:pt x="471271" y="0"/>
                    </a:moveTo>
                    <a:lnTo>
                      <a:pt x="57472" y="0"/>
                    </a:lnTo>
                    <a:cubicBezTo>
                      <a:pt x="25794" y="0"/>
                      <a:pt x="0" y="25794"/>
                      <a:pt x="0" y="57472"/>
                    </a:cubicBezTo>
                    <a:lnTo>
                      <a:pt x="0" y="310350"/>
                    </a:lnTo>
                    <a:cubicBezTo>
                      <a:pt x="0" y="342028"/>
                      <a:pt x="25794" y="367821"/>
                      <a:pt x="57472" y="367821"/>
                    </a:cubicBezTo>
                    <a:lnTo>
                      <a:pt x="103450" y="367821"/>
                    </a:lnTo>
                    <a:cubicBezTo>
                      <a:pt x="109795" y="367821"/>
                      <a:pt x="114945" y="362672"/>
                      <a:pt x="114945" y="356327"/>
                    </a:cubicBezTo>
                    <a:cubicBezTo>
                      <a:pt x="114945" y="349982"/>
                      <a:pt x="109795" y="344832"/>
                      <a:pt x="103450" y="344832"/>
                    </a:cubicBezTo>
                    <a:lnTo>
                      <a:pt x="57472" y="344832"/>
                    </a:lnTo>
                    <a:cubicBezTo>
                      <a:pt x="38460" y="344832"/>
                      <a:pt x="22989" y="329361"/>
                      <a:pt x="22989" y="310349"/>
                    </a:cubicBezTo>
                    <a:lnTo>
                      <a:pt x="22989" y="57472"/>
                    </a:lnTo>
                    <a:cubicBezTo>
                      <a:pt x="22989" y="38460"/>
                      <a:pt x="38460" y="22989"/>
                      <a:pt x="57472" y="22989"/>
                    </a:cubicBezTo>
                    <a:lnTo>
                      <a:pt x="471271" y="22989"/>
                    </a:lnTo>
                    <a:cubicBezTo>
                      <a:pt x="490283" y="22989"/>
                      <a:pt x="505755" y="38460"/>
                      <a:pt x="505755" y="57472"/>
                    </a:cubicBezTo>
                    <a:lnTo>
                      <a:pt x="505755" y="310350"/>
                    </a:lnTo>
                    <a:cubicBezTo>
                      <a:pt x="505755" y="329362"/>
                      <a:pt x="490283" y="344833"/>
                      <a:pt x="471271" y="344833"/>
                    </a:cubicBezTo>
                    <a:lnTo>
                      <a:pt x="425293" y="344833"/>
                    </a:lnTo>
                    <a:cubicBezTo>
                      <a:pt x="418948" y="344833"/>
                      <a:pt x="413798" y="349983"/>
                      <a:pt x="413798" y="356328"/>
                    </a:cubicBezTo>
                    <a:cubicBezTo>
                      <a:pt x="413798" y="362673"/>
                      <a:pt x="418948" y="367823"/>
                      <a:pt x="425293" y="367823"/>
                    </a:cubicBezTo>
                    <a:lnTo>
                      <a:pt x="471271" y="367823"/>
                    </a:lnTo>
                    <a:cubicBezTo>
                      <a:pt x="502950" y="367823"/>
                      <a:pt x="528743" y="342029"/>
                      <a:pt x="528743" y="310351"/>
                    </a:cubicBezTo>
                    <a:lnTo>
                      <a:pt x="528743" y="57472"/>
                    </a:lnTo>
                    <a:cubicBezTo>
                      <a:pt x="528744" y="25794"/>
                      <a:pt x="502951" y="0"/>
                      <a:pt x="471271" y="0"/>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04" name="Graphic 146">
                <a:extLst>
                  <a:ext uri="{FF2B5EF4-FFF2-40B4-BE49-F238E27FC236}">
                    <a16:creationId xmlns:a16="http://schemas.microsoft.com/office/drawing/2014/main" id="{32D5D8C6-0DBB-FE13-F9F3-90FFD59140B9}"/>
                  </a:ext>
                </a:extLst>
              </p:cNvPr>
              <p:cNvSpPr/>
              <p:nvPr/>
            </p:nvSpPr>
            <p:spPr>
              <a:xfrm>
                <a:off x="4021702" y="1766802"/>
                <a:ext cx="436809" cy="161164"/>
              </a:xfrm>
              <a:custGeom>
                <a:avLst/>
                <a:gdLst>
                  <a:gd name="connsiteX0" fmla="*/ 434630 w 436809"/>
                  <a:gd name="connsiteY0" fmla="*/ 4771 h 161164"/>
                  <a:gd name="connsiteX1" fmla="*/ 418583 w 436809"/>
                  <a:gd name="connsiteY1" fmla="*/ 2196 h 161164"/>
                  <a:gd name="connsiteX2" fmla="*/ 239960 w 436809"/>
                  <a:gd name="connsiteY2" fmla="*/ 131186 h 161164"/>
                  <a:gd name="connsiteX3" fmla="*/ 196856 w 436809"/>
                  <a:gd name="connsiteY3" fmla="*/ 131186 h 161164"/>
                  <a:gd name="connsiteX4" fmla="*/ 18232 w 436809"/>
                  <a:gd name="connsiteY4" fmla="*/ 2196 h 161164"/>
                  <a:gd name="connsiteX5" fmla="*/ 2186 w 436809"/>
                  <a:gd name="connsiteY5" fmla="*/ 4771 h 161164"/>
                  <a:gd name="connsiteX6" fmla="*/ 4760 w 436809"/>
                  <a:gd name="connsiteY6" fmla="*/ 20817 h 161164"/>
                  <a:gd name="connsiteX7" fmla="*/ 183384 w 436809"/>
                  <a:gd name="connsiteY7" fmla="*/ 149807 h 161164"/>
                  <a:gd name="connsiteX8" fmla="*/ 218396 w 436809"/>
                  <a:gd name="connsiteY8" fmla="*/ 161164 h 161164"/>
                  <a:gd name="connsiteX9" fmla="*/ 253431 w 436809"/>
                  <a:gd name="connsiteY9" fmla="*/ 149807 h 161164"/>
                  <a:gd name="connsiteX10" fmla="*/ 432054 w 436809"/>
                  <a:gd name="connsiteY10" fmla="*/ 20817 h 161164"/>
                  <a:gd name="connsiteX11" fmla="*/ 434630 w 436809"/>
                  <a:gd name="connsiteY11" fmla="*/ 4771 h 1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6809" h="161164">
                    <a:moveTo>
                      <a:pt x="434630" y="4771"/>
                    </a:moveTo>
                    <a:cubicBezTo>
                      <a:pt x="430906" y="-379"/>
                      <a:pt x="423733" y="-1552"/>
                      <a:pt x="418583" y="2196"/>
                    </a:cubicBezTo>
                    <a:lnTo>
                      <a:pt x="239960" y="131186"/>
                    </a:lnTo>
                    <a:cubicBezTo>
                      <a:pt x="226879" y="140635"/>
                      <a:pt x="209937" y="140635"/>
                      <a:pt x="196856" y="131186"/>
                    </a:cubicBezTo>
                    <a:lnTo>
                      <a:pt x="18232" y="2196"/>
                    </a:lnTo>
                    <a:cubicBezTo>
                      <a:pt x="13060" y="-1551"/>
                      <a:pt x="5887" y="-378"/>
                      <a:pt x="2186" y="4771"/>
                    </a:cubicBezTo>
                    <a:cubicBezTo>
                      <a:pt x="-1538" y="9921"/>
                      <a:pt x="-389" y="17116"/>
                      <a:pt x="4760" y="20817"/>
                    </a:cubicBezTo>
                    <a:lnTo>
                      <a:pt x="183384" y="149807"/>
                    </a:lnTo>
                    <a:cubicBezTo>
                      <a:pt x="193844" y="157371"/>
                      <a:pt x="206120" y="161164"/>
                      <a:pt x="218396" y="161164"/>
                    </a:cubicBezTo>
                    <a:cubicBezTo>
                      <a:pt x="230672" y="161164"/>
                      <a:pt x="242948" y="157394"/>
                      <a:pt x="253431" y="149807"/>
                    </a:cubicBezTo>
                    <a:lnTo>
                      <a:pt x="432054" y="20817"/>
                    </a:lnTo>
                    <a:cubicBezTo>
                      <a:pt x="437182" y="17116"/>
                      <a:pt x="438354" y="9921"/>
                      <a:pt x="434630" y="4771"/>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05" name="Graphic 146">
                <a:extLst>
                  <a:ext uri="{FF2B5EF4-FFF2-40B4-BE49-F238E27FC236}">
                    <a16:creationId xmlns:a16="http://schemas.microsoft.com/office/drawing/2014/main" id="{F973554B-EA12-5F81-CBB9-3D10E6BE6F2F}"/>
                  </a:ext>
                </a:extLst>
              </p:cNvPr>
              <p:cNvSpPr/>
              <p:nvPr/>
            </p:nvSpPr>
            <p:spPr>
              <a:xfrm>
                <a:off x="4021698" y="1904765"/>
                <a:ext cx="137922" cy="137917"/>
              </a:xfrm>
              <a:custGeom>
                <a:avLst/>
                <a:gdLst>
                  <a:gd name="connsiteX0" fmla="*/ 134560 w 137922"/>
                  <a:gd name="connsiteY0" fmla="*/ 3362 h 137917"/>
                  <a:gd name="connsiteX1" fmla="*/ 118307 w 137922"/>
                  <a:gd name="connsiteY1" fmla="*/ 3362 h 137917"/>
                  <a:gd name="connsiteX2" fmla="*/ 3362 w 137922"/>
                  <a:gd name="connsiteY2" fmla="*/ 118307 h 137917"/>
                  <a:gd name="connsiteX3" fmla="*/ 3362 w 137922"/>
                  <a:gd name="connsiteY3" fmla="*/ 134560 h 137917"/>
                  <a:gd name="connsiteX4" fmla="*/ 11500 w 137922"/>
                  <a:gd name="connsiteY4" fmla="*/ 137917 h 137917"/>
                  <a:gd name="connsiteX5" fmla="*/ 19616 w 137922"/>
                  <a:gd name="connsiteY5" fmla="*/ 134560 h 137917"/>
                  <a:gd name="connsiteX6" fmla="*/ 134560 w 137922"/>
                  <a:gd name="connsiteY6" fmla="*/ 19616 h 137917"/>
                  <a:gd name="connsiteX7" fmla="*/ 134560 w 137922"/>
                  <a:gd name="connsiteY7" fmla="*/ 3362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3362"/>
                    </a:moveTo>
                    <a:cubicBezTo>
                      <a:pt x="130077" y="-1121"/>
                      <a:pt x="122790" y="-1121"/>
                      <a:pt x="118307" y="3362"/>
                    </a:cubicBezTo>
                    <a:lnTo>
                      <a:pt x="3362" y="118307"/>
                    </a:lnTo>
                    <a:cubicBezTo>
                      <a:pt x="-1121" y="122790"/>
                      <a:pt x="-1121" y="130077"/>
                      <a:pt x="3362" y="134560"/>
                    </a:cubicBezTo>
                    <a:cubicBezTo>
                      <a:pt x="5615" y="136790"/>
                      <a:pt x="8557" y="137917"/>
                      <a:pt x="11500" y="137917"/>
                    </a:cubicBezTo>
                    <a:cubicBezTo>
                      <a:pt x="14443" y="137917"/>
                      <a:pt x="17385" y="136791"/>
                      <a:pt x="19616" y="134560"/>
                    </a:cubicBezTo>
                    <a:lnTo>
                      <a:pt x="134560" y="19616"/>
                    </a:lnTo>
                    <a:cubicBezTo>
                      <a:pt x="139043" y="15133"/>
                      <a:pt x="139043" y="7845"/>
                      <a:pt x="134560" y="3362"/>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06" name="Graphic 146">
                <a:extLst>
                  <a:ext uri="{FF2B5EF4-FFF2-40B4-BE49-F238E27FC236}">
                    <a16:creationId xmlns:a16="http://schemas.microsoft.com/office/drawing/2014/main" id="{79D9871C-180B-4B97-8608-CBD32CD7E476}"/>
                  </a:ext>
                </a:extLst>
              </p:cNvPr>
              <p:cNvSpPr/>
              <p:nvPr/>
            </p:nvSpPr>
            <p:spPr>
              <a:xfrm>
                <a:off x="4320553" y="1904765"/>
                <a:ext cx="137922" cy="137917"/>
              </a:xfrm>
              <a:custGeom>
                <a:avLst/>
                <a:gdLst>
                  <a:gd name="connsiteX0" fmla="*/ 134560 w 137922"/>
                  <a:gd name="connsiteY0" fmla="*/ 118307 h 137917"/>
                  <a:gd name="connsiteX1" fmla="*/ 19616 w 137922"/>
                  <a:gd name="connsiteY1" fmla="*/ 3362 h 137917"/>
                  <a:gd name="connsiteX2" fmla="*/ 3362 w 137922"/>
                  <a:gd name="connsiteY2" fmla="*/ 3362 h 137917"/>
                  <a:gd name="connsiteX3" fmla="*/ 3362 w 137922"/>
                  <a:gd name="connsiteY3" fmla="*/ 19616 h 137917"/>
                  <a:gd name="connsiteX4" fmla="*/ 118307 w 137922"/>
                  <a:gd name="connsiteY4" fmla="*/ 134560 h 137917"/>
                  <a:gd name="connsiteX5" fmla="*/ 126445 w 137922"/>
                  <a:gd name="connsiteY5" fmla="*/ 137917 h 137917"/>
                  <a:gd name="connsiteX6" fmla="*/ 134560 w 137922"/>
                  <a:gd name="connsiteY6" fmla="*/ 134560 h 137917"/>
                  <a:gd name="connsiteX7" fmla="*/ 134560 w 137922"/>
                  <a:gd name="connsiteY7" fmla="*/ 118307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118307"/>
                    </a:moveTo>
                    <a:lnTo>
                      <a:pt x="19616" y="3362"/>
                    </a:lnTo>
                    <a:cubicBezTo>
                      <a:pt x="15133" y="-1121"/>
                      <a:pt x="7845" y="-1121"/>
                      <a:pt x="3362" y="3362"/>
                    </a:cubicBezTo>
                    <a:cubicBezTo>
                      <a:pt x="-1121" y="7845"/>
                      <a:pt x="-1121" y="15133"/>
                      <a:pt x="3362" y="19616"/>
                    </a:cubicBezTo>
                    <a:lnTo>
                      <a:pt x="118307" y="134560"/>
                    </a:lnTo>
                    <a:cubicBezTo>
                      <a:pt x="120560" y="136790"/>
                      <a:pt x="123502" y="137917"/>
                      <a:pt x="126445" y="137917"/>
                    </a:cubicBezTo>
                    <a:cubicBezTo>
                      <a:pt x="129388" y="137917"/>
                      <a:pt x="132330" y="136791"/>
                      <a:pt x="134560" y="134560"/>
                    </a:cubicBezTo>
                    <a:cubicBezTo>
                      <a:pt x="139043" y="130077"/>
                      <a:pt x="139043" y="122790"/>
                      <a:pt x="134560" y="118307"/>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07" name="Graphic 146">
                <a:extLst>
                  <a:ext uri="{FF2B5EF4-FFF2-40B4-BE49-F238E27FC236}">
                    <a16:creationId xmlns:a16="http://schemas.microsoft.com/office/drawing/2014/main" id="{72FC2496-874C-BB65-197B-7BD8E4802986}"/>
                  </a:ext>
                </a:extLst>
              </p:cNvPr>
              <p:cNvSpPr/>
              <p:nvPr/>
            </p:nvSpPr>
            <p:spPr>
              <a:xfrm>
                <a:off x="4113660" y="1973714"/>
                <a:ext cx="252877" cy="252877"/>
              </a:xfrm>
              <a:custGeom>
                <a:avLst/>
                <a:gdLst>
                  <a:gd name="connsiteX0" fmla="*/ 126438 w 252877"/>
                  <a:gd name="connsiteY0" fmla="*/ 0 h 252877"/>
                  <a:gd name="connsiteX1" fmla="*/ 0 w 252877"/>
                  <a:gd name="connsiteY1" fmla="*/ 126439 h 252877"/>
                  <a:gd name="connsiteX2" fmla="*/ 126438 w 252877"/>
                  <a:gd name="connsiteY2" fmla="*/ 252878 h 252877"/>
                  <a:gd name="connsiteX3" fmla="*/ 214348 w 252877"/>
                  <a:gd name="connsiteY3" fmla="*/ 217314 h 252877"/>
                  <a:gd name="connsiteX4" fmla="*/ 214624 w 252877"/>
                  <a:gd name="connsiteY4" fmla="*/ 201060 h 252877"/>
                  <a:gd name="connsiteX5" fmla="*/ 198371 w 252877"/>
                  <a:gd name="connsiteY5" fmla="*/ 200784 h 252877"/>
                  <a:gd name="connsiteX6" fmla="*/ 126438 w 252877"/>
                  <a:gd name="connsiteY6" fmla="*/ 229888 h 252877"/>
                  <a:gd name="connsiteX7" fmla="*/ 22988 w 252877"/>
                  <a:gd name="connsiteY7" fmla="*/ 126438 h 252877"/>
                  <a:gd name="connsiteX8" fmla="*/ 126438 w 252877"/>
                  <a:gd name="connsiteY8" fmla="*/ 22988 h 252877"/>
                  <a:gd name="connsiteX9" fmla="*/ 229888 w 252877"/>
                  <a:gd name="connsiteY9" fmla="*/ 126438 h 252877"/>
                  <a:gd name="connsiteX10" fmla="*/ 241383 w 252877"/>
                  <a:gd name="connsiteY10" fmla="*/ 137933 h 252877"/>
                  <a:gd name="connsiteX11" fmla="*/ 252878 w 252877"/>
                  <a:gd name="connsiteY11" fmla="*/ 126438 h 252877"/>
                  <a:gd name="connsiteX12" fmla="*/ 126438 w 252877"/>
                  <a:gd name="connsiteY12" fmla="*/ 0 h 25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77" h="252877">
                    <a:moveTo>
                      <a:pt x="126438" y="0"/>
                    </a:moveTo>
                    <a:cubicBezTo>
                      <a:pt x="56713" y="0"/>
                      <a:pt x="0" y="56714"/>
                      <a:pt x="0" y="126439"/>
                    </a:cubicBezTo>
                    <a:cubicBezTo>
                      <a:pt x="0" y="196165"/>
                      <a:pt x="56713" y="252878"/>
                      <a:pt x="126438" y="252878"/>
                    </a:cubicBezTo>
                    <a:cubicBezTo>
                      <a:pt x="159451" y="252878"/>
                      <a:pt x="190669" y="240257"/>
                      <a:pt x="214348" y="217314"/>
                    </a:cubicBezTo>
                    <a:cubicBezTo>
                      <a:pt x="218923" y="212900"/>
                      <a:pt x="219038" y="205612"/>
                      <a:pt x="214624" y="201060"/>
                    </a:cubicBezTo>
                    <a:cubicBezTo>
                      <a:pt x="210210" y="196486"/>
                      <a:pt x="202946" y="196417"/>
                      <a:pt x="198371" y="200784"/>
                    </a:cubicBezTo>
                    <a:cubicBezTo>
                      <a:pt x="178991" y="219566"/>
                      <a:pt x="153427" y="229888"/>
                      <a:pt x="126438" y="229888"/>
                    </a:cubicBezTo>
                    <a:cubicBezTo>
                      <a:pt x="69403" y="229888"/>
                      <a:pt x="22988" y="183474"/>
                      <a:pt x="22988" y="126438"/>
                    </a:cubicBezTo>
                    <a:cubicBezTo>
                      <a:pt x="22988" y="69403"/>
                      <a:pt x="69403" y="22988"/>
                      <a:pt x="126438" y="22988"/>
                    </a:cubicBezTo>
                    <a:cubicBezTo>
                      <a:pt x="183474" y="22988"/>
                      <a:pt x="229888" y="69403"/>
                      <a:pt x="229888" y="126438"/>
                    </a:cubicBezTo>
                    <a:cubicBezTo>
                      <a:pt x="229888" y="132783"/>
                      <a:pt x="235038" y="137933"/>
                      <a:pt x="241383" y="137933"/>
                    </a:cubicBezTo>
                    <a:cubicBezTo>
                      <a:pt x="247728" y="137933"/>
                      <a:pt x="252878" y="132783"/>
                      <a:pt x="252878" y="126438"/>
                    </a:cubicBezTo>
                    <a:cubicBezTo>
                      <a:pt x="252878" y="56714"/>
                      <a:pt x="196164" y="0"/>
                      <a:pt x="126438"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08" name="Graphic 146">
                <a:extLst>
                  <a:ext uri="{FF2B5EF4-FFF2-40B4-BE49-F238E27FC236}">
                    <a16:creationId xmlns:a16="http://schemas.microsoft.com/office/drawing/2014/main" id="{D2ECA6E7-001E-ABFE-2AFF-BA9340E34BE8}"/>
                  </a:ext>
                </a:extLst>
              </p:cNvPr>
              <p:cNvSpPr/>
              <p:nvPr/>
            </p:nvSpPr>
            <p:spPr>
              <a:xfrm>
                <a:off x="4182626" y="2042681"/>
                <a:ext cx="114943" cy="114944"/>
              </a:xfrm>
              <a:custGeom>
                <a:avLst/>
                <a:gdLst>
                  <a:gd name="connsiteX0" fmla="*/ 57472 w 114943"/>
                  <a:gd name="connsiteY0" fmla="*/ 0 h 114944"/>
                  <a:gd name="connsiteX1" fmla="*/ 0 w 114943"/>
                  <a:gd name="connsiteY1" fmla="*/ 57472 h 114944"/>
                  <a:gd name="connsiteX2" fmla="*/ 57472 w 114943"/>
                  <a:gd name="connsiteY2" fmla="*/ 114945 h 114944"/>
                  <a:gd name="connsiteX3" fmla="*/ 114944 w 114943"/>
                  <a:gd name="connsiteY3" fmla="*/ 57473 h 114944"/>
                  <a:gd name="connsiteX4" fmla="*/ 57472 w 114943"/>
                  <a:gd name="connsiteY4" fmla="*/ 0 h 114944"/>
                  <a:gd name="connsiteX5" fmla="*/ 57472 w 114943"/>
                  <a:gd name="connsiteY5" fmla="*/ 91956 h 114944"/>
                  <a:gd name="connsiteX6" fmla="*/ 22988 w 114943"/>
                  <a:gd name="connsiteY6" fmla="*/ 57473 h 114944"/>
                  <a:gd name="connsiteX7" fmla="*/ 57472 w 114943"/>
                  <a:gd name="connsiteY7" fmla="*/ 22990 h 114944"/>
                  <a:gd name="connsiteX8" fmla="*/ 91955 w 114943"/>
                  <a:gd name="connsiteY8" fmla="*/ 57473 h 114944"/>
                  <a:gd name="connsiteX9" fmla="*/ 57472 w 114943"/>
                  <a:gd name="connsiteY9" fmla="*/ 91956 h 11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43" h="114944">
                    <a:moveTo>
                      <a:pt x="57472" y="0"/>
                    </a:moveTo>
                    <a:cubicBezTo>
                      <a:pt x="25794" y="0"/>
                      <a:pt x="0" y="25794"/>
                      <a:pt x="0" y="57472"/>
                    </a:cubicBezTo>
                    <a:cubicBezTo>
                      <a:pt x="0" y="89150"/>
                      <a:pt x="25794" y="114945"/>
                      <a:pt x="57472" y="114945"/>
                    </a:cubicBezTo>
                    <a:cubicBezTo>
                      <a:pt x="89150" y="114945"/>
                      <a:pt x="114944" y="89151"/>
                      <a:pt x="114944" y="57473"/>
                    </a:cubicBezTo>
                    <a:cubicBezTo>
                      <a:pt x="114944" y="25795"/>
                      <a:pt x="89151" y="0"/>
                      <a:pt x="57472" y="0"/>
                    </a:cubicBezTo>
                    <a:close/>
                    <a:moveTo>
                      <a:pt x="57472" y="91956"/>
                    </a:moveTo>
                    <a:cubicBezTo>
                      <a:pt x="38460" y="91956"/>
                      <a:pt x="22988" y="76485"/>
                      <a:pt x="22988" y="57473"/>
                    </a:cubicBezTo>
                    <a:cubicBezTo>
                      <a:pt x="22988" y="38461"/>
                      <a:pt x="38460" y="22990"/>
                      <a:pt x="57472" y="22990"/>
                    </a:cubicBezTo>
                    <a:cubicBezTo>
                      <a:pt x="76484" y="22990"/>
                      <a:pt x="91955" y="38461"/>
                      <a:pt x="91955" y="57473"/>
                    </a:cubicBezTo>
                    <a:cubicBezTo>
                      <a:pt x="91955" y="76484"/>
                      <a:pt x="76484" y="91956"/>
                      <a:pt x="57472" y="91956"/>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09" name="Graphic 146">
                <a:extLst>
                  <a:ext uri="{FF2B5EF4-FFF2-40B4-BE49-F238E27FC236}">
                    <a16:creationId xmlns:a16="http://schemas.microsoft.com/office/drawing/2014/main" id="{EF5992ED-E4EA-9761-9757-A91F71A7A643}"/>
                  </a:ext>
                </a:extLst>
              </p:cNvPr>
              <p:cNvSpPr/>
              <p:nvPr/>
            </p:nvSpPr>
            <p:spPr>
              <a:xfrm>
                <a:off x="4274581" y="2088659"/>
                <a:ext cx="91956" cy="68966"/>
              </a:xfrm>
              <a:custGeom>
                <a:avLst/>
                <a:gdLst>
                  <a:gd name="connsiteX0" fmla="*/ 80461 w 91956"/>
                  <a:gd name="connsiteY0" fmla="*/ 0 h 68966"/>
                  <a:gd name="connsiteX1" fmla="*/ 68967 w 91956"/>
                  <a:gd name="connsiteY1" fmla="*/ 11495 h 68966"/>
                  <a:gd name="connsiteX2" fmla="*/ 45978 w 91956"/>
                  <a:gd name="connsiteY2" fmla="*/ 45978 h 68966"/>
                  <a:gd name="connsiteX3" fmla="*/ 22990 w 91956"/>
                  <a:gd name="connsiteY3" fmla="*/ 11495 h 68966"/>
                  <a:gd name="connsiteX4" fmla="*/ 11495 w 91956"/>
                  <a:gd name="connsiteY4" fmla="*/ 0 h 68966"/>
                  <a:gd name="connsiteX5" fmla="*/ 0 w 91956"/>
                  <a:gd name="connsiteY5" fmla="*/ 11495 h 68966"/>
                  <a:gd name="connsiteX6" fmla="*/ 45978 w 91956"/>
                  <a:gd name="connsiteY6" fmla="*/ 68967 h 68966"/>
                  <a:gd name="connsiteX7" fmla="*/ 91956 w 91956"/>
                  <a:gd name="connsiteY7" fmla="*/ 11495 h 68966"/>
                  <a:gd name="connsiteX8" fmla="*/ 80461 w 91956"/>
                  <a:gd name="connsiteY8" fmla="*/ 0 h 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6" h="68966">
                    <a:moveTo>
                      <a:pt x="80461" y="0"/>
                    </a:moveTo>
                    <a:cubicBezTo>
                      <a:pt x="74116" y="0"/>
                      <a:pt x="68967" y="5150"/>
                      <a:pt x="68967" y="11495"/>
                    </a:cubicBezTo>
                    <a:cubicBezTo>
                      <a:pt x="68967" y="37288"/>
                      <a:pt x="63173" y="45978"/>
                      <a:pt x="45978" y="45978"/>
                    </a:cubicBezTo>
                    <a:cubicBezTo>
                      <a:pt x="30714" y="45978"/>
                      <a:pt x="22990" y="34369"/>
                      <a:pt x="22990" y="11495"/>
                    </a:cubicBezTo>
                    <a:cubicBezTo>
                      <a:pt x="22990" y="5150"/>
                      <a:pt x="17840" y="0"/>
                      <a:pt x="11495" y="0"/>
                    </a:cubicBezTo>
                    <a:cubicBezTo>
                      <a:pt x="5150" y="0"/>
                      <a:pt x="0" y="5150"/>
                      <a:pt x="0" y="11495"/>
                    </a:cubicBezTo>
                    <a:cubicBezTo>
                      <a:pt x="0" y="47472"/>
                      <a:pt x="17196" y="68967"/>
                      <a:pt x="45978" y="68967"/>
                    </a:cubicBezTo>
                    <a:cubicBezTo>
                      <a:pt x="91956" y="68967"/>
                      <a:pt x="91956" y="25702"/>
                      <a:pt x="91956" y="11495"/>
                    </a:cubicBezTo>
                    <a:cubicBezTo>
                      <a:pt x="91956" y="5150"/>
                      <a:pt x="86806" y="0"/>
                      <a:pt x="80461"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sp>
          <p:nvSpPr>
            <p:cNvPr id="210" name="TextBox 209">
              <a:extLst>
                <a:ext uri="{FF2B5EF4-FFF2-40B4-BE49-F238E27FC236}">
                  <a16:creationId xmlns:a16="http://schemas.microsoft.com/office/drawing/2014/main" id="{A533247B-7AD0-CF4D-412A-023144E40C1E}"/>
                </a:ext>
              </a:extLst>
            </p:cNvPr>
            <p:cNvSpPr txBox="1"/>
            <p:nvPr/>
          </p:nvSpPr>
          <p:spPr>
            <a:xfrm>
              <a:off x="4035679" y="3410840"/>
              <a:ext cx="1626462" cy="28623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700" b="0" i="0" u="none" strike="noStrike" kern="1200" cap="none" spc="0" normalizeH="0" baseline="0" noProof="0">
                  <a:ln>
                    <a:noFill/>
                  </a:ln>
                  <a:solidFill>
                    <a:srgbClr val="3C3C3C"/>
                  </a:solidFill>
                  <a:effectLst/>
                  <a:uLnTx/>
                  <a:uFillTx/>
                  <a:latin typeface="Century Gothic" panose="020F0302020204030204"/>
                  <a:ea typeface="+mn-ea"/>
                  <a:cs typeface="+mn-cs"/>
                </a:rPr>
                <a:t>1) Inform considered location’s recruitment teams</a:t>
              </a:r>
              <a:endParaRPr kumimoji="0" lang="en-BE" sz="7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11" name="Oval 210">
              <a:extLst>
                <a:ext uri="{FF2B5EF4-FFF2-40B4-BE49-F238E27FC236}">
                  <a16:creationId xmlns:a16="http://schemas.microsoft.com/office/drawing/2014/main" id="{2075F47C-F35C-93B5-641C-96F16822AF64}"/>
                </a:ext>
              </a:extLst>
            </p:cNvPr>
            <p:cNvSpPr/>
            <p:nvPr/>
          </p:nvSpPr>
          <p:spPr>
            <a:xfrm>
              <a:off x="4527551" y="3711493"/>
              <a:ext cx="501718" cy="501718"/>
            </a:xfrm>
            <a:prstGeom prst="ellipse">
              <a:avLst/>
            </a:prstGeom>
            <a:solidFill>
              <a:schemeClr val="bg1"/>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BE" sz="9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212" name="Group 211">
              <a:extLst>
                <a:ext uri="{FF2B5EF4-FFF2-40B4-BE49-F238E27FC236}">
                  <a16:creationId xmlns:a16="http://schemas.microsoft.com/office/drawing/2014/main" id="{40754E82-6BD5-E8DF-C5DD-7FA7395F9FAD}"/>
                </a:ext>
              </a:extLst>
            </p:cNvPr>
            <p:cNvGrpSpPr/>
            <p:nvPr/>
          </p:nvGrpSpPr>
          <p:grpSpPr>
            <a:xfrm>
              <a:off x="4678472" y="3878646"/>
              <a:ext cx="216981" cy="207547"/>
              <a:chOff x="3975727" y="1720837"/>
              <a:chExt cx="528743" cy="505754"/>
            </a:xfrm>
          </p:grpSpPr>
          <p:sp>
            <p:nvSpPr>
              <p:cNvPr id="213" name="Graphic 146">
                <a:extLst>
                  <a:ext uri="{FF2B5EF4-FFF2-40B4-BE49-F238E27FC236}">
                    <a16:creationId xmlns:a16="http://schemas.microsoft.com/office/drawing/2014/main" id="{4A362DC4-8010-8C0B-B0E4-79F6F043A636}"/>
                  </a:ext>
                </a:extLst>
              </p:cNvPr>
              <p:cNvSpPr/>
              <p:nvPr/>
            </p:nvSpPr>
            <p:spPr>
              <a:xfrm>
                <a:off x="3975727" y="1720837"/>
                <a:ext cx="528743" cy="367822"/>
              </a:xfrm>
              <a:custGeom>
                <a:avLst/>
                <a:gdLst>
                  <a:gd name="connsiteX0" fmla="*/ 471271 w 528743"/>
                  <a:gd name="connsiteY0" fmla="*/ 0 h 367822"/>
                  <a:gd name="connsiteX1" fmla="*/ 57472 w 528743"/>
                  <a:gd name="connsiteY1" fmla="*/ 0 h 367822"/>
                  <a:gd name="connsiteX2" fmla="*/ 0 w 528743"/>
                  <a:gd name="connsiteY2" fmla="*/ 57472 h 367822"/>
                  <a:gd name="connsiteX3" fmla="*/ 0 w 528743"/>
                  <a:gd name="connsiteY3" fmla="*/ 310350 h 367822"/>
                  <a:gd name="connsiteX4" fmla="*/ 57472 w 528743"/>
                  <a:gd name="connsiteY4" fmla="*/ 367821 h 367822"/>
                  <a:gd name="connsiteX5" fmla="*/ 103450 w 528743"/>
                  <a:gd name="connsiteY5" fmla="*/ 367821 h 367822"/>
                  <a:gd name="connsiteX6" fmla="*/ 114945 w 528743"/>
                  <a:gd name="connsiteY6" fmla="*/ 356327 h 367822"/>
                  <a:gd name="connsiteX7" fmla="*/ 103450 w 528743"/>
                  <a:gd name="connsiteY7" fmla="*/ 344832 h 367822"/>
                  <a:gd name="connsiteX8" fmla="*/ 57472 w 528743"/>
                  <a:gd name="connsiteY8" fmla="*/ 344832 h 367822"/>
                  <a:gd name="connsiteX9" fmla="*/ 22989 w 528743"/>
                  <a:gd name="connsiteY9" fmla="*/ 310349 h 367822"/>
                  <a:gd name="connsiteX10" fmla="*/ 22989 w 528743"/>
                  <a:gd name="connsiteY10" fmla="*/ 57472 h 367822"/>
                  <a:gd name="connsiteX11" fmla="*/ 57472 w 528743"/>
                  <a:gd name="connsiteY11" fmla="*/ 22989 h 367822"/>
                  <a:gd name="connsiteX12" fmla="*/ 471271 w 528743"/>
                  <a:gd name="connsiteY12" fmla="*/ 22989 h 367822"/>
                  <a:gd name="connsiteX13" fmla="*/ 505755 w 528743"/>
                  <a:gd name="connsiteY13" fmla="*/ 57472 h 367822"/>
                  <a:gd name="connsiteX14" fmla="*/ 505755 w 528743"/>
                  <a:gd name="connsiteY14" fmla="*/ 310350 h 367822"/>
                  <a:gd name="connsiteX15" fmla="*/ 471271 w 528743"/>
                  <a:gd name="connsiteY15" fmla="*/ 344833 h 367822"/>
                  <a:gd name="connsiteX16" fmla="*/ 425293 w 528743"/>
                  <a:gd name="connsiteY16" fmla="*/ 344833 h 367822"/>
                  <a:gd name="connsiteX17" fmla="*/ 413798 w 528743"/>
                  <a:gd name="connsiteY17" fmla="*/ 356328 h 367822"/>
                  <a:gd name="connsiteX18" fmla="*/ 425293 w 528743"/>
                  <a:gd name="connsiteY18" fmla="*/ 367823 h 367822"/>
                  <a:gd name="connsiteX19" fmla="*/ 471271 w 528743"/>
                  <a:gd name="connsiteY19" fmla="*/ 367823 h 367822"/>
                  <a:gd name="connsiteX20" fmla="*/ 528743 w 528743"/>
                  <a:gd name="connsiteY20" fmla="*/ 310351 h 367822"/>
                  <a:gd name="connsiteX21" fmla="*/ 528743 w 528743"/>
                  <a:gd name="connsiteY21" fmla="*/ 57472 h 367822"/>
                  <a:gd name="connsiteX22" fmla="*/ 471271 w 528743"/>
                  <a:gd name="connsiteY22" fmla="*/ 0 h 3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8743" h="367822">
                    <a:moveTo>
                      <a:pt x="471271" y="0"/>
                    </a:moveTo>
                    <a:lnTo>
                      <a:pt x="57472" y="0"/>
                    </a:lnTo>
                    <a:cubicBezTo>
                      <a:pt x="25794" y="0"/>
                      <a:pt x="0" y="25794"/>
                      <a:pt x="0" y="57472"/>
                    </a:cubicBezTo>
                    <a:lnTo>
                      <a:pt x="0" y="310350"/>
                    </a:lnTo>
                    <a:cubicBezTo>
                      <a:pt x="0" y="342028"/>
                      <a:pt x="25794" y="367821"/>
                      <a:pt x="57472" y="367821"/>
                    </a:cubicBezTo>
                    <a:lnTo>
                      <a:pt x="103450" y="367821"/>
                    </a:lnTo>
                    <a:cubicBezTo>
                      <a:pt x="109795" y="367821"/>
                      <a:pt x="114945" y="362672"/>
                      <a:pt x="114945" y="356327"/>
                    </a:cubicBezTo>
                    <a:cubicBezTo>
                      <a:pt x="114945" y="349982"/>
                      <a:pt x="109795" y="344832"/>
                      <a:pt x="103450" y="344832"/>
                    </a:cubicBezTo>
                    <a:lnTo>
                      <a:pt x="57472" y="344832"/>
                    </a:lnTo>
                    <a:cubicBezTo>
                      <a:pt x="38460" y="344832"/>
                      <a:pt x="22989" y="329361"/>
                      <a:pt x="22989" y="310349"/>
                    </a:cubicBezTo>
                    <a:lnTo>
                      <a:pt x="22989" y="57472"/>
                    </a:lnTo>
                    <a:cubicBezTo>
                      <a:pt x="22989" y="38460"/>
                      <a:pt x="38460" y="22989"/>
                      <a:pt x="57472" y="22989"/>
                    </a:cubicBezTo>
                    <a:lnTo>
                      <a:pt x="471271" y="22989"/>
                    </a:lnTo>
                    <a:cubicBezTo>
                      <a:pt x="490283" y="22989"/>
                      <a:pt x="505755" y="38460"/>
                      <a:pt x="505755" y="57472"/>
                    </a:cubicBezTo>
                    <a:lnTo>
                      <a:pt x="505755" y="310350"/>
                    </a:lnTo>
                    <a:cubicBezTo>
                      <a:pt x="505755" y="329362"/>
                      <a:pt x="490283" y="344833"/>
                      <a:pt x="471271" y="344833"/>
                    </a:cubicBezTo>
                    <a:lnTo>
                      <a:pt x="425293" y="344833"/>
                    </a:lnTo>
                    <a:cubicBezTo>
                      <a:pt x="418948" y="344833"/>
                      <a:pt x="413798" y="349983"/>
                      <a:pt x="413798" y="356328"/>
                    </a:cubicBezTo>
                    <a:cubicBezTo>
                      <a:pt x="413798" y="362673"/>
                      <a:pt x="418948" y="367823"/>
                      <a:pt x="425293" y="367823"/>
                    </a:cubicBezTo>
                    <a:lnTo>
                      <a:pt x="471271" y="367823"/>
                    </a:lnTo>
                    <a:cubicBezTo>
                      <a:pt x="502950" y="367823"/>
                      <a:pt x="528743" y="342029"/>
                      <a:pt x="528743" y="310351"/>
                    </a:cubicBezTo>
                    <a:lnTo>
                      <a:pt x="528743" y="57472"/>
                    </a:lnTo>
                    <a:cubicBezTo>
                      <a:pt x="528744" y="25794"/>
                      <a:pt x="502951" y="0"/>
                      <a:pt x="471271" y="0"/>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14" name="Graphic 146">
                <a:extLst>
                  <a:ext uri="{FF2B5EF4-FFF2-40B4-BE49-F238E27FC236}">
                    <a16:creationId xmlns:a16="http://schemas.microsoft.com/office/drawing/2014/main" id="{9F4652AE-F58B-5AF5-E8DE-D96E99E95238}"/>
                  </a:ext>
                </a:extLst>
              </p:cNvPr>
              <p:cNvSpPr/>
              <p:nvPr/>
            </p:nvSpPr>
            <p:spPr>
              <a:xfrm>
                <a:off x="4021702" y="1766802"/>
                <a:ext cx="436809" cy="161164"/>
              </a:xfrm>
              <a:custGeom>
                <a:avLst/>
                <a:gdLst>
                  <a:gd name="connsiteX0" fmla="*/ 434630 w 436809"/>
                  <a:gd name="connsiteY0" fmla="*/ 4771 h 161164"/>
                  <a:gd name="connsiteX1" fmla="*/ 418583 w 436809"/>
                  <a:gd name="connsiteY1" fmla="*/ 2196 h 161164"/>
                  <a:gd name="connsiteX2" fmla="*/ 239960 w 436809"/>
                  <a:gd name="connsiteY2" fmla="*/ 131186 h 161164"/>
                  <a:gd name="connsiteX3" fmla="*/ 196856 w 436809"/>
                  <a:gd name="connsiteY3" fmla="*/ 131186 h 161164"/>
                  <a:gd name="connsiteX4" fmla="*/ 18232 w 436809"/>
                  <a:gd name="connsiteY4" fmla="*/ 2196 h 161164"/>
                  <a:gd name="connsiteX5" fmla="*/ 2186 w 436809"/>
                  <a:gd name="connsiteY5" fmla="*/ 4771 h 161164"/>
                  <a:gd name="connsiteX6" fmla="*/ 4760 w 436809"/>
                  <a:gd name="connsiteY6" fmla="*/ 20817 h 161164"/>
                  <a:gd name="connsiteX7" fmla="*/ 183384 w 436809"/>
                  <a:gd name="connsiteY7" fmla="*/ 149807 h 161164"/>
                  <a:gd name="connsiteX8" fmla="*/ 218396 w 436809"/>
                  <a:gd name="connsiteY8" fmla="*/ 161164 h 161164"/>
                  <a:gd name="connsiteX9" fmla="*/ 253431 w 436809"/>
                  <a:gd name="connsiteY9" fmla="*/ 149807 h 161164"/>
                  <a:gd name="connsiteX10" fmla="*/ 432054 w 436809"/>
                  <a:gd name="connsiteY10" fmla="*/ 20817 h 161164"/>
                  <a:gd name="connsiteX11" fmla="*/ 434630 w 436809"/>
                  <a:gd name="connsiteY11" fmla="*/ 4771 h 1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6809" h="161164">
                    <a:moveTo>
                      <a:pt x="434630" y="4771"/>
                    </a:moveTo>
                    <a:cubicBezTo>
                      <a:pt x="430906" y="-379"/>
                      <a:pt x="423733" y="-1552"/>
                      <a:pt x="418583" y="2196"/>
                    </a:cubicBezTo>
                    <a:lnTo>
                      <a:pt x="239960" y="131186"/>
                    </a:lnTo>
                    <a:cubicBezTo>
                      <a:pt x="226879" y="140635"/>
                      <a:pt x="209937" y="140635"/>
                      <a:pt x="196856" y="131186"/>
                    </a:cubicBezTo>
                    <a:lnTo>
                      <a:pt x="18232" y="2196"/>
                    </a:lnTo>
                    <a:cubicBezTo>
                      <a:pt x="13060" y="-1551"/>
                      <a:pt x="5887" y="-378"/>
                      <a:pt x="2186" y="4771"/>
                    </a:cubicBezTo>
                    <a:cubicBezTo>
                      <a:pt x="-1538" y="9921"/>
                      <a:pt x="-389" y="17116"/>
                      <a:pt x="4760" y="20817"/>
                    </a:cubicBezTo>
                    <a:lnTo>
                      <a:pt x="183384" y="149807"/>
                    </a:lnTo>
                    <a:cubicBezTo>
                      <a:pt x="193844" y="157371"/>
                      <a:pt x="206120" y="161164"/>
                      <a:pt x="218396" y="161164"/>
                    </a:cubicBezTo>
                    <a:cubicBezTo>
                      <a:pt x="230672" y="161164"/>
                      <a:pt x="242948" y="157394"/>
                      <a:pt x="253431" y="149807"/>
                    </a:cubicBezTo>
                    <a:lnTo>
                      <a:pt x="432054" y="20817"/>
                    </a:lnTo>
                    <a:cubicBezTo>
                      <a:pt x="437182" y="17116"/>
                      <a:pt x="438354" y="9921"/>
                      <a:pt x="434630" y="4771"/>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15" name="Graphic 146">
                <a:extLst>
                  <a:ext uri="{FF2B5EF4-FFF2-40B4-BE49-F238E27FC236}">
                    <a16:creationId xmlns:a16="http://schemas.microsoft.com/office/drawing/2014/main" id="{53A8B32C-5402-7A7D-EAE7-DB30F9600AA8}"/>
                  </a:ext>
                </a:extLst>
              </p:cNvPr>
              <p:cNvSpPr/>
              <p:nvPr/>
            </p:nvSpPr>
            <p:spPr>
              <a:xfrm>
                <a:off x="4021698" y="1904765"/>
                <a:ext cx="137922" cy="137917"/>
              </a:xfrm>
              <a:custGeom>
                <a:avLst/>
                <a:gdLst>
                  <a:gd name="connsiteX0" fmla="*/ 134560 w 137922"/>
                  <a:gd name="connsiteY0" fmla="*/ 3362 h 137917"/>
                  <a:gd name="connsiteX1" fmla="*/ 118307 w 137922"/>
                  <a:gd name="connsiteY1" fmla="*/ 3362 h 137917"/>
                  <a:gd name="connsiteX2" fmla="*/ 3362 w 137922"/>
                  <a:gd name="connsiteY2" fmla="*/ 118307 h 137917"/>
                  <a:gd name="connsiteX3" fmla="*/ 3362 w 137922"/>
                  <a:gd name="connsiteY3" fmla="*/ 134560 h 137917"/>
                  <a:gd name="connsiteX4" fmla="*/ 11500 w 137922"/>
                  <a:gd name="connsiteY4" fmla="*/ 137917 h 137917"/>
                  <a:gd name="connsiteX5" fmla="*/ 19616 w 137922"/>
                  <a:gd name="connsiteY5" fmla="*/ 134560 h 137917"/>
                  <a:gd name="connsiteX6" fmla="*/ 134560 w 137922"/>
                  <a:gd name="connsiteY6" fmla="*/ 19616 h 137917"/>
                  <a:gd name="connsiteX7" fmla="*/ 134560 w 137922"/>
                  <a:gd name="connsiteY7" fmla="*/ 3362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3362"/>
                    </a:moveTo>
                    <a:cubicBezTo>
                      <a:pt x="130077" y="-1121"/>
                      <a:pt x="122790" y="-1121"/>
                      <a:pt x="118307" y="3362"/>
                    </a:cubicBezTo>
                    <a:lnTo>
                      <a:pt x="3362" y="118307"/>
                    </a:lnTo>
                    <a:cubicBezTo>
                      <a:pt x="-1121" y="122790"/>
                      <a:pt x="-1121" y="130077"/>
                      <a:pt x="3362" y="134560"/>
                    </a:cubicBezTo>
                    <a:cubicBezTo>
                      <a:pt x="5615" y="136790"/>
                      <a:pt x="8557" y="137917"/>
                      <a:pt x="11500" y="137917"/>
                    </a:cubicBezTo>
                    <a:cubicBezTo>
                      <a:pt x="14443" y="137917"/>
                      <a:pt x="17385" y="136791"/>
                      <a:pt x="19616" y="134560"/>
                    </a:cubicBezTo>
                    <a:lnTo>
                      <a:pt x="134560" y="19616"/>
                    </a:lnTo>
                    <a:cubicBezTo>
                      <a:pt x="139043" y="15133"/>
                      <a:pt x="139043" y="7845"/>
                      <a:pt x="134560" y="3362"/>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16" name="Graphic 146">
                <a:extLst>
                  <a:ext uri="{FF2B5EF4-FFF2-40B4-BE49-F238E27FC236}">
                    <a16:creationId xmlns:a16="http://schemas.microsoft.com/office/drawing/2014/main" id="{A425B412-14A0-A5A3-AF5E-8C955EDF64CF}"/>
                  </a:ext>
                </a:extLst>
              </p:cNvPr>
              <p:cNvSpPr/>
              <p:nvPr/>
            </p:nvSpPr>
            <p:spPr>
              <a:xfrm>
                <a:off x="4320553" y="1904765"/>
                <a:ext cx="137922" cy="137917"/>
              </a:xfrm>
              <a:custGeom>
                <a:avLst/>
                <a:gdLst>
                  <a:gd name="connsiteX0" fmla="*/ 134560 w 137922"/>
                  <a:gd name="connsiteY0" fmla="*/ 118307 h 137917"/>
                  <a:gd name="connsiteX1" fmla="*/ 19616 w 137922"/>
                  <a:gd name="connsiteY1" fmla="*/ 3362 h 137917"/>
                  <a:gd name="connsiteX2" fmla="*/ 3362 w 137922"/>
                  <a:gd name="connsiteY2" fmla="*/ 3362 h 137917"/>
                  <a:gd name="connsiteX3" fmla="*/ 3362 w 137922"/>
                  <a:gd name="connsiteY3" fmla="*/ 19616 h 137917"/>
                  <a:gd name="connsiteX4" fmla="*/ 118307 w 137922"/>
                  <a:gd name="connsiteY4" fmla="*/ 134560 h 137917"/>
                  <a:gd name="connsiteX5" fmla="*/ 126445 w 137922"/>
                  <a:gd name="connsiteY5" fmla="*/ 137917 h 137917"/>
                  <a:gd name="connsiteX6" fmla="*/ 134560 w 137922"/>
                  <a:gd name="connsiteY6" fmla="*/ 134560 h 137917"/>
                  <a:gd name="connsiteX7" fmla="*/ 134560 w 137922"/>
                  <a:gd name="connsiteY7" fmla="*/ 118307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118307"/>
                    </a:moveTo>
                    <a:lnTo>
                      <a:pt x="19616" y="3362"/>
                    </a:lnTo>
                    <a:cubicBezTo>
                      <a:pt x="15133" y="-1121"/>
                      <a:pt x="7845" y="-1121"/>
                      <a:pt x="3362" y="3362"/>
                    </a:cubicBezTo>
                    <a:cubicBezTo>
                      <a:pt x="-1121" y="7845"/>
                      <a:pt x="-1121" y="15133"/>
                      <a:pt x="3362" y="19616"/>
                    </a:cubicBezTo>
                    <a:lnTo>
                      <a:pt x="118307" y="134560"/>
                    </a:lnTo>
                    <a:cubicBezTo>
                      <a:pt x="120560" y="136790"/>
                      <a:pt x="123502" y="137917"/>
                      <a:pt x="126445" y="137917"/>
                    </a:cubicBezTo>
                    <a:cubicBezTo>
                      <a:pt x="129388" y="137917"/>
                      <a:pt x="132330" y="136791"/>
                      <a:pt x="134560" y="134560"/>
                    </a:cubicBezTo>
                    <a:cubicBezTo>
                      <a:pt x="139043" y="130077"/>
                      <a:pt x="139043" y="122790"/>
                      <a:pt x="134560" y="118307"/>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17" name="Graphic 146">
                <a:extLst>
                  <a:ext uri="{FF2B5EF4-FFF2-40B4-BE49-F238E27FC236}">
                    <a16:creationId xmlns:a16="http://schemas.microsoft.com/office/drawing/2014/main" id="{4FD5822A-0F77-2B0A-6794-2AF64C432687}"/>
                  </a:ext>
                </a:extLst>
              </p:cNvPr>
              <p:cNvSpPr/>
              <p:nvPr/>
            </p:nvSpPr>
            <p:spPr>
              <a:xfrm>
                <a:off x="4113660" y="1973714"/>
                <a:ext cx="252877" cy="252877"/>
              </a:xfrm>
              <a:custGeom>
                <a:avLst/>
                <a:gdLst>
                  <a:gd name="connsiteX0" fmla="*/ 126438 w 252877"/>
                  <a:gd name="connsiteY0" fmla="*/ 0 h 252877"/>
                  <a:gd name="connsiteX1" fmla="*/ 0 w 252877"/>
                  <a:gd name="connsiteY1" fmla="*/ 126439 h 252877"/>
                  <a:gd name="connsiteX2" fmla="*/ 126438 w 252877"/>
                  <a:gd name="connsiteY2" fmla="*/ 252878 h 252877"/>
                  <a:gd name="connsiteX3" fmla="*/ 214348 w 252877"/>
                  <a:gd name="connsiteY3" fmla="*/ 217314 h 252877"/>
                  <a:gd name="connsiteX4" fmla="*/ 214624 w 252877"/>
                  <a:gd name="connsiteY4" fmla="*/ 201060 h 252877"/>
                  <a:gd name="connsiteX5" fmla="*/ 198371 w 252877"/>
                  <a:gd name="connsiteY5" fmla="*/ 200784 h 252877"/>
                  <a:gd name="connsiteX6" fmla="*/ 126438 w 252877"/>
                  <a:gd name="connsiteY6" fmla="*/ 229888 h 252877"/>
                  <a:gd name="connsiteX7" fmla="*/ 22988 w 252877"/>
                  <a:gd name="connsiteY7" fmla="*/ 126438 h 252877"/>
                  <a:gd name="connsiteX8" fmla="*/ 126438 w 252877"/>
                  <a:gd name="connsiteY8" fmla="*/ 22988 h 252877"/>
                  <a:gd name="connsiteX9" fmla="*/ 229888 w 252877"/>
                  <a:gd name="connsiteY9" fmla="*/ 126438 h 252877"/>
                  <a:gd name="connsiteX10" fmla="*/ 241383 w 252877"/>
                  <a:gd name="connsiteY10" fmla="*/ 137933 h 252877"/>
                  <a:gd name="connsiteX11" fmla="*/ 252878 w 252877"/>
                  <a:gd name="connsiteY11" fmla="*/ 126438 h 252877"/>
                  <a:gd name="connsiteX12" fmla="*/ 126438 w 252877"/>
                  <a:gd name="connsiteY12" fmla="*/ 0 h 25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77" h="252877">
                    <a:moveTo>
                      <a:pt x="126438" y="0"/>
                    </a:moveTo>
                    <a:cubicBezTo>
                      <a:pt x="56713" y="0"/>
                      <a:pt x="0" y="56714"/>
                      <a:pt x="0" y="126439"/>
                    </a:cubicBezTo>
                    <a:cubicBezTo>
                      <a:pt x="0" y="196165"/>
                      <a:pt x="56713" y="252878"/>
                      <a:pt x="126438" y="252878"/>
                    </a:cubicBezTo>
                    <a:cubicBezTo>
                      <a:pt x="159451" y="252878"/>
                      <a:pt x="190669" y="240257"/>
                      <a:pt x="214348" y="217314"/>
                    </a:cubicBezTo>
                    <a:cubicBezTo>
                      <a:pt x="218923" y="212900"/>
                      <a:pt x="219038" y="205612"/>
                      <a:pt x="214624" y="201060"/>
                    </a:cubicBezTo>
                    <a:cubicBezTo>
                      <a:pt x="210210" y="196486"/>
                      <a:pt x="202946" y="196417"/>
                      <a:pt x="198371" y="200784"/>
                    </a:cubicBezTo>
                    <a:cubicBezTo>
                      <a:pt x="178991" y="219566"/>
                      <a:pt x="153427" y="229888"/>
                      <a:pt x="126438" y="229888"/>
                    </a:cubicBezTo>
                    <a:cubicBezTo>
                      <a:pt x="69403" y="229888"/>
                      <a:pt x="22988" y="183474"/>
                      <a:pt x="22988" y="126438"/>
                    </a:cubicBezTo>
                    <a:cubicBezTo>
                      <a:pt x="22988" y="69403"/>
                      <a:pt x="69403" y="22988"/>
                      <a:pt x="126438" y="22988"/>
                    </a:cubicBezTo>
                    <a:cubicBezTo>
                      <a:pt x="183474" y="22988"/>
                      <a:pt x="229888" y="69403"/>
                      <a:pt x="229888" y="126438"/>
                    </a:cubicBezTo>
                    <a:cubicBezTo>
                      <a:pt x="229888" y="132783"/>
                      <a:pt x="235038" y="137933"/>
                      <a:pt x="241383" y="137933"/>
                    </a:cubicBezTo>
                    <a:cubicBezTo>
                      <a:pt x="247728" y="137933"/>
                      <a:pt x="252878" y="132783"/>
                      <a:pt x="252878" y="126438"/>
                    </a:cubicBezTo>
                    <a:cubicBezTo>
                      <a:pt x="252878" y="56714"/>
                      <a:pt x="196164" y="0"/>
                      <a:pt x="126438"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18" name="Graphic 146">
                <a:extLst>
                  <a:ext uri="{FF2B5EF4-FFF2-40B4-BE49-F238E27FC236}">
                    <a16:creationId xmlns:a16="http://schemas.microsoft.com/office/drawing/2014/main" id="{DAC34150-A268-AFBA-CF6E-09D45C01788E}"/>
                  </a:ext>
                </a:extLst>
              </p:cNvPr>
              <p:cNvSpPr/>
              <p:nvPr/>
            </p:nvSpPr>
            <p:spPr>
              <a:xfrm>
                <a:off x="4182626" y="2042681"/>
                <a:ext cx="114943" cy="114944"/>
              </a:xfrm>
              <a:custGeom>
                <a:avLst/>
                <a:gdLst>
                  <a:gd name="connsiteX0" fmla="*/ 57472 w 114943"/>
                  <a:gd name="connsiteY0" fmla="*/ 0 h 114944"/>
                  <a:gd name="connsiteX1" fmla="*/ 0 w 114943"/>
                  <a:gd name="connsiteY1" fmla="*/ 57472 h 114944"/>
                  <a:gd name="connsiteX2" fmla="*/ 57472 w 114943"/>
                  <a:gd name="connsiteY2" fmla="*/ 114945 h 114944"/>
                  <a:gd name="connsiteX3" fmla="*/ 114944 w 114943"/>
                  <a:gd name="connsiteY3" fmla="*/ 57473 h 114944"/>
                  <a:gd name="connsiteX4" fmla="*/ 57472 w 114943"/>
                  <a:gd name="connsiteY4" fmla="*/ 0 h 114944"/>
                  <a:gd name="connsiteX5" fmla="*/ 57472 w 114943"/>
                  <a:gd name="connsiteY5" fmla="*/ 91956 h 114944"/>
                  <a:gd name="connsiteX6" fmla="*/ 22988 w 114943"/>
                  <a:gd name="connsiteY6" fmla="*/ 57473 h 114944"/>
                  <a:gd name="connsiteX7" fmla="*/ 57472 w 114943"/>
                  <a:gd name="connsiteY7" fmla="*/ 22990 h 114944"/>
                  <a:gd name="connsiteX8" fmla="*/ 91955 w 114943"/>
                  <a:gd name="connsiteY8" fmla="*/ 57473 h 114944"/>
                  <a:gd name="connsiteX9" fmla="*/ 57472 w 114943"/>
                  <a:gd name="connsiteY9" fmla="*/ 91956 h 11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43" h="114944">
                    <a:moveTo>
                      <a:pt x="57472" y="0"/>
                    </a:moveTo>
                    <a:cubicBezTo>
                      <a:pt x="25794" y="0"/>
                      <a:pt x="0" y="25794"/>
                      <a:pt x="0" y="57472"/>
                    </a:cubicBezTo>
                    <a:cubicBezTo>
                      <a:pt x="0" y="89150"/>
                      <a:pt x="25794" y="114945"/>
                      <a:pt x="57472" y="114945"/>
                    </a:cubicBezTo>
                    <a:cubicBezTo>
                      <a:pt x="89150" y="114945"/>
                      <a:pt x="114944" y="89151"/>
                      <a:pt x="114944" y="57473"/>
                    </a:cubicBezTo>
                    <a:cubicBezTo>
                      <a:pt x="114944" y="25795"/>
                      <a:pt x="89151" y="0"/>
                      <a:pt x="57472" y="0"/>
                    </a:cubicBezTo>
                    <a:close/>
                    <a:moveTo>
                      <a:pt x="57472" y="91956"/>
                    </a:moveTo>
                    <a:cubicBezTo>
                      <a:pt x="38460" y="91956"/>
                      <a:pt x="22988" y="76485"/>
                      <a:pt x="22988" y="57473"/>
                    </a:cubicBezTo>
                    <a:cubicBezTo>
                      <a:pt x="22988" y="38461"/>
                      <a:pt x="38460" y="22990"/>
                      <a:pt x="57472" y="22990"/>
                    </a:cubicBezTo>
                    <a:cubicBezTo>
                      <a:pt x="76484" y="22990"/>
                      <a:pt x="91955" y="38461"/>
                      <a:pt x="91955" y="57473"/>
                    </a:cubicBezTo>
                    <a:cubicBezTo>
                      <a:pt x="91955" y="76484"/>
                      <a:pt x="76484" y="91956"/>
                      <a:pt x="57472" y="91956"/>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19" name="Graphic 146">
                <a:extLst>
                  <a:ext uri="{FF2B5EF4-FFF2-40B4-BE49-F238E27FC236}">
                    <a16:creationId xmlns:a16="http://schemas.microsoft.com/office/drawing/2014/main" id="{712FD976-5E03-41C6-B027-BD96538113F6}"/>
                  </a:ext>
                </a:extLst>
              </p:cNvPr>
              <p:cNvSpPr/>
              <p:nvPr/>
            </p:nvSpPr>
            <p:spPr>
              <a:xfrm>
                <a:off x="4274581" y="2088659"/>
                <a:ext cx="91956" cy="68966"/>
              </a:xfrm>
              <a:custGeom>
                <a:avLst/>
                <a:gdLst>
                  <a:gd name="connsiteX0" fmla="*/ 80461 w 91956"/>
                  <a:gd name="connsiteY0" fmla="*/ 0 h 68966"/>
                  <a:gd name="connsiteX1" fmla="*/ 68967 w 91956"/>
                  <a:gd name="connsiteY1" fmla="*/ 11495 h 68966"/>
                  <a:gd name="connsiteX2" fmla="*/ 45978 w 91956"/>
                  <a:gd name="connsiteY2" fmla="*/ 45978 h 68966"/>
                  <a:gd name="connsiteX3" fmla="*/ 22990 w 91956"/>
                  <a:gd name="connsiteY3" fmla="*/ 11495 h 68966"/>
                  <a:gd name="connsiteX4" fmla="*/ 11495 w 91956"/>
                  <a:gd name="connsiteY4" fmla="*/ 0 h 68966"/>
                  <a:gd name="connsiteX5" fmla="*/ 0 w 91956"/>
                  <a:gd name="connsiteY5" fmla="*/ 11495 h 68966"/>
                  <a:gd name="connsiteX6" fmla="*/ 45978 w 91956"/>
                  <a:gd name="connsiteY6" fmla="*/ 68967 h 68966"/>
                  <a:gd name="connsiteX7" fmla="*/ 91956 w 91956"/>
                  <a:gd name="connsiteY7" fmla="*/ 11495 h 68966"/>
                  <a:gd name="connsiteX8" fmla="*/ 80461 w 91956"/>
                  <a:gd name="connsiteY8" fmla="*/ 0 h 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6" h="68966">
                    <a:moveTo>
                      <a:pt x="80461" y="0"/>
                    </a:moveTo>
                    <a:cubicBezTo>
                      <a:pt x="74116" y="0"/>
                      <a:pt x="68967" y="5150"/>
                      <a:pt x="68967" y="11495"/>
                    </a:cubicBezTo>
                    <a:cubicBezTo>
                      <a:pt x="68967" y="37288"/>
                      <a:pt x="63173" y="45978"/>
                      <a:pt x="45978" y="45978"/>
                    </a:cubicBezTo>
                    <a:cubicBezTo>
                      <a:pt x="30714" y="45978"/>
                      <a:pt x="22990" y="34369"/>
                      <a:pt x="22990" y="11495"/>
                    </a:cubicBezTo>
                    <a:cubicBezTo>
                      <a:pt x="22990" y="5150"/>
                      <a:pt x="17840" y="0"/>
                      <a:pt x="11495" y="0"/>
                    </a:cubicBezTo>
                    <a:cubicBezTo>
                      <a:pt x="5150" y="0"/>
                      <a:pt x="0" y="5150"/>
                      <a:pt x="0" y="11495"/>
                    </a:cubicBezTo>
                    <a:cubicBezTo>
                      <a:pt x="0" y="47472"/>
                      <a:pt x="17196" y="68967"/>
                      <a:pt x="45978" y="68967"/>
                    </a:cubicBezTo>
                    <a:cubicBezTo>
                      <a:pt x="91956" y="68967"/>
                      <a:pt x="91956" y="25702"/>
                      <a:pt x="91956" y="11495"/>
                    </a:cubicBezTo>
                    <a:cubicBezTo>
                      <a:pt x="91956" y="5150"/>
                      <a:pt x="86806" y="0"/>
                      <a:pt x="80461"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sp>
          <p:nvSpPr>
            <p:cNvPr id="220" name="TextBox 219">
              <a:extLst>
                <a:ext uri="{FF2B5EF4-FFF2-40B4-BE49-F238E27FC236}">
                  <a16:creationId xmlns:a16="http://schemas.microsoft.com/office/drawing/2014/main" id="{DF8DA972-E5D6-78C0-A53A-50358AF09147}"/>
                </a:ext>
              </a:extLst>
            </p:cNvPr>
            <p:cNvSpPr txBox="1"/>
            <p:nvPr/>
          </p:nvSpPr>
          <p:spPr>
            <a:xfrm>
              <a:off x="4228198" y="4201451"/>
              <a:ext cx="1091664" cy="189283"/>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700">
                  <a:solidFill>
                    <a:srgbClr val="3C3C3C"/>
                  </a:solidFill>
                  <a:latin typeface="Century Gothic" panose="020F0302020204030204"/>
                </a:rPr>
                <a:t>2) I</a:t>
              </a:r>
              <a:r>
                <a:rPr kumimoji="0" lang="en-US" sz="700" b="0" i="0" u="none" strike="noStrike" kern="1200" cap="none" spc="0" normalizeH="0" baseline="0" noProof="0" err="1">
                  <a:ln>
                    <a:noFill/>
                  </a:ln>
                  <a:solidFill>
                    <a:srgbClr val="3C3C3C"/>
                  </a:solidFill>
                  <a:effectLst/>
                  <a:uLnTx/>
                  <a:uFillTx/>
                  <a:latin typeface="Century Gothic" panose="020F0302020204030204"/>
                  <a:ea typeface="+mn-ea"/>
                  <a:cs typeface="+mn-cs"/>
                </a:rPr>
                <a:t>nform</a:t>
              </a:r>
              <a:r>
                <a:rPr kumimoji="0" lang="en-US" sz="700" b="0" i="0" u="none" strike="noStrike" kern="1200" cap="none" spc="0" normalizeH="0" baseline="0" noProof="0">
                  <a:ln>
                    <a:noFill/>
                  </a:ln>
                  <a:solidFill>
                    <a:srgbClr val="3C3C3C"/>
                  </a:solidFill>
                  <a:effectLst/>
                  <a:uLnTx/>
                  <a:uFillTx/>
                  <a:latin typeface="Century Gothic" panose="020F0302020204030204"/>
                  <a:ea typeface="+mn-ea"/>
                  <a:cs typeface="+mn-cs"/>
                </a:rPr>
                <a:t> GDC MT</a:t>
              </a:r>
              <a:endParaRPr kumimoji="0" lang="en-BE" sz="7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97966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CD6BEBE-A50C-31AE-F0CB-6FA44B021B1A}"/>
              </a:ext>
            </a:extLst>
          </p:cNvPr>
          <p:cNvGrpSpPr/>
          <p:nvPr/>
        </p:nvGrpSpPr>
        <p:grpSpPr>
          <a:xfrm>
            <a:off x="447537" y="975834"/>
            <a:ext cx="9637473" cy="1347280"/>
            <a:chOff x="447537" y="975834"/>
            <a:chExt cx="9637473" cy="1347280"/>
          </a:xfrm>
        </p:grpSpPr>
        <p:grpSp>
          <p:nvGrpSpPr>
            <p:cNvPr id="3" name="Group 2">
              <a:extLst>
                <a:ext uri="{FF2B5EF4-FFF2-40B4-BE49-F238E27FC236}">
                  <a16:creationId xmlns:a16="http://schemas.microsoft.com/office/drawing/2014/main" id="{B0280A2F-54AF-6AA6-8E00-DE500C9625C2}"/>
                </a:ext>
              </a:extLst>
            </p:cNvPr>
            <p:cNvGrpSpPr/>
            <p:nvPr/>
          </p:nvGrpSpPr>
          <p:grpSpPr>
            <a:xfrm>
              <a:off x="447537" y="975834"/>
              <a:ext cx="9637473" cy="1347280"/>
              <a:chOff x="447537" y="975834"/>
              <a:chExt cx="9637473" cy="1347280"/>
            </a:xfrm>
          </p:grpSpPr>
          <p:sp>
            <p:nvSpPr>
              <p:cNvPr id="149" name="Rectangle: Top Corners Rounded 11">
                <a:extLst>
                  <a:ext uri="{FF2B5EF4-FFF2-40B4-BE49-F238E27FC236}">
                    <a16:creationId xmlns:a16="http://schemas.microsoft.com/office/drawing/2014/main" id="{3E9BDAAD-3342-69AC-1441-F50D6D397DDE}"/>
                  </a:ext>
                </a:extLst>
              </p:cNvPr>
              <p:cNvSpPr/>
              <p:nvPr/>
            </p:nvSpPr>
            <p:spPr>
              <a:xfrm rot="10800000">
                <a:off x="963658" y="975834"/>
                <a:ext cx="1420867" cy="344591"/>
              </a:xfrm>
              <a:prstGeom prst="round2SameRect">
                <a:avLst>
                  <a:gd name="adj1" fmla="val 0"/>
                  <a:gd name="adj2" fmla="val 50000"/>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58" name="Rectangle: Top Corners Rounded 116">
                <a:extLst>
                  <a:ext uri="{FF2B5EF4-FFF2-40B4-BE49-F238E27FC236}">
                    <a16:creationId xmlns:a16="http://schemas.microsoft.com/office/drawing/2014/main" id="{497FDE76-49D4-D5CC-2D2B-3B7A369BE013}"/>
                  </a:ext>
                </a:extLst>
              </p:cNvPr>
              <p:cNvSpPr/>
              <p:nvPr/>
            </p:nvSpPr>
            <p:spPr>
              <a:xfrm rot="10800000">
                <a:off x="5454802" y="975835"/>
                <a:ext cx="3035808" cy="344591"/>
              </a:xfrm>
              <a:prstGeom prst="round2SameRect">
                <a:avLst>
                  <a:gd name="adj1" fmla="val 0"/>
                  <a:gd name="adj2" fmla="val 50000"/>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97" name="Rectangle: Top Corners Rounded 133">
                <a:extLst>
                  <a:ext uri="{FF2B5EF4-FFF2-40B4-BE49-F238E27FC236}">
                    <a16:creationId xmlns:a16="http://schemas.microsoft.com/office/drawing/2014/main" id="{E8D05ED3-311B-454E-50E3-86A12520072C}"/>
                  </a:ext>
                </a:extLst>
              </p:cNvPr>
              <p:cNvSpPr/>
              <p:nvPr/>
            </p:nvSpPr>
            <p:spPr>
              <a:xfrm rot="10800000">
                <a:off x="3913109" y="975834"/>
                <a:ext cx="1536291" cy="344591"/>
              </a:xfrm>
              <a:prstGeom prst="round2SameRect">
                <a:avLst>
                  <a:gd name="adj1" fmla="val 0"/>
                  <a:gd name="adj2" fmla="val 50000"/>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99" name="Rectangle: Top Corners Rounded 4">
                <a:extLst>
                  <a:ext uri="{FF2B5EF4-FFF2-40B4-BE49-F238E27FC236}">
                    <a16:creationId xmlns:a16="http://schemas.microsoft.com/office/drawing/2014/main" id="{64F6A3A6-C28E-A025-228B-A89F7757190F}"/>
                  </a:ext>
                </a:extLst>
              </p:cNvPr>
              <p:cNvSpPr/>
              <p:nvPr/>
            </p:nvSpPr>
            <p:spPr>
              <a:xfrm rot="10800000">
                <a:off x="8503310" y="975834"/>
                <a:ext cx="1581700" cy="344591"/>
              </a:xfrm>
              <a:prstGeom prst="round2SameRect">
                <a:avLst>
                  <a:gd name="adj1" fmla="val 0"/>
                  <a:gd name="adj2" fmla="val 50000"/>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7" name="Rectangle 126">
                <a:extLst>
                  <a:ext uri="{FF2B5EF4-FFF2-40B4-BE49-F238E27FC236}">
                    <a16:creationId xmlns:a16="http://schemas.microsoft.com/office/drawing/2014/main" id="{59F3324B-9B8D-9035-4384-AF2EF31B3F0C}"/>
                  </a:ext>
                </a:extLst>
              </p:cNvPr>
              <p:cNvSpPr/>
              <p:nvPr/>
            </p:nvSpPr>
            <p:spPr>
              <a:xfrm>
                <a:off x="965602" y="1322613"/>
                <a:ext cx="9112310" cy="994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8" name="Round Same-side Corner of Rectangle 25">
                <a:extLst>
                  <a:ext uri="{FF2B5EF4-FFF2-40B4-BE49-F238E27FC236}">
                    <a16:creationId xmlns:a16="http://schemas.microsoft.com/office/drawing/2014/main" id="{B3B806FA-A0EA-1418-8285-54D209E4AA9A}"/>
                  </a:ext>
                </a:extLst>
              </p:cNvPr>
              <p:cNvSpPr/>
              <p:nvPr/>
            </p:nvSpPr>
            <p:spPr>
              <a:xfrm rot="16200000">
                <a:off x="199266" y="1567030"/>
                <a:ext cx="1004355" cy="507813"/>
              </a:xfrm>
              <a:prstGeom prst="round2SameRect">
                <a:avLst>
                  <a:gd name="adj1" fmla="val 26037"/>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cxnSp>
            <p:nvCxnSpPr>
              <p:cNvPr id="129" name="Straight Connector 128">
                <a:extLst>
                  <a:ext uri="{FF2B5EF4-FFF2-40B4-BE49-F238E27FC236}">
                    <a16:creationId xmlns:a16="http://schemas.microsoft.com/office/drawing/2014/main" id="{03B02D79-24F5-C5D7-51AF-151903299AE1}"/>
                  </a:ext>
                </a:extLst>
              </p:cNvPr>
              <p:cNvCxnSpPr>
                <a:cxnSpLocks/>
              </p:cNvCxnSpPr>
              <p:nvPr/>
            </p:nvCxnSpPr>
            <p:spPr>
              <a:xfrm>
                <a:off x="2389879" y="1346841"/>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8E388E3-5031-EDE2-2000-C9547B8AD6EE}"/>
                  </a:ext>
                </a:extLst>
              </p:cNvPr>
              <p:cNvCxnSpPr>
                <a:cxnSpLocks/>
              </p:cNvCxnSpPr>
              <p:nvPr/>
            </p:nvCxnSpPr>
            <p:spPr>
              <a:xfrm>
                <a:off x="3889635" y="1346841"/>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658236-F5A5-C6AD-E47F-BAE041CE6E3D}"/>
                  </a:ext>
                </a:extLst>
              </p:cNvPr>
              <p:cNvCxnSpPr>
                <a:cxnSpLocks/>
              </p:cNvCxnSpPr>
              <p:nvPr/>
            </p:nvCxnSpPr>
            <p:spPr>
              <a:xfrm>
                <a:off x="5454309" y="1346841"/>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9120064-0198-5DBC-F49D-AE2D1CD31154}"/>
                  </a:ext>
                </a:extLst>
              </p:cNvPr>
              <p:cNvCxnSpPr>
                <a:cxnSpLocks/>
              </p:cNvCxnSpPr>
              <p:nvPr/>
            </p:nvCxnSpPr>
            <p:spPr>
              <a:xfrm>
                <a:off x="6988046" y="1318757"/>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48" name="Rounded Rectangle 32">
                <a:extLst>
                  <a:ext uri="{FF2B5EF4-FFF2-40B4-BE49-F238E27FC236}">
                    <a16:creationId xmlns:a16="http://schemas.microsoft.com/office/drawing/2014/main" id="{3A60093A-35A0-523E-43CE-53307B26B7CC}"/>
                  </a:ext>
                </a:extLst>
              </p:cNvPr>
              <p:cNvSpPr/>
              <p:nvPr/>
            </p:nvSpPr>
            <p:spPr>
              <a:xfrm>
                <a:off x="1154796" y="1519812"/>
                <a:ext cx="1091905" cy="647574"/>
              </a:xfrm>
              <a:prstGeom prst="roundRect">
                <a:avLst/>
              </a:prstGeom>
              <a:solidFill>
                <a:schemeClr val="bg1"/>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C3C3C"/>
                    </a:solidFill>
                    <a:effectLst/>
                    <a:uLnTx/>
                    <a:uFillTx/>
                    <a:latin typeface="Century Gothic" panose="020F0302020204030204"/>
                    <a:ea typeface="+mn-ea"/>
                    <a:cs typeface="+mn-cs"/>
                  </a:rPr>
                  <a:t>Identify external sourcing need</a:t>
                </a:r>
              </a:p>
            </p:txBody>
          </p:sp>
          <p:sp>
            <p:nvSpPr>
              <p:cNvPr id="150" name="TextBox 149">
                <a:extLst>
                  <a:ext uri="{FF2B5EF4-FFF2-40B4-BE49-F238E27FC236}">
                    <a16:creationId xmlns:a16="http://schemas.microsoft.com/office/drawing/2014/main" id="{D40E710D-8045-8718-C22D-531F2C73A87C}"/>
                  </a:ext>
                </a:extLst>
              </p:cNvPr>
              <p:cNvSpPr txBox="1"/>
              <p:nvPr/>
            </p:nvSpPr>
            <p:spPr>
              <a:xfrm>
                <a:off x="1189963" y="1015023"/>
                <a:ext cx="102642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Century Gothic" panose="020F0302020204030204"/>
                    <a:ea typeface="+mn-ea"/>
                    <a:cs typeface="+mn-cs"/>
                  </a:rPr>
                  <a:t>Identify</a:t>
                </a:r>
              </a:p>
            </p:txBody>
          </p:sp>
          <p:sp>
            <p:nvSpPr>
              <p:cNvPr id="151" name="Rounded Rectangle 32">
                <a:extLst>
                  <a:ext uri="{FF2B5EF4-FFF2-40B4-BE49-F238E27FC236}">
                    <a16:creationId xmlns:a16="http://schemas.microsoft.com/office/drawing/2014/main" id="{77832DA9-38C4-7C71-83EF-BEAF2C16D317}"/>
                  </a:ext>
                </a:extLst>
              </p:cNvPr>
              <p:cNvSpPr/>
              <p:nvPr/>
            </p:nvSpPr>
            <p:spPr>
              <a:xfrm>
                <a:off x="5694177" y="1519812"/>
                <a:ext cx="1091905" cy="647574"/>
              </a:xfrm>
              <a:prstGeom prst="roundRect">
                <a:avLst/>
              </a:prstGeom>
              <a:solidFill>
                <a:schemeClr val="bg1"/>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C3C3C"/>
                    </a:solidFill>
                    <a:effectLst/>
                    <a:uLnTx/>
                    <a:uFillTx/>
                    <a:latin typeface="Century Gothic" panose="020F0302020204030204"/>
                    <a:ea typeface="+mn-ea"/>
                    <a:cs typeface="+mn-cs"/>
                  </a:rPr>
                  <a:t>Launch external sourcing request</a:t>
                </a:r>
                <a:endParaRPr kumimoji="0" lang="en-GB" sz="105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cxnSp>
            <p:nvCxnSpPr>
              <p:cNvPr id="152" name="Elbow Connector 55">
                <a:extLst>
                  <a:ext uri="{FF2B5EF4-FFF2-40B4-BE49-F238E27FC236}">
                    <a16:creationId xmlns:a16="http://schemas.microsoft.com/office/drawing/2014/main" id="{4415B378-E6DA-AE5F-34D9-4EA2CCA1ADAD}"/>
                  </a:ext>
                </a:extLst>
              </p:cNvPr>
              <p:cNvCxnSpPr>
                <a:cxnSpLocks/>
                <a:stCxn id="148" idx="3"/>
              </p:cNvCxnSpPr>
              <p:nvPr/>
            </p:nvCxnSpPr>
            <p:spPr>
              <a:xfrm flipV="1">
                <a:off x="2246702" y="1843598"/>
                <a:ext cx="674371" cy="1"/>
              </a:xfrm>
              <a:prstGeom prst="straightConnector1">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E349B6B-74DA-D440-DBAE-11F472FFDB1F}"/>
                  </a:ext>
                </a:extLst>
              </p:cNvPr>
              <p:cNvCxnSpPr>
                <a:cxnSpLocks/>
              </p:cNvCxnSpPr>
              <p:nvPr/>
            </p:nvCxnSpPr>
            <p:spPr>
              <a:xfrm>
                <a:off x="8503311" y="1318757"/>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34040FFF-AEB2-0A60-E607-947007C49507}"/>
                  </a:ext>
                </a:extLst>
              </p:cNvPr>
              <p:cNvSpPr txBox="1"/>
              <p:nvPr/>
            </p:nvSpPr>
            <p:spPr>
              <a:xfrm>
                <a:off x="5682804" y="1015023"/>
                <a:ext cx="264707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Century Gothic" panose="020F0302020204030204"/>
                    <a:ea typeface="+mn-ea"/>
                    <a:cs typeface="+mn-cs"/>
                  </a:rPr>
                  <a:t>Source</a:t>
                </a:r>
              </a:p>
            </p:txBody>
          </p:sp>
          <p:sp>
            <p:nvSpPr>
              <p:cNvPr id="161" name="Rectangle 160">
                <a:extLst>
                  <a:ext uri="{FF2B5EF4-FFF2-40B4-BE49-F238E27FC236}">
                    <a16:creationId xmlns:a16="http://schemas.microsoft.com/office/drawing/2014/main" id="{63B4636C-1CD5-7D79-3C92-E61548D62C71}"/>
                  </a:ext>
                </a:extLst>
              </p:cNvPr>
              <p:cNvSpPr/>
              <p:nvPr/>
            </p:nvSpPr>
            <p:spPr>
              <a:xfrm rot="2700000">
                <a:off x="2987488" y="1679194"/>
                <a:ext cx="320675" cy="320675"/>
              </a:xfrm>
              <a:prstGeom prst="rect">
                <a:avLst/>
              </a:prstGeom>
              <a:solidFill>
                <a:schemeClr val="bg1"/>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05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62" name="TextBox 161">
                <a:extLst>
                  <a:ext uri="{FF2B5EF4-FFF2-40B4-BE49-F238E27FC236}">
                    <a16:creationId xmlns:a16="http://schemas.microsoft.com/office/drawing/2014/main" id="{39F1FA39-60B0-C75A-AE1B-DE30A8F69B49}"/>
                  </a:ext>
                </a:extLst>
              </p:cNvPr>
              <p:cNvSpPr txBox="1"/>
              <p:nvPr/>
            </p:nvSpPr>
            <p:spPr>
              <a:xfrm>
                <a:off x="2701921" y="1331192"/>
                <a:ext cx="9038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Sourcing for own solution?</a:t>
                </a:r>
                <a:endParaRPr kumimoji="0" lang="en-BE" sz="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63" name="Rounded Rectangle 32">
                <a:extLst>
                  <a:ext uri="{FF2B5EF4-FFF2-40B4-BE49-F238E27FC236}">
                    <a16:creationId xmlns:a16="http://schemas.microsoft.com/office/drawing/2014/main" id="{94D2B9B3-B3FC-1747-6863-3FB5A813AFCC}"/>
                  </a:ext>
                </a:extLst>
              </p:cNvPr>
              <p:cNvSpPr/>
              <p:nvPr/>
            </p:nvSpPr>
            <p:spPr>
              <a:xfrm>
                <a:off x="4143487" y="1519812"/>
                <a:ext cx="1091905" cy="647574"/>
              </a:xfrm>
              <a:prstGeom prst="roundRect">
                <a:avLst/>
              </a:prstGeom>
              <a:solidFill>
                <a:schemeClr val="bg1"/>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C3C3C"/>
                    </a:solidFill>
                    <a:effectLst/>
                    <a:uLnTx/>
                    <a:uFillTx/>
                    <a:latin typeface="Century Gothic" panose="020F0302020204030204"/>
                    <a:ea typeface="+mn-ea"/>
                    <a:cs typeface="+mn-cs"/>
                  </a:rPr>
                  <a:t>Inform corresponding SL</a:t>
                </a:r>
              </a:p>
            </p:txBody>
          </p:sp>
          <p:cxnSp>
            <p:nvCxnSpPr>
              <p:cNvPr id="164" name="Elbow Connector 55">
                <a:extLst>
                  <a:ext uri="{FF2B5EF4-FFF2-40B4-BE49-F238E27FC236}">
                    <a16:creationId xmlns:a16="http://schemas.microsoft.com/office/drawing/2014/main" id="{1ABE36BD-8F9C-7C07-4358-53005D5B9741}"/>
                  </a:ext>
                </a:extLst>
              </p:cNvPr>
              <p:cNvCxnSpPr>
                <a:cxnSpLocks/>
                <a:endCxn id="163" idx="1"/>
              </p:cNvCxnSpPr>
              <p:nvPr/>
            </p:nvCxnSpPr>
            <p:spPr>
              <a:xfrm>
                <a:off x="3375131" y="1843599"/>
                <a:ext cx="768356" cy="0"/>
              </a:xfrm>
              <a:prstGeom prst="straightConnector1">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36DC43C0-4673-A88B-261E-1B7F495D703D}"/>
                  </a:ext>
                </a:extLst>
              </p:cNvPr>
              <p:cNvSpPr txBox="1"/>
              <p:nvPr/>
            </p:nvSpPr>
            <p:spPr>
              <a:xfrm>
                <a:off x="3093801" y="1653778"/>
                <a:ext cx="90385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no</a:t>
                </a:r>
                <a:endParaRPr kumimoji="0" lang="en-BE" sz="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167" name="Group 166">
                <a:extLst>
                  <a:ext uri="{FF2B5EF4-FFF2-40B4-BE49-F238E27FC236}">
                    <a16:creationId xmlns:a16="http://schemas.microsoft.com/office/drawing/2014/main" id="{FA2DD94A-FA55-1259-CC05-3F23B73E6B9A}"/>
                  </a:ext>
                </a:extLst>
              </p:cNvPr>
              <p:cNvGrpSpPr/>
              <p:nvPr/>
            </p:nvGrpSpPr>
            <p:grpSpPr>
              <a:xfrm>
                <a:off x="6698709" y="1447666"/>
                <a:ext cx="212049" cy="202829"/>
                <a:chOff x="3975727" y="1720837"/>
                <a:chExt cx="528743" cy="505754"/>
              </a:xfrm>
            </p:grpSpPr>
            <p:sp>
              <p:nvSpPr>
                <p:cNvPr id="168" name="Graphic 146">
                  <a:extLst>
                    <a:ext uri="{FF2B5EF4-FFF2-40B4-BE49-F238E27FC236}">
                      <a16:creationId xmlns:a16="http://schemas.microsoft.com/office/drawing/2014/main" id="{145B64A9-BD73-EBBD-E924-75804764FBBF}"/>
                    </a:ext>
                  </a:extLst>
                </p:cNvPr>
                <p:cNvSpPr/>
                <p:nvPr/>
              </p:nvSpPr>
              <p:spPr>
                <a:xfrm>
                  <a:off x="3975727" y="1720837"/>
                  <a:ext cx="528743" cy="367822"/>
                </a:xfrm>
                <a:custGeom>
                  <a:avLst/>
                  <a:gdLst>
                    <a:gd name="connsiteX0" fmla="*/ 471271 w 528743"/>
                    <a:gd name="connsiteY0" fmla="*/ 0 h 367822"/>
                    <a:gd name="connsiteX1" fmla="*/ 57472 w 528743"/>
                    <a:gd name="connsiteY1" fmla="*/ 0 h 367822"/>
                    <a:gd name="connsiteX2" fmla="*/ 0 w 528743"/>
                    <a:gd name="connsiteY2" fmla="*/ 57472 h 367822"/>
                    <a:gd name="connsiteX3" fmla="*/ 0 w 528743"/>
                    <a:gd name="connsiteY3" fmla="*/ 310350 h 367822"/>
                    <a:gd name="connsiteX4" fmla="*/ 57472 w 528743"/>
                    <a:gd name="connsiteY4" fmla="*/ 367821 h 367822"/>
                    <a:gd name="connsiteX5" fmla="*/ 103450 w 528743"/>
                    <a:gd name="connsiteY5" fmla="*/ 367821 h 367822"/>
                    <a:gd name="connsiteX6" fmla="*/ 114945 w 528743"/>
                    <a:gd name="connsiteY6" fmla="*/ 356327 h 367822"/>
                    <a:gd name="connsiteX7" fmla="*/ 103450 w 528743"/>
                    <a:gd name="connsiteY7" fmla="*/ 344832 h 367822"/>
                    <a:gd name="connsiteX8" fmla="*/ 57472 w 528743"/>
                    <a:gd name="connsiteY8" fmla="*/ 344832 h 367822"/>
                    <a:gd name="connsiteX9" fmla="*/ 22989 w 528743"/>
                    <a:gd name="connsiteY9" fmla="*/ 310349 h 367822"/>
                    <a:gd name="connsiteX10" fmla="*/ 22989 w 528743"/>
                    <a:gd name="connsiteY10" fmla="*/ 57472 h 367822"/>
                    <a:gd name="connsiteX11" fmla="*/ 57472 w 528743"/>
                    <a:gd name="connsiteY11" fmla="*/ 22989 h 367822"/>
                    <a:gd name="connsiteX12" fmla="*/ 471271 w 528743"/>
                    <a:gd name="connsiteY12" fmla="*/ 22989 h 367822"/>
                    <a:gd name="connsiteX13" fmla="*/ 505755 w 528743"/>
                    <a:gd name="connsiteY13" fmla="*/ 57472 h 367822"/>
                    <a:gd name="connsiteX14" fmla="*/ 505755 w 528743"/>
                    <a:gd name="connsiteY14" fmla="*/ 310350 h 367822"/>
                    <a:gd name="connsiteX15" fmla="*/ 471271 w 528743"/>
                    <a:gd name="connsiteY15" fmla="*/ 344833 h 367822"/>
                    <a:gd name="connsiteX16" fmla="*/ 425293 w 528743"/>
                    <a:gd name="connsiteY16" fmla="*/ 344833 h 367822"/>
                    <a:gd name="connsiteX17" fmla="*/ 413798 w 528743"/>
                    <a:gd name="connsiteY17" fmla="*/ 356328 h 367822"/>
                    <a:gd name="connsiteX18" fmla="*/ 425293 w 528743"/>
                    <a:gd name="connsiteY18" fmla="*/ 367823 h 367822"/>
                    <a:gd name="connsiteX19" fmla="*/ 471271 w 528743"/>
                    <a:gd name="connsiteY19" fmla="*/ 367823 h 367822"/>
                    <a:gd name="connsiteX20" fmla="*/ 528743 w 528743"/>
                    <a:gd name="connsiteY20" fmla="*/ 310351 h 367822"/>
                    <a:gd name="connsiteX21" fmla="*/ 528743 w 528743"/>
                    <a:gd name="connsiteY21" fmla="*/ 57472 h 367822"/>
                    <a:gd name="connsiteX22" fmla="*/ 471271 w 528743"/>
                    <a:gd name="connsiteY22" fmla="*/ 0 h 3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8743" h="367822">
                      <a:moveTo>
                        <a:pt x="471271" y="0"/>
                      </a:moveTo>
                      <a:lnTo>
                        <a:pt x="57472" y="0"/>
                      </a:lnTo>
                      <a:cubicBezTo>
                        <a:pt x="25794" y="0"/>
                        <a:pt x="0" y="25794"/>
                        <a:pt x="0" y="57472"/>
                      </a:cubicBezTo>
                      <a:lnTo>
                        <a:pt x="0" y="310350"/>
                      </a:lnTo>
                      <a:cubicBezTo>
                        <a:pt x="0" y="342028"/>
                        <a:pt x="25794" y="367821"/>
                        <a:pt x="57472" y="367821"/>
                      </a:cubicBezTo>
                      <a:lnTo>
                        <a:pt x="103450" y="367821"/>
                      </a:lnTo>
                      <a:cubicBezTo>
                        <a:pt x="109795" y="367821"/>
                        <a:pt x="114945" y="362672"/>
                        <a:pt x="114945" y="356327"/>
                      </a:cubicBezTo>
                      <a:cubicBezTo>
                        <a:pt x="114945" y="349982"/>
                        <a:pt x="109795" y="344832"/>
                        <a:pt x="103450" y="344832"/>
                      </a:cubicBezTo>
                      <a:lnTo>
                        <a:pt x="57472" y="344832"/>
                      </a:lnTo>
                      <a:cubicBezTo>
                        <a:pt x="38460" y="344832"/>
                        <a:pt x="22989" y="329361"/>
                        <a:pt x="22989" y="310349"/>
                      </a:cubicBezTo>
                      <a:lnTo>
                        <a:pt x="22989" y="57472"/>
                      </a:lnTo>
                      <a:cubicBezTo>
                        <a:pt x="22989" y="38460"/>
                        <a:pt x="38460" y="22989"/>
                        <a:pt x="57472" y="22989"/>
                      </a:cubicBezTo>
                      <a:lnTo>
                        <a:pt x="471271" y="22989"/>
                      </a:lnTo>
                      <a:cubicBezTo>
                        <a:pt x="490283" y="22989"/>
                        <a:pt x="505755" y="38460"/>
                        <a:pt x="505755" y="57472"/>
                      </a:cubicBezTo>
                      <a:lnTo>
                        <a:pt x="505755" y="310350"/>
                      </a:lnTo>
                      <a:cubicBezTo>
                        <a:pt x="505755" y="329362"/>
                        <a:pt x="490283" y="344833"/>
                        <a:pt x="471271" y="344833"/>
                      </a:cubicBezTo>
                      <a:lnTo>
                        <a:pt x="425293" y="344833"/>
                      </a:lnTo>
                      <a:cubicBezTo>
                        <a:pt x="418948" y="344833"/>
                        <a:pt x="413798" y="349983"/>
                        <a:pt x="413798" y="356328"/>
                      </a:cubicBezTo>
                      <a:cubicBezTo>
                        <a:pt x="413798" y="362673"/>
                        <a:pt x="418948" y="367823"/>
                        <a:pt x="425293" y="367823"/>
                      </a:cubicBezTo>
                      <a:lnTo>
                        <a:pt x="471271" y="367823"/>
                      </a:lnTo>
                      <a:cubicBezTo>
                        <a:pt x="502950" y="367823"/>
                        <a:pt x="528743" y="342029"/>
                        <a:pt x="528743" y="310351"/>
                      </a:cubicBezTo>
                      <a:lnTo>
                        <a:pt x="528743" y="57472"/>
                      </a:lnTo>
                      <a:cubicBezTo>
                        <a:pt x="528744" y="25794"/>
                        <a:pt x="502951" y="0"/>
                        <a:pt x="471271" y="0"/>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69" name="Graphic 146">
                  <a:extLst>
                    <a:ext uri="{FF2B5EF4-FFF2-40B4-BE49-F238E27FC236}">
                      <a16:creationId xmlns:a16="http://schemas.microsoft.com/office/drawing/2014/main" id="{A3B8E0AC-96EA-A1D7-1B1B-ED3038DF4A22}"/>
                    </a:ext>
                  </a:extLst>
                </p:cNvPr>
                <p:cNvSpPr/>
                <p:nvPr/>
              </p:nvSpPr>
              <p:spPr>
                <a:xfrm>
                  <a:off x="4021702" y="1766802"/>
                  <a:ext cx="436809" cy="161164"/>
                </a:xfrm>
                <a:custGeom>
                  <a:avLst/>
                  <a:gdLst>
                    <a:gd name="connsiteX0" fmla="*/ 434630 w 436809"/>
                    <a:gd name="connsiteY0" fmla="*/ 4771 h 161164"/>
                    <a:gd name="connsiteX1" fmla="*/ 418583 w 436809"/>
                    <a:gd name="connsiteY1" fmla="*/ 2196 h 161164"/>
                    <a:gd name="connsiteX2" fmla="*/ 239960 w 436809"/>
                    <a:gd name="connsiteY2" fmla="*/ 131186 h 161164"/>
                    <a:gd name="connsiteX3" fmla="*/ 196856 w 436809"/>
                    <a:gd name="connsiteY3" fmla="*/ 131186 h 161164"/>
                    <a:gd name="connsiteX4" fmla="*/ 18232 w 436809"/>
                    <a:gd name="connsiteY4" fmla="*/ 2196 h 161164"/>
                    <a:gd name="connsiteX5" fmla="*/ 2186 w 436809"/>
                    <a:gd name="connsiteY5" fmla="*/ 4771 h 161164"/>
                    <a:gd name="connsiteX6" fmla="*/ 4760 w 436809"/>
                    <a:gd name="connsiteY6" fmla="*/ 20817 h 161164"/>
                    <a:gd name="connsiteX7" fmla="*/ 183384 w 436809"/>
                    <a:gd name="connsiteY7" fmla="*/ 149807 h 161164"/>
                    <a:gd name="connsiteX8" fmla="*/ 218396 w 436809"/>
                    <a:gd name="connsiteY8" fmla="*/ 161164 h 161164"/>
                    <a:gd name="connsiteX9" fmla="*/ 253431 w 436809"/>
                    <a:gd name="connsiteY9" fmla="*/ 149807 h 161164"/>
                    <a:gd name="connsiteX10" fmla="*/ 432054 w 436809"/>
                    <a:gd name="connsiteY10" fmla="*/ 20817 h 161164"/>
                    <a:gd name="connsiteX11" fmla="*/ 434630 w 436809"/>
                    <a:gd name="connsiteY11" fmla="*/ 4771 h 1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6809" h="161164">
                      <a:moveTo>
                        <a:pt x="434630" y="4771"/>
                      </a:moveTo>
                      <a:cubicBezTo>
                        <a:pt x="430906" y="-379"/>
                        <a:pt x="423733" y="-1552"/>
                        <a:pt x="418583" y="2196"/>
                      </a:cubicBezTo>
                      <a:lnTo>
                        <a:pt x="239960" y="131186"/>
                      </a:lnTo>
                      <a:cubicBezTo>
                        <a:pt x="226879" y="140635"/>
                        <a:pt x="209937" y="140635"/>
                        <a:pt x="196856" y="131186"/>
                      </a:cubicBezTo>
                      <a:lnTo>
                        <a:pt x="18232" y="2196"/>
                      </a:lnTo>
                      <a:cubicBezTo>
                        <a:pt x="13060" y="-1551"/>
                        <a:pt x="5887" y="-378"/>
                        <a:pt x="2186" y="4771"/>
                      </a:cubicBezTo>
                      <a:cubicBezTo>
                        <a:pt x="-1538" y="9921"/>
                        <a:pt x="-389" y="17116"/>
                        <a:pt x="4760" y="20817"/>
                      </a:cubicBezTo>
                      <a:lnTo>
                        <a:pt x="183384" y="149807"/>
                      </a:lnTo>
                      <a:cubicBezTo>
                        <a:pt x="193844" y="157371"/>
                        <a:pt x="206120" y="161164"/>
                        <a:pt x="218396" y="161164"/>
                      </a:cubicBezTo>
                      <a:cubicBezTo>
                        <a:pt x="230672" y="161164"/>
                        <a:pt x="242948" y="157394"/>
                        <a:pt x="253431" y="149807"/>
                      </a:cubicBezTo>
                      <a:lnTo>
                        <a:pt x="432054" y="20817"/>
                      </a:lnTo>
                      <a:cubicBezTo>
                        <a:pt x="437182" y="17116"/>
                        <a:pt x="438354" y="9921"/>
                        <a:pt x="434630" y="4771"/>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0" name="Graphic 146">
                  <a:extLst>
                    <a:ext uri="{FF2B5EF4-FFF2-40B4-BE49-F238E27FC236}">
                      <a16:creationId xmlns:a16="http://schemas.microsoft.com/office/drawing/2014/main" id="{0B37AEDD-FF95-9803-01CF-949A86C7BA17}"/>
                    </a:ext>
                  </a:extLst>
                </p:cNvPr>
                <p:cNvSpPr/>
                <p:nvPr/>
              </p:nvSpPr>
              <p:spPr>
                <a:xfrm>
                  <a:off x="4021698" y="1904765"/>
                  <a:ext cx="137922" cy="137917"/>
                </a:xfrm>
                <a:custGeom>
                  <a:avLst/>
                  <a:gdLst>
                    <a:gd name="connsiteX0" fmla="*/ 134560 w 137922"/>
                    <a:gd name="connsiteY0" fmla="*/ 3362 h 137917"/>
                    <a:gd name="connsiteX1" fmla="*/ 118307 w 137922"/>
                    <a:gd name="connsiteY1" fmla="*/ 3362 h 137917"/>
                    <a:gd name="connsiteX2" fmla="*/ 3362 w 137922"/>
                    <a:gd name="connsiteY2" fmla="*/ 118307 h 137917"/>
                    <a:gd name="connsiteX3" fmla="*/ 3362 w 137922"/>
                    <a:gd name="connsiteY3" fmla="*/ 134560 h 137917"/>
                    <a:gd name="connsiteX4" fmla="*/ 11500 w 137922"/>
                    <a:gd name="connsiteY4" fmla="*/ 137917 h 137917"/>
                    <a:gd name="connsiteX5" fmla="*/ 19616 w 137922"/>
                    <a:gd name="connsiteY5" fmla="*/ 134560 h 137917"/>
                    <a:gd name="connsiteX6" fmla="*/ 134560 w 137922"/>
                    <a:gd name="connsiteY6" fmla="*/ 19616 h 137917"/>
                    <a:gd name="connsiteX7" fmla="*/ 134560 w 137922"/>
                    <a:gd name="connsiteY7" fmla="*/ 3362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3362"/>
                      </a:moveTo>
                      <a:cubicBezTo>
                        <a:pt x="130077" y="-1121"/>
                        <a:pt x="122790" y="-1121"/>
                        <a:pt x="118307" y="3362"/>
                      </a:cubicBezTo>
                      <a:lnTo>
                        <a:pt x="3362" y="118307"/>
                      </a:lnTo>
                      <a:cubicBezTo>
                        <a:pt x="-1121" y="122790"/>
                        <a:pt x="-1121" y="130077"/>
                        <a:pt x="3362" y="134560"/>
                      </a:cubicBezTo>
                      <a:cubicBezTo>
                        <a:pt x="5615" y="136790"/>
                        <a:pt x="8557" y="137917"/>
                        <a:pt x="11500" y="137917"/>
                      </a:cubicBezTo>
                      <a:cubicBezTo>
                        <a:pt x="14443" y="137917"/>
                        <a:pt x="17385" y="136791"/>
                        <a:pt x="19616" y="134560"/>
                      </a:cubicBezTo>
                      <a:lnTo>
                        <a:pt x="134560" y="19616"/>
                      </a:lnTo>
                      <a:cubicBezTo>
                        <a:pt x="139043" y="15133"/>
                        <a:pt x="139043" y="7845"/>
                        <a:pt x="134560" y="3362"/>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1" name="Graphic 146">
                  <a:extLst>
                    <a:ext uri="{FF2B5EF4-FFF2-40B4-BE49-F238E27FC236}">
                      <a16:creationId xmlns:a16="http://schemas.microsoft.com/office/drawing/2014/main" id="{3DAF1953-5DA0-D7D6-1F75-4D176631FFC6}"/>
                    </a:ext>
                  </a:extLst>
                </p:cNvPr>
                <p:cNvSpPr/>
                <p:nvPr/>
              </p:nvSpPr>
              <p:spPr>
                <a:xfrm>
                  <a:off x="4320553" y="1904765"/>
                  <a:ext cx="137922" cy="137917"/>
                </a:xfrm>
                <a:custGeom>
                  <a:avLst/>
                  <a:gdLst>
                    <a:gd name="connsiteX0" fmla="*/ 134560 w 137922"/>
                    <a:gd name="connsiteY0" fmla="*/ 118307 h 137917"/>
                    <a:gd name="connsiteX1" fmla="*/ 19616 w 137922"/>
                    <a:gd name="connsiteY1" fmla="*/ 3362 h 137917"/>
                    <a:gd name="connsiteX2" fmla="*/ 3362 w 137922"/>
                    <a:gd name="connsiteY2" fmla="*/ 3362 h 137917"/>
                    <a:gd name="connsiteX3" fmla="*/ 3362 w 137922"/>
                    <a:gd name="connsiteY3" fmla="*/ 19616 h 137917"/>
                    <a:gd name="connsiteX4" fmla="*/ 118307 w 137922"/>
                    <a:gd name="connsiteY4" fmla="*/ 134560 h 137917"/>
                    <a:gd name="connsiteX5" fmla="*/ 126445 w 137922"/>
                    <a:gd name="connsiteY5" fmla="*/ 137917 h 137917"/>
                    <a:gd name="connsiteX6" fmla="*/ 134560 w 137922"/>
                    <a:gd name="connsiteY6" fmla="*/ 134560 h 137917"/>
                    <a:gd name="connsiteX7" fmla="*/ 134560 w 137922"/>
                    <a:gd name="connsiteY7" fmla="*/ 118307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118307"/>
                      </a:moveTo>
                      <a:lnTo>
                        <a:pt x="19616" y="3362"/>
                      </a:lnTo>
                      <a:cubicBezTo>
                        <a:pt x="15133" y="-1121"/>
                        <a:pt x="7845" y="-1121"/>
                        <a:pt x="3362" y="3362"/>
                      </a:cubicBezTo>
                      <a:cubicBezTo>
                        <a:pt x="-1121" y="7845"/>
                        <a:pt x="-1121" y="15133"/>
                        <a:pt x="3362" y="19616"/>
                      </a:cubicBezTo>
                      <a:lnTo>
                        <a:pt x="118307" y="134560"/>
                      </a:lnTo>
                      <a:cubicBezTo>
                        <a:pt x="120560" y="136790"/>
                        <a:pt x="123502" y="137917"/>
                        <a:pt x="126445" y="137917"/>
                      </a:cubicBezTo>
                      <a:cubicBezTo>
                        <a:pt x="129388" y="137917"/>
                        <a:pt x="132330" y="136791"/>
                        <a:pt x="134560" y="134560"/>
                      </a:cubicBezTo>
                      <a:cubicBezTo>
                        <a:pt x="139043" y="130077"/>
                        <a:pt x="139043" y="122790"/>
                        <a:pt x="134560" y="118307"/>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2" name="Graphic 146">
                  <a:extLst>
                    <a:ext uri="{FF2B5EF4-FFF2-40B4-BE49-F238E27FC236}">
                      <a16:creationId xmlns:a16="http://schemas.microsoft.com/office/drawing/2014/main" id="{A5F7701D-4693-FB84-D9D4-CA879A95F8AB}"/>
                    </a:ext>
                  </a:extLst>
                </p:cNvPr>
                <p:cNvSpPr/>
                <p:nvPr/>
              </p:nvSpPr>
              <p:spPr>
                <a:xfrm>
                  <a:off x="4113660" y="1973714"/>
                  <a:ext cx="252877" cy="252877"/>
                </a:xfrm>
                <a:custGeom>
                  <a:avLst/>
                  <a:gdLst>
                    <a:gd name="connsiteX0" fmla="*/ 126438 w 252877"/>
                    <a:gd name="connsiteY0" fmla="*/ 0 h 252877"/>
                    <a:gd name="connsiteX1" fmla="*/ 0 w 252877"/>
                    <a:gd name="connsiteY1" fmla="*/ 126439 h 252877"/>
                    <a:gd name="connsiteX2" fmla="*/ 126438 w 252877"/>
                    <a:gd name="connsiteY2" fmla="*/ 252878 h 252877"/>
                    <a:gd name="connsiteX3" fmla="*/ 214348 w 252877"/>
                    <a:gd name="connsiteY3" fmla="*/ 217314 h 252877"/>
                    <a:gd name="connsiteX4" fmla="*/ 214624 w 252877"/>
                    <a:gd name="connsiteY4" fmla="*/ 201060 h 252877"/>
                    <a:gd name="connsiteX5" fmla="*/ 198371 w 252877"/>
                    <a:gd name="connsiteY5" fmla="*/ 200784 h 252877"/>
                    <a:gd name="connsiteX6" fmla="*/ 126438 w 252877"/>
                    <a:gd name="connsiteY6" fmla="*/ 229888 h 252877"/>
                    <a:gd name="connsiteX7" fmla="*/ 22988 w 252877"/>
                    <a:gd name="connsiteY7" fmla="*/ 126438 h 252877"/>
                    <a:gd name="connsiteX8" fmla="*/ 126438 w 252877"/>
                    <a:gd name="connsiteY8" fmla="*/ 22988 h 252877"/>
                    <a:gd name="connsiteX9" fmla="*/ 229888 w 252877"/>
                    <a:gd name="connsiteY9" fmla="*/ 126438 h 252877"/>
                    <a:gd name="connsiteX10" fmla="*/ 241383 w 252877"/>
                    <a:gd name="connsiteY10" fmla="*/ 137933 h 252877"/>
                    <a:gd name="connsiteX11" fmla="*/ 252878 w 252877"/>
                    <a:gd name="connsiteY11" fmla="*/ 126438 h 252877"/>
                    <a:gd name="connsiteX12" fmla="*/ 126438 w 252877"/>
                    <a:gd name="connsiteY12" fmla="*/ 0 h 25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77" h="252877">
                      <a:moveTo>
                        <a:pt x="126438" y="0"/>
                      </a:moveTo>
                      <a:cubicBezTo>
                        <a:pt x="56713" y="0"/>
                        <a:pt x="0" y="56714"/>
                        <a:pt x="0" y="126439"/>
                      </a:cubicBezTo>
                      <a:cubicBezTo>
                        <a:pt x="0" y="196165"/>
                        <a:pt x="56713" y="252878"/>
                        <a:pt x="126438" y="252878"/>
                      </a:cubicBezTo>
                      <a:cubicBezTo>
                        <a:pt x="159451" y="252878"/>
                        <a:pt x="190669" y="240257"/>
                        <a:pt x="214348" y="217314"/>
                      </a:cubicBezTo>
                      <a:cubicBezTo>
                        <a:pt x="218923" y="212900"/>
                        <a:pt x="219038" y="205612"/>
                        <a:pt x="214624" y="201060"/>
                      </a:cubicBezTo>
                      <a:cubicBezTo>
                        <a:pt x="210210" y="196486"/>
                        <a:pt x="202946" y="196417"/>
                        <a:pt x="198371" y="200784"/>
                      </a:cubicBezTo>
                      <a:cubicBezTo>
                        <a:pt x="178991" y="219566"/>
                        <a:pt x="153427" y="229888"/>
                        <a:pt x="126438" y="229888"/>
                      </a:cubicBezTo>
                      <a:cubicBezTo>
                        <a:pt x="69403" y="229888"/>
                        <a:pt x="22988" y="183474"/>
                        <a:pt x="22988" y="126438"/>
                      </a:cubicBezTo>
                      <a:cubicBezTo>
                        <a:pt x="22988" y="69403"/>
                        <a:pt x="69403" y="22988"/>
                        <a:pt x="126438" y="22988"/>
                      </a:cubicBezTo>
                      <a:cubicBezTo>
                        <a:pt x="183474" y="22988"/>
                        <a:pt x="229888" y="69403"/>
                        <a:pt x="229888" y="126438"/>
                      </a:cubicBezTo>
                      <a:cubicBezTo>
                        <a:pt x="229888" y="132783"/>
                        <a:pt x="235038" y="137933"/>
                        <a:pt x="241383" y="137933"/>
                      </a:cubicBezTo>
                      <a:cubicBezTo>
                        <a:pt x="247728" y="137933"/>
                        <a:pt x="252878" y="132783"/>
                        <a:pt x="252878" y="126438"/>
                      </a:cubicBezTo>
                      <a:cubicBezTo>
                        <a:pt x="252878" y="56714"/>
                        <a:pt x="196164" y="0"/>
                        <a:pt x="126438"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3" name="Graphic 146">
                  <a:extLst>
                    <a:ext uri="{FF2B5EF4-FFF2-40B4-BE49-F238E27FC236}">
                      <a16:creationId xmlns:a16="http://schemas.microsoft.com/office/drawing/2014/main" id="{ACB319ED-503C-8C9F-0B16-16AA76E307B1}"/>
                    </a:ext>
                  </a:extLst>
                </p:cNvPr>
                <p:cNvSpPr/>
                <p:nvPr/>
              </p:nvSpPr>
              <p:spPr>
                <a:xfrm>
                  <a:off x="4182626" y="2042681"/>
                  <a:ext cx="114943" cy="114944"/>
                </a:xfrm>
                <a:custGeom>
                  <a:avLst/>
                  <a:gdLst>
                    <a:gd name="connsiteX0" fmla="*/ 57472 w 114943"/>
                    <a:gd name="connsiteY0" fmla="*/ 0 h 114944"/>
                    <a:gd name="connsiteX1" fmla="*/ 0 w 114943"/>
                    <a:gd name="connsiteY1" fmla="*/ 57472 h 114944"/>
                    <a:gd name="connsiteX2" fmla="*/ 57472 w 114943"/>
                    <a:gd name="connsiteY2" fmla="*/ 114945 h 114944"/>
                    <a:gd name="connsiteX3" fmla="*/ 114944 w 114943"/>
                    <a:gd name="connsiteY3" fmla="*/ 57473 h 114944"/>
                    <a:gd name="connsiteX4" fmla="*/ 57472 w 114943"/>
                    <a:gd name="connsiteY4" fmla="*/ 0 h 114944"/>
                    <a:gd name="connsiteX5" fmla="*/ 57472 w 114943"/>
                    <a:gd name="connsiteY5" fmla="*/ 91956 h 114944"/>
                    <a:gd name="connsiteX6" fmla="*/ 22988 w 114943"/>
                    <a:gd name="connsiteY6" fmla="*/ 57473 h 114944"/>
                    <a:gd name="connsiteX7" fmla="*/ 57472 w 114943"/>
                    <a:gd name="connsiteY7" fmla="*/ 22990 h 114944"/>
                    <a:gd name="connsiteX8" fmla="*/ 91955 w 114943"/>
                    <a:gd name="connsiteY8" fmla="*/ 57473 h 114944"/>
                    <a:gd name="connsiteX9" fmla="*/ 57472 w 114943"/>
                    <a:gd name="connsiteY9" fmla="*/ 91956 h 11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43" h="114944">
                      <a:moveTo>
                        <a:pt x="57472" y="0"/>
                      </a:moveTo>
                      <a:cubicBezTo>
                        <a:pt x="25794" y="0"/>
                        <a:pt x="0" y="25794"/>
                        <a:pt x="0" y="57472"/>
                      </a:cubicBezTo>
                      <a:cubicBezTo>
                        <a:pt x="0" y="89150"/>
                        <a:pt x="25794" y="114945"/>
                        <a:pt x="57472" y="114945"/>
                      </a:cubicBezTo>
                      <a:cubicBezTo>
                        <a:pt x="89150" y="114945"/>
                        <a:pt x="114944" y="89151"/>
                        <a:pt x="114944" y="57473"/>
                      </a:cubicBezTo>
                      <a:cubicBezTo>
                        <a:pt x="114944" y="25795"/>
                        <a:pt x="89151" y="0"/>
                        <a:pt x="57472" y="0"/>
                      </a:cubicBezTo>
                      <a:close/>
                      <a:moveTo>
                        <a:pt x="57472" y="91956"/>
                      </a:moveTo>
                      <a:cubicBezTo>
                        <a:pt x="38460" y="91956"/>
                        <a:pt x="22988" y="76485"/>
                        <a:pt x="22988" y="57473"/>
                      </a:cubicBezTo>
                      <a:cubicBezTo>
                        <a:pt x="22988" y="38461"/>
                        <a:pt x="38460" y="22990"/>
                        <a:pt x="57472" y="22990"/>
                      </a:cubicBezTo>
                      <a:cubicBezTo>
                        <a:pt x="76484" y="22990"/>
                        <a:pt x="91955" y="38461"/>
                        <a:pt x="91955" y="57473"/>
                      </a:cubicBezTo>
                      <a:cubicBezTo>
                        <a:pt x="91955" y="76484"/>
                        <a:pt x="76484" y="91956"/>
                        <a:pt x="57472" y="91956"/>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4" name="Graphic 146">
                  <a:extLst>
                    <a:ext uri="{FF2B5EF4-FFF2-40B4-BE49-F238E27FC236}">
                      <a16:creationId xmlns:a16="http://schemas.microsoft.com/office/drawing/2014/main" id="{3FF456F5-7519-79E0-9787-83027FBE5FA5}"/>
                    </a:ext>
                  </a:extLst>
                </p:cNvPr>
                <p:cNvSpPr/>
                <p:nvPr/>
              </p:nvSpPr>
              <p:spPr>
                <a:xfrm>
                  <a:off x="4274581" y="2088659"/>
                  <a:ext cx="91956" cy="68966"/>
                </a:xfrm>
                <a:custGeom>
                  <a:avLst/>
                  <a:gdLst>
                    <a:gd name="connsiteX0" fmla="*/ 80461 w 91956"/>
                    <a:gd name="connsiteY0" fmla="*/ 0 h 68966"/>
                    <a:gd name="connsiteX1" fmla="*/ 68967 w 91956"/>
                    <a:gd name="connsiteY1" fmla="*/ 11495 h 68966"/>
                    <a:gd name="connsiteX2" fmla="*/ 45978 w 91956"/>
                    <a:gd name="connsiteY2" fmla="*/ 45978 h 68966"/>
                    <a:gd name="connsiteX3" fmla="*/ 22990 w 91956"/>
                    <a:gd name="connsiteY3" fmla="*/ 11495 h 68966"/>
                    <a:gd name="connsiteX4" fmla="*/ 11495 w 91956"/>
                    <a:gd name="connsiteY4" fmla="*/ 0 h 68966"/>
                    <a:gd name="connsiteX5" fmla="*/ 0 w 91956"/>
                    <a:gd name="connsiteY5" fmla="*/ 11495 h 68966"/>
                    <a:gd name="connsiteX6" fmla="*/ 45978 w 91956"/>
                    <a:gd name="connsiteY6" fmla="*/ 68967 h 68966"/>
                    <a:gd name="connsiteX7" fmla="*/ 91956 w 91956"/>
                    <a:gd name="connsiteY7" fmla="*/ 11495 h 68966"/>
                    <a:gd name="connsiteX8" fmla="*/ 80461 w 91956"/>
                    <a:gd name="connsiteY8" fmla="*/ 0 h 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6" h="68966">
                      <a:moveTo>
                        <a:pt x="80461" y="0"/>
                      </a:moveTo>
                      <a:cubicBezTo>
                        <a:pt x="74116" y="0"/>
                        <a:pt x="68967" y="5150"/>
                        <a:pt x="68967" y="11495"/>
                      </a:cubicBezTo>
                      <a:cubicBezTo>
                        <a:pt x="68967" y="37288"/>
                        <a:pt x="63173" y="45978"/>
                        <a:pt x="45978" y="45978"/>
                      </a:cubicBezTo>
                      <a:cubicBezTo>
                        <a:pt x="30714" y="45978"/>
                        <a:pt x="22990" y="34369"/>
                        <a:pt x="22990" y="11495"/>
                      </a:cubicBezTo>
                      <a:cubicBezTo>
                        <a:pt x="22990" y="5150"/>
                        <a:pt x="17840" y="0"/>
                        <a:pt x="11495" y="0"/>
                      </a:cubicBezTo>
                      <a:cubicBezTo>
                        <a:pt x="5150" y="0"/>
                        <a:pt x="0" y="5150"/>
                        <a:pt x="0" y="11495"/>
                      </a:cubicBezTo>
                      <a:cubicBezTo>
                        <a:pt x="0" y="47472"/>
                        <a:pt x="17196" y="68967"/>
                        <a:pt x="45978" y="68967"/>
                      </a:cubicBezTo>
                      <a:cubicBezTo>
                        <a:pt x="91956" y="68967"/>
                        <a:pt x="91956" y="25702"/>
                        <a:pt x="91956" y="11495"/>
                      </a:cubicBezTo>
                      <a:cubicBezTo>
                        <a:pt x="91956" y="5150"/>
                        <a:pt x="86806" y="0"/>
                        <a:pt x="80461"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175" name="Group 174">
                <a:extLst>
                  <a:ext uri="{FF2B5EF4-FFF2-40B4-BE49-F238E27FC236}">
                    <a16:creationId xmlns:a16="http://schemas.microsoft.com/office/drawing/2014/main" id="{2B3B7886-F85A-F9A2-4D2C-1437A6328B7C}"/>
                  </a:ext>
                </a:extLst>
              </p:cNvPr>
              <p:cNvGrpSpPr/>
              <p:nvPr/>
            </p:nvGrpSpPr>
            <p:grpSpPr>
              <a:xfrm>
                <a:off x="5154511" y="1429319"/>
                <a:ext cx="212049" cy="202829"/>
                <a:chOff x="3975727" y="1720837"/>
                <a:chExt cx="528743" cy="505754"/>
              </a:xfrm>
            </p:grpSpPr>
            <p:sp>
              <p:nvSpPr>
                <p:cNvPr id="176" name="Graphic 146">
                  <a:extLst>
                    <a:ext uri="{FF2B5EF4-FFF2-40B4-BE49-F238E27FC236}">
                      <a16:creationId xmlns:a16="http://schemas.microsoft.com/office/drawing/2014/main" id="{FC68C3AC-68C8-2DA1-6DAA-DD8D2F6661EC}"/>
                    </a:ext>
                  </a:extLst>
                </p:cNvPr>
                <p:cNvSpPr/>
                <p:nvPr/>
              </p:nvSpPr>
              <p:spPr>
                <a:xfrm>
                  <a:off x="3975727" y="1720837"/>
                  <a:ext cx="528743" cy="367822"/>
                </a:xfrm>
                <a:custGeom>
                  <a:avLst/>
                  <a:gdLst>
                    <a:gd name="connsiteX0" fmla="*/ 471271 w 528743"/>
                    <a:gd name="connsiteY0" fmla="*/ 0 h 367822"/>
                    <a:gd name="connsiteX1" fmla="*/ 57472 w 528743"/>
                    <a:gd name="connsiteY1" fmla="*/ 0 h 367822"/>
                    <a:gd name="connsiteX2" fmla="*/ 0 w 528743"/>
                    <a:gd name="connsiteY2" fmla="*/ 57472 h 367822"/>
                    <a:gd name="connsiteX3" fmla="*/ 0 w 528743"/>
                    <a:gd name="connsiteY3" fmla="*/ 310350 h 367822"/>
                    <a:gd name="connsiteX4" fmla="*/ 57472 w 528743"/>
                    <a:gd name="connsiteY4" fmla="*/ 367821 h 367822"/>
                    <a:gd name="connsiteX5" fmla="*/ 103450 w 528743"/>
                    <a:gd name="connsiteY5" fmla="*/ 367821 h 367822"/>
                    <a:gd name="connsiteX6" fmla="*/ 114945 w 528743"/>
                    <a:gd name="connsiteY6" fmla="*/ 356327 h 367822"/>
                    <a:gd name="connsiteX7" fmla="*/ 103450 w 528743"/>
                    <a:gd name="connsiteY7" fmla="*/ 344832 h 367822"/>
                    <a:gd name="connsiteX8" fmla="*/ 57472 w 528743"/>
                    <a:gd name="connsiteY8" fmla="*/ 344832 h 367822"/>
                    <a:gd name="connsiteX9" fmla="*/ 22989 w 528743"/>
                    <a:gd name="connsiteY9" fmla="*/ 310349 h 367822"/>
                    <a:gd name="connsiteX10" fmla="*/ 22989 w 528743"/>
                    <a:gd name="connsiteY10" fmla="*/ 57472 h 367822"/>
                    <a:gd name="connsiteX11" fmla="*/ 57472 w 528743"/>
                    <a:gd name="connsiteY11" fmla="*/ 22989 h 367822"/>
                    <a:gd name="connsiteX12" fmla="*/ 471271 w 528743"/>
                    <a:gd name="connsiteY12" fmla="*/ 22989 h 367822"/>
                    <a:gd name="connsiteX13" fmla="*/ 505755 w 528743"/>
                    <a:gd name="connsiteY13" fmla="*/ 57472 h 367822"/>
                    <a:gd name="connsiteX14" fmla="*/ 505755 w 528743"/>
                    <a:gd name="connsiteY14" fmla="*/ 310350 h 367822"/>
                    <a:gd name="connsiteX15" fmla="*/ 471271 w 528743"/>
                    <a:gd name="connsiteY15" fmla="*/ 344833 h 367822"/>
                    <a:gd name="connsiteX16" fmla="*/ 425293 w 528743"/>
                    <a:gd name="connsiteY16" fmla="*/ 344833 h 367822"/>
                    <a:gd name="connsiteX17" fmla="*/ 413798 w 528743"/>
                    <a:gd name="connsiteY17" fmla="*/ 356328 h 367822"/>
                    <a:gd name="connsiteX18" fmla="*/ 425293 w 528743"/>
                    <a:gd name="connsiteY18" fmla="*/ 367823 h 367822"/>
                    <a:gd name="connsiteX19" fmla="*/ 471271 w 528743"/>
                    <a:gd name="connsiteY19" fmla="*/ 367823 h 367822"/>
                    <a:gd name="connsiteX20" fmla="*/ 528743 w 528743"/>
                    <a:gd name="connsiteY20" fmla="*/ 310351 h 367822"/>
                    <a:gd name="connsiteX21" fmla="*/ 528743 w 528743"/>
                    <a:gd name="connsiteY21" fmla="*/ 57472 h 367822"/>
                    <a:gd name="connsiteX22" fmla="*/ 471271 w 528743"/>
                    <a:gd name="connsiteY22" fmla="*/ 0 h 3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8743" h="367822">
                      <a:moveTo>
                        <a:pt x="471271" y="0"/>
                      </a:moveTo>
                      <a:lnTo>
                        <a:pt x="57472" y="0"/>
                      </a:lnTo>
                      <a:cubicBezTo>
                        <a:pt x="25794" y="0"/>
                        <a:pt x="0" y="25794"/>
                        <a:pt x="0" y="57472"/>
                      </a:cubicBezTo>
                      <a:lnTo>
                        <a:pt x="0" y="310350"/>
                      </a:lnTo>
                      <a:cubicBezTo>
                        <a:pt x="0" y="342028"/>
                        <a:pt x="25794" y="367821"/>
                        <a:pt x="57472" y="367821"/>
                      </a:cubicBezTo>
                      <a:lnTo>
                        <a:pt x="103450" y="367821"/>
                      </a:lnTo>
                      <a:cubicBezTo>
                        <a:pt x="109795" y="367821"/>
                        <a:pt x="114945" y="362672"/>
                        <a:pt x="114945" y="356327"/>
                      </a:cubicBezTo>
                      <a:cubicBezTo>
                        <a:pt x="114945" y="349982"/>
                        <a:pt x="109795" y="344832"/>
                        <a:pt x="103450" y="344832"/>
                      </a:cubicBezTo>
                      <a:lnTo>
                        <a:pt x="57472" y="344832"/>
                      </a:lnTo>
                      <a:cubicBezTo>
                        <a:pt x="38460" y="344832"/>
                        <a:pt x="22989" y="329361"/>
                        <a:pt x="22989" y="310349"/>
                      </a:cubicBezTo>
                      <a:lnTo>
                        <a:pt x="22989" y="57472"/>
                      </a:lnTo>
                      <a:cubicBezTo>
                        <a:pt x="22989" y="38460"/>
                        <a:pt x="38460" y="22989"/>
                        <a:pt x="57472" y="22989"/>
                      </a:cubicBezTo>
                      <a:lnTo>
                        <a:pt x="471271" y="22989"/>
                      </a:lnTo>
                      <a:cubicBezTo>
                        <a:pt x="490283" y="22989"/>
                        <a:pt x="505755" y="38460"/>
                        <a:pt x="505755" y="57472"/>
                      </a:cubicBezTo>
                      <a:lnTo>
                        <a:pt x="505755" y="310350"/>
                      </a:lnTo>
                      <a:cubicBezTo>
                        <a:pt x="505755" y="329362"/>
                        <a:pt x="490283" y="344833"/>
                        <a:pt x="471271" y="344833"/>
                      </a:cubicBezTo>
                      <a:lnTo>
                        <a:pt x="425293" y="344833"/>
                      </a:lnTo>
                      <a:cubicBezTo>
                        <a:pt x="418948" y="344833"/>
                        <a:pt x="413798" y="349983"/>
                        <a:pt x="413798" y="356328"/>
                      </a:cubicBezTo>
                      <a:cubicBezTo>
                        <a:pt x="413798" y="362673"/>
                        <a:pt x="418948" y="367823"/>
                        <a:pt x="425293" y="367823"/>
                      </a:cubicBezTo>
                      <a:lnTo>
                        <a:pt x="471271" y="367823"/>
                      </a:lnTo>
                      <a:cubicBezTo>
                        <a:pt x="502950" y="367823"/>
                        <a:pt x="528743" y="342029"/>
                        <a:pt x="528743" y="310351"/>
                      </a:cubicBezTo>
                      <a:lnTo>
                        <a:pt x="528743" y="57472"/>
                      </a:lnTo>
                      <a:cubicBezTo>
                        <a:pt x="528744" y="25794"/>
                        <a:pt x="502951" y="0"/>
                        <a:pt x="471271" y="0"/>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7" name="Graphic 146">
                  <a:extLst>
                    <a:ext uri="{FF2B5EF4-FFF2-40B4-BE49-F238E27FC236}">
                      <a16:creationId xmlns:a16="http://schemas.microsoft.com/office/drawing/2014/main" id="{B134F499-80E5-D10A-7DFE-5C6DAFC8D0BE}"/>
                    </a:ext>
                  </a:extLst>
                </p:cNvPr>
                <p:cNvSpPr/>
                <p:nvPr/>
              </p:nvSpPr>
              <p:spPr>
                <a:xfrm>
                  <a:off x="4021702" y="1766802"/>
                  <a:ext cx="436809" cy="161164"/>
                </a:xfrm>
                <a:custGeom>
                  <a:avLst/>
                  <a:gdLst>
                    <a:gd name="connsiteX0" fmla="*/ 434630 w 436809"/>
                    <a:gd name="connsiteY0" fmla="*/ 4771 h 161164"/>
                    <a:gd name="connsiteX1" fmla="*/ 418583 w 436809"/>
                    <a:gd name="connsiteY1" fmla="*/ 2196 h 161164"/>
                    <a:gd name="connsiteX2" fmla="*/ 239960 w 436809"/>
                    <a:gd name="connsiteY2" fmla="*/ 131186 h 161164"/>
                    <a:gd name="connsiteX3" fmla="*/ 196856 w 436809"/>
                    <a:gd name="connsiteY3" fmla="*/ 131186 h 161164"/>
                    <a:gd name="connsiteX4" fmla="*/ 18232 w 436809"/>
                    <a:gd name="connsiteY4" fmla="*/ 2196 h 161164"/>
                    <a:gd name="connsiteX5" fmla="*/ 2186 w 436809"/>
                    <a:gd name="connsiteY5" fmla="*/ 4771 h 161164"/>
                    <a:gd name="connsiteX6" fmla="*/ 4760 w 436809"/>
                    <a:gd name="connsiteY6" fmla="*/ 20817 h 161164"/>
                    <a:gd name="connsiteX7" fmla="*/ 183384 w 436809"/>
                    <a:gd name="connsiteY7" fmla="*/ 149807 h 161164"/>
                    <a:gd name="connsiteX8" fmla="*/ 218396 w 436809"/>
                    <a:gd name="connsiteY8" fmla="*/ 161164 h 161164"/>
                    <a:gd name="connsiteX9" fmla="*/ 253431 w 436809"/>
                    <a:gd name="connsiteY9" fmla="*/ 149807 h 161164"/>
                    <a:gd name="connsiteX10" fmla="*/ 432054 w 436809"/>
                    <a:gd name="connsiteY10" fmla="*/ 20817 h 161164"/>
                    <a:gd name="connsiteX11" fmla="*/ 434630 w 436809"/>
                    <a:gd name="connsiteY11" fmla="*/ 4771 h 1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6809" h="161164">
                      <a:moveTo>
                        <a:pt x="434630" y="4771"/>
                      </a:moveTo>
                      <a:cubicBezTo>
                        <a:pt x="430906" y="-379"/>
                        <a:pt x="423733" y="-1552"/>
                        <a:pt x="418583" y="2196"/>
                      </a:cubicBezTo>
                      <a:lnTo>
                        <a:pt x="239960" y="131186"/>
                      </a:lnTo>
                      <a:cubicBezTo>
                        <a:pt x="226879" y="140635"/>
                        <a:pt x="209937" y="140635"/>
                        <a:pt x="196856" y="131186"/>
                      </a:cubicBezTo>
                      <a:lnTo>
                        <a:pt x="18232" y="2196"/>
                      </a:lnTo>
                      <a:cubicBezTo>
                        <a:pt x="13060" y="-1551"/>
                        <a:pt x="5887" y="-378"/>
                        <a:pt x="2186" y="4771"/>
                      </a:cubicBezTo>
                      <a:cubicBezTo>
                        <a:pt x="-1538" y="9921"/>
                        <a:pt x="-389" y="17116"/>
                        <a:pt x="4760" y="20817"/>
                      </a:cubicBezTo>
                      <a:lnTo>
                        <a:pt x="183384" y="149807"/>
                      </a:lnTo>
                      <a:cubicBezTo>
                        <a:pt x="193844" y="157371"/>
                        <a:pt x="206120" y="161164"/>
                        <a:pt x="218396" y="161164"/>
                      </a:cubicBezTo>
                      <a:cubicBezTo>
                        <a:pt x="230672" y="161164"/>
                        <a:pt x="242948" y="157394"/>
                        <a:pt x="253431" y="149807"/>
                      </a:cubicBezTo>
                      <a:lnTo>
                        <a:pt x="432054" y="20817"/>
                      </a:lnTo>
                      <a:cubicBezTo>
                        <a:pt x="437182" y="17116"/>
                        <a:pt x="438354" y="9921"/>
                        <a:pt x="434630" y="4771"/>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8" name="Graphic 146">
                  <a:extLst>
                    <a:ext uri="{FF2B5EF4-FFF2-40B4-BE49-F238E27FC236}">
                      <a16:creationId xmlns:a16="http://schemas.microsoft.com/office/drawing/2014/main" id="{9AAE439B-2D73-DC58-BC71-6850A8F441EB}"/>
                    </a:ext>
                  </a:extLst>
                </p:cNvPr>
                <p:cNvSpPr/>
                <p:nvPr/>
              </p:nvSpPr>
              <p:spPr>
                <a:xfrm>
                  <a:off x="4021698" y="1904765"/>
                  <a:ext cx="137922" cy="137917"/>
                </a:xfrm>
                <a:custGeom>
                  <a:avLst/>
                  <a:gdLst>
                    <a:gd name="connsiteX0" fmla="*/ 134560 w 137922"/>
                    <a:gd name="connsiteY0" fmla="*/ 3362 h 137917"/>
                    <a:gd name="connsiteX1" fmla="*/ 118307 w 137922"/>
                    <a:gd name="connsiteY1" fmla="*/ 3362 h 137917"/>
                    <a:gd name="connsiteX2" fmla="*/ 3362 w 137922"/>
                    <a:gd name="connsiteY2" fmla="*/ 118307 h 137917"/>
                    <a:gd name="connsiteX3" fmla="*/ 3362 w 137922"/>
                    <a:gd name="connsiteY3" fmla="*/ 134560 h 137917"/>
                    <a:gd name="connsiteX4" fmla="*/ 11500 w 137922"/>
                    <a:gd name="connsiteY4" fmla="*/ 137917 h 137917"/>
                    <a:gd name="connsiteX5" fmla="*/ 19616 w 137922"/>
                    <a:gd name="connsiteY5" fmla="*/ 134560 h 137917"/>
                    <a:gd name="connsiteX6" fmla="*/ 134560 w 137922"/>
                    <a:gd name="connsiteY6" fmla="*/ 19616 h 137917"/>
                    <a:gd name="connsiteX7" fmla="*/ 134560 w 137922"/>
                    <a:gd name="connsiteY7" fmla="*/ 3362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3362"/>
                      </a:moveTo>
                      <a:cubicBezTo>
                        <a:pt x="130077" y="-1121"/>
                        <a:pt x="122790" y="-1121"/>
                        <a:pt x="118307" y="3362"/>
                      </a:cubicBezTo>
                      <a:lnTo>
                        <a:pt x="3362" y="118307"/>
                      </a:lnTo>
                      <a:cubicBezTo>
                        <a:pt x="-1121" y="122790"/>
                        <a:pt x="-1121" y="130077"/>
                        <a:pt x="3362" y="134560"/>
                      </a:cubicBezTo>
                      <a:cubicBezTo>
                        <a:pt x="5615" y="136790"/>
                        <a:pt x="8557" y="137917"/>
                        <a:pt x="11500" y="137917"/>
                      </a:cubicBezTo>
                      <a:cubicBezTo>
                        <a:pt x="14443" y="137917"/>
                        <a:pt x="17385" y="136791"/>
                        <a:pt x="19616" y="134560"/>
                      </a:cubicBezTo>
                      <a:lnTo>
                        <a:pt x="134560" y="19616"/>
                      </a:lnTo>
                      <a:cubicBezTo>
                        <a:pt x="139043" y="15133"/>
                        <a:pt x="139043" y="7845"/>
                        <a:pt x="134560" y="3362"/>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9" name="Graphic 146">
                  <a:extLst>
                    <a:ext uri="{FF2B5EF4-FFF2-40B4-BE49-F238E27FC236}">
                      <a16:creationId xmlns:a16="http://schemas.microsoft.com/office/drawing/2014/main" id="{118C1515-C38B-F2AF-7AD7-6A110545A858}"/>
                    </a:ext>
                  </a:extLst>
                </p:cNvPr>
                <p:cNvSpPr/>
                <p:nvPr/>
              </p:nvSpPr>
              <p:spPr>
                <a:xfrm>
                  <a:off x="4320553" y="1904765"/>
                  <a:ext cx="137922" cy="137917"/>
                </a:xfrm>
                <a:custGeom>
                  <a:avLst/>
                  <a:gdLst>
                    <a:gd name="connsiteX0" fmla="*/ 134560 w 137922"/>
                    <a:gd name="connsiteY0" fmla="*/ 118307 h 137917"/>
                    <a:gd name="connsiteX1" fmla="*/ 19616 w 137922"/>
                    <a:gd name="connsiteY1" fmla="*/ 3362 h 137917"/>
                    <a:gd name="connsiteX2" fmla="*/ 3362 w 137922"/>
                    <a:gd name="connsiteY2" fmla="*/ 3362 h 137917"/>
                    <a:gd name="connsiteX3" fmla="*/ 3362 w 137922"/>
                    <a:gd name="connsiteY3" fmla="*/ 19616 h 137917"/>
                    <a:gd name="connsiteX4" fmla="*/ 118307 w 137922"/>
                    <a:gd name="connsiteY4" fmla="*/ 134560 h 137917"/>
                    <a:gd name="connsiteX5" fmla="*/ 126445 w 137922"/>
                    <a:gd name="connsiteY5" fmla="*/ 137917 h 137917"/>
                    <a:gd name="connsiteX6" fmla="*/ 134560 w 137922"/>
                    <a:gd name="connsiteY6" fmla="*/ 134560 h 137917"/>
                    <a:gd name="connsiteX7" fmla="*/ 134560 w 137922"/>
                    <a:gd name="connsiteY7" fmla="*/ 118307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118307"/>
                      </a:moveTo>
                      <a:lnTo>
                        <a:pt x="19616" y="3362"/>
                      </a:lnTo>
                      <a:cubicBezTo>
                        <a:pt x="15133" y="-1121"/>
                        <a:pt x="7845" y="-1121"/>
                        <a:pt x="3362" y="3362"/>
                      </a:cubicBezTo>
                      <a:cubicBezTo>
                        <a:pt x="-1121" y="7845"/>
                        <a:pt x="-1121" y="15133"/>
                        <a:pt x="3362" y="19616"/>
                      </a:cubicBezTo>
                      <a:lnTo>
                        <a:pt x="118307" y="134560"/>
                      </a:lnTo>
                      <a:cubicBezTo>
                        <a:pt x="120560" y="136790"/>
                        <a:pt x="123502" y="137917"/>
                        <a:pt x="126445" y="137917"/>
                      </a:cubicBezTo>
                      <a:cubicBezTo>
                        <a:pt x="129388" y="137917"/>
                        <a:pt x="132330" y="136791"/>
                        <a:pt x="134560" y="134560"/>
                      </a:cubicBezTo>
                      <a:cubicBezTo>
                        <a:pt x="139043" y="130077"/>
                        <a:pt x="139043" y="122790"/>
                        <a:pt x="134560" y="118307"/>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80" name="Graphic 146">
                  <a:extLst>
                    <a:ext uri="{FF2B5EF4-FFF2-40B4-BE49-F238E27FC236}">
                      <a16:creationId xmlns:a16="http://schemas.microsoft.com/office/drawing/2014/main" id="{8BD49BC6-4AAC-6503-B170-E23BE84B3772}"/>
                    </a:ext>
                  </a:extLst>
                </p:cNvPr>
                <p:cNvSpPr/>
                <p:nvPr/>
              </p:nvSpPr>
              <p:spPr>
                <a:xfrm>
                  <a:off x="4113660" y="1973714"/>
                  <a:ext cx="252877" cy="252877"/>
                </a:xfrm>
                <a:custGeom>
                  <a:avLst/>
                  <a:gdLst>
                    <a:gd name="connsiteX0" fmla="*/ 126438 w 252877"/>
                    <a:gd name="connsiteY0" fmla="*/ 0 h 252877"/>
                    <a:gd name="connsiteX1" fmla="*/ 0 w 252877"/>
                    <a:gd name="connsiteY1" fmla="*/ 126439 h 252877"/>
                    <a:gd name="connsiteX2" fmla="*/ 126438 w 252877"/>
                    <a:gd name="connsiteY2" fmla="*/ 252878 h 252877"/>
                    <a:gd name="connsiteX3" fmla="*/ 214348 w 252877"/>
                    <a:gd name="connsiteY3" fmla="*/ 217314 h 252877"/>
                    <a:gd name="connsiteX4" fmla="*/ 214624 w 252877"/>
                    <a:gd name="connsiteY4" fmla="*/ 201060 h 252877"/>
                    <a:gd name="connsiteX5" fmla="*/ 198371 w 252877"/>
                    <a:gd name="connsiteY5" fmla="*/ 200784 h 252877"/>
                    <a:gd name="connsiteX6" fmla="*/ 126438 w 252877"/>
                    <a:gd name="connsiteY6" fmla="*/ 229888 h 252877"/>
                    <a:gd name="connsiteX7" fmla="*/ 22988 w 252877"/>
                    <a:gd name="connsiteY7" fmla="*/ 126438 h 252877"/>
                    <a:gd name="connsiteX8" fmla="*/ 126438 w 252877"/>
                    <a:gd name="connsiteY8" fmla="*/ 22988 h 252877"/>
                    <a:gd name="connsiteX9" fmla="*/ 229888 w 252877"/>
                    <a:gd name="connsiteY9" fmla="*/ 126438 h 252877"/>
                    <a:gd name="connsiteX10" fmla="*/ 241383 w 252877"/>
                    <a:gd name="connsiteY10" fmla="*/ 137933 h 252877"/>
                    <a:gd name="connsiteX11" fmla="*/ 252878 w 252877"/>
                    <a:gd name="connsiteY11" fmla="*/ 126438 h 252877"/>
                    <a:gd name="connsiteX12" fmla="*/ 126438 w 252877"/>
                    <a:gd name="connsiteY12" fmla="*/ 0 h 25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77" h="252877">
                      <a:moveTo>
                        <a:pt x="126438" y="0"/>
                      </a:moveTo>
                      <a:cubicBezTo>
                        <a:pt x="56713" y="0"/>
                        <a:pt x="0" y="56714"/>
                        <a:pt x="0" y="126439"/>
                      </a:cubicBezTo>
                      <a:cubicBezTo>
                        <a:pt x="0" y="196165"/>
                        <a:pt x="56713" y="252878"/>
                        <a:pt x="126438" y="252878"/>
                      </a:cubicBezTo>
                      <a:cubicBezTo>
                        <a:pt x="159451" y="252878"/>
                        <a:pt x="190669" y="240257"/>
                        <a:pt x="214348" y="217314"/>
                      </a:cubicBezTo>
                      <a:cubicBezTo>
                        <a:pt x="218923" y="212900"/>
                        <a:pt x="219038" y="205612"/>
                        <a:pt x="214624" y="201060"/>
                      </a:cubicBezTo>
                      <a:cubicBezTo>
                        <a:pt x="210210" y="196486"/>
                        <a:pt x="202946" y="196417"/>
                        <a:pt x="198371" y="200784"/>
                      </a:cubicBezTo>
                      <a:cubicBezTo>
                        <a:pt x="178991" y="219566"/>
                        <a:pt x="153427" y="229888"/>
                        <a:pt x="126438" y="229888"/>
                      </a:cubicBezTo>
                      <a:cubicBezTo>
                        <a:pt x="69403" y="229888"/>
                        <a:pt x="22988" y="183474"/>
                        <a:pt x="22988" y="126438"/>
                      </a:cubicBezTo>
                      <a:cubicBezTo>
                        <a:pt x="22988" y="69403"/>
                        <a:pt x="69403" y="22988"/>
                        <a:pt x="126438" y="22988"/>
                      </a:cubicBezTo>
                      <a:cubicBezTo>
                        <a:pt x="183474" y="22988"/>
                        <a:pt x="229888" y="69403"/>
                        <a:pt x="229888" y="126438"/>
                      </a:cubicBezTo>
                      <a:cubicBezTo>
                        <a:pt x="229888" y="132783"/>
                        <a:pt x="235038" y="137933"/>
                        <a:pt x="241383" y="137933"/>
                      </a:cubicBezTo>
                      <a:cubicBezTo>
                        <a:pt x="247728" y="137933"/>
                        <a:pt x="252878" y="132783"/>
                        <a:pt x="252878" y="126438"/>
                      </a:cubicBezTo>
                      <a:cubicBezTo>
                        <a:pt x="252878" y="56714"/>
                        <a:pt x="196164" y="0"/>
                        <a:pt x="126438"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81" name="Graphic 146">
                  <a:extLst>
                    <a:ext uri="{FF2B5EF4-FFF2-40B4-BE49-F238E27FC236}">
                      <a16:creationId xmlns:a16="http://schemas.microsoft.com/office/drawing/2014/main" id="{9FD6F7E9-D856-B860-956D-26BCE65FB139}"/>
                    </a:ext>
                  </a:extLst>
                </p:cNvPr>
                <p:cNvSpPr/>
                <p:nvPr/>
              </p:nvSpPr>
              <p:spPr>
                <a:xfrm>
                  <a:off x="4182626" y="2042681"/>
                  <a:ext cx="114943" cy="114944"/>
                </a:xfrm>
                <a:custGeom>
                  <a:avLst/>
                  <a:gdLst>
                    <a:gd name="connsiteX0" fmla="*/ 57472 w 114943"/>
                    <a:gd name="connsiteY0" fmla="*/ 0 h 114944"/>
                    <a:gd name="connsiteX1" fmla="*/ 0 w 114943"/>
                    <a:gd name="connsiteY1" fmla="*/ 57472 h 114944"/>
                    <a:gd name="connsiteX2" fmla="*/ 57472 w 114943"/>
                    <a:gd name="connsiteY2" fmla="*/ 114945 h 114944"/>
                    <a:gd name="connsiteX3" fmla="*/ 114944 w 114943"/>
                    <a:gd name="connsiteY3" fmla="*/ 57473 h 114944"/>
                    <a:gd name="connsiteX4" fmla="*/ 57472 w 114943"/>
                    <a:gd name="connsiteY4" fmla="*/ 0 h 114944"/>
                    <a:gd name="connsiteX5" fmla="*/ 57472 w 114943"/>
                    <a:gd name="connsiteY5" fmla="*/ 91956 h 114944"/>
                    <a:gd name="connsiteX6" fmla="*/ 22988 w 114943"/>
                    <a:gd name="connsiteY6" fmla="*/ 57473 h 114944"/>
                    <a:gd name="connsiteX7" fmla="*/ 57472 w 114943"/>
                    <a:gd name="connsiteY7" fmla="*/ 22990 h 114944"/>
                    <a:gd name="connsiteX8" fmla="*/ 91955 w 114943"/>
                    <a:gd name="connsiteY8" fmla="*/ 57473 h 114944"/>
                    <a:gd name="connsiteX9" fmla="*/ 57472 w 114943"/>
                    <a:gd name="connsiteY9" fmla="*/ 91956 h 11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43" h="114944">
                      <a:moveTo>
                        <a:pt x="57472" y="0"/>
                      </a:moveTo>
                      <a:cubicBezTo>
                        <a:pt x="25794" y="0"/>
                        <a:pt x="0" y="25794"/>
                        <a:pt x="0" y="57472"/>
                      </a:cubicBezTo>
                      <a:cubicBezTo>
                        <a:pt x="0" y="89150"/>
                        <a:pt x="25794" y="114945"/>
                        <a:pt x="57472" y="114945"/>
                      </a:cubicBezTo>
                      <a:cubicBezTo>
                        <a:pt x="89150" y="114945"/>
                        <a:pt x="114944" y="89151"/>
                        <a:pt x="114944" y="57473"/>
                      </a:cubicBezTo>
                      <a:cubicBezTo>
                        <a:pt x="114944" y="25795"/>
                        <a:pt x="89151" y="0"/>
                        <a:pt x="57472" y="0"/>
                      </a:cubicBezTo>
                      <a:close/>
                      <a:moveTo>
                        <a:pt x="57472" y="91956"/>
                      </a:moveTo>
                      <a:cubicBezTo>
                        <a:pt x="38460" y="91956"/>
                        <a:pt x="22988" y="76485"/>
                        <a:pt x="22988" y="57473"/>
                      </a:cubicBezTo>
                      <a:cubicBezTo>
                        <a:pt x="22988" y="38461"/>
                        <a:pt x="38460" y="22990"/>
                        <a:pt x="57472" y="22990"/>
                      </a:cubicBezTo>
                      <a:cubicBezTo>
                        <a:pt x="76484" y="22990"/>
                        <a:pt x="91955" y="38461"/>
                        <a:pt x="91955" y="57473"/>
                      </a:cubicBezTo>
                      <a:cubicBezTo>
                        <a:pt x="91955" y="76484"/>
                        <a:pt x="76484" y="91956"/>
                        <a:pt x="57472" y="91956"/>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82" name="Graphic 146">
                  <a:extLst>
                    <a:ext uri="{FF2B5EF4-FFF2-40B4-BE49-F238E27FC236}">
                      <a16:creationId xmlns:a16="http://schemas.microsoft.com/office/drawing/2014/main" id="{02FA8F03-BD36-3694-C014-473CEF005973}"/>
                    </a:ext>
                  </a:extLst>
                </p:cNvPr>
                <p:cNvSpPr/>
                <p:nvPr/>
              </p:nvSpPr>
              <p:spPr>
                <a:xfrm>
                  <a:off x="4274581" y="2088659"/>
                  <a:ext cx="91956" cy="68966"/>
                </a:xfrm>
                <a:custGeom>
                  <a:avLst/>
                  <a:gdLst>
                    <a:gd name="connsiteX0" fmla="*/ 80461 w 91956"/>
                    <a:gd name="connsiteY0" fmla="*/ 0 h 68966"/>
                    <a:gd name="connsiteX1" fmla="*/ 68967 w 91956"/>
                    <a:gd name="connsiteY1" fmla="*/ 11495 h 68966"/>
                    <a:gd name="connsiteX2" fmla="*/ 45978 w 91956"/>
                    <a:gd name="connsiteY2" fmla="*/ 45978 h 68966"/>
                    <a:gd name="connsiteX3" fmla="*/ 22990 w 91956"/>
                    <a:gd name="connsiteY3" fmla="*/ 11495 h 68966"/>
                    <a:gd name="connsiteX4" fmla="*/ 11495 w 91956"/>
                    <a:gd name="connsiteY4" fmla="*/ 0 h 68966"/>
                    <a:gd name="connsiteX5" fmla="*/ 0 w 91956"/>
                    <a:gd name="connsiteY5" fmla="*/ 11495 h 68966"/>
                    <a:gd name="connsiteX6" fmla="*/ 45978 w 91956"/>
                    <a:gd name="connsiteY6" fmla="*/ 68967 h 68966"/>
                    <a:gd name="connsiteX7" fmla="*/ 91956 w 91956"/>
                    <a:gd name="connsiteY7" fmla="*/ 11495 h 68966"/>
                    <a:gd name="connsiteX8" fmla="*/ 80461 w 91956"/>
                    <a:gd name="connsiteY8" fmla="*/ 0 h 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6" h="68966">
                      <a:moveTo>
                        <a:pt x="80461" y="0"/>
                      </a:moveTo>
                      <a:cubicBezTo>
                        <a:pt x="74116" y="0"/>
                        <a:pt x="68967" y="5150"/>
                        <a:pt x="68967" y="11495"/>
                      </a:cubicBezTo>
                      <a:cubicBezTo>
                        <a:pt x="68967" y="37288"/>
                        <a:pt x="63173" y="45978"/>
                        <a:pt x="45978" y="45978"/>
                      </a:cubicBezTo>
                      <a:cubicBezTo>
                        <a:pt x="30714" y="45978"/>
                        <a:pt x="22990" y="34369"/>
                        <a:pt x="22990" y="11495"/>
                      </a:cubicBezTo>
                      <a:cubicBezTo>
                        <a:pt x="22990" y="5150"/>
                        <a:pt x="17840" y="0"/>
                        <a:pt x="11495" y="0"/>
                      </a:cubicBezTo>
                      <a:cubicBezTo>
                        <a:pt x="5150" y="0"/>
                        <a:pt x="0" y="5150"/>
                        <a:pt x="0" y="11495"/>
                      </a:cubicBezTo>
                      <a:cubicBezTo>
                        <a:pt x="0" y="47472"/>
                        <a:pt x="17196" y="68967"/>
                        <a:pt x="45978" y="68967"/>
                      </a:cubicBezTo>
                      <a:cubicBezTo>
                        <a:pt x="91956" y="68967"/>
                        <a:pt x="91956" y="25702"/>
                        <a:pt x="91956" y="11495"/>
                      </a:cubicBezTo>
                      <a:cubicBezTo>
                        <a:pt x="91956" y="5150"/>
                        <a:pt x="86806" y="0"/>
                        <a:pt x="80461"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cxnSp>
            <p:nvCxnSpPr>
              <p:cNvPr id="183" name="Elbow Connector 55">
                <a:extLst>
                  <a:ext uri="{FF2B5EF4-FFF2-40B4-BE49-F238E27FC236}">
                    <a16:creationId xmlns:a16="http://schemas.microsoft.com/office/drawing/2014/main" id="{EAA21B23-196D-ACA3-61DF-4F5BADD65994}"/>
                  </a:ext>
                </a:extLst>
              </p:cNvPr>
              <p:cNvCxnSpPr>
                <a:cxnSpLocks/>
                <a:stCxn id="163" idx="3"/>
                <a:endCxn id="151" idx="1"/>
              </p:cNvCxnSpPr>
              <p:nvPr/>
            </p:nvCxnSpPr>
            <p:spPr>
              <a:xfrm>
                <a:off x="5235392" y="1843599"/>
                <a:ext cx="458785" cy="0"/>
              </a:xfrm>
              <a:prstGeom prst="straightConnector1">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4" name="Connector: Elbow 109">
                <a:extLst>
                  <a:ext uri="{FF2B5EF4-FFF2-40B4-BE49-F238E27FC236}">
                    <a16:creationId xmlns:a16="http://schemas.microsoft.com/office/drawing/2014/main" id="{6F73302C-0AAF-E924-55BC-665E7DAE75D5}"/>
                  </a:ext>
                </a:extLst>
              </p:cNvPr>
              <p:cNvCxnSpPr>
                <a:cxnSpLocks/>
                <a:endCxn id="151" idx="2"/>
              </p:cNvCxnSpPr>
              <p:nvPr/>
            </p:nvCxnSpPr>
            <p:spPr>
              <a:xfrm>
                <a:off x="3146209" y="2062793"/>
                <a:ext cx="3093921" cy="104593"/>
              </a:xfrm>
              <a:prstGeom prst="bentConnector4">
                <a:avLst>
                  <a:gd name="adj1" fmla="val -54"/>
                  <a:gd name="adj2" fmla="val 313745"/>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98" name="TextBox 197">
                <a:extLst>
                  <a:ext uri="{FF2B5EF4-FFF2-40B4-BE49-F238E27FC236}">
                    <a16:creationId xmlns:a16="http://schemas.microsoft.com/office/drawing/2014/main" id="{45C48839-99CF-2D39-578E-C5D947BEDC51}"/>
                  </a:ext>
                </a:extLst>
              </p:cNvPr>
              <p:cNvSpPr txBox="1"/>
              <p:nvPr/>
            </p:nvSpPr>
            <p:spPr>
              <a:xfrm>
                <a:off x="4148528" y="1015023"/>
                <a:ext cx="110287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Century Gothic" panose="020F0302020204030204"/>
                    <a:ea typeface="+mn-ea"/>
                    <a:cs typeface="+mn-cs"/>
                  </a:rPr>
                  <a:t>Inform</a:t>
                </a:r>
              </a:p>
            </p:txBody>
          </p:sp>
          <p:sp>
            <p:nvSpPr>
              <p:cNvPr id="200" name="TextBox 199">
                <a:extLst>
                  <a:ext uri="{FF2B5EF4-FFF2-40B4-BE49-F238E27FC236}">
                    <a16:creationId xmlns:a16="http://schemas.microsoft.com/office/drawing/2014/main" id="{B908C6D6-80C3-1A26-4D79-F1F555EAD8D3}"/>
                  </a:ext>
                </a:extLst>
              </p:cNvPr>
              <p:cNvSpPr txBox="1"/>
              <p:nvPr/>
            </p:nvSpPr>
            <p:spPr>
              <a:xfrm>
                <a:off x="8751430" y="1015023"/>
                <a:ext cx="110287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Century Gothic" panose="020F0302020204030204"/>
                    <a:ea typeface="+mn-ea"/>
                    <a:cs typeface="+mn-cs"/>
                  </a:rPr>
                  <a:t>Inform</a:t>
                </a:r>
              </a:p>
            </p:txBody>
          </p:sp>
        </p:grpSp>
        <p:sp>
          <p:nvSpPr>
            <p:cNvPr id="165" name="TextBox 164">
              <a:extLst>
                <a:ext uri="{FF2B5EF4-FFF2-40B4-BE49-F238E27FC236}">
                  <a16:creationId xmlns:a16="http://schemas.microsoft.com/office/drawing/2014/main" id="{15DC269D-EF8C-F64D-6529-18CCF17E23E5}"/>
                </a:ext>
              </a:extLst>
            </p:cNvPr>
            <p:cNvSpPr txBox="1"/>
            <p:nvPr/>
          </p:nvSpPr>
          <p:spPr>
            <a:xfrm>
              <a:off x="2817722" y="2104163"/>
              <a:ext cx="90385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3C3C3C"/>
                  </a:solidFill>
                  <a:effectLst/>
                  <a:uLnTx/>
                  <a:uFillTx/>
                  <a:latin typeface="Century Gothic" panose="020F0302020204030204"/>
                  <a:ea typeface="+mn-ea"/>
                  <a:cs typeface="+mn-cs"/>
                </a:rPr>
                <a:t>yes</a:t>
              </a:r>
              <a:endParaRPr kumimoji="0" lang="en-BE" sz="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sp>
        <p:nvSpPr>
          <p:cNvPr id="5" name="Title 1">
            <a:extLst>
              <a:ext uri="{FF2B5EF4-FFF2-40B4-BE49-F238E27FC236}">
                <a16:creationId xmlns:a16="http://schemas.microsoft.com/office/drawing/2014/main" id="{6B7E9C02-4154-BA9C-28E9-6DD776B9D14E}"/>
              </a:ext>
            </a:extLst>
          </p:cNvPr>
          <p:cNvSpPr>
            <a:spLocks noGrp="1"/>
          </p:cNvSpPr>
          <p:nvPr>
            <p:ph type="ctrTitle"/>
          </p:nvPr>
        </p:nvSpPr>
        <p:spPr>
          <a:xfrm>
            <a:off x="433754" y="360610"/>
            <a:ext cx="10234246" cy="555300"/>
          </a:xfrm>
        </p:spPr>
        <p:txBody>
          <a:bodyPr>
            <a:normAutofit/>
          </a:bodyPr>
          <a:lstStyle/>
          <a:p>
            <a:r>
              <a:rPr lang="en-US" sz="3600"/>
              <a:t>GDC recruitment flow</a:t>
            </a:r>
          </a:p>
        </p:txBody>
      </p:sp>
      <p:grpSp>
        <p:nvGrpSpPr>
          <p:cNvPr id="6" name="Group 5">
            <a:extLst>
              <a:ext uri="{FF2B5EF4-FFF2-40B4-BE49-F238E27FC236}">
                <a16:creationId xmlns:a16="http://schemas.microsoft.com/office/drawing/2014/main" id="{A84C9235-0A4A-4592-060C-C9A433FE3DF5}"/>
              </a:ext>
            </a:extLst>
          </p:cNvPr>
          <p:cNvGrpSpPr/>
          <p:nvPr/>
        </p:nvGrpSpPr>
        <p:grpSpPr>
          <a:xfrm>
            <a:off x="9434943" y="-1"/>
            <a:ext cx="2294287" cy="766844"/>
            <a:chOff x="9290955" y="-1"/>
            <a:chExt cx="2438276" cy="766844"/>
          </a:xfrm>
        </p:grpSpPr>
        <p:sp>
          <p:nvSpPr>
            <p:cNvPr id="7" name="Round Same Side Corner Rectangle 6">
              <a:extLst>
                <a:ext uri="{FF2B5EF4-FFF2-40B4-BE49-F238E27FC236}">
                  <a16:creationId xmlns:a16="http://schemas.microsoft.com/office/drawing/2014/main" id="{7DCA8EFA-6F7F-3421-F1ED-B0EC97832DAA}"/>
                </a:ext>
              </a:extLst>
            </p:cNvPr>
            <p:cNvSpPr/>
            <p:nvPr/>
          </p:nvSpPr>
          <p:spPr>
            <a:xfrm rot="10800000">
              <a:off x="9290955" y="-1"/>
              <a:ext cx="2438276" cy="766844"/>
            </a:xfrm>
            <a:prstGeom prst="round2SameRect">
              <a:avLst/>
            </a:prstGeom>
            <a:solidFill>
              <a:schemeClr val="bg1"/>
            </a:solidFill>
            <a:ln>
              <a:noFill/>
            </a:ln>
            <a:effectLst>
              <a:outerShdw blurRad="1270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 name="TextBox 7">
              <a:extLst>
                <a:ext uri="{FF2B5EF4-FFF2-40B4-BE49-F238E27FC236}">
                  <a16:creationId xmlns:a16="http://schemas.microsoft.com/office/drawing/2014/main" id="{76D8CD72-BE91-B4AE-6CF6-3F1A4867FD0A}"/>
                </a:ext>
              </a:extLst>
            </p:cNvPr>
            <p:cNvSpPr txBox="1"/>
            <p:nvPr/>
          </p:nvSpPr>
          <p:spPr>
            <a:xfrm>
              <a:off x="9439834" y="336381"/>
              <a:ext cx="2158358" cy="261610"/>
            </a:xfrm>
            <a:prstGeom prst="rect">
              <a:avLst/>
            </a:prstGeom>
            <a:noFill/>
          </p:spPr>
          <p:txBody>
            <a:bodyPr wrap="square" rtlCol="0">
              <a:spAutoFit/>
            </a:bodyPr>
            <a:lstStyle/>
            <a:p>
              <a:pPr marL="137160" marR="0" lvl="0" indent="-13716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Char char="•"/>
                <a:tabLst/>
                <a:defRPr/>
              </a:pPr>
              <a:r>
                <a:rPr kumimoji="0" lang="en-US" sz="1100" i="0" u="none" strike="noStrike" kern="1200" cap="none" spc="0" normalizeH="0" baseline="0" noProof="0">
                  <a:ln>
                    <a:noFill/>
                  </a:ln>
                  <a:effectLst/>
                  <a:uLnTx/>
                  <a:uFillTx/>
                  <a:latin typeface="Century Gothic" panose="020F0302020204030204"/>
                  <a:ea typeface="+mn-ea"/>
                  <a:cs typeface="+mn-cs"/>
                </a:rPr>
                <a:t>External sourcing &lt;6mths</a:t>
              </a:r>
            </a:p>
          </p:txBody>
        </p:sp>
      </p:grpSp>
      <p:sp>
        <p:nvSpPr>
          <p:cNvPr id="147" name="TextBox 146">
            <a:extLst>
              <a:ext uri="{FF2B5EF4-FFF2-40B4-BE49-F238E27FC236}">
                <a16:creationId xmlns:a16="http://schemas.microsoft.com/office/drawing/2014/main" id="{74FB0A12-995A-A07B-E3AB-F97C4FEC14BE}"/>
              </a:ext>
            </a:extLst>
          </p:cNvPr>
          <p:cNvSpPr txBox="1"/>
          <p:nvPr/>
        </p:nvSpPr>
        <p:spPr>
          <a:xfrm rot="16200000">
            <a:off x="93308" y="1609688"/>
            <a:ext cx="1247300" cy="4354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entury Gothic" panose="020F0302020204030204"/>
                <a:ea typeface="+mn-ea"/>
                <a:cs typeface="+mn-cs"/>
              </a:rPr>
              <a:t>GDC Solution lead</a:t>
            </a:r>
          </a:p>
        </p:txBody>
      </p:sp>
      <p:grpSp>
        <p:nvGrpSpPr>
          <p:cNvPr id="14" name="Group 13">
            <a:extLst>
              <a:ext uri="{FF2B5EF4-FFF2-40B4-BE49-F238E27FC236}">
                <a16:creationId xmlns:a16="http://schemas.microsoft.com/office/drawing/2014/main" id="{328DBCE8-BB8B-1469-9526-ED92106DD4EF}"/>
              </a:ext>
            </a:extLst>
          </p:cNvPr>
          <p:cNvGrpSpPr/>
          <p:nvPr/>
        </p:nvGrpSpPr>
        <p:grpSpPr>
          <a:xfrm>
            <a:off x="447535" y="4751187"/>
            <a:ext cx="9630377" cy="1491497"/>
            <a:chOff x="447535" y="4702770"/>
            <a:chExt cx="9630377" cy="1491497"/>
          </a:xfrm>
        </p:grpSpPr>
        <p:grpSp>
          <p:nvGrpSpPr>
            <p:cNvPr id="138" name="Group 137">
              <a:extLst>
                <a:ext uri="{FF2B5EF4-FFF2-40B4-BE49-F238E27FC236}">
                  <a16:creationId xmlns:a16="http://schemas.microsoft.com/office/drawing/2014/main" id="{3745A9E4-5D97-0554-3980-A1216B358C5A}"/>
                </a:ext>
              </a:extLst>
            </p:cNvPr>
            <p:cNvGrpSpPr/>
            <p:nvPr/>
          </p:nvGrpSpPr>
          <p:grpSpPr>
            <a:xfrm>
              <a:off x="447535" y="4702770"/>
              <a:ext cx="9630377" cy="1491497"/>
              <a:chOff x="364123" y="3567867"/>
              <a:chExt cx="12250466" cy="2744997"/>
            </a:xfrm>
          </p:grpSpPr>
          <p:sp>
            <p:nvSpPr>
              <p:cNvPr id="139" name="Rectangle 138">
                <a:extLst>
                  <a:ext uri="{FF2B5EF4-FFF2-40B4-BE49-F238E27FC236}">
                    <a16:creationId xmlns:a16="http://schemas.microsoft.com/office/drawing/2014/main" id="{52A18281-165E-8D12-E60C-6D83164D604A}"/>
                  </a:ext>
                </a:extLst>
              </p:cNvPr>
              <p:cNvSpPr/>
              <p:nvPr/>
            </p:nvSpPr>
            <p:spPr>
              <a:xfrm>
                <a:off x="902552" y="3576682"/>
                <a:ext cx="11712037" cy="273618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40" name="Round Same-side Corner of Rectangle 27">
                <a:extLst>
                  <a:ext uri="{FF2B5EF4-FFF2-40B4-BE49-F238E27FC236}">
                    <a16:creationId xmlns:a16="http://schemas.microsoft.com/office/drawing/2014/main" id="{7057464E-9DFE-BB4B-2C7C-1EE164C22953}"/>
                  </a:ext>
                </a:extLst>
              </p:cNvPr>
              <p:cNvSpPr/>
              <p:nvPr/>
            </p:nvSpPr>
            <p:spPr>
              <a:xfrm rot="16200000">
                <a:off x="-685391" y="4617381"/>
                <a:ext cx="2744997" cy="645969"/>
              </a:xfrm>
              <a:prstGeom prst="round2SameRect">
                <a:avLst>
                  <a:gd name="adj1" fmla="val 26037"/>
                  <a:gd name="adj2"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41" name="TextBox 140">
                <a:extLst>
                  <a:ext uri="{FF2B5EF4-FFF2-40B4-BE49-F238E27FC236}">
                    <a16:creationId xmlns:a16="http://schemas.microsoft.com/office/drawing/2014/main" id="{32D51E2A-FE8D-AD57-B493-604A251FA267}"/>
                  </a:ext>
                </a:extLst>
              </p:cNvPr>
              <p:cNvSpPr txBox="1"/>
              <p:nvPr/>
            </p:nvSpPr>
            <p:spPr>
              <a:xfrm rot="16200000">
                <a:off x="-290066" y="4787545"/>
                <a:ext cx="1959534" cy="33278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Century Gothic" panose="020F0302020204030204"/>
                    <a:ea typeface="+mn-ea"/>
                    <a:cs typeface="+mn-cs"/>
                  </a:rPr>
                  <a:t>DESCRIPTION</a:t>
                </a:r>
              </a:p>
            </p:txBody>
          </p:sp>
        </p:grpSp>
        <p:cxnSp>
          <p:nvCxnSpPr>
            <p:cNvPr id="142" name="Straight Connector 141">
              <a:extLst>
                <a:ext uri="{FF2B5EF4-FFF2-40B4-BE49-F238E27FC236}">
                  <a16:creationId xmlns:a16="http://schemas.microsoft.com/office/drawing/2014/main" id="{2B49840F-90F6-DEE9-A44C-DF508B438D8A}"/>
                </a:ext>
              </a:extLst>
            </p:cNvPr>
            <p:cNvCxnSpPr>
              <a:cxnSpLocks/>
            </p:cNvCxnSpPr>
            <p:nvPr/>
          </p:nvCxnSpPr>
          <p:spPr>
            <a:xfrm>
              <a:off x="2389879" y="4702770"/>
              <a:ext cx="0" cy="149149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0E653C6-08EB-8E9A-3D8E-4A3D65854D5B}"/>
                </a:ext>
              </a:extLst>
            </p:cNvPr>
            <p:cNvCxnSpPr>
              <a:cxnSpLocks/>
            </p:cNvCxnSpPr>
            <p:nvPr/>
          </p:nvCxnSpPr>
          <p:spPr>
            <a:xfrm>
              <a:off x="3889635" y="4702770"/>
              <a:ext cx="0" cy="149149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973F6F6-ADB0-9411-FC79-42A94F7A5CAD}"/>
                </a:ext>
              </a:extLst>
            </p:cNvPr>
            <p:cNvCxnSpPr>
              <a:cxnSpLocks/>
            </p:cNvCxnSpPr>
            <p:nvPr/>
          </p:nvCxnSpPr>
          <p:spPr>
            <a:xfrm>
              <a:off x="5454309" y="4702770"/>
              <a:ext cx="0" cy="149149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3E2DCD04-5E62-DC9F-7067-C33D4F4F3B5D}"/>
                </a:ext>
              </a:extLst>
            </p:cNvPr>
            <p:cNvCxnSpPr>
              <a:cxnSpLocks/>
            </p:cNvCxnSpPr>
            <p:nvPr/>
          </p:nvCxnSpPr>
          <p:spPr>
            <a:xfrm>
              <a:off x="6988046" y="4702770"/>
              <a:ext cx="0" cy="149149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46" name="TextBox 145">
              <a:extLst>
                <a:ext uri="{FF2B5EF4-FFF2-40B4-BE49-F238E27FC236}">
                  <a16:creationId xmlns:a16="http://schemas.microsoft.com/office/drawing/2014/main" id="{9094B91C-568E-DDBB-679F-4898EBD998FA}"/>
                </a:ext>
              </a:extLst>
            </p:cNvPr>
            <p:cNvSpPr txBox="1"/>
            <p:nvPr/>
          </p:nvSpPr>
          <p:spPr>
            <a:xfrm>
              <a:off x="1053482" y="4815383"/>
              <a:ext cx="1246725" cy="1276503"/>
            </a:xfrm>
            <a:prstGeom prst="rect">
              <a:avLst/>
            </a:prstGeom>
            <a:noFill/>
          </p:spPr>
          <p:txBody>
            <a:bodyPr wrap="square" lIns="0" rIns="0" rtlCol="0">
              <a:spAutoFit/>
            </a:bodyPr>
            <a:lstStyle/>
            <a:p>
              <a:pPr marL="109728" marR="0" lvl="0" indent="-109728" algn="l" defTabSz="914400" rtl="0" eaLnBrk="1" fontAlgn="auto" latinLnBrk="0" hangingPunct="1">
                <a:lnSpc>
                  <a:spcPct val="95000"/>
                </a:lnSpc>
                <a:spcBef>
                  <a:spcPts val="0"/>
                </a:spcBef>
                <a:spcAft>
                  <a:spcPts val="600"/>
                </a:spcAft>
                <a:buClr>
                  <a:srgbClr val="C42828"/>
                </a:buClr>
                <a:buSzTx/>
                <a:buFont typeface="Arial" panose="020B0604020202020204" pitchFamily="34" charset="0"/>
                <a:buChar char="•"/>
                <a:tabLst/>
                <a:defRPr/>
              </a:pPr>
              <a:r>
                <a:rPr kumimoji="0" lang="en-US" sz="900" b="0" i="0" u="none" strike="noStrike" kern="1200" cap="none" spc="0" normalizeH="0" baseline="0" noProof="0">
                  <a:ln>
                    <a:noFill/>
                  </a:ln>
                  <a:solidFill>
                    <a:srgbClr val="3C3C3C"/>
                  </a:solidFill>
                  <a:effectLst/>
                  <a:uLnTx/>
                  <a:uFillTx/>
                  <a:latin typeface="Century Gothic" panose="020F0302020204030204"/>
                  <a:ea typeface="+mn-ea"/>
                  <a:cs typeface="+mn-cs"/>
                </a:rPr>
                <a:t>GDC lead identifies an external sourcing need.</a:t>
              </a:r>
              <a:br>
                <a:rPr kumimoji="0" lang="en-US" sz="900" b="0" i="0" u="none" strike="noStrike" kern="1200" cap="none" spc="0" normalizeH="0" baseline="0" noProof="0">
                  <a:ln>
                    <a:noFill/>
                  </a:ln>
                  <a:solidFill>
                    <a:srgbClr val="3C3C3C"/>
                  </a:solidFill>
                  <a:effectLst/>
                  <a:uLnTx/>
                  <a:uFillTx/>
                  <a:latin typeface="Century Gothic" panose="020F0302020204030204"/>
                  <a:ea typeface="+mn-ea"/>
                  <a:cs typeface="+mn-cs"/>
                </a:rPr>
              </a:br>
              <a:r>
                <a:rPr kumimoji="0" lang="en-US" sz="900" b="0" i="0" u="none" strike="noStrike" kern="1200" cap="none" spc="0" normalizeH="0" baseline="0" noProof="0">
                  <a:ln>
                    <a:noFill/>
                  </a:ln>
                  <a:solidFill>
                    <a:srgbClr val="3C3C3C"/>
                  </a:solidFill>
                  <a:effectLst/>
                  <a:uLnTx/>
                  <a:uFillTx/>
                  <a:latin typeface="Century Gothic" panose="020F0302020204030204"/>
                  <a:ea typeface="+mn-ea"/>
                  <a:cs typeface="+mn-cs"/>
                </a:rPr>
                <a:t>In most cases, this will be for their own solution, but as a GDC SPOC it often happens that this isn’t the case.</a:t>
              </a:r>
              <a:endParaRPr kumimoji="0" lang="en-US" sz="105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53" name="TextBox 152">
              <a:extLst>
                <a:ext uri="{FF2B5EF4-FFF2-40B4-BE49-F238E27FC236}">
                  <a16:creationId xmlns:a16="http://schemas.microsoft.com/office/drawing/2014/main" id="{B25E9B8B-796A-6D73-BAD9-75812E41651F}"/>
                </a:ext>
              </a:extLst>
            </p:cNvPr>
            <p:cNvSpPr txBox="1"/>
            <p:nvPr/>
          </p:nvSpPr>
          <p:spPr>
            <a:xfrm>
              <a:off x="4030095" y="4814970"/>
              <a:ext cx="1428021" cy="1061829"/>
            </a:xfrm>
            <a:prstGeom prst="rect">
              <a:avLst/>
            </a:prstGeom>
            <a:noFill/>
          </p:spPr>
          <p:txBody>
            <a:bodyPr wrap="square" lIns="0" rIns="0" rtlCol="0">
              <a:spAutoFit/>
            </a:bodyPr>
            <a:lstStyle/>
            <a:p>
              <a:pPr marL="109728" marR="0" lvl="0" indent="-109728"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900" b="0" i="0" u="none" strike="noStrike" kern="1200" cap="none" spc="0" normalizeH="0" baseline="0" noProof="0">
                  <a:ln>
                    <a:noFill/>
                  </a:ln>
                  <a:solidFill>
                    <a:srgbClr val="3C3C3C"/>
                  </a:solidFill>
                  <a:effectLst/>
                  <a:uLnTx/>
                  <a:uFillTx/>
                  <a:latin typeface="Century Gothic" panose="020F0302020204030204"/>
                  <a:ea typeface="+mn-ea"/>
                  <a:cs typeface="+mn-cs"/>
                </a:rPr>
                <a:t>If the external sourcing request is not for the GDC SL’s own solution, it should be communicated with the corresponding GDC SL.</a:t>
              </a:r>
            </a:p>
          </p:txBody>
        </p:sp>
        <p:sp>
          <p:nvSpPr>
            <p:cNvPr id="154" name="TextBox 153">
              <a:extLst>
                <a:ext uri="{FF2B5EF4-FFF2-40B4-BE49-F238E27FC236}">
                  <a16:creationId xmlns:a16="http://schemas.microsoft.com/office/drawing/2014/main" id="{85871D29-9D38-4DDB-DCB2-851ECC19AAFF}"/>
                </a:ext>
              </a:extLst>
            </p:cNvPr>
            <p:cNvSpPr txBox="1"/>
            <p:nvPr/>
          </p:nvSpPr>
          <p:spPr>
            <a:xfrm>
              <a:off x="5576758" y="4775921"/>
              <a:ext cx="1345991" cy="110030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300"/>
                </a:spcAft>
                <a:buClr>
                  <a:srgbClr val="C42828"/>
                </a:buClr>
                <a:buSzTx/>
                <a:buFontTx/>
                <a:buNone/>
                <a:tabLst/>
                <a:defRPr/>
              </a:pPr>
              <a:r>
                <a:rPr kumimoji="0" lang="en-US" sz="900" b="0" i="0" u="none" strike="noStrike" kern="1200" cap="none" spc="0" normalizeH="0" baseline="0" noProof="0">
                  <a:ln>
                    <a:noFill/>
                  </a:ln>
                  <a:solidFill>
                    <a:srgbClr val="3C3C3C"/>
                  </a:solidFill>
                  <a:effectLst/>
                  <a:uLnTx/>
                  <a:uFillTx/>
                  <a:latin typeface="Century Gothic" panose="020F0302020204030204"/>
                  <a:ea typeface="+mn-ea"/>
                  <a:cs typeface="+mn-cs"/>
                </a:rPr>
                <a:t>External sourcing request is launched. </a:t>
              </a:r>
            </a:p>
            <a:p>
              <a:pPr marL="0" marR="0" lvl="0" indent="0" algn="l" defTabSz="914400" rtl="0" eaLnBrk="1" fontAlgn="auto" latinLnBrk="0" hangingPunct="1">
                <a:lnSpc>
                  <a:spcPct val="100000"/>
                </a:lnSpc>
                <a:spcBef>
                  <a:spcPts val="0"/>
                </a:spcBef>
                <a:spcAft>
                  <a:spcPts val="300"/>
                </a:spcAft>
                <a:buClr>
                  <a:srgbClr val="C42828"/>
                </a:buClr>
                <a:buSzTx/>
                <a:buFontTx/>
                <a:buNone/>
                <a:tabLst/>
                <a:defRPr/>
              </a:pPr>
              <a:r>
                <a:rPr kumimoji="0" lang="en-US" sz="900" b="0" i="0" u="none" strike="noStrike" kern="1200" cap="none" spc="0" normalizeH="0" baseline="0" noProof="0">
                  <a:ln>
                    <a:noFill/>
                  </a:ln>
                  <a:solidFill>
                    <a:srgbClr val="3C3C3C"/>
                  </a:solidFill>
                  <a:effectLst/>
                  <a:uLnTx/>
                  <a:uFillTx/>
                  <a:latin typeface="Century Gothic" panose="020F0302020204030204"/>
                  <a:ea typeface="+mn-ea"/>
                  <a:cs typeface="+mn-cs"/>
                </a:rPr>
                <a:t>This is an informal request that need to be communicated with the chosen GDC location’s external sourcing team.</a:t>
              </a:r>
            </a:p>
          </p:txBody>
        </p:sp>
        <p:sp>
          <p:nvSpPr>
            <p:cNvPr id="155" name="TextBox 154">
              <a:extLst>
                <a:ext uri="{FF2B5EF4-FFF2-40B4-BE49-F238E27FC236}">
                  <a16:creationId xmlns:a16="http://schemas.microsoft.com/office/drawing/2014/main" id="{E9B9E4D9-170A-7A2E-F63F-7737447FA73C}"/>
                </a:ext>
              </a:extLst>
            </p:cNvPr>
            <p:cNvSpPr txBox="1"/>
            <p:nvPr/>
          </p:nvSpPr>
          <p:spPr>
            <a:xfrm>
              <a:off x="7123506" y="4777648"/>
              <a:ext cx="1345991" cy="369332"/>
            </a:xfrm>
            <a:prstGeom prst="rect">
              <a:avLst/>
            </a:prstGeom>
            <a:noFill/>
          </p:spPr>
          <p:txBody>
            <a:bodyPr wrap="square" lIns="0" rIns="0" rtlCol="0">
              <a:spAutoFit/>
            </a:bodyPr>
            <a:lstStyle/>
            <a:p>
              <a:pPr marL="109728" marR="0" lvl="0" indent="-109728"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900" b="0" i="0" u="none" strike="noStrike" kern="1200" cap="none" spc="0" normalizeH="0" baseline="0" noProof="0">
                  <a:ln>
                    <a:noFill/>
                  </a:ln>
                  <a:solidFill>
                    <a:srgbClr val="3C3C3C"/>
                  </a:solidFill>
                  <a:effectLst/>
                  <a:uLnTx/>
                  <a:uFillTx/>
                  <a:latin typeface="Century Gothic" panose="020F0302020204030204"/>
                  <a:ea typeface="+mn-ea"/>
                  <a:cs typeface="+mn-cs"/>
                </a:rPr>
                <a:t>The external sourcing process </a:t>
              </a:r>
            </a:p>
          </p:txBody>
        </p:sp>
        <p:cxnSp>
          <p:nvCxnSpPr>
            <p:cNvPr id="157" name="Straight Connector 156">
              <a:extLst>
                <a:ext uri="{FF2B5EF4-FFF2-40B4-BE49-F238E27FC236}">
                  <a16:creationId xmlns:a16="http://schemas.microsoft.com/office/drawing/2014/main" id="{4B6D9B14-3618-266E-F86A-6472965EDDF1}"/>
                </a:ext>
              </a:extLst>
            </p:cNvPr>
            <p:cNvCxnSpPr>
              <a:cxnSpLocks/>
            </p:cNvCxnSpPr>
            <p:nvPr/>
          </p:nvCxnSpPr>
          <p:spPr>
            <a:xfrm>
              <a:off x="8503311" y="4702770"/>
              <a:ext cx="0" cy="1491497"/>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205DF66E-BB9E-A370-CD55-77922D44C76E}"/>
                </a:ext>
              </a:extLst>
            </p:cNvPr>
            <p:cNvSpPr txBox="1"/>
            <p:nvPr/>
          </p:nvSpPr>
          <p:spPr>
            <a:xfrm>
              <a:off x="8658314" y="4761420"/>
              <a:ext cx="1345991" cy="1215717"/>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300"/>
                </a:spcAft>
                <a:buClr>
                  <a:srgbClr val="C42828"/>
                </a:buClr>
                <a:buSzTx/>
                <a:buFontTx/>
                <a:buNone/>
                <a:tabLst/>
                <a:defRPr/>
              </a:pPr>
              <a:r>
                <a:rPr kumimoji="0" lang="en-US" sz="900" b="0" i="0" u="none" strike="noStrike" kern="1200" cap="none" spc="0" normalizeH="0" baseline="0" noProof="0">
                  <a:ln>
                    <a:noFill/>
                  </a:ln>
                  <a:solidFill>
                    <a:srgbClr val="3C3C3C"/>
                  </a:solidFill>
                  <a:effectLst/>
                  <a:uLnTx/>
                  <a:uFillTx/>
                  <a:latin typeface="Century Gothic" panose="020F0302020204030204"/>
                  <a:ea typeface="+mn-ea"/>
                  <a:cs typeface="+mn-cs"/>
                </a:rPr>
                <a:t>Inform stakeholders before hiring decision</a:t>
              </a:r>
            </a:p>
            <a:p>
              <a:pPr marL="109728" marR="0" lvl="0" indent="-109728"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900" b="0" i="0" u="none" strike="noStrike" kern="1200" cap="none" spc="0" normalizeH="0" baseline="0" noProof="0">
                  <a:ln>
                    <a:noFill/>
                  </a:ln>
                  <a:solidFill>
                    <a:srgbClr val="3C3C3C"/>
                  </a:solidFill>
                  <a:effectLst/>
                  <a:uLnTx/>
                  <a:uFillTx/>
                  <a:latin typeface="Century Gothic" panose="020F0302020204030204"/>
                  <a:ea typeface="+mn-ea"/>
                  <a:cs typeface="+mn-cs"/>
                </a:rPr>
                <a:t>GDC Solution lead(s)</a:t>
              </a:r>
            </a:p>
            <a:p>
              <a:pPr marL="109728" marR="0" lvl="0" indent="-109728"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900" b="0" i="0" u="none" strike="noStrike" kern="1200" cap="none" spc="0" normalizeH="0" baseline="0" noProof="0">
                  <a:ln>
                    <a:noFill/>
                  </a:ln>
                  <a:solidFill>
                    <a:srgbClr val="3C3C3C"/>
                  </a:solidFill>
                  <a:effectLst/>
                  <a:uLnTx/>
                  <a:uFillTx/>
                  <a:latin typeface="Century Gothic" panose="020F0302020204030204"/>
                  <a:ea typeface="+mn-ea"/>
                  <a:cs typeface="+mn-cs"/>
                </a:rPr>
                <a:t>Local TL</a:t>
              </a:r>
            </a:p>
            <a:p>
              <a:pPr marL="0" marR="0" lvl="0" indent="0" algn="l" defTabSz="914400" rtl="0" eaLnBrk="1" fontAlgn="auto" latinLnBrk="0" hangingPunct="1">
                <a:lnSpc>
                  <a:spcPct val="100000"/>
                </a:lnSpc>
                <a:spcBef>
                  <a:spcPts val="0"/>
                </a:spcBef>
                <a:spcAft>
                  <a:spcPts val="300"/>
                </a:spcAft>
                <a:buClr>
                  <a:srgbClr val="C42828"/>
                </a:buClr>
                <a:buSzTx/>
                <a:buFontTx/>
                <a:buNone/>
                <a:tabLst/>
                <a:defRPr/>
              </a:pPr>
              <a:endParaRPr kumimoji="0" lang="en-US" sz="900" b="0" i="0" u="none" strike="noStrike" kern="1200" cap="none" spc="0" normalizeH="0" baseline="0" noProof="0">
                <a:ln>
                  <a:noFill/>
                </a:ln>
                <a:solidFill>
                  <a:srgbClr val="3C3C3C"/>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300"/>
                </a:spcAft>
                <a:buClr>
                  <a:srgbClr val="C42828"/>
                </a:buClr>
                <a:buSzTx/>
                <a:buFontTx/>
                <a:buNone/>
                <a:tabLst/>
                <a:defRPr/>
              </a:pPr>
              <a:r>
                <a:rPr kumimoji="0" lang="en-US" sz="900" b="0" i="0" u="none" strike="noStrike" kern="1200" cap="none" spc="0" normalizeH="0" baseline="0" noProof="0">
                  <a:ln>
                    <a:noFill/>
                  </a:ln>
                  <a:solidFill>
                    <a:srgbClr val="3C3C3C"/>
                  </a:solidFill>
                  <a:effectLst/>
                  <a:uLnTx/>
                  <a:uFillTx/>
                  <a:latin typeface="Century Gothic" panose="020F0302020204030204"/>
                  <a:ea typeface="+mn-ea"/>
                  <a:cs typeface="+mn-cs"/>
                </a:rPr>
                <a:t>The GDC SL informs the requester</a:t>
              </a:r>
            </a:p>
          </p:txBody>
        </p:sp>
      </p:grpSp>
      <p:grpSp>
        <p:nvGrpSpPr>
          <p:cNvPr id="12" name="Group 11">
            <a:extLst>
              <a:ext uri="{FF2B5EF4-FFF2-40B4-BE49-F238E27FC236}">
                <a16:creationId xmlns:a16="http://schemas.microsoft.com/office/drawing/2014/main" id="{25B8074B-5599-ACA4-AB07-5EBF4F369613}"/>
              </a:ext>
            </a:extLst>
          </p:cNvPr>
          <p:cNvGrpSpPr/>
          <p:nvPr/>
        </p:nvGrpSpPr>
        <p:grpSpPr>
          <a:xfrm>
            <a:off x="468823" y="1856317"/>
            <a:ext cx="9630377" cy="1597781"/>
            <a:chOff x="468823" y="1856317"/>
            <a:chExt cx="9630377" cy="1597781"/>
          </a:xfrm>
        </p:grpSpPr>
        <p:sp>
          <p:nvSpPr>
            <p:cNvPr id="116" name="Rectangle 115">
              <a:extLst>
                <a:ext uri="{FF2B5EF4-FFF2-40B4-BE49-F238E27FC236}">
                  <a16:creationId xmlns:a16="http://schemas.microsoft.com/office/drawing/2014/main" id="{8C773C3D-B965-6B0A-C1FB-E0709076E1D0}"/>
                </a:ext>
              </a:extLst>
            </p:cNvPr>
            <p:cNvSpPr/>
            <p:nvPr/>
          </p:nvSpPr>
          <p:spPr>
            <a:xfrm>
              <a:off x="984944" y="2459703"/>
              <a:ext cx="9114256" cy="976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10" name="Group 9">
              <a:extLst>
                <a:ext uri="{FF2B5EF4-FFF2-40B4-BE49-F238E27FC236}">
                  <a16:creationId xmlns:a16="http://schemas.microsoft.com/office/drawing/2014/main" id="{36287A1E-2CBD-8DF0-EAC1-2CDAFE916BFD}"/>
                </a:ext>
              </a:extLst>
            </p:cNvPr>
            <p:cNvGrpSpPr/>
            <p:nvPr/>
          </p:nvGrpSpPr>
          <p:grpSpPr>
            <a:xfrm>
              <a:off x="468823" y="1856317"/>
              <a:ext cx="8034488" cy="1597781"/>
              <a:chOff x="468823" y="1856317"/>
              <a:chExt cx="8034488" cy="1597781"/>
            </a:xfrm>
          </p:grpSpPr>
          <p:cxnSp>
            <p:nvCxnSpPr>
              <p:cNvPr id="202" name="Connector: Elbow 26">
                <a:extLst>
                  <a:ext uri="{FF2B5EF4-FFF2-40B4-BE49-F238E27FC236}">
                    <a16:creationId xmlns:a16="http://schemas.microsoft.com/office/drawing/2014/main" id="{3BCB7F00-09F3-6D80-B689-5CFFECD85A02}"/>
                  </a:ext>
                </a:extLst>
              </p:cNvPr>
              <p:cNvCxnSpPr>
                <a:cxnSpLocks/>
                <a:stCxn id="201" idx="3"/>
              </p:cNvCxnSpPr>
              <p:nvPr/>
            </p:nvCxnSpPr>
            <p:spPr>
              <a:xfrm flipV="1">
                <a:off x="2246702" y="1856317"/>
                <a:ext cx="658409" cy="1090143"/>
              </a:xfrm>
              <a:prstGeom prst="bentConnector2">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17" name="Round Same-side Corner of Rectangle 26">
                <a:extLst>
                  <a:ext uri="{FF2B5EF4-FFF2-40B4-BE49-F238E27FC236}">
                    <a16:creationId xmlns:a16="http://schemas.microsoft.com/office/drawing/2014/main" id="{4F4285C8-11E9-88A9-1832-3BA6A293228B}"/>
                  </a:ext>
                </a:extLst>
              </p:cNvPr>
              <p:cNvSpPr/>
              <p:nvPr/>
            </p:nvSpPr>
            <p:spPr>
              <a:xfrm rot="16200000">
                <a:off x="229686" y="2698840"/>
                <a:ext cx="994395" cy="516121"/>
              </a:xfrm>
              <a:prstGeom prst="round2SameRect">
                <a:avLst>
                  <a:gd name="adj1" fmla="val 24865"/>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18" name="TextBox 117">
                <a:extLst>
                  <a:ext uri="{FF2B5EF4-FFF2-40B4-BE49-F238E27FC236}">
                    <a16:creationId xmlns:a16="http://schemas.microsoft.com/office/drawing/2014/main" id="{61CAC42F-A6DD-99A4-0150-A4DBEEE6D6ED}"/>
                  </a:ext>
                </a:extLst>
              </p:cNvPr>
              <p:cNvSpPr txBox="1"/>
              <p:nvPr/>
            </p:nvSpPr>
            <p:spPr>
              <a:xfrm rot="16200000">
                <a:off x="402563" y="2841417"/>
                <a:ext cx="652744" cy="25391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t>GDC TL</a:t>
                </a:r>
              </a:p>
            </p:txBody>
          </p:sp>
          <p:cxnSp>
            <p:nvCxnSpPr>
              <p:cNvPr id="119" name="Straight Connector 118">
                <a:extLst>
                  <a:ext uri="{FF2B5EF4-FFF2-40B4-BE49-F238E27FC236}">
                    <a16:creationId xmlns:a16="http://schemas.microsoft.com/office/drawing/2014/main" id="{E223B932-DE5B-D6C5-7DC1-517989FF8141}"/>
                  </a:ext>
                </a:extLst>
              </p:cNvPr>
              <p:cNvCxnSpPr>
                <a:cxnSpLocks/>
              </p:cNvCxnSpPr>
              <p:nvPr/>
            </p:nvCxnSpPr>
            <p:spPr>
              <a:xfrm>
                <a:off x="8503311" y="2459703"/>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646CC91-09E9-46E1-A958-9BFCDD6D592F}"/>
                  </a:ext>
                </a:extLst>
              </p:cNvPr>
              <p:cNvCxnSpPr>
                <a:cxnSpLocks/>
              </p:cNvCxnSpPr>
              <p:nvPr/>
            </p:nvCxnSpPr>
            <p:spPr>
              <a:xfrm>
                <a:off x="2389879" y="2459703"/>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2F65469-58E4-2482-5282-54D2D599AE36}"/>
                  </a:ext>
                </a:extLst>
              </p:cNvPr>
              <p:cNvCxnSpPr>
                <a:cxnSpLocks/>
              </p:cNvCxnSpPr>
              <p:nvPr/>
            </p:nvCxnSpPr>
            <p:spPr>
              <a:xfrm>
                <a:off x="3889635" y="2459703"/>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3F047ED-68A3-044A-FFE6-4743611CC3B9}"/>
                  </a:ext>
                </a:extLst>
              </p:cNvPr>
              <p:cNvCxnSpPr>
                <a:cxnSpLocks/>
              </p:cNvCxnSpPr>
              <p:nvPr/>
            </p:nvCxnSpPr>
            <p:spPr>
              <a:xfrm>
                <a:off x="5454309" y="2459703"/>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D66727D-3940-0F51-94E5-787824F152FE}"/>
                  </a:ext>
                </a:extLst>
              </p:cNvPr>
              <p:cNvCxnSpPr>
                <a:cxnSpLocks/>
              </p:cNvCxnSpPr>
              <p:nvPr/>
            </p:nvCxnSpPr>
            <p:spPr>
              <a:xfrm>
                <a:off x="6988046" y="2459703"/>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201" name="Rounded Rectangle 32">
                <a:extLst>
                  <a:ext uri="{FF2B5EF4-FFF2-40B4-BE49-F238E27FC236}">
                    <a16:creationId xmlns:a16="http://schemas.microsoft.com/office/drawing/2014/main" id="{BC981D1E-32E3-AD9C-4A6F-73E61C6B0265}"/>
                  </a:ext>
                </a:extLst>
              </p:cNvPr>
              <p:cNvSpPr/>
              <p:nvPr/>
            </p:nvSpPr>
            <p:spPr>
              <a:xfrm>
                <a:off x="1154796" y="2622672"/>
                <a:ext cx="1091905" cy="647574"/>
              </a:xfrm>
              <a:prstGeom prst="roundRect">
                <a:avLst/>
              </a:prstGeom>
              <a:solidFill>
                <a:schemeClr val="bg1"/>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C3C3C"/>
                    </a:solidFill>
                    <a:effectLst/>
                    <a:uLnTx/>
                    <a:uFillTx/>
                    <a:latin typeface="Century Gothic" panose="020F0302020204030204"/>
                    <a:ea typeface="+mn-ea"/>
                    <a:cs typeface="+mn-cs"/>
                  </a:rPr>
                  <a:t>Identify external sourcing need</a:t>
                </a:r>
              </a:p>
            </p:txBody>
          </p:sp>
          <p:cxnSp>
            <p:nvCxnSpPr>
              <p:cNvPr id="203" name="Elbow Connector 55">
                <a:extLst>
                  <a:ext uri="{FF2B5EF4-FFF2-40B4-BE49-F238E27FC236}">
                    <a16:creationId xmlns:a16="http://schemas.microsoft.com/office/drawing/2014/main" id="{47250E14-0512-4B52-7251-880BCFB7975E}"/>
                  </a:ext>
                </a:extLst>
              </p:cNvPr>
              <p:cNvCxnSpPr>
                <a:cxnSpLocks/>
                <a:stCxn id="201" idx="0"/>
                <a:endCxn id="148" idx="2"/>
              </p:cNvCxnSpPr>
              <p:nvPr/>
            </p:nvCxnSpPr>
            <p:spPr>
              <a:xfrm flipV="1">
                <a:off x="1700749" y="2167386"/>
                <a:ext cx="0" cy="455286"/>
              </a:xfrm>
              <a:prstGeom prst="straightConnector1">
                <a:avLst/>
              </a:prstGeom>
              <a:ln w="19050">
                <a:solidFill>
                  <a:schemeClr val="accent6">
                    <a:lumMod val="50000"/>
                  </a:schemeClr>
                </a:solidFill>
                <a:prstDash val="dash"/>
                <a:tailEnd type="triangle" w="lg" len="lg"/>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5079164C-1A7E-1E49-43C2-66BAD7D38DD8}"/>
              </a:ext>
            </a:extLst>
          </p:cNvPr>
          <p:cNvGrpSpPr/>
          <p:nvPr/>
        </p:nvGrpSpPr>
        <p:grpSpPr>
          <a:xfrm>
            <a:off x="447536" y="1843599"/>
            <a:ext cx="9630378" cy="2793827"/>
            <a:chOff x="447536" y="1843599"/>
            <a:chExt cx="9630378" cy="2793827"/>
          </a:xfrm>
        </p:grpSpPr>
        <p:sp>
          <p:nvSpPr>
            <p:cNvPr id="124" name="Rectangle 123">
              <a:extLst>
                <a:ext uri="{FF2B5EF4-FFF2-40B4-BE49-F238E27FC236}">
                  <a16:creationId xmlns:a16="http://schemas.microsoft.com/office/drawing/2014/main" id="{85A089FD-FABC-906E-D668-1445CC396C37}"/>
                </a:ext>
              </a:extLst>
            </p:cNvPr>
            <p:cNvSpPr/>
            <p:nvPr/>
          </p:nvSpPr>
          <p:spPr>
            <a:xfrm>
              <a:off x="963658" y="3609488"/>
              <a:ext cx="9114256" cy="976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5" name="Round Same-side Corner of Rectangle 26">
              <a:extLst>
                <a:ext uri="{FF2B5EF4-FFF2-40B4-BE49-F238E27FC236}">
                  <a16:creationId xmlns:a16="http://schemas.microsoft.com/office/drawing/2014/main" id="{20515098-099E-D61D-D07D-42AB13E8402B}"/>
                </a:ext>
              </a:extLst>
            </p:cNvPr>
            <p:cNvSpPr/>
            <p:nvPr/>
          </p:nvSpPr>
          <p:spPr>
            <a:xfrm rot="16200000">
              <a:off x="217461" y="3839564"/>
              <a:ext cx="976272" cy="516121"/>
            </a:xfrm>
            <a:prstGeom prst="round2SameRect">
              <a:avLst>
                <a:gd name="adj1" fmla="val 24865"/>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6" name="TextBox 125">
              <a:extLst>
                <a:ext uri="{FF2B5EF4-FFF2-40B4-BE49-F238E27FC236}">
                  <a16:creationId xmlns:a16="http://schemas.microsoft.com/office/drawing/2014/main" id="{C4563536-1299-896F-6144-7AD6E79DEA29}"/>
                </a:ext>
              </a:extLst>
            </p:cNvPr>
            <p:cNvSpPr txBox="1"/>
            <p:nvPr/>
          </p:nvSpPr>
          <p:spPr>
            <a:xfrm rot="16200000">
              <a:off x="172887" y="3894915"/>
              <a:ext cx="1069524"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t>GDC location</a:t>
              </a:r>
              <a:b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US" sz="1050" b="1" i="0" u="none" strike="noStrike" kern="1200" cap="none" spc="0" normalizeH="0" baseline="0" noProof="0">
                  <a:ln>
                    <a:noFill/>
                  </a:ln>
                  <a:solidFill>
                    <a:srgbClr val="FFFFFF"/>
                  </a:solidFill>
                  <a:effectLst/>
                  <a:uLnTx/>
                  <a:uFillTx/>
                  <a:latin typeface="Century Gothic" panose="020F0302020204030204"/>
                  <a:ea typeface="+mn-ea"/>
                  <a:cs typeface="+mn-cs"/>
                </a:rPr>
                <a:t>ext. sourcing</a:t>
              </a:r>
            </a:p>
          </p:txBody>
        </p:sp>
        <p:cxnSp>
          <p:nvCxnSpPr>
            <p:cNvPr id="132" name="Straight Connector 131">
              <a:extLst>
                <a:ext uri="{FF2B5EF4-FFF2-40B4-BE49-F238E27FC236}">
                  <a16:creationId xmlns:a16="http://schemas.microsoft.com/office/drawing/2014/main" id="{6F8AE613-6D46-9E41-E913-3B2EB8904C55}"/>
                </a:ext>
              </a:extLst>
            </p:cNvPr>
            <p:cNvCxnSpPr>
              <a:cxnSpLocks/>
            </p:cNvCxnSpPr>
            <p:nvPr/>
          </p:nvCxnSpPr>
          <p:spPr>
            <a:xfrm>
              <a:off x="8503311" y="3609488"/>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DDC70F7-FDD5-A8E4-4BA9-FA8056FEC5AF}"/>
                </a:ext>
              </a:extLst>
            </p:cNvPr>
            <p:cNvCxnSpPr>
              <a:cxnSpLocks/>
            </p:cNvCxnSpPr>
            <p:nvPr/>
          </p:nvCxnSpPr>
          <p:spPr>
            <a:xfrm>
              <a:off x="2389879" y="3609488"/>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7120850-9891-1732-8992-70770E5D2818}"/>
                </a:ext>
              </a:extLst>
            </p:cNvPr>
            <p:cNvCxnSpPr>
              <a:cxnSpLocks/>
            </p:cNvCxnSpPr>
            <p:nvPr/>
          </p:nvCxnSpPr>
          <p:spPr>
            <a:xfrm>
              <a:off x="3889635" y="3609488"/>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85C344A-D21F-EB60-9143-90550F0232CC}"/>
                </a:ext>
              </a:extLst>
            </p:cNvPr>
            <p:cNvCxnSpPr>
              <a:cxnSpLocks/>
            </p:cNvCxnSpPr>
            <p:nvPr/>
          </p:nvCxnSpPr>
          <p:spPr>
            <a:xfrm>
              <a:off x="5454309" y="3609488"/>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BB25C9E-D922-5B2B-3F3E-8FF21B16C9E2}"/>
                </a:ext>
              </a:extLst>
            </p:cNvPr>
            <p:cNvCxnSpPr>
              <a:cxnSpLocks/>
            </p:cNvCxnSpPr>
            <p:nvPr/>
          </p:nvCxnSpPr>
          <p:spPr>
            <a:xfrm>
              <a:off x="6988046" y="3609488"/>
              <a:ext cx="0" cy="976273"/>
            </a:xfrm>
            <a:prstGeom prst="line">
              <a:avLst/>
            </a:prstGeom>
            <a:ln w="127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85" name="Rounded Rectangle 32">
              <a:extLst>
                <a:ext uri="{FF2B5EF4-FFF2-40B4-BE49-F238E27FC236}">
                  <a16:creationId xmlns:a16="http://schemas.microsoft.com/office/drawing/2014/main" id="{9F9B519A-8817-EAA0-4B6E-4E3D7A3AB350}"/>
                </a:ext>
              </a:extLst>
            </p:cNvPr>
            <p:cNvSpPr/>
            <p:nvPr/>
          </p:nvSpPr>
          <p:spPr>
            <a:xfrm>
              <a:off x="7252659" y="3779826"/>
              <a:ext cx="1091905" cy="647574"/>
            </a:xfrm>
            <a:prstGeom prst="roundRect">
              <a:avLst/>
            </a:prstGeom>
            <a:solidFill>
              <a:schemeClr val="bg1"/>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C3C3C"/>
                  </a:solidFill>
                  <a:effectLst/>
                  <a:uLnTx/>
                  <a:uFillTx/>
                  <a:latin typeface="Century Gothic" panose="020F0302020204030204"/>
                  <a:ea typeface="+mn-ea"/>
                  <a:cs typeface="+mn-cs"/>
                </a:rPr>
                <a:t>Start external sourcing</a:t>
              </a:r>
              <a:endParaRPr kumimoji="0" lang="en-GB" sz="105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cxnSp>
          <p:nvCxnSpPr>
            <p:cNvPr id="186" name="Connector: Elbow 123">
              <a:extLst>
                <a:ext uri="{FF2B5EF4-FFF2-40B4-BE49-F238E27FC236}">
                  <a16:creationId xmlns:a16="http://schemas.microsoft.com/office/drawing/2014/main" id="{99ECCEA7-6458-4EE8-3A42-CAC11380B1C9}"/>
                </a:ext>
              </a:extLst>
            </p:cNvPr>
            <p:cNvCxnSpPr>
              <a:cxnSpLocks/>
              <a:stCxn id="151" idx="3"/>
              <a:endCxn id="185" idx="1"/>
            </p:cNvCxnSpPr>
            <p:nvPr/>
          </p:nvCxnSpPr>
          <p:spPr>
            <a:xfrm>
              <a:off x="6786083" y="1843599"/>
              <a:ext cx="466576" cy="2260014"/>
            </a:xfrm>
            <a:prstGeom prst="bentConnector3">
              <a:avLst>
                <a:gd name="adj1" fmla="val 50000"/>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87" name="Rounded Rectangle 32">
              <a:extLst>
                <a:ext uri="{FF2B5EF4-FFF2-40B4-BE49-F238E27FC236}">
                  <a16:creationId xmlns:a16="http://schemas.microsoft.com/office/drawing/2014/main" id="{6A8A0E7C-D7C7-EA34-97BF-8297A0F790AD}"/>
                </a:ext>
              </a:extLst>
            </p:cNvPr>
            <p:cNvSpPr/>
            <p:nvPr/>
          </p:nvSpPr>
          <p:spPr>
            <a:xfrm>
              <a:off x="8770129" y="3779826"/>
              <a:ext cx="1091905" cy="647574"/>
            </a:xfrm>
            <a:prstGeom prst="roundRect">
              <a:avLst/>
            </a:prstGeom>
            <a:solidFill>
              <a:schemeClr val="bg1"/>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C3C3C"/>
                  </a:solidFill>
                  <a:effectLst/>
                  <a:uLnTx/>
                  <a:uFillTx/>
                  <a:latin typeface="Century Gothic" panose="020F0302020204030204"/>
                  <a:ea typeface="+mn-ea"/>
                  <a:cs typeface="+mn-cs"/>
                </a:rPr>
                <a:t>Inform stakeholders before hiring decision</a:t>
              </a:r>
              <a:endParaRPr kumimoji="0" lang="en-GB" sz="105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cxnSp>
          <p:nvCxnSpPr>
            <p:cNvPr id="188" name="Elbow Connector 55">
              <a:extLst>
                <a:ext uri="{FF2B5EF4-FFF2-40B4-BE49-F238E27FC236}">
                  <a16:creationId xmlns:a16="http://schemas.microsoft.com/office/drawing/2014/main" id="{20F3181C-B800-482B-61DD-092A9F6E5EC9}"/>
                </a:ext>
              </a:extLst>
            </p:cNvPr>
            <p:cNvCxnSpPr>
              <a:cxnSpLocks/>
              <a:stCxn id="185" idx="3"/>
              <a:endCxn id="187" idx="1"/>
            </p:cNvCxnSpPr>
            <p:nvPr/>
          </p:nvCxnSpPr>
          <p:spPr>
            <a:xfrm>
              <a:off x="8344565" y="4103613"/>
              <a:ext cx="425564" cy="0"/>
            </a:xfrm>
            <a:prstGeom prst="straightConnector1">
              <a:avLst/>
            </a:prstGeom>
            <a:ln w="19050">
              <a:solidFill>
                <a:schemeClr val="accent6">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89" name="Group 188">
              <a:extLst>
                <a:ext uri="{FF2B5EF4-FFF2-40B4-BE49-F238E27FC236}">
                  <a16:creationId xmlns:a16="http://schemas.microsoft.com/office/drawing/2014/main" id="{53B47409-432A-9179-2C04-655F7FA0F213}"/>
                </a:ext>
              </a:extLst>
            </p:cNvPr>
            <p:cNvGrpSpPr/>
            <p:nvPr/>
          </p:nvGrpSpPr>
          <p:grpSpPr>
            <a:xfrm>
              <a:off x="9775218" y="3681852"/>
              <a:ext cx="212049" cy="202829"/>
              <a:chOff x="3975727" y="1720837"/>
              <a:chExt cx="528743" cy="505754"/>
            </a:xfrm>
          </p:grpSpPr>
          <p:sp>
            <p:nvSpPr>
              <p:cNvPr id="190" name="Graphic 146">
                <a:extLst>
                  <a:ext uri="{FF2B5EF4-FFF2-40B4-BE49-F238E27FC236}">
                    <a16:creationId xmlns:a16="http://schemas.microsoft.com/office/drawing/2014/main" id="{E89378A5-5461-736D-8339-A779445038F4}"/>
                  </a:ext>
                </a:extLst>
              </p:cNvPr>
              <p:cNvSpPr/>
              <p:nvPr/>
            </p:nvSpPr>
            <p:spPr>
              <a:xfrm>
                <a:off x="3975727" y="1720837"/>
                <a:ext cx="528743" cy="367822"/>
              </a:xfrm>
              <a:custGeom>
                <a:avLst/>
                <a:gdLst>
                  <a:gd name="connsiteX0" fmla="*/ 471271 w 528743"/>
                  <a:gd name="connsiteY0" fmla="*/ 0 h 367822"/>
                  <a:gd name="connsiteX1" fmla="*/ 57472 w 528743"/>
                  <a:gd name="connsiteY1" fmla="*/ 0 h 367822"/>
                  <a:gd name="connsiteX2" fmla="*/ 0 w 528743"/>
                  <a:gd name="connsiteY2" fmla="*/ 57472 h 367822"/>
                  <a:gd name="connsiteX3" fmla="*/ 0 w 528743"/>
                  <a:gd name="connsiteY3" fmla="*/ 310350 h 367822"/>
                  <a:gd name="connsiteX4" fmla="*/ 57472 w 528743"/>
                  <a:gd name="connsiteY4" fmla="*/ 367821 h 367822"/>
                  <a:gd name="connsiteX5" fmla="*/ 103450 w 528743"/>
                  <a:gd name="connsiteY5" fmla="*/ 367821 h 367822"/>
                  <a:gd name="connsiteX6" fmla="*/ 114945 w 528743"/>
                  <a:gd name="connsiteY6" fmla="*/ 356327 h 367822"/>
                  <a:gd name="connsiteX7" fmla="*/ 103450 w 528743"/>
                  <a:gd name="connsiteY7" fmla="*/ 344832 h 367822"/>
                  <a:gd name="connsiteX8" fmla="*/ 57472 w 528743"/>
                  <a:gd name="connsiteY8" fmla="*/ 344832 h 367822"/>
                  <a:gd name="connsiteX9" fmla="*/ 22989 w 528743"/>
                  <a:gd name="connsiteY9" fmla="*/ 310349 h 367822"/>
                  <a:gd name="connsiteX10" fmla="*/ 22989 w 528743"/>
                  <a:gd name="connsiteY10" fmla="*/ 57472 h 367822"/>
                  <a:gd name="connsiteX11" fmla="*/ 57472 w 528743"/>
                  <a:gd name="connsiteY11" fmla="*/ 22989 h 367822"/>
                  <a:gd name="connsiteX12" fmla="*/ 471271 w 528743"/>
                  <a:gd name="connsiteY12" fmla="*/ 22989 h 367822"/>
                  <a:gd name="connsiteX13" fmla="*/ 505755 w 528743"/>
                  <a:gd name="connsiteY13" fmla="*/ 57472 h 367822"/>
                  <a:gd name="connsiteX14" fmla="*/ 505755 w 528743"/>
                  <a:gd name="connsiteY14" fmla="*/ 310350 h 367822"/>
                  <a:gd name="connsiteX15" fmla="*/ 471271 w 528743"/>
                  <a:gd name="connsiteY15" fmla="*/ 344833 h 367822"/>
                  <a:gd name="connsiteX16" fmla="*/ 425293 w 528743"/>
                  <a:gd name="connsiteY16" fmla="*/ 344833 h 367822"/>
                  <a:gd name="connsiteX17" fmla="*/ 413798 w 528743"/>
                  <a:gd name="connsiteY17" fmla="*/ 356328 h 367822"/>
                  <a:gd name="connsiteX18" fmla="*/ 425293 w 528743"/>
                  <a:gd name="connsiteY18" fmla="*/ 367823 h 367822"/>
                  <a:gd name="connsiteX19" fmla="*/ 471271 w 528743"/>
                  <a:gd name="connsiteY19" fmla="*/ 367823 h 367822"/>
                  <a:gd name="connsiteX20" fmla="*/ 528743 w 528743"/>
                  <a:gd name="connsiteY20" fmla="*/ 310351 h 367822"/>
                  <a:gd name="connsiteX21" fmla="*/ 528743 w 528743"/>
                  <a:gd name="connsiteY21" fmla="*/ 57472 h 367822"/>
                  <a:gd name="connsiteX22" fmla="*/ 471271 w 528743"/>
                  <a:gd name="connsiteY22" fmla="*/ 0 h 3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8743" h="367822">
                    <a:moveTo>
                      <a:pt x="471271" y="0"/>
                    </a:moveTo>
                    <a:lnTo>
                      <a:pt x="57472" y="0"/>
                    </a:lnTo>
                    <a:cubicBezTo>
                      <a:pt x="25794" y="0"/>
                      <a:pt x="0" y="25794"/>
                      <a:pt x="0" y="57472"/>
                    </a:cubicBezTo>
                    <a:lnTo>
                      <a:pt x="0" y="310350"/>
                    </a:lnTo>
                    <a:cubicBezTo>
                      <a:pt x="0" y="342028"/>
                      <a:pt x="25794" y="367821"/>
                      <a:pt x="57472" y="367821"/>
                    </a:cubicBezTo>
                    <a:lnTo>
                      <a:pt x="103450" y="367821"/>
                    </a:lnTo>
                    <a:cubicBezTo>
                      <a:pt x="109795" y="367821"/>
                      <a:pt x="114945" y="362672"/>
                      <a:pt x="114945" y="356327"/>
                    </a:cubicBezTo>
                    <a:cubicBezTo>
                      <a:pt x="114945" y="349982"/>
                      <a:pt x="109795" y="344832"/>
                      <a:pt x="103450" y="344832"/>
                    </a:cubicBezTo>
                    <a:lnTo>
                      <a:pt x="57472" y="344832"/>
                    </a:lnTo>
                    <a:cubicBezTo>
                      <a:pt x="38460" y="344832"/>
                      <a:pt x="22989" y="329361"/>
                      <a:pt x="22989" y="310349"/>
                    </a:cubicBezTo>
                    <a:lnTo>
                      <a:pt x="22989" y="57472"/>
                    </a:lnTo>
                    <a:cubicBezTo>
                      <a:pt x="22989" y="38460"/>
                      <a:pt x="38460" y="22989"/>
                      <a:pt x="57472" y="22989"/>
                    </a:cubicBezTo>
                    <a:lnTo>
                      <a:pt x="471271" y="22989"/>
                    </a:lnTo>
                    <a:cubicBezTo>
                      <a:pt x="490283" y="22989"/>
                      <a:pt x="505755" y="38460"/>
                      <a:pt x="505755" y="57472"/>
                    </a:cubicBezTo>
                    <a:lnTo>
                      <a:pt x="505755" y="310350"/>
                    </a:lnTo>
                    <a:cubicBezTo>
                      <a:pt x="505755" y="329362"/>
                      <a:pt x="490283" y="344833"/>
                      <a:pt x="471271" y="344833"/>
                    </a:cubicBezTo>
                    <a:lnTo>
                      <a:pt x="425293" y="344833"/>
                    </a:lnTo>
                    <a:cubicBezTo>
                      <a:pt x="418948" y="344833"/>
                      <a:pt x="413798" y="349983"/>
                      <a:pt x="413798" y="356328"/>
                    </a:cubicBezTo>
                    <a:cubicBezTo>
                      <a:pt x="413798" y="362673"/>
                      <a:pt x="418948" y="367823"/>
                      <a:pt x="425293" y="367823"/>
                    </a:cubicBezTo>
                    <a:lnTo>
                      <a:pt x="471271" y="367823"/>
                    </a:lnTo>
                    <a:cubicBezTo>
                      <a:pt x="502950" y="367823"/>
                      <a:pt x="528743" y="342029"/>
                      <a:pt x="528743" y="310351"/>
                    </a:cubicBezTo>
                    <a:lnTo>
                      <a:pt x="528743" y="57472"/>
                    </a:lnTo>
                    <a:cubicBezTo>
                      <a:pt x="528744" y="25794"/>
                      <a:pt x="502951" y="0"/>
                      <a:pt x="471271" y="0"/>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91" name="Graphic 146">
                <a:extLst>
                  <a:ext uri="{FF2B5EF4-FFF2-40B4-BE49-F238E27FC236}">
                    <a16:creationId xmlns:a16="http://schemas.microsoft.com/office/drawing/2014/main" id="{E76D2EE8-0D2E-5F31-CB16-73B3B0A89319}"/>
                  </a:ext>
                </a:extLst>
              </p:cNvPr>
              <p:cNvSpPr/>
              <p:nvPr/>
            </p:nvSpPr>
            <p:spPr>
              <a:xfrm>
                <a:off x="4021702" y="1766802"/>
                <a:ext cx="436809" cy="161164"/>
              </a:xfrm>
              <a:custGeom>
                <a:avLst/>
                <a:gdLst>
                  <a:gd name="connsiteX0" fmla="*/ 434630 w 436809"/>
                  <a:gd name="connsiteY0" fmla="*/ 4771 h 161164"/>
                  <a:gd name="connsiteX1" fmla="*/ 418583 w 436809"/>
                  <a:gd name="connsiteY1" fmla="*/ 2196 h 161164"/>
                  <a:gd name="connsiteX2" fmla="*/ 239960 w 436809"/>
                  <a:gd name="connsiteY2" fmla="*/ 131186 h 161164"/>
                  <a:gd name="connsiteX3" fmla="*/ 196856 w 436809"/>
                  <a:gd name="connsiteY3" fmla="*/ 131186 h 161164"/>
                  <a:gd name="connsiteX4" fmla="*/ 18232 w 436809"/>
                  <a:gd name="connsiteY4" fmla="*/ 2196 h 161164"/>
                  <a:gd name="connsiteX5" fmla="*/ 2186 w 436809"/>
                  <a:gd name="connsiteY5" fmla="*/ 4771 h 161164"/>
                  <a:gd name="connsiteX6" fmla="*/ 4760 w 436809"/>
                  <a:gd name="connsiteY6" fmla="*/ 20817 h 161164"/>
                  <a:gd name="connsiteX7" fmla="*/ 183384 w 436809"/>
                  <a:gd name="connsiteY7" fmla="*/ 149807 h 161164"/>
                  <a:gd name="connsiteX8" fmla="*/ 218396 w 436809"/>
                  <a:gd name="connsiteY8" fmla="*/ 161164 h 161164"/>
                  <a:gd name="connsiteX9" fmla="*/ 253431 w 436809"/>
                  <a:gd name="connsiteY9" fmla="*/ 149807 h 161164"/>
                  <a:gd name="connsiteX10" fmla="*/ 432054 w 436809"/>
                  <a:gd name="connsiteY10" fmla="*/ 20817 h 161164"/>
                  <a:gd name="connsiteX11" fmla="*/ 434630 w 436809"/>
                  <a:gd name="connsiteY11" fmla="*/ 4771 h 16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6809" h="161164">
                    <a:moveTo>
                      <a:pt x="434630" y="4771"/>
                    </a:moveTo>
                    <a:cubicBezTo>
                      <a:pt x="430906" y="-379"/>
                      <a:pt x="423733" y="-1552"/>
                      <a:pt x="418583" y="2196"/>
                    </a:cubicBezTo>
                    <a:lnTo>
                      <a:pt x="239960" y="131186"/>
                    </a:lnTo>
                    <a:cubicBezTo>
                      <a:pt x="226879" y="140635"/>
                      <a:pt x="209937" y="140635"/>
                      <a:pt x="196856" y="131186"/>
                    </a:cubicBezTo>
                    <a:lnTo>
                      <a:pt x="18232" y="2196"/>
                    </a:lnTo>
                    <a:cubicBezTo>
                      <a:pt x="13060" y="-1551"/>
                      <a:pt x="5887" y="-378"/>
                      <a:pt x="2186" y="4771"/>
                    </a:cubicBezTo>
                    <a:cubicBezTo>
                      <a:pt x="-1538" y="9921"/>
                      <a:pt x="-389" y="17116"/>
                      <a:pt x="4760" y="20817"/>
                    </a:cubicBezTo>
                    <a:lnTo>
                      <a:pt x="183384" y="149807"/>
                    </a:lnTo>
                    <a:cubicBezTo>
                      <a:pt x="193844" y="157371"/>
                      <a:pt x="206120" y="161164"/>
                      <a:pt x="218396" y="161164"/>
                    </a:cubicBezTo>
                    <a:cubicBezTo>
                      <a:pt x="230672" y="161164"/>
                      <a:pt x="242948" y="157394"/>
                      <a:pt x="253431" y="149807"/>
                    </a:cubicBezTo>
                    <a:lnTo>
                      <a:pt x="432054" y="20817"/>
                    </a:lnTo>
                    <a:cubicBezTo>
                      <a:pt x="437182" y="17116"/>
                      <a:pt x="438354" y="9921"/>
                      <a:pt x="434630" y="4771"/>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92" name="Graphic 146">
                <a:extLst>
                  <a:ext uri="{FF2B5EF4-FFF2-40B4-BE49-F238E27FC236}">
                    <a16:creationId xmlns:a16="http://schemas.microsoft.com/office/drawing/2014/main" id="{EB248AEE-CCD6-1675-69E9-BA838942E4F7}"/>
                  </a:ext>
                </a:extLst>
              </p:cNvPr>
              <p:cNvSpPr/>
              <p:nvPr/>
            </p:nvSpPr>
            <p:spPr>
              <a:xfrm>
                <a:off x="4021698" y="1904765"/>
                <a:ext cx="137922" cy="137917"/>
              </a:xfrm>
              <a:custGeom>
                <a:avLst/>
                <a:gdLst>
                  <a:gd name="connsiteX0" fmla="*/ 134560 w 137922"/>
                  <a:gd name="connsiteY0" fmla="*/ 3362 h 137917"/>
                  <a:gd name="connsiteX1" fmla="*/ 118307 w 137922"/>
                  <a:gd name="connsiteY1" fmla="*/ 3362 h 137917"/>
                  <a:gd name="connsiteX2" fmla="*/ 3362 w 137922"/>
                  <a:gd name="connsiteY2" fmla="*/ 118307 h 137917"/>
                  <a:gd name="connsiteX3" fmla="*/ 3362 w 137922"/>
                  <a:gd name="connsiteY3" fmla="*/ 134560 h 137917"/>
                  <a:gd name="connsiteX4" fmla="*/ 11500 w 137922"/>
                  <a:gd name="connsiteY4" fmla="*/ 137917 h 137917"/>
                  <a:gd name="connsiteX5" fmla="*/ 19616 w 137922"/>
                  <a:gd name="connsiteY5" fmla="*/ 134560 h 137917"/>
                  <a:gd name="connsiteX6" fmla="*/ 134560 w 137922"/>
                  <a:gd name="connsiteY6" fmla="*/ 19616 h 137917"/>
                  <a:gd name="connsiteX7" fmla="*/ 134560 w 137922"/>
                  <a:gd name="connsiteY7" fmla="*/ 3362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3362"/>
                    </a:moveTo>
                    <a:cubicBezTo>
                      <a:pt x="130077" y="-1121"/>
                      <a:pt x="122790" y="-1121"/>
                      <a:pt x="118307" y="3362"/>
                    </a:cubicBezTo>
                    <a:lnTo>
                      <a:pt x="3362" y="118307"/>
                    </a:lnTo>
                    <a:cubicBezTo>
                      <a:pt x="-1121" y="122790"/>
                      <a:pt x="-1121" y="130077"/>
                      <a:pt x="3362" y="134560"/>
                    </a:cubicBezTo>
                    <a:cubicBezTo>
                      <a:pt x="5615" y="136790"/>
                      <a:pt x="8557" y="137917"/>
                      <a:pt x="11500" y="137917"/>
                    </a:cubicBezTo>
                    <a:cubicBezTo>
                      <a:pt x="14443" y="137917"/>
                      <a:pt x="17385" y="136791"/>
                      <a:pt x="19616" y="134560"/>
                    </a:cubicBezTo>
                    <a:lnTo>
                      <a:pt x="134560" y="19616"/>
                    </a:lnTo>
                    <a:cubicBezTo>
                      <a:pt x="139043" y="15133"/>
                      <a:pt x="139043" y="7845"/>
                      <a:pt x="134560" y="3362"/>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93" name="Graphic 146">
                <a:extLst>
                  <a:ext uri="{FF2B5EF4-FFF2-40B4-BE49-F238E27FC236}">
                    <a16:creationId xmlns:a16="http://schemas.microsoft.com/office/drawing/2014/main" id="{CF3875E2-7DBE-633D-0707-C4A78FE5A0EC}"/>
                  </a:ext>
                </a:extLst>
              </p:cNvPr>
              <p:cNvSpPr/>
              <p:nvPr/>
            </p:nvSpPr>
            <p:spPr>
              <a:xfrm>
                <a:off x="4320553" y="1904765"/>
                <a:ext cx="137922" cy="137917"/>
              </a:xfrm>
              <a:custGeom>
                <a:avLst/>
                <a:gdLst>
                  <a:gd name="connsiteX0" fmla="*/ 134560 w 137922"/>
                  <a:gd name="connsiteY0" fmla="*/ 118307 h 137917"/>
                  <a:gd name="connsiteX1" fmla="*/ 19616 w 137922"/>
                  <a:gd name="connsiteY1" fmla="*/ 3362 h 137917"/>
                  <a:gd name="connsiteX2" fmla="*/ 3362 w 137922"/>
                  <a:gd name="connsiteY2" fmla="*/ 3362 h 137917"/>
                  <a:gd name="connsiteX3" fmla="*/ 3362 w 137922"/>
                  <a:gd name="connsiteY3" fmla="*/ 19616 h 137917"/>
                  <a:gd name="connsiteX4" fmla="*/ 118307 w 137922"/>
                  <a:gd name="connsiteY4" fmla="*/ 134560 h 137917"/>
                  <a:gd name="connsiteX5" fmla="*/ 126445 w 137922"/>
                  <a:gd name="connsiteY5" fmla="*/ 137917 h 137917"/>
                  <a:gd name="connsiteX6" fmla="*/ 134560 w 137922"/>
                  <a:gd name="connsiteY6" fmla="*/ 134560 h 137917"/>
                  <a:gd name="connsiteX7" fmla="*/ 134560 w 137922"/>
                  <a:gd name="connsiteY7" fmla="*/ 118307 h 13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922" h="137917">
                    <a:moveTo>
                      <a:pt x="134560" y="118307"/>
                    </a:moveTo>
                    <a:lnTo>
                      <a:pt x="19616" y="3362"/>
                    </a:lnTo>
                    <a:cubicBezTo>
                      <a:pt x="15133" y="-1121"/>
                      <a:pt x="7845" y="-1121"/>
                      <a:pt x="3362" y="3362"/>
                    </a:cubicBezTo>
                    <a:cubicBezTo>
                      <a:pt x="-1121" y="7845"/>
                      <a:pt x="-1121" y="15133"/>
                      <a:pt x="3362" y="19616"/>
                    </a:cubicBezTo>
                    <a:lnTo>
                      <a:pt x="118307" y="134560"/>
                    </a:lnTo>
                    <a:cubicBezTo>
                      <a:pt x="120560" y="136790"/>
                      <a:pt x="123502" y="137917"/>
                      <a:pt x="126445" y="137917"/>
                    </a:cubicBezTo>
                    <a:cubicBezTo>
                      <a:pt x="129388" y="137917"/>
                      <a:pt x="132330" y="136791"/>
                      <a:pt x="134560" y="134560"/>
                    </a:cubicBezTo>
                    <a:cubicBezTo>
                      <a:pt x="139043" y="130077"/>
                      <a:pt x="139043" y="122790"/>
                      <a:pt x="134560" y="118307"/>
                    </a:cubicBezTo>
                    <a:close/>
                  </a:path>
                </a:pathLst>
              </a:custGeom>
              <a:solidFill>
                <a:schemeClr val="tx2"/>
              </a:solidFill>
              <a:ln w="15875" cap="flat">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94" name="Graphic 146">
                <a:extLst>
                  <a:ext uri="{FF2B5EF4-FFF2-40B4-BE49-F238E27FC236}">
                    <a16:creationId xmlns:a16="http://schemas.microsoft.com/office/drawing/2014/main" id="{43A416D4-641E-49C8-49C3-CEC6680DA584}"/>
                  </a:ext>
                </a:extLst>
              </p:cNvPr>
              <p:cNvSpPr/>
              <p:nvPr/>
            </p:nvSpPr>
            <p:spPr>
              <a:xfrm>
                <a:off x="4113660" y="1973714"/>
                <a:ext cx="252877" cy="252877"/>
              </a:xfrm>
              <a:custGeom>
                <a:avLst/>
                <a:gdLst>
                  <a:gd name="connsiteX0" fmla="*/ 126438 w 252877"/>
                  <a:gd name="connsiteY0" fmla="*/ 0 h 252877"/>
                  <a:gd name="connsiteX1" fmla="*/ 0 w 252877"/>
                  <a:gd name="connsiteY1" fmla="*/ 126439 h 252877"/>
                  <a:gd name="connsiteX2" fmla="*/ 126438 w 252877"/>
                  <a:gd name="connsiteY2" fmla="*/ 252878 h 252877"/>
                  <a:gd name="connsiteX3" fmla="*/ 214348 w 252877"/>
                  <a:gd name="connsiteY3" fmla="*/ 217314 h 252877"/>
                  <a:gd name="connsiteX4" fmla="*/ 214624 w 252877"/>
                  <a:gd name="connsiteY4" fmla="*/ 201060 h 252877"/>
                  <a:gd name="connsiteX5" fmla="*/ 198371 w 252877"/>
                  <a:gd name="connsiteY5" fmla="*/ 200784 h 252877"/>
                  <a:gd name="connsiteX6" fmla="*/ 126438 w 252877"/>
                  <a:gd name="connsiteY6" fmla="*/ 229888 h 252877"/>
                  <a:gd name="connsiteX7" fmla="*/ 22988 w 252877"/>
                  <a:gd name="connsiteY7" fmla="*/ 126438 h 252877"/>
                  <a:gd name="connsiteX8" fmla="*/ 126438 w 252877"/>
                  <a:gd name="connsiteY8" fmla="*/ 22988 h 252877"/>
                  <a:gd name="connsiteX9" fmla="*/ 229888 w 252877"/>
                  <a:gd name="connsiteY9" fmla="*/ 126438 h 252877"/>
                  <a:gd name="connsiteX10" fmla="*/ 241383 w 252877"/>
                  <a:gd name="connsiteY10" fmla="*/ 137933 h 252877"/>
                  <a:gd name="connsiteX11" fmla="*/ 252878 w 252877"/>
                  <a:gd name="connsiteY11" fmla="*/ 126438 h 252877"/>
                  <a:gd name="connsiteX12" fmla="*/ 126438 w 252877"/>
                  <a:gd name="connsiteY12" fmla="*/ 0 h 25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2877" h="252877">
                    <a:moveTo>
                      <a:pt x="126438" y="0"/>
                    </a:moveTo>
                    <a:cubicBezTo>
                      <a:pt x="56713" y="0"/>
                      <a:pt x="0" y="56714"/>
                      <a:pt x="0" y="126439"/>
                    </a:cubicBezTo>
                    <a:cubicBezTo>
                      <a:pt x="0" y="196165"/>
                      <a:pt x="56713" y="252878"/>
                      <a:pt x="126438" y="252878"/>
                    </a:cubicBezTo>
                    <a:cubicBezTo>
                      <a:pt x="159451" y="252878"/>
                      <a:pt x="190669" y="240257"/>
                      <a:pt x="214348" y="217314"/>
                    </a:cubicBezTo>
                    <a:cubicBezTo>
                      <a:pt x="218923" y="212900"/>
                      <a:pt x="219038" y="205612"/>
                      <a:pt x="214624" y="201060"/>
                    </a:cubicBezTo>
                    <a:cubicBezTo>
                      <a:pt x="210210" y="196486"/>
                      <a:pt x="202946" y="196417"/>
                      <a:pt x="198371" y="200784"/>
                    </a:cubicBezTo>
                    <a:cubicBezTo>
                      <a:pt x="178991" y="219566"/>
                      <a:pt x="153427" y="229888"/>
                      <a:pt x="126438" y="229888"/>
                    </a:cubicBezTo>
                    <a:cubicBezTo>
                      <a:pt x="69403" y="229888"/>
                      <a:pt x="22988" y="183474"/>
                      <a:pt x="22988" y="126438"/>
                    </a:cubicBezTo>
                    <a:cubicBezTo>
                      <a:pt x="22988" y="69403"/>
                      <a:pt x="69403" y="22988"/>
                      <a:pt x="126438" y="22988"/>
                    </a:cubicBezTo>
                    <a:cubicBezTo>
                      <a:pt x="183474" y="22988"/>
                      <a:pt x="229888" y="69403"/>
                      <a:pt x="229888" y="126438"/>
                    </a:cubicBezTo>
                    <a:cubicBezTo>
                      <a:pt x="229888" y="132783"/>
                      <a:pt x="235038" y="137933"/>
                      <a:pt x="241383" y="137933"/>
                    </a:cubicBezTo>
                    <a:cubicBezTo>
                      <a:pt x="247728" y="137933"/>
                      <a:pt x="252878" y="132783"/>
                      <a:pt x="252878" y="126438"/>
                    </a:cubicBezTo>
                    <a:cubicBezTo>
                      <a:pt x="252878" y="56714"/>
                      <a:pt x="196164" y="0"/>
                      <a:pt x="126438"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95" name="Graphic 146">
                <a:extLst>
                  <a:ext uri="{FF2B5EF4-FFF2-40B4-BE49-F238E27FC236}">
                    <a16:creationId xmlns:a16="http://schemas.microsoft.com/office/drawing/2014/main" id="{5A4D0E77-E0C5-1411-39AC-ADCEACF90663}"/>
                  </a:ext>
                </a:extLst>
              </p:cNvPr>
              <p:cNvSpPr/>
              <p:nvPr/>
            </p:nvSpPr>
            <p:spPr>
              <a:xfrm>
                <a:off x="4182626" y="2042681"/>
                <a:ext cx="114943" cy="114944"/>
              </a:xfrm>
              <a:custGeom>
                <a:avLst/>
                <a:gdLst>
                  <a:gd name="connsiteX0" fmla="*/ 57472 w 114943"/>
                  <a:gd name="connsiteY0" fmla="*/ 0 h 114944"/>
                  <a:gd name="connsiteX1" fmla="*/ 0 w 114943"/>
                  <a:gd name="connsiteY1" fmla="*/ 57472 h 114944"/>
                  <a:gd name="connsiteX2" fmla="*/ 57472 w 114943"/>
                  <a:gd name="connsiteY2" fmla="*/ 114945 h 114944"/>
                  <a:gd name="connsiteX3" fmla="*/ 114944 w 114943"/>
                  <a:gd name="connsiteY3" fmla="*/ 57473 h 114944"/>
                  <a:gd name="connsiteX4" fmla="*/ 57472 w 114943"/>
                  <a:gd name="connsiteY4" fmla="*/ 0 h 114944"/>
                  <a:gd name="connsiteX5" fmla="*/ 57472 w 114943"/>
                  <a:gd name="connsiteY5" fmla="*/ 91956 h 114944"/>
                  <a:gd name="connsiteX6" fmla="*/ 22988 w 114943"/>
                  <a:gd name="connsiteY6" fmla="*/ 57473 h 114944"/>
                  <a:gd name="connsiteX7" fmla="*/ 57472 w 114943"/>
                  <a:gd name="connsiteY7" fmla="*/ 22990 h 114944"/>
                  <a:gd name="connsiteX8" fmla="*/ 91955 w 114943"/>
                  <a:gd name="connsiteY8" fmla="*/ 57473 h 114944"/>
                  <a:gd name="connsiteX9" fmla="*/ 57472 w 114943"/>
                  <a:gd name="connsiteY9" fmla="*/ 91956 h 11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43" h="114944">
                    <a:moveTo>
                      <a:pt x="57472" y="0"/>
                    </a:moveTo>
                    <a:cubicBezTo>
                      <a:pt x="25794" y="0"/>
                      <a:pt x="0" y="25794"/>
                      <a:pt x="0" y="57472"/>
                    </a:cubicBezTo>
                    <a:cubicBezTo>
                      <a:pt x="0" y="89150"/>
                      <a:pt x="25794" y="114945"/>
                      <a:pt x="57472" y="114945"/>
                    </a:cubicBezTo>
                    <a:cubicBezTo>
                      <a:pt x="89150" y="114945"/>
                      <a:pt x="114944" y="89151"/>
                      <a:pt x="114944" y="57473"/>
                    </a:cubicBezTo>
                    <a:cubicBezTo>
                      <a:pt x="114944" y="25795"/>
                      <a:pt x="89151" y="0"/>
                      <a:pt x="57472" y="0"/>
                    </a:cubicBezTo>
                    <a:close/>
                    <a:moveTo>
                      <a:pt x="57472" y="91956"/>
                    </a:moveTo>
                    <a:cubicBezTo>
                      <a:pt x="38460" y="91956"/>
                      <a:pt x="22988" y="76485"/>
                      <a:pt x="22988" y="57473"/>
                    </a:cubicBezTo>
                    <a:cubicBezTo>
                      <a:pt x="22988" y="38461"/>
                      <a:pt x="38460" y="22990"/>
                      <a:pt x="57472" y="22990"/>
                    </a:cubicBezTo>
                    <a:cubicBezTo>
                      <a:pt x="76484" y="22990"/>
                      <a:pt x="91955" y="38461"/>
                      <a:pt x="91955" y="57473"/>
                    </a:cubicBezTo>
                    <a:cubicBezTo>
                      <a:pt x="91955" y="76484"/>
                      <a:pt x="76484" y="91956"/>
                      <a:pt x="57472" y="91956"/>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96" name="Graphic 146">
                <a:extLst>
                  <a:ext uri="{FF2B5EF4-FFF2-40B4-BE49-F238E27FC236}">
                    <a16:creationId xmlns:a16="http://schemas.microsoft.com/office/drawing/2014/main" id="{9D851D92-17AB-CE22-0D32-9A2DA1E1CF6C}"/>
                  </a:ext>
                </a:extLst>
              </p:cNvPr>
              <p:cNvSpPr/>
              <p:nvPr/>
            </p:nvSpPr>
            <p:spPr>
              <a:xfrm>
                <a:off x="4274581" y="2088659"/>
                <a:ext cx="91956" cy="68966"/>
              </a:xfrm>
              <a:custGeom>
                <a:avLst/>
                <a:gdLst>
                  <a:gd name="connsiteX0" fmla="*/ 80461 w 91956"/>
                  <a:gd name="connsiteY0" fmla="*/ 0 h 68966"/>
                  <a:gd name="connsiteX1" fmla="*/ 68967 w 91956"/>
                  <a:gd name="connsiteY1" fmla="*/ 11495 h 68966"/>
                  <a:gd name="connsiteX2" fmla="*/ 45978 w 91956"/>
                  <a:gd name="connsiteY2" fmla="*/ 45978 h 68966"/>
                  <a:gd name="connsiteX3" fmla="*/ 22990 w 91956"/>
                  <a:gd name="connsiteY3" fmla="*/ 11495 h 68966"/>
                  <a:gd name="connsiteX4" fmla="*/ 11495 w 91956"/>
                  <a:gd name="connsiteY4" fmla="*/ 0 h 68966"/>
                  <a:gd name="connsiteX5" fmla="*/ 0 w 91956"/>
                  <a:gd name="connsiteY5" fmla="*/ 11495 h 68966"/>
                  <a:gd name="connsiteX6" fmla="*/ 45978 w 91956"/>
                  <a:gd name="connsiteY6" fmla="*/ 68967 h 68966"/>
                  <a:gd name="connsiteX7" fmla="*/ 91956 w 91956"/>
                  <a:gd name="connsiteY7" fmla="*/ 11495 h 68966"/>
                  <a:gd name="connsiteX8" fmla="*/ 80461 w 91956"/>
                  <a:gd name="connsiteY8" fmla="*/ 0 h 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6" h="68966">
                    <a:moveTo>
                      <a:pt x="80461" y="0"/>
                    </a:moveTo>
                    <a:cubicBezTo>
                      <a:pt x="74116" y="0"/>
                      <a:pt x="68967" y="5150"/>
                      <a:pt x="68967" y="11495"/>
                    </a:cubicBezTo>
                    <a:cubicBezTo>
                      <a:pt x="68967" y="37288"/>
                      <a:pt x="63173" y="45978"/>
                      <a:pt x="45978" y="45978"/>
                    </a:cubicBezTo>
                    <a:cubicBezTo>
                      <a:pt x="30714" y="45978"/>
                      <a:pt x="22990" y="34369"/>
                      <a:pt x="22990" y="11495"/>
                    </a:cubicBezTo>
                    <a:cubicBezTo>
                      <a:pt x="22990" y="5150"/>
                      <a:pt x="17840" y="0"/>
                      <a:pt x="11495" y="0"/>
                    </a:cubicBezTo>
                    <a:cubicBezTo>
                      <a:pt x="5150" y="0"/>
                      <a:pt x="0" y="5150"/>
                      <a:pt x="0" y="11495"/>
                    </a:cubicBezTo>
                    <a:cubicBezTo>
                      <a:pt x="0" y="47472"/>
                      <a:pt x="17196" y="68967"/>
                      <a:pt x="45978" y="68967"/>
                    </a:cubicBezTo>
                    <a:cubicBezTo>
                      <a:pt x="91956" y="68967"/>
                      <a:pt x="91956" y="25702"/>
                      <a:pt x="91956" y="11495"/>
                    </a:cubicBezTo>
                    <a:cubicBezTo>
                      <a:pt x="91956" y="5150"/>
                      <a:pt x="86806" y="0"/>
                      <a:pt x="80461" y="0"/>
                    </a:cubicBezTo>
                    <a:close/>
                  </a:path>
                </a:pathLst>
              </a:custGeom>
              <a:solidFill>
                <a:schemeClr val="bg2"/>
              </a:solidFill>
              <a:ln w="15875" cap="flat">
                <a:solidFill>
                  <a:schemeClr val="bg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spTree>
    <p:extLst>
      <p:ext uri="{BB962C8B-B14F-4D97-AF65-F5344CB8AC3E}">
        <p14:creationId xmlns:p14="http://schemas.microsoft.com/office/powerpoint/2010/main" val="273293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62A6DA1-CCCF-EF71-82F8-4D22456485E3}"/>
              </a:ext>
            </a:extLst>
          </p:cNvPr>
          <p:cNvSpPr/>
          <p:nvPr/>
        </p:nvSpPr>
        <p:spPr>
          <a:xfrm>
            <a:off x="-409047" y="1610386"/>
            <a:ext cx="5654148" cy="5654148"/>
          </a:xfrm>
          <a:prstGeom prst="ellipse">
            <a:avLst/>
          </a:prstGeom>
          <a:gradFill flip="none" rotWithShape="1">
            <a:gsLst>
              <a:gs pos="100000">
                <a:schemeClr val="accent3">
                  <a:lumMod val="20000"/>
                  <a:lumOff val="80000"/>
                </a:schemeClr>
              </a:gs>
              <a:gs pos="35000">
                <a:schemeClr val="accent3">
                  <a:lumMod val="20000"/>
                  <a:lumOff val="80000"/>
                  <a:alpha val="0"/>
                </a:scheme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46F3DB-0B5F-713D-1D3D-0AB57BDA27DC}"/>
              </a:ext>
            </a:extLst>
          </p:cNvPr>
          <p:cNvSpPr>
            <a:spLocks noGrp="1"/>
          </p:cNvSpPr>
          <p:nvPr>
            <p:ph type="ctrTitle"/>
          </p:nvPr>
        </p:nvSpPr>
        <p:spPr/>
        <p:txBody>
          <a:bodyPr/>
          <a:lstStyle/>
          <a:p>
            <a:r>
              <a:rPr lang="en-MY"/>
              <a:t>GDC solution statement – summary</a:t>
            </a:r>
            <a:endParaRPr lang="en-US"/>
          </a:p>
        </p:txBody>
      </p:sp>
      <p:sp>
        <p:nvSpPr>
          <p:cNvPr id="3" name="Text Placeholder 2">
            <a:extLst>
              <a:ext uri="{FF2B5EF4-FFF2-40B4-BE49-F238E27FC236}">
                <a16:creationId xmlns:a16="http://schemas.microsoft.com/office/drawing/2014/main" id="{6B570A69-CB4F-17EA-495F-0625BE45DC7F}"/>
              </a:ext>
            </a:extLst>
          </p:cNvPr>
          <p:cNvSpPr>
            <a:spLocks noGrp="1"/>
          </p:cNvSpPr>
          <p:nvPr>
            <p:ph type="body" sz="quarter" idx="15"/>
          </p:nvPr>
        </p:nvSpPr>
        <p:spPr>
          <a:xfrm>
            <a:off x="433388" y="1020527"/>
            <a:ext cx="10234246" cy="362796"/>
          </a:xfrm>
        </p:spPr>
        <p:txBody>
          <a:bodyPr/>
          <a:lstStyle/>
          <a:p>
            <a:r>
              <a:rPr lang="en-US"/>
              <a:t>1. </a:t>
            </a:r>
            <a:r>
              <a:rPr lang="en-GB" sz="2000" b="1" spc="0">
                <a:ea typeface="+mn-ea"/>
                <a:cs typeface="+mn-cs"/>
              </a:rPr>
              <a:t>I</a:t>
            </a:r>
            <a:r>
              <a:rPr kumimoji="0" lang="en-GB" sz="2000" b="1" i="0" u="none" strike="noStrike" kern="1200" cap="none" spc="0" normalizeH="0" baseline="0" noProof="0" err="1">
                <a:ln>
                  <a:noFill/>
                </a:ln>
                <a:effectLst/>
                <a:uLnTx/>
                <a:uFillTx/>
                <a:ea typeface="+mn-ea"/>
                <a:cs typeface="+mn-cs"/>
              </a:rPr>
              <a:t>mprovement</a:t>
            </a:r>
            <a:r>
              <a:rPr lang="en-GB"/>
              <a:t> </a:t>
            </a:r>
            <a:r>
              <a:rPr kumimoji="0" lang="en-GB" sz="2000" b="1" i="0" u="none" strike="noStrike" kern="1200" cap="none" spc="0" normalizeH="0" baseline="0" noProof="0">
                <a:ln>
                  <a:noFill/>
                </a:ln>
                <a:effectLst/>
                <a:uLnTx/>
                <a:uFillTx/>
                <a:ea typeface="+mn-ea"/>
                <a:cs typeface="+mn-cs"/>
              </a:rPr>
              <a:t>initiatives </a:t>
            </a:r>
            <a:endParaRPr lang="en-US"/>
          </a:p>
        </p:txBody>
      </p:sp>
      <p:sp>
        <p:nvSpPr>
          <p:cNvPr id="5" name="TextBox 4">
            <a:extLst>
              <a:ext uri="{FF2B5EF4-FFF2-40B4-BE49-F238E27FC236}">
                <a16:creationId xmlns:a16="http://schemas.microsoft.com/office/drawing/2014/main" id="{59BF745F-A6E4-C64B-7358-0E11AAF51167}"/>
              </a:ext>
            </a:extLst>
          </p:cNvPr>
          <p:cNvSpPr txBox="1"/>
          <p:nvPr/>
        </p:nvSpPr>
        <p:spPr>
          <a:xfrm>
            <a:off x="6515011" y="1730306"/>
            <a:ext cx="5243602" cy="4457631"/>
          </a:xfrm>
          <a:prstGeom prst="rect">
            <a:avLst/>
          </a:prstGeom>
          <a:noFill/>
        </p:spPr>
        <p:txBody>
          <a:bodyPr wrap="square" lIns="0" rIns="0" rtlCol="0">
            <a:spAutoFit/>
          </a:bodyPr>
          <a:lstStyle/>
          <a:p>
            <a:pPr marR="0" lvl="0" algn="l" defTabSz="914400" rtl="0" eaLnBrk="1" fontAlgn="auto" latinLnBrk="0" hangingPunct="1">
              <a:spcBef>
                <a:spcPts val="0"/>
              </a:spcBef>
              <a:spcAft>
                <a:spcPts val="2200"/>
              </a:spcAft>
              <a:buClr>
                <a:srgbClr val="C42828"/>
              </a:buClr>
              <a:buSzTx/>
              <a:tabLst/>
              <a:defRPr/>
            </a:pPr>
            <a:r>
              <a:rPr kumimoji="0" lang="en-GB" sz="1600" b="0" i="0" u="none" strike="noStrike" kern="1200" cap="none" spc="0" normalizeH="0" baseline="0" noProof="0">
                <a:ln>
                  <a:noFill/>
                </a:ln>
                <a:solidFill>
                  <a:srgbClr val="3C3C3C"/>
                </a:solidFill>
                <a:effectLst/>
                <a:uLnTx/>
                <a:uFillTx/>
                <a:latin typeface="Century Gothic" panose="020F0302020204030204"/>
                <a:ea typeface="+mn-ea"/>
                <a:cs typeface="+mn-cs"/>
              </a:rPr>
              <a:t>Team Extension as extra operating model (next to pool and packaged services) : better fit for Belux</a:t>
            </a:r>
          </a:p>
          <a:p>
            <a:pPr>
              <a:spcAft>
                <a:spcPts val="2200"/>
              </a:spcAft>
              <a:buClr>
                <a:srgbClr val="C42828"/>
              </a:buClr>
              <a:defRPr/>
            </a:pPr>
            <a:r>
              <a:rPr lang="en-GB" sz="1600">
                <a:solidFill>
                  <a:srgbClr val="3C3C3C"/>
                </a:solidFill>
              </a:rPr>
              <a:t>Packaged services: framework (governance: propose/decide, key principles on risk, scope, volume)</a:t>
            </a:r>
            <a:endParaRPr kumimoji="0" lang="en-GB" sz="1600" b="0" i="0" u="none" strike="noStrike" kern="1200" cap="none" spc="0" normalizeH="0" baseline="0" noProof="0">
              <a:ln>
                <a:noFill/>
              </a:ln>
              <a:solidFill>
                <a:srgbClr val="3C3C3C"/>
              </a:solidFill>
              <a:effectLst/>
              <a:uLnTx/>
              <a:uFillTx/>
              <a:latin typeface="Century Gothic" panose="020F0302020204030204"/>
              <a:ea typeface="+mn-ea"/>
              <a:cs typeface="+mn-cs"/>
            </a:endParaRPr>
          </a:p>
          <a:p>
            <a:pPr marR="0" lvl="0" algn="l" defTabSz="914400" rtl="0" eaLnBrk="1" fontAlgn="auto" latinLnBrk="0" hangingPunct="1">
              <a:spcBef>
                <a:spcPts val="0"/>
              </a:spcBef>
              <a:spcAft>
                <a:spcPts val="2200"/>
              </a:spcAft>
              <a:buClr>
                <a:srgbClr val="C42828"/>
              </a:buClr>
              <a:buSzTx/>
              <a:tabLst/>
              <a:defRPr/>
            </a:pPr>
            <a:r>
              <a:rPr kumimoji="0" lang="en-GB" sz="1600" b="0" i="0" u="none" strike="noStrike" kern="1200" cap="none" spc="0" normalizeH="0" baseline="0" noProof="0">
                <a:ln>
                  <a:noFill/>
                </a:ln>
                <a:solidFill>
                  <a:srgbClr val="3C3C3C"/>
                </a:solidFill>
                <a:effectLst/>
                <a:uLnTx/>
                <a:uFillTx/>
                <a:latin typeface="Century Gothic" panose="020F0302020204030204"/>
                <a:ea typeface="+mn-ea"/>
                <a:cs typeface="+mn-cs"/>
              </a:rPr>
              <a:t>Performance feedback from selling entities to GDC (tackle quality) </a:t>
            </a:r>
          </a:p>
          <a:p>
            <a:pPr marR="0" lvl="0" algn="l" defTabSz="914400" rtl="0" eaLnBrk="1" fontAlgn="auto" latinLnBrk="0" hangingPunct="1">
              <a:spcBef>
                <a:spcPts val="0"/>
              </a:spcBef>
              <a:spcAft>
                <a:spcPts val="2200"/>
              </a:spcAft>
              <a:buClr>
                <a:srgbClr val="C42828"/>
              </a:buClr>
              <a:buSzTx/>
              <a:tabLst/>
              <a:defRPr/>
            </a:pPr>
            <a:r>
              <a:rPr kumimoji="0" lang="en-GB" sz="1600" b="0" i="0" u="none" strike="noStrike" kern="1200" cap="none" spc="0" normalizeH="0" baseline="0" noProof="0">
                <a:ln>
                  <a:noFill/>
                </a:ln>
                <a:solidFill>
                  <a:srgbClr val="3C3C3C"/>
                </a:solidFill>
                <a:effectLst/>
                <a:uLnTx/>
                <a:uFillTx/>
                <a:latin typeface="Century Gothic" panose="020F0302020204030204"/>
                <a:ea typeface="+mn-ea"/>
                <a:cs typeface="+mn-cs"/>
              </a:rPr>
              <a:t>Expectation framework (global standards on expected skill level) </a:t>
            </a:r>
          </a:p>
          <a:p>
            <a:pPr marR="0" lvl="0" algn="l" defTabSz="914400" rtl="0" eaLnBrk="1" fontAlgn="auto" latinLnBrk="0" hangingPunct="1">
              <a:spcBef>
                <a:spcPts val="0"/>
              </a:spcBef>
              <a:spcAft>
                <a:spcPts val="2200"/>
              </a:spcAft>
              <a:buClr>
                <a:srgbClr val="C42828"/>
              </a:buClr>
              <a:buSzTx/>
              <a:tabLst/>
              <a:defRPr/>
            </a:pPr>
            <a:r>
              <a:rPr kumimoji="0" lang="en-GB" sz="1600" b="0" i="0" u="none" strike="noStrike" kern="1200" cap="none" spc="0" normalizeH="0" baseline="0" noProof="0">
                <a:ln>
                  <a:noFill/>
                </a:ln>
                <a:solidFill>
                  <a:srgbClr val="3C3C3C"/>
                </a:solidFill>
                <a:effectLst/>
                <a:uLnTx/>
                <a:uFillTx/>
                <a:latin typeface="Century Gothic" panose="020F0302020204030204"/>
                <a:ea typeface="+mn-ea"/>
                <a:cs typeface="+mn-cs"/>
              </a:rPr>
              <a:t>Global onboarding standardization</a:t>
            </a:r>
            <a:endParaRPr kumimoji="0" lang="en-GB" sz="1600" b="0" i="0" u="none" strike="noStrike" kern="1200" cap="none" spc="0" normalizeH="0" baseline="0" noProof="0">
              <a:ln>
                <a:noFill/>
              </a:ln>
              <a:solidFill>
                <a:srgbClr val="C42828"/>
              </a:solidFill>
              <a:effectLst/>
              <a:uLnTx/>
              <a:uFillTx/>
              <a:latin typeface="Century Gothic" panose="020F0302020204030204"/>
              <a:ea typeface="+mn-ea"/>
              <a:cs typeface="+mn-cs"/>
            </a:endParaRPr>
          </a:p>
          <a:p>
            <a:pPr marR="0" lvl="0" algn="l" defTabSz="914400" rtl="0" eaLnBrk="1" fontAlgn="auto" latinLnBrk="0" hangingPunct="1">
              <a:spcBef>
                <a:spcPts val="0"/>
              </a:spcBef>
              <a:spcAft>
                <a:spcPts val="2200"/>
              </a:spcAft>
              <a:buClr>
                <a:srgbClr val="C42828"/>
              </a:buClr>
              <a:buSzTx/>
              <a:tabLst/>
              <a:defRPr/>
            </a:pPr>
            <a:r>
              <a:rPr kumimoji="0" lang="en-GB" sz="1600" b="0" i="0" u="none" strike="noStrike" kern="1200" cap="none" spc="0" normalizeH="0" baseline="0" noProof="0">
                <a:ln>
                  <a:noFill/>
                </a:ln>
                <a:solidFill>
                  <a:srgbClr val="3C3C3C"/>
                </a:solidFill>
                <a:effectLst/>
                <a:uLnTx/>
                <a:uFillTx/>
                <a:latin typeface="Century Gothic" panose="020F0302020204030204"/>
                <a:ea typeface="+mn-ea"/>
                <a:cs typeface="+mn-cs"/>
              </a:rPr>
              <a:t>Alignment on collaboration/project delivery methodology</a:t>
            </a:r>
          </a:p>
        </p:txBody>
      </p:sp>
      <p:pic>
        <p:nvPicPr>
          <p:cNvPr id="7" name="Picture 6" descr="A person pointing at a pie chart&#10;&#10;Description automatically generated">
            <a:extLst>
              <a:ext uri="{FF2B5EF4-FFF2-40B4-BE49-F238E27FC236}">
                <a16:creationId xmlns:a16="http://schemas.microsoft.com/office/drawing/2014/main" id="{B45FE12E-0864-4277-67A3-558B0E6E8D37}"/>
              </a:ext>
            </a:extLst>
          </p:cNvPr>
          <p:cNvPicPr>
            <a:picLocks noChangeAspect="1"/>
          </p:cNvPicPr>
          <p:nvPr/>
        </p:nvPicPr>
        <p:blipFill>
          <a:blip r:embed="rId3"/>
          <a:stretch>
            <a:fillRect/>
          </a:stretch>
        </p:blipFill>
        <p:spPr>
          <a:xfrm>
            <a:off x="433388" y="2022131"/>
            <a:ext cx="3969279" cy="3969279"/>
          </a:xfrm>
          <a:prstGeom prst="rect">
            <a:avLst/>
          </a:prstGeom>
        </p:spPr>
      </p:pic>
      <p:grpSp>
        <p:nvGrpSpPr>
          <p:cNvPr id="10" name="Group 9">
            <a:extLst>
              <a:ext uri="{FF2B5EF4-FFF2-40B4-BE49-F238E27FC236}">
                <a16:creationId xmlns:a16="http://schemas.microsoft.com/office/drawing/2014/main" id="{180241B3-C00D-C8B5-F1E6-63DC7A0918A2}"/>
              </a:ext>
            </a:extLst>
          </p:cNvPr>
          <p:cNvGrpSpPr/>
          <p:nvPr/>
        </p:nvGrpSpPr>
        <p:grpSpPr>
          <a:xfrm>
            <a:off x="6000348" y="1811836"/>
            <a:ext cx="381304" cy="381304"/>
            <a:chOff x="9376522" y="3738088"/>
            <a:chExt cx="381304" cy="381304"/>
          </a:xfrm>
        </p:grpSpPr>
        <p:sp>
          <p:nvSpPr>
            <p:cNvPr id="11" name="Oval 10">
              <a:extLst>
                <a:ext uri="{FF2B5EF4-FFF2-40B4-BE49-F238E27FC236}">
                  <a16:creationId xmlns:a16="http://schemas.microsoft.com/office/drawing/2014/main" id="{14810AE7-5DC8-C029-EC6E-D175E48100B9}"/>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362DBE7E-6203-17C3-3D37-640001BB66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3" name="Group 12">
            <a:extLst>
              <a:ext uri="{FF2B5EF4-FFF2-40B4-BE49-F238E27FC236}">
                <a16:creationId xmlns:a16="http://schemas.microsoft.com/office/drawing/2014/main" id="{C06B6218-4DE5-3CBC-DDB3-1B025E2280D9}"/>
              </a:ext>
            </a:extLst>
          </p:cNvPr>
          <p:cNvGrpSpPr/>
          <p:nvPr/>
        </p:nvGrpSpPr>
        <p:grpSpPr>
          <a:xfrm>
            <a:off x="6000348" y="2591324"/>
            <a:ext cx="381304" cy="381304"/>
            <a:chOff x="9376522" y="3738088"/>
            <a:chExt cx="381304" cy="381304"/>
          </a:xfrm>
        </p:grpSpPr>
        <p:sp>
          <p:nvSpPr>
            <p:cNvPr id="14" name="Oval 13">
              <a:extLst>
                <a:ext uri="{FF2B5EF4-FFF2-40B4-BE49-F238E27FC236}">
                  <a16:creationId xmlns:a16="http://schemas.microsoft.com/office/drawing/2014/main" id="{F68D2AD1-2C99-80D1-46E3-159B48A60F5B}"/>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52FE3B0E-2BA1-C083-92EF-0695C79EC4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6" name="Group 15">
            <a:extLst>
              <a:ext uri="{FF2B5EF4-FFF2-40B4-BE49-F238E27FC236}">
                <a16:creationId xmlns:a16="http://schemas.microsoft.com/office/drawing/2014/main" id="{4551CDB6-5379-1B58-4C14-F84A6ABDE758}"/>
              </a:ext>
            </a:extLst>
          </p:cNvPr>
          <p:cNvGrpSpPr/>
          <p:nvPr/>
        </p:nvGrpSpPr>
        <p:grpSpPr>
          <a:xfrm>
            <a:off x="6000348" y="3563603"/>
            <a:ext cx="381304" cy="381304"/>
            <a:chOff x="9376522" y="3738088"/>
            <a:chExt cx="381304" cy="381304"/>
          </a:xfrm>
        </p:grpSpPr>
        <p:sp>
          <p:nvSpPr>
            <p:cNvPr id="17" name="Oval 16">
              <a:extLst>
                <a:ext uri="{FF2B5EF4-FFF2-40B4-BE49-F238E27FC236}">
                  <a16:creationId xmlns:a16="http://schemas.microsoft.com/office/drawing/2014/main" id="{73695BE3-98DC-39FC-5E18-B63CAFA56015}"/>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8ED11606-C2E4-5EA4-7C9A-F14C440188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19" name="Group 18">
            <a:extLst>
              <a:ext uri="{FF2B5EF4-FFF2-40B4-BE49-F238E27FC236}">
                <a16:creationId xmlns:a16="http://schemas.microsoft.com/office/drawing/2014/main" id="{9149ADCD-AB2E-9170-DC41-68DD503C6EC0}"/>
              </a:ext>
            </a:extLst>
          </p:cNvPr>
          <p:cNvGrpSpPr/>
          <p:nvPr/>
        </p:nvGrpSpPr>
        <p:grpSpPr>
          <a:xfrm>
            <a:off x="6000348" y="4398680"/>
            <a:ext cx="381304" cy="381304"/>
            <a:chOff x="9376522" y="3738088"/>
            <a:chExt cx="381304" cy="381304"/>
          </a:xfrm>
        </p:grpSpPr>
        <p:sp>
          <p:nvSpPr>
            <p:cNvPr id="20" name="Oval 19">
              <a:extLst>
                <a:ext uri="{FF2B5EF4-FFF2-40B4-BE49-F238E27FC236}">
                  <a16:creationId xmlns:a16="http://schemas.microsoft.com/office/drawing/2014/main" id="{C4FC6D61-5338-529F-E1AB-2910693A30EB}"/>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F18149A5-352A-6F68-5BB0-26B1139E9E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22" name="Group 21">
            <a:extLst>
              <a:ext uri="{FF2B5EF4-FFF2-40B4-BE49-F238E27FC236}">
                <a16:creationId xmlns:a16="http://schemas.microsoft.com/office/drawing/2014/main" id="{F47531DB-A7F7-2229-6199-2F42DE5862FA}"/>
              </a:ext>
            </a:extLst>
          </p:cNvPr>
          <p:cNvGrpSpPr/>
          <p:nvPr/>
        </p:nvGrpSpPr>
        <p:grpSpPr>
          <a:xfrm>
            <a:off x="6000348" y="5013276"/>
            <a:ext cx="381304" cy="381304"/>
            <a:chOff x="9376522" y="3738088"/>
            <a:chExt cx="381304" cy="381304"/>
          </a:xfrm>
        </p:grpSpPr>
        <p:sp>
          <p:nvSpPr>
            <p:cNvPr id="23" name="Oval 22">
              <a:extLst>
                <a:ext uri="{FF2B5EF4-FFF2-40B4-BE49-F238E27FC236}">
                  <a16:creationId xmlns:a16="http://schemas.microsoft.com/office/drawing/2014/main" id="{97D9F4D5-A3FA-C3EB-E2E5-4EE6808EFA21}"/>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801FA19C-85DF-1161-F869-BC42E13E9C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25" name="Group 24">
            <a:extLst>
              <a:ext uri="{FF2B5EF4-FFF2-40B4-BE49-F238E27FC236}">
                <a16:creationId xmlns:a16="http://schemas.microsoft.com/office/drawing/2014/main" id="{BF59DB30-6940-BB17-43B7-528E3FCA9CF9}"/>
              </a:ext>
            </a:extLst>
          </p:cNvPr>
          <p:cNvGrpSpPr/>
          <p:nvPr/>
        </p:nvGrpSpPr>
        <p:grpSpPr>
          <a:xfrm>
            <a:off x="6000348" y="5653064"/>
            <a:ext cx="381304" cy="381304"/>
            <a:chOff x="9376522" y="3738088"/>
            <a:chExt cx="381304" cy="381304"/>
          </a:xfrm>
        </p:grpSpPr>
        <p:sp>
          <p:nvSpPr>
            <p:cNvPr id="26" name="Oval 25">
              <a:extLst>
                <a:ext uri="{FF2B5EF4-FFF2-40B4-BE49-F238E27FC236}">
                  <a16:creationId xmlns:a16="http://schemas.microsoft.com/office/drawing/2014/main" id="{E625FFBF-598F-B979-D28B-D810B4835248}"/>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7D153911-EB11-1C8B-68CE-53772BBCDB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spTree>
    <p:custDataLst>
      <p:tags r:id="rId1"/>
    </p:custDataLst>
    <p:extLst>
      <p:ext uri="{BB962C8B-B14F-4D97-AF65-F5344CB8AC3E}">
        <p14:creationId xmlns:p14="http://schemas.microsoft.com/office/powerpoint/2010/main" val="1959602540"/>
      </p:ext>
    </p:extLst>
  </p:cSld>
  <p:clrMapOvr>
    <a:masterClrMapping/>
  </p:clrMapOvr>
  <mc:AlternateContent xmlns:mc="http://schemas.openxmlformats.org/markup-compatibility/2006" xmlns:p14="http://schemas.microsoft.com/office/powerpoint/2010/main">
    <mc:Choice Requires="p14">
      <p:transition spd="med" p14:dur="700" advTm="67998">
        <p:fade/>
      </p:transition>
    </mc:Choice>
    <mc:Fallback xmlns="">
      <p:transition spd="med" advTm="679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400" fill="hold"/>
                                        <p:tgtEl>
                                          <p:spTgt spid="9"/>
                                        </p:tgtEl>
                                        <p:attrNameLst>
                                          <p:attrName>ppt_w</p:attrName>
                                        </p:attrNameLst>
                                      </p:cBhvr>
                                      <p:tavLst>
                                        <p:tav tm="0">
                                          <p:val>
                                            <p:fltVal val="0"/>
                                          </p:val>
                                        </p:tav>
                                        <p:tav tm="100000">
                                          <p:val>
                                            <p:strVal val="#ppt_w"/>
                                          </p:val>
                                        </p:tav>
                                      </p:tavLst>
                                    </p:anim>
                                    <p:anim calcmode="lin" valueType="num">
                                      <p:cBhvr>
                                        <p:cTn id="8" dur="400" fill="hold"/>
                                        <p:tgtEl>
                                          <p:spTgt spid="9"/>
                                        </p:tgtEl>
                                        <p:attrNameLst>
                                          <p:attrName>ppt_h</p:attrName>
                                        </p:attrNameLst>
                                      </p:cBhvr>
                                      <p:tavLst>
                                        <p:tav tm="0">
                                          <p:val>
                                            <p:fltVal val="0"/>
                                          </p:val>
                                        </p:tav>
                                        <p:tav tm="100000">
                                          <p:val>
                                            <p:strVal val="#ppt_h"/>
                                          </p:val>
                                        </p:tav>
                                      </p:tavLst>
                                    </p:anim>
                                    <p:animEffect transition="in" filter="fade">
                                      <p:cBhvr>
                                        <p:cTn id="9" dur="4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500"/>
                                        <p:tgtEl>
                                          <p:spTgt spid="5">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500"/>
                                        <p:tgtEl>
                                          <p:spTgt spid="5">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
                                            <p:txEl>
                                              <p:pRg st="4" end="4"/>
                                            </p:txEl>
                                          </p:spTgt>
                                        </p:tgtEl>
                                        <p:attrNameLst>
                                          <p:attrName>style.visibility</p:attrName>
                                        </p:attrNameLst>
                                      </p:cBhvr>
                                      <p:to>
                                        <p:strVal val="visible"/>
                                      </p:to>
                                    </p:set>
                                    <p:animEffect transition="in" filter="fade">
                                      <p:cBhvr>
                                        <p:cTn id="46" dur="500"/>
                                        <p:tgtEl>
                                          <p:spTgt spid="5">
                                            <p:txEl>
                                              <p:pRg st="4" end="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
                                            <p:txEl>
                                              <p:pRg st="5" end="5"/>
                                            </p:txEl>
                                          </p:spTgt>
                                        </p:tgtEl>
                                        <p:attrNameLst>
                                          <p:attrName>style.visibility</p:attrName>
                                        </p:attrNameLst>
                                      </p:cBhvr>
                                      <p:to>
                                        <p:strVal val="visible"/>
                                      </p:to>
                                    </p:set>
                                    <p:animEffect transition="in" filter="fade">
                                      <p:cBhvr>
                                        <p:cTn id="54" dur="500"/>
                                        <p:tgtEl>
                                          <p:spTgt spid="5">
                                            <p:txEl>
                                              <p:pRg st="5" end="5"/>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87924-E55F-A719-12CF-4ECE0B34D41F}"/>
            </a:ext>
          </a:extLst>
        </p:cNvPr>
        <p:cNvGrpSpPr/>
        <p:nvPr/>
      </p:nvGrpSpPr>
      <p:grpSpPr>
        <a:xfrm>
          <a:off x="0" y="0"/>
          <a:ext cx="0" cy="0"/>
          <a:chOff x="0" y="0"/>
          <a:chExt cx="0" cy="0"/>
        </a:xfrm>
      </p:grpSpPr>
      <p:pic>
        <p:nvPicPr>
          <p:cNvPr id="7" name="Picture Placeholder 6" descr="A person and person looking at a screen&#10;&#10;Description automatically generated">
            <a:extLst>
              <a:ext uri="{FF2B5EF4-FFF2-40B4-BE49-F238E27FC236}">
                <a16:creationId xmlns:a16="http://schemas.microsoft.com/office/drawing/2014/main" id="{EF4FCCE6-866E-DAE8-6B9C-02106DDE7ED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t="47" b="47"/>
          <a:stretch/>
        </p:blipFill>
        <p:spPr/>
      </p:pic>
      <p:sp>
        <p:nvSpPr>
          <p:cNvPr id="6" name="Round Same Side Corner Rectangle 5">
            <a:extLst>
              <a:ext uri="{FF2B5EF4-FFF2-40B4-BE49-F238E27FC236}">
                <a16:creationId xmlns:a16="http://schemas.microsoft.com/office/drawing/2014/main" id="{E95B590C-FCDC-241E-3FAD-EAF9A381A908}"/>
              </a:ext>
            </a:extLst>
          </p:cNvPr>
          <p:cNvSpPr/>
          <p:nvPr/>
        </p:nvSpPr>
        <p:spPr>
          <a:xfrm flipV="1">
            <a:off x="438600" y="2388358"/>
            <a:ext cx="11311128" cy="3598022"/>
          </a:xfrm>
          <a:prstGeom prst="round2SameRect">
            <a:avLst>
              <a:gd name="adj1" fmla="val 8402"/>
              <a:gd name="adj2" fmla="val 0"/>
            </a:avLst>
          </a:prstGeom>
          <a:gradFill>
            <a:gsLst>
              <a:gs pos="27000">
                <a:schemeClr val="tx1">
                  <a:lumMod val="50000"/>
                  <a:alpha val="73000"/>
                </a:schemeClr>
              </a:gs>
              <a:gs pos="99000">
                <a:schemeClr val="tx1">
                  <a:lumMod val="5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99A6C86-1B3E-6BF2-B338-1F33F8962BC7}"/>
              </a:ext>
            </a:extLst>
          </p:cNvPr>
          <p:cNvSpPr>
            <a:spLocks noGrp="1"/>
          </p:cNvSpPr>
          <p:nvPr>
            <p:ph type="body" sz="quarter" idx="13"/>
          </p:nvPr>
        </p:nvSpPr>
        <p:spPr>
          <a:xfrm>
            <a:off x="436563" y="3712192"/>
            <a:ext cx="11315700" cy="1638514"/>
          </a:xfrm>
        </p:spPr>
        <p:txBody>
          <a:bodyPr/>
          <a:lstStyle/>
          <a:p>
            <a:pPr>
              <a:buClr>
                <a:srgbClr val="C42828"/>
              </a:buClr>
              <a:defRPr/>
            </a:pPr>
            <a:r>
              <a:rPr lang="en-US" spc="0">
                <a:latin typeface="Century Gothic" panose="020F0302020204030204"/>
              </a:rPr>
              <a:t>S</a:t>
            </a:r>
            <a:r>
              <a:rPr kumimoji="0" lang="en-US" b="1" i="0" u="none" strike="noStrike" kern="1200" cap="none" spc="0" normalizeH="0" baseline="0" noProof="0">
                <a:ln>
                  <a:noFill/>
                </a:ln>
                <a:effectLst/>
                <a:uLnTx/>
                <a:uFillTx/>
                <a:latin typeface="Century Gothic" panose="020F0302020204030204"/>
                <a:ea typeface="+mn-ea"/>
                <a:cs typeface="+mn-cs"/>
              </a:rPr>
              <a:t>ales pipeline</a:t>
            </a:r>
            <a:endParaRPr lang="en-US">
              <a:latin typeface="Century Gothic" panose="020F0302020204030204"/>
            </a:endParaRPr>
          </a:p>
          <a:p>
            <a:pPr>
              <a:buClr>
                <a:srgbClr val="C42828"/>
              </a:buClr>
              <a:defRPr/>
            </a:pPr>
            <a:r>
              <a:rPr kumimoji="0" lang="en-GB" sz="3200" b="0" i="0" u="none" strike="noStrike" kern="1200" cap="none" normalizeH="0" noProof="0">
                <a:ln>
                  <a:noFill/>
                </a:ln>
                <a:effectLst/>
                <a:uLnTx/>
                <a:uFillTx/>
                <a:latin typeface="Century Gothic" panose="020F0302020204030204"/>
                <a:ea typeface="+mn-ea"/>
                <a:cs typeface="+mn-cs"/>
              </a:rPr>
              <a:t>Scheduling</a:t>
            </a:r>
            <a:endParaRPr kumimoji="0" lang="nl-BE" sz="3600" b="0" i="0" u="none" strike="noStrike" kern="1200" cap="none" normalizeH="0" noProof="0">
              <a:ln>
                <a:noFill/>
              </a:ln>
              <a:effectLst/>
              <a:uLnTx/>
              <a:uFillTx/>
              <a:latin typeface="Century Gothic" panose="020F0302020204030204"/>
              <a:ea typeface="+mn-ea"/>
              <a:cs typeface="+mn-cs"/>
            </a:endParaRPr>
          </a:p>
        </p:txBody>
      </p:sp>
    </p:spTree>
    <p:extLst>
      <p:ext uri="{BB962C8B-B14F-4D97-AF65-F5344CB8AC3E}">
        <p14:creationId xmlns:p14="http://schemas.microsoft.com/office/powerpoint/2010/main" val="219571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45BA3-7B9C-3050-28A7-EDC8A1AD7E25}"/>
              </a:ext>
            </a:extLst>
          </p:cNvPr>
          <p:cNvSpPr>
            <a:spLocks noGrp="1"/>
          </p:cNvSpPr>
          <p:nvPr>
            <p:ph type="ctrTitle"/>
          </p:nvPr>
        </p:nvSpPr>
        <p:spPr/>
        <p:txBody>
          <a:bodyPr/>
          <a:lstStyle/>
          <a:p>
            <a:r>
              <a:rPr lang="en-US"/>
              <a:t>Sales pipeline</a:t>
            </a:r>
          </a:p>
        </p:txBody>
      </p:sp>
      <p:pic>
        <p:nvPicPr>
          <p:cNvPr id="24" name="Picture Placeholder 23" descr="A person and person looking at a computer&#10;&#10;Description automatically generated">
            <a:extLst>
              <a:ext uri="{FF2B5EF4-FFF2-40B4-BE49-F238E27FC236}">
                <a16:creationId xmlns:a16="http://schemas.microsoft.com/office/drawing/2014/main" id="{2D893B39-C25C-101E-A178-603BAE38819B}"/>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l="17" r="17"/>
          <a:stretch/>
        </p:blipFill>
        <p:spPr/>
      </p:pic>
      <p:sp>
        <p:nvSpPr>
          <p:cNvPr id="5" name="Text Placeholder 4">
            <a:extLst>
              <a:ext uri="{FF2B5EF4-FFF2-40B4-BE49-F238E27FC236}">
                <a16:creationId xmlns:a16="http://schemas.microsoft.com/office/drawing/2014/main" id="{46FCB166-E483-094E-ED3D-D3546047F8E6}"/>
              </a:ext>
            </a:extLst>
          </p:cNvPr>
          <p:cNvSpPr>
            <a:spLocks noGrp="1"/>
          </p:cNvSpPr>
          <p:nvPr>
            <p:ph type="body" sz="quarter" idx="15"/>
          </p:nvPr>
        </p:nvSpPr>
        <p:spPr>
          <a:xfrm>
            <a:off x="433388" y="1246936"/>
            <a:ext cx="5374984" cy="914718"/>
          </a:xfrm>
        </p:spPr>
        <p:txBody>
          <a:bodyPr/>
          <a:lstStyle/>
          <a:p>
            <a:r>
              <a:rPr lang="en-US">
                <a:solidFill>
                  <a:schemeClr val="tx1"/>
                </a:solidFill>
              </a:rPr>
              <a:t>Data quality is Key! Our selling entities have a mandate to update their sales pipeline</a:t>
            </a:r>
          </a:p>
        </p:txBody>
      </p:sp>
      <p:sp>
        <p:nvSpPr>
          <p:cNvPr id="6" name="Text Placeholder 4">
            <a:extLst>
              <a:ext uri="{FF2B5EF4-FFF2-40B4-BE49-F238E27FC236}">
                <a16:creationId xmlns:a16="http://schemas.microsoft.com/office/drawing/2014/main" id="{79868C9E-A048-02B9-7DB2-99970244747F}"/>
              </a:ext>
            </a:extLst>
          </p:cNvPr>
          <p:cNvSpPr txBox="1">
            <a:spLocks/>
          </p:cNvSpPr>
          <p:nvPr/>
        </p:nvSpPr>
        <p:spPr>
          <a:xfrm>
            <a:off x="1000972" y="2108391"/>
            <a:ext cx="4446791" cy="2618154"/>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spcAft>
                <a:spcPts val="3400"/>
              </a:spcAft>
              <a:buNone/>
            </a:pPr>
            <a:r>
              <a:rPr lang="en-US" sz="1800"/>
              <a:t>All opportunities in the system</a:t>
            </a:r>
          </a:p>
          <a:p>
            <a:pPr marL="0" lvl="2" indent="0">
              <a:lnSpc>
                <a:spcPct val="100000"/>
              </a:lnSpc>
              <a:spcAft>
                <a:spcPts val="3400"/>
              </a:spcAft>
              <a:buNone/>
            </a:pPr>
            <a:r>
              <a:rPr lang="en-US" sz="1800"/>
              <a:t>Correct start and end date</a:t>
            </a:r>
          </a:p>
          <a:p>
            <a:pPr marL="0" lvl="2" indent="0">
              <a:lnSpc>
                <a:spcPct val="100000"/>
              </a:lnSpc>
              <a:spcAft>
                <a:spcPts val="3400"/>
              </a:spcAft>
              <a:buNone/>
            </a:pPr>
            <a:r>
              <a:rPr lang="en-US" sz="1800"/>
              <a:t>Correct deal sizes (amounts)</a:t>
            </a:r>
          </a:p>
          <a:p>
            <a:pPr marL="0" lvl="2" indent="0">
              <a:lnSpc>
                <a:spcPct val="100000"/>
              </a:lnSpc>
              <a:spcAft>
                <a:spcPts val="3400"/>
              </a:spcAft>
              <a:buNone/>
            </a:pPr>
            <a:r>
              <a:rPr lang="en-US" sz="1800"/>
              <a:t>Correct profit center</a:t>
            </a:r>
          </a:p>
        </p:txBody>
      </p:sp>
      <p:cxnSp>
        <p:nvCxnSpPr>
          <p:cNvPr id="7" name="Straight Connector 6">
            <a:extLst>
              <a:ext uri="{FF2B5EF4-FFF2-40B4-BE49-F238E27FC236}">
                <a16:creationId xmlns:a16="http://schemas.microsoft.com/office/drawing/2014/main" id="{1BDC4F91-B121-881B-5763-BE460DF4789B}"/>
              </a:ext>
            </a:extLst>
          </p:cNvPr>
          <p:cNvCxnSpPr>
            <a:cxnSpLocks/>
          </p:cNvCxnSpPr>
          <p:nvPr/>
        </p:nvCxnSpPr>
        <p:spPr>
          <a:xfrm rot="5400000">
            <a:off x="2727655" y="890858"/>
            <a:ext cx="0" cy="3453366"/>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DF1C4EB-F4EC-1F87-2A63-5AF44A7DC876}"/>
              </a:ext>
            </a:extLst>
          </p:cNvPr>
          <p:cNvGrpSpPr/>
          <p:nvPr/>
        </p:nvGrpSpPr>
        <p:grpSpPr>
          <a:xfrm>
            <a:off x="433388" y="2056875"/>
            <a:ext cx="381304" cy="381304"/>
            <a:chOff x="9376522" y="3738088"/>
            <a:chExt cx="381304" cy="381304"/>
          </a:xfrm>
        </p:grpSpPr>
        <p:sp>
          <p:nvSpPr>
            <p:cNvPr id="9" name="Oval 8">
              <a:extLst>
                <a:ext uri="{FF2B5EF4-FFF2-40B4-BE49-F238E27FC236}">
                  <a16:creationId xmlns:a16="http://schemas.microsoft.com/office/drawing/2014/main" id="{1A3C0ABB-BD6B-9C8E-9435-FA46F58A7EEA}"/>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62694627-A1EA-D5E2-C02A-0EC3EBE397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cxnSp>
        <p:nvCxnSpPr>
          <p:cNvPr id="11" name="Straight Connector 10">
            <a:extLst>
              <a:ext uri="{FF2B5EF4-FFF2-40B4-BE49-F238E27FC236}">
                <a16:creationId xmlns:a16="http://schemas.microsoft.com/office/drawing/2014/main" id="{B5FC0B43-BAB8-1867-369D-38C23B5F9699}"/>
              </a:ext>
            </a:extLst>
          </p:cNvPr>
          <p:cNvCxnSpPr>
            <a:cxnSpLocks/>
          </p:cNvCxnSpPr>
          <p:nvPr/>
        </p:nvCxnSpPr>
        <p:spPr>
          <a:xfrm rot="5400000">
            <a:off x="2727655" y="1586318"/>
            <a:ext cx="0" cy="3453366"/>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F46992A-B4BF-7B37-59EC-4709D4BD8C28}"/>
              </a:ext>
            </a:extLst>
          </p:cNvPr>
          <p:cNvCxnSpPr>
            <a:cxnSpLocks/>
          </p:cNvCxnSpPr>
          <p:nvPr/>
        </p:nvCxnSpPr>
        <p:spPr>
          <a:xfrm rot="5400000">
            <a:off x="2727655" y="2294657"/>
            <a:ext cx="0" cy="3453366"/>
          </a:xfrm>
          <a:prstGeom prst="line">
            <a:avLst/>
          </a:prstGeom>
          <a:ln w="12700">
            <a:gradFill>
              <a:gsLst>
                <a:gs pos="0">
                  <a:schemeClr val="bg1">
                    <a:lumMod val="85000"/>
                    <a:alpha val="0"/>
                  </a:schemeClr>
                </a:gs>
                <a:gs pos="50000">
                  <a:srgbClr val="D9D9D9"/>
                </a:gs>
                <a:gs pos="98000">
                  <a:schemeClr val="bg1">
                    <a:lumMod val="85000"/>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9513A0AB-0E61-84BE-E266-1E16596EF5ED}"/>
              </a:ext>
            </a:extLst>
          </p:cNvPr>
          <p:cNvGrpSpPr/>
          <p:nvPr/>
        </p:nvGrpSpPr>
        <p:grpSpPr>
          <a:xfrm>
            <a:off x="433388" y="2765213"/>
            <a:ext cx="381304" cy="381304"/>
            <a:chOff x="9376522" y="3738088"/>
            <a:chExt cx="381304" cy="381304"/>
          </a:xfrm>
        </p:grpSpPr>
        <p:sp>
          <p:nvSpPr>
            <p:cNvPr id="14" name="Oval 13">
              <a:extLst>
                <a:ext uri="{FF2B5EF4-FFF2-40B4-BE49-F238E27FC236}">
                  <a16:creationId xmlns:a16="http://schemas.microsoft.com/office/drawing/2014/main" id="{51C3CDA4-8CD3-D4C2-2A31-354A2B967657}"/>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C28A407-047C-7912-1D3A-D9235BCD63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16" name="Group 15">
            <a:extLst>
              <a:ext uri="{FF2B5EF4-FFF2-40B4-BE49-F238E27FC236}">
                <a16:creationId xmlns:a16="http://schemas.microsoft.com/office/drawing/2014/main" id="{86CBB338-62C2-2C67-6652-4FC5F7F56EBA}"/>
              </a:ext>
            </a:extLst>
          </p:cNvPr>
          <p:cNvGrpSpPr/>
          <p:nvPr/>
        </p:nvGrpSpPr>
        <p:grpSpPr>
          <a:xfrm>
            <a:off x="433388" y="3473551"/>
            <a:ext cx="381304" cy="381304"/>
            <a:chOff x="9376522" y="3738088"/>
            <a:chExt cx="381304" cy="381304"/>
          </a:xfrm>
        </p:grpSpPr>
        <p:sp>
          <p:nvSpPr>
            <p:cNvPr id="17" name="Oval 16">
              <a:extLst>
                <a:ext uri="{FF2B5EF4-FFF2-40B4-BE49-F238E27FC236}">
                  <a16:creationId xmlns:a16="http://schemas.microsoft.com/office/drawing/2014/main" id="{54F2FC7E-96AB-436B-76DC-BD910B79DCAC}"/>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8F0CED5-5144-51A0-3546-5A0669D5BE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19" name="Group 18">
            <a:extLst>
              <a:ext uri="{FF2B5EF4-FFF2-40B4-BE49-F238E27FC236}">
                <a16:creationId xmlns:a16="http://schemas.microsoft.com/office/drawing/2014/main" id="{1F76E4CA-2418-90A4-37E0-5C14E69F815B}"/>
              </a:ext>
            </a:extLst>
          </p:cNvPr>
          <p:cNvGrpSpPr/>
          <p:nvPr/>
        </p:nvGrpSpPr>
        <p:grpSpPr>
          <a:xfrm>
            <a:off x="433388" y="4169012"/>
            <a:ext cx="381304" cy="381304"/>
            <a:chOff x="9376522" y="3738088"/>
            <a:chExt cx="381304" cy="381304"/>
          </a:xfrm>
        </p:grpSpPr>
        <p:sp>
          <p:nvSpPr>
            <p:cNvPr id="20" name="Oval 19">
              <a:extLst>
                <a:ext uri="{FF2B5EF4-FFF2-40B4-BE49-F238E27FC236}">
                  <a16:creationId xmlns:a16="http://schemas.microsoft.com/office/drawing/2014/main" id="{5F2B1DEB-A7AC-255D-52DE-CEF79B42DE21}"/>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a:extLst>
                <a:ext uri="{FF2B5EF4-FFF2-40B4-BE49-F238E27FC236}">
                  <a16:creationId xmlns:a16="http://schemas.microsoft.com/office/drawing/2014/main" id="{4E0DF9F9-AB1F-017B-09D4-F925F16AC3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sp>
        <p:nvSpPr>
          <p:cNvPr id="22" name="Text Placeholder 4">
            <a:extLst>
              <a:ext uri="{FF2B5EF4-FFF2-40B4-BE49-F238E27FC236}">
                <a16:creationId xmlns:a16="http://schemas.microsoft.com/office/drawing/2014/main" id="{CC897E02-4320-E0F2-F858-E5D0EDF9D78B}"/>
              </a:ext>
            </a:extLst>
          </p:cNvPr>
          <p:cNvSpPr txBox="1">
            <a:spLocks/>
          </p:cNvSpPr>
          <p:nvPr/>
        </p:nvSpPr>
        <p:spPr>
          <a:xfrm>
            <a:off x="433387" y="4943172"/>
            <a:ext cx="6186353" cy="914718"/>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2" indent="0">
              <a:lnSpc>
                <a:spcPct val="100000"/>
              </a:lnSpc>
              <a:buNone/>
            </a:pPr>
            <a:r>
              <a:rPr lang="en-US" sz="1800"/>
              <a:t>Doing so, GDC can anticipate on the upcoming potential demand of our selling entities. We use the adoption ratio’s in the Supply and Demand dashboard</a:t>
            </a:r>
          </a:p>
        </p:txBody>
      </p:sp>
      <p:pic>
        <p:nvPicPr>
          <p:cNvPr id="25" name="Picture 24">
            <a:extLst>
              <a:ext uri="{FF2B5EF4-FFF2-40B4-BE49-F238E27FC236}">
                <a16:creationId xmlns:a16="http://schemas.microsoft.com/office/drawing/2014/main" id="{54D18EFD-580B-A110-D6BF-6762444AE76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075592" y="2552699"/>
            <a:ext cx="5710730" cy="1752603"/>
          </a:xfrm>
          <a:prstGeom prst="rect">
            <a:avLst/>
          </a:prstGeom>
        </p:spPr>
      </p:pic>
    </p:spTree>
    <p:extLst>
      <p:ext uri="{BB962C8B-B14F-4D97-AF65-F5344CB8AC3E}">
        <p14:creationId xmlns:p14="http://schemas.microsoft.com/office/powerpoint/2010/main" val="25633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500"/>
                                        <p:tgtEl>
                                          <p:spTgt spid="6">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anim calcmode="lin" valueType="num">
                                      <p:cBhvr>
                                        <p:cTn id="54" dur="500" fill="hold"/>
                                        <p:tgtEl>
                                          <p:spTgt spid="22"/>
                                        </p:tgtEl>
                                        <p:attrNameLst>
                                          <p:attrName>ppt_x</p:attrName>
                                        </p:attrNameLst>
                                      </p:cBhvr>
                                      <p:tavLst>
                                        <p:tav tm="0">
                                          <p:val>
                                            <p:strVal val="#ppt_x"/>
                                          </p:val>
                                        </p:tav>
                                        <p:tav tm="100000">
                                          <p:val>
                                            <p:strVal val="#ppt_x"/>
                                          </p:val>
                                        </p:tav>
                                      </p:tavLst>
                                    </p:anim>
                                    <p:anim calcmode="lin" valueType="num">
                                      <p:cBhvr>
                                        <p:cTn id="5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P spid="2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B4E5F-6E29-5F4E-3F5C-0E3F57508E44}"/>
            </a:ext>
          </a:extLst>
        </p:cNvPr>
        <p:cNvGrpSpPr/>
        <p:nvPr/>
      </p:nvGrpSpPr>
      <p:grpSpPr>
        <a:xfrm>
          <a:off x="0" y="0"/>
          <a:ext cx="0" cy="0"/>
          <a:chOff x="0" y="0"/>
          <a:chExt cx="0" cy="0"/>
        </a:xfrm>
      </p:grpSpPr>
      <p:pic>
        <p:nvPicPr>
          <p:cNvPr id="10" name="Picture Placeholder 9" descr="A person standing in front of a screen&#10;&#10;Description automatically generated">
            <a:extLst>
              <a:ext uri="{FF2B5EF4-FFF2-40B4-BE49-F238E27FC236}">
                <a16:creationId xmlns:a16="http://schemas.microsoft.com/office/drawing/2014/main" id="{3253E900-8567-0322-1104-7F048066ECC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2379" r="2379"/>
          <a:stretch/>
        </p:blipFill>
        <p:spPr/>
      </p:pic>
      <p:sp>
        <p:nvSpPr>
          <p:cNvPr id="6" name="Round Same Side Corner Rectangle 5">
            <a:extLst>
              <a:ext uri="{FF2B5EF4-FFF2-40B4-BE49-F238E27FC236}">
                <a16:creationId xmlns:a16="http://schemas.microsoft.com/office/drawing/2014/main" id="{879170DC-D4C2-5F22-FA96-4F8217FBAAE6}"/>
              </a:ext>
            </a:extLst>
          </p:cNvPr>
          <p:cNvSpPr/>
          <p:nvPr/>
        </p:nvSpPr>
        <p:spPr>
          <a:xfrm flipV="1">
            <a:off x="438600" y="2388358"/>
            <a:ext cx="11311128" cy="3598022"/>
          </a:xfrm>
          <a:prstGeom prst="round2SameRect">
            <a:avLst>
              <a:gd name="adj1" fmla="val 8402"/>
              <a:gd name="adj2" fmla="val 0"/>
            </a:avLst>
          </a:prstGeom>
          <a:gradFill>
            <a:gsLst>
              <a:gs pos="27000">
                <a:schemeClr val="tx1">
                  <a:lumMod val="50000"/>
                  <a:alpha val="73000"/>
                </a:schemeClr>
              </a:gs>
              <a:gs pos="99000">
                <a:schemeClr val="tx1">
                  <a:lumMod val="5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E2D3C7A-068F-54FF-2B25-5A47FC89D273}"/>
              </a:ext>
            </a:extLst>
          </p:cNvPr>
          <p:cNvSpPr>
            <a:spLocks noGrp="1"/>
          </p:cNvSpPr>
          <p:nvPr>
            <p:ph type="body" sz="quarter" idx="13"/>
          </p:nvPr>
        </p:nvSpPr>
        <p:spPr/>
        <p:txBody>
          <a:bodyPr/>
          <a:lstStyle/>
          <a:p>
            <a:r>
              <a:rPr lang="en-US" noProof="0"/>
              <a:t>Supply &amp; demand</a:t>
            </a:r>
          </a:p>
        </p:txBody>
      </p:sp>
    </p:spTree>
    <p:extLst>
      <p:ext uri="{BB962C8B-B14F-4D97-AF65-F5344CB8AC3E}">
        <p14:creationId xmlns:p14="http://schemas.microsoft.com/office/powerpoint/2010/main" val="206972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A person balancing on a balance&#10;&#10;Description automatically generated">
            <a:extLst>
              <a:ext uri="{FF2B5EF4-FFF2-40B4-BE49-F238E27FC236}">
                <a16:creationId xmlns:a16="http://schemas.microsoft.com/office/drawing/2014/main" id="{EBC4784E-A7D3-6D36-42B9-6C6038BFA67F}"/>
              </a:ext>
            </a:extLst>
          </p:cNvPr>
          <p:cNvPicPr>
            <a:picLocks noChangeAspect="1"/>
          </p:cNvPicPr>
          <p:nvPr/>
        </p:nvPicPr>
        <p:blipFill>
          <a:blip r:embed="rId2"/>
          <a:stretch>
            <a:fillRect/>
          </a:stretch>
        </p:blipFill>
        <p:spPr>
          <a:xfrm>
            <a:off x="6534150" y="-171450"/>
            <a:ext cx="6858000" cy="6858000"/>
          </a:xfrm>
          <a:prstGeom prst="rect">
            <a:avLst/>
          </a:prstGeom>
        </p:spPr>
      </p:pic>
      <p:sp>
        <p:nvSpPr>
          <p:cNvPr id="2" name="Title 1">
            <a:extLst>
              <a:ext uri="{FF2B5EF4-FFF2-40B4-BE49-F238E27FC236}">
                <a16:creationId xmlns:a16="http://schemas.microsoft.com/office/drawing/2014/main" id="{6F84467A-027B-E2CD-D66B-C9A811B94478}"/>
              </a:ext>
            </a:extLst>
          </p:cNvPr>
          <p:cNvSpPr>
            <a:spLocks noGrp="1"/>
          </p:cNvSpPr>
          <p:nvPr>
            <p:ph type="ctrTitle"/>
          </p:nvPr>
        </p:nvSpPr>
        <p:spPr/>
        <p:txBody>
          <a:bodyPr/>
          <a:lstStyle/>
          <a:p>
            <a:r>
              <a:rPr lang="nl-BE"/>
              <a:t>What is supply &amp; demand</a:t>
            </a:r>
            <a:endParaRPr lang="en-US"/>
          </a:p>
        </p:txBody>
      </p:sp>
      <p:grpSp>
        <p:nvGrpSpPr>
          <p:cNvPr id="3" name="Group 2">
            <a:extLst>
              <a:ext uri="{FF2B5EF4-FFF2-40B4-BE49-F238E27FC236}">
                <a16:creationId xmlns:a16="http://schemas.microsoft.com/office/drawing/2014/main" id="{EFFD7BC7-A15E-8EA2-1C2A-B52982A76485}"/>
              </a:ext>
            </a:extLst>
          </p:cNvPr>
          <p:cNvGrpSpPr/>
          <p:nvPr/>
        </p:nvGrpSpPr>
        <p:grpSpPr>
          <a:xfrm>
            <a:off x="449584" y="1709111"/>
            <a:ext cx="3328275" cy="3903755"/>
            <a:chOff x="449584" y="1709111"/>
            <a:chExt cx="3328275" cy="3903755"/>
          </a:xfrm>
        </p:grpSpPr>
        <p:sp>
          <p:nvSpPr>
            <p:cNvPr id="5" name="Rechthoek: afgeronde hoeken 96">
              <a:extLst>
                <a:ext uri="{FF2B5EF4-FFF2-40B4-BE49-F238E27FC236}">
                  <a16:creationId xmlns:a16="http://schemas.microsoft.com/office/drawing/2014/main" id="{A68F2C42-8496-92CE-56F3-0EC6F02FA5F2}"/>
                </a:ext>
              </a:extLst>
            </p:cNvPr>
            <p:cNvSpPr/>
            <p:nvPr/>
          </p:nvSpPr>
          <p:spPr>
            <a:xfrm>
              <a:off x="449584" y="1709111"/>
              <a:ext cx="3328275" cy="3712895"/>
            </a:xfrm>
            <a:prstGeom prst="roundRect">
              <a:avLst>
                <a:gd name="adj" fmla="val 6648"/>
              </a:avLst>
            </a:prstGeom>
            <a:solidFill>
              <a:schemeClr val="accent1">
                <a:alpha val="20000"/>
              </a:schemeClr>
            </a:solidFill>
            <a:ln>
              <a:noFill/>
            </a:ln>
          </p:spPr>
          <p:style>
            <a:lnRef idx="3">
              <a:schemeClr val="lt1"/>
            </a:lnRef>
            <a:fillRef idx="1">
              <a:schemeClr val="accent1"/>
            </a:fillRef>
            <a:effectRef idx="1">
              <a:schemeClr val="accent1"/>
            </a:effectRef>
            <a:fontRef idx="minor">
              <a:schemeClr val="lt1"/>
            </a:fontRef>
          </p:style>
          <p:txBody>
            <a:bodyPr wrap="square" lIns="648000" tIns="216000" rIns="216000" bIns="21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2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6" name="TextBox 11">
              <a:extLst>
                <a:ext uri="{FF2B5EF4-FFF2-40B4-BE49-F238E27FC236}">
                  <a16:creationId xmlns:a16="http://schemas.microsoft.com/office/drawing/2014/main" id="{FD525EE7-B6F4-B348-EBAE-26F7B3287998}"/>
                </a:ext>
              </a:extLst>
            </p:cNvPr>
            <p:cNvSpPr txBox="1"/>
            <p:nvPr/>
          </p:nvSpPr>
          <p:spPr>
            <a:xfrm>
              <a:off x="818944" y="3004692"/>
              <a:ext cx="2641744" cy="2608174"/>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nl-BE" sz="2000" b="1" i="0" u="none" strike="noStrike" kern="1200" cap="none" spc="0" normalizeH="0" baseline="0" noProof="0">
                  <a:ln>
                    <a:noFill/>
                  </a:ln>
                  <a:solidFill>
                    <a:srgbClr val="C42828"/>
                  </a:solidFill>
                  <a:effectLst/>
                  <a:uLnTx/>
                  <a:uFillTx/>
                  <a:latin typeface="Century Gothic" panose="020F0302020204030204"/>
                  <a:ea typeface="+mn-ea"/>
                  <a:cs typeface="+mn-cs"/>
                </a:rPr>
                <a:t>Supply</a:t>
              </a:r>
              <a:endParaRPr kumimoji="0" lang="nl-BE" sz="2400" b="1" i="0" u="none" strike="noStrike" kern="1200" cap="none" spc="0" normalizeH="0" baseline="0" noProof="0">
                <a:ln>
                  <a:noFill/>
                </a:ln>
                <a:solidFill>
                  <a:srgbClr val="C42828"/>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The number of available professionals with the right expertise and expertise level.</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Both in on local </a:t>
              </a:r>
              <a:b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br>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and GDC level</a:t>
              </a:r>
            </a:p>
          </p:txBody>
        </p:sp>
        <p:grpSp>
          <p:nvGrpSpPr>
            <p:cNvPr id="69" name="Group 68">
              <a:extLst>
                <a:ext uri="{FF2B5EF4-FFF2-40B4-BE49-F238E27FC236}">
                  <a16:creationId xmlns:a16="http://schemas.microsoft.com/office/drawing/2014/main" id="{478589D6-C8C5-F585-56FA-435F6B15B4BF}"/>
                </a:ext>
              </a:extLst>
            </p:cNvPr>
            <p:cNvGrpSpPr/>
            <p:nvPr/>
          </p:nvGrpSpPr>
          <p:grpSpPr>
            <a:xfrm>
              <a:off x="765451" y="2041759"/>
              <a:ext cx="782256" cy="782256"/>
              <a:chOff x="765451" y="2041759"/>
              <a:chExt cx="782256" cy="782256"/>
            </a:xfrm>
          </p:grpSpPr>
          <p:sp>
            <p:nvSpPr>
              <p:cNvPr id="10" name="Vrije vorm: vorm 55">
                <a:extLst>
                  <a:ext uri="{FF2B5EF4-FFF2-40B4-BE49-F238E27FC236}">
                    <a16:creationId xmlns:a16="http://schemas.microsoft.com/office/drawing/2014/main" id="{BF1F6AE5-10E4-ED41-D947-7F252BE87DE6}"/>
                  </a:ext>
                </a:extLst>
              </p:cNvPr>
              <p:cNvSpPr/>
              <p:nvPr/>
            </p:nvSpPr>
            <p:spPr>
              <a:xfrm>
                <a:off x="765451" y="2041759"/>
                <a:ext cx="782256" cy="782256"/>
              </a:xfrm>
              <a:custGeom>
                <a:avLst/>
                <a:gdLst>
                  <a:gd name="connsiteX0" fmla="*/ 2349742 w 2349741"/>
                  <a:gd name="connsiteY0" fmla="*/ 1174871 h 2349741"/>
                  <a:gd name="connsiteX1" fmla="*/ 1174871 w 2349741"/>
                  <a:gd name="connsiteY1" fmla="*/ 2349742 h 2349741"/>
                  <a:gd name="connsiteX2" fmla="*/ 0 w 2349741"/>
                  <a:gd name="connsiteY2" fmla="*/ 1174871 h 2349741"/>
                  <a:gd name="connsiteX3" fmla="*/ 1174871 w 2349741"/>
                  <a:gd name="connsiteY3" fmla="*/ 0 h 2349741"/>
                  <a:gd name="connsiteX4" fmla="*/ 2349742 w 2349741"/>
                  <a:gd name="connsiteY4" fmla="*/ 1174871 h 23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741" h="2349741">
                    <a:moveTo>
                      <a:pt x="2349742" y="1174871"/>
                    </a:moveTo>
                    <a:cubicBezTo>
                      <a:pt x="2349742" y="1823734"/>
                      <a:pt x="1823734" y="2349742"/>
                      <a:pt x="1174871" y="2349742"/>
                    </a:cubicBezTo>
                    <a:cubicBezTo>
                      <a:pt x="526008" y="2349742"/>
                      <a:pt x="0" y="1823734"/>
                      <a:pt x="0" y="1174871"/>
                    </a:cubicBezTo>
                    <a:cubicBezTo>
                      <a:pt x="0" y="526008"/>
                      <a:pt x="526008" y="0"/>
                      <a:pt x="1174871" y="0"/>
                    </a:cubicBezTo>
                    <a:cubicBezTo>
                      <a:pt x="1823734" y="0"/>
                      <a:pt x="2349742" y="526008"/>
                      <a:pt x="2349742" y="1174871"/>
                    </a:cubicBezTo>
                    <a:close/>
                  </a:path>
                </a:pathLst>
              </a:custGeom>
              <a:solidFill>
                <a:schemeClr val="bg2"/>
              </a:solidFill>
              <a:ln w="38100"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11" name="Group 10">
                <a:extLst>
                  <a:ext uri="{FF2B5EF4-FFF2-40B4-BE49-F238E27FC236}">
                    <a16:creationId xmlns:a16="http://schemas.microsoft.com/office/drawing/2014/main" id="{DF8C72E9-17F5-8AB1-9901-54FB324711EB}"/>
                  </a:ext>
                </a:extLst>
              </p:cNvPr>
              <p:cNvGrpSpPr/>
              <p:nvPr/>
            </p:nvGrpSpPr>
            <p:grpSpPr>
              <a:xfrm>
                <a:off x="955886" y="2188849"/>
                <a:ext cx="412864" cy="406932"/>
                <a:chOff x="6778633" y="2545303"/>
                <a:chExt cx="832337" cy="820378"/>
              </a:xfrm>
              <a:solidFill>
                <a:schemeClr val="bg1"/>
              </a:solidFill>
            </p:grpSpPr>
            <p:sp>
              <p:nvSpPr>
                <p:cNvPr id="12" name="Freeform 188">
                  <a:extLst>
                    <a:ext uri="{FF2B5EF4-FFF2-40B4-BE49-F238E27FC236}">
                      <a16:creationId xmlns:a16="http://schemas.microsoft.com/office/drawing/2014/main" id="{7B6FB430-85B0-7879-5725-5DA8EDA09529}"/>
                    </a:ext>
                  </a:extLst>
                </p:cNvPr>
                <p:cNvSpPr/>
                <p:nvPr/>
              </p:nvSpPr>
              <p:spPr>
                <a:xfrm>
                  <a:off x="6837017" y="2695703"/>
                  <a:ext cx="206839" cy="276090"/>
                </a:xfrm>
                <a:custGeom>
                  <a:avLst/>
                  <a:gdLst>
                    <a:gd name="connsiteX0" fmla="*/ 39765 w 206839"/>
                    <a:gd name="connsiteY0" fmla="*/ 276090 h 276090"/>
                    <a:gd name="connsiteX1" fmla="*/ 31727 w 206839"/>
                    <a:gd name="connsiteY1" fmla="*/ 275247 h 276090"/>
                    <a:gd name="connsiteX2" fmla="*/ 813 w 206839"/>
                    <a:gd name="connsiteY2" fmla="*/ 228405 h 276090"/>
                    <a:gd name="connsiteX3" fmla="*/ 143870 w 206839"/>
                    <a:gd name="connsiteY3" fmla="*/ 7493 h 276090"/>
                    <a:gd name="connsiteX4" fmla="*/ 199346 w 206839"/>
                    <a:gd name="connsiteY4" fmla="*/ 16524 h 276090"/>
                    <a:gd name="connsiteX5" fmla="*/ 190315 w 206839"/>
                    <a:gd name="connsiteY5" fmla="*/ 72000 h 276090"/>
                    <a:gd name="connsiteX6" fmla="*/ 78618 w 206839"/>
                    <a:gd name="connsiteY6" fmla="*/ 244333 h 276090"/>
                    <a:gd name="connsiteX7" fmla="*/ 39765 w 206839"/>
                    <a:gd name="connsiteY7" fmla="*/ 276090 h 27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839" h="276090">
                      <a:moveTo>
                        <a:pt x="39765" y="276090"/>
                      </a:moveTo>
                      <a:cubicBezTo>
                        <a:pt x="37065" y="276074"/>
                        <a:pt x="34372" y="275792"/>
                        <a:pt x="31727" y="275247"/>
                      </a:cubicBezTo>
                      <a:cubicBezTo>
                        <a:pt x="10259" y="270842"/>
                        <a:pt x="-3579" y="249875"/>
                        <a:pt x="813" y="228405"/>
                      </a:cubicBezTo>
                      <a:cubicBezTo>
                        <a:pt x="19018" y="139396"/>
                        <a:pt x="70098" y="60518"/>
                        <a:pt x="143870" y="7493"/>
                      </a:cubicBezTo>
                      <a:cubicBezTo>
                        <a:pt x="161683" y="-5332"/>
                        <a:pt x="186520" y="-1289"/>
                        <a:pt x="199346" y="16524"/>
                      </a:cubicBezTo>
                      <a:cubicBezTo>
                        <a:pt x="212171" y="34337"/>
                        <a:pt x="208128" y="59175"/>
                        <a:pt x="190315" y="72000"/>
                      </a:cubicBezTo>
                      <a:cubicBezTo>
                        <a:pt x="132738" y="113356"/>
                        <a:pt x="92857" y="174888"/>
                        <a:pt x="78618" y="244333"/>
                      </a:cubicBezTo>
                      <a:cubicBezTo>
                        <a:pt x="74849" y="262800"/>
                        <a:pt x="58613" y="276070"/>
                        <a:pt x="39765" y="276090"/>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3" name="Freeform 189">
                  <a:extLst>
                    <a:ext uri="{FF2B5EF4-FFF2-40B4-BE49-F238E27FC236}">
                      <a16:creationId xmlns:a16="http://schemas.microsoft.com/office/drawing/2014/main" id="{C618EB4E-4413-16E6-D304-1FE243E0A76F}"/>
                    </a:ext>
                  </a:extLst>
                </p:cNvPr>
                <p:cNvSpPr/>
                <p:nvPr/>
              </p:nvSpPr>
              <p:spPr>
                <a:xfrm>
                  <a:off x="7097756" y="3273670"/>
                  <a:ext cx="199329" cy="85664"/>
                </a:xfrm>
                <a:custGeom>
                  <a:avLst/>
                  <a:gdLst>
                    <a:gd name="connsiteX0" fmla="*/ 94961 w 199329"/>
                    <a:gd name="connsiteY0" fmla="*/ 85661 h 85664"/>
                    <a:gd name="connsiteX1" fmla="*/ 33680 w 199329"/>
                    <a:gd name="connsiteY1" fmla="*/ 80699 h 85664"/>
                    <a:gd name="connsiteX2" fmla="*/ 465 w 199329"/>
                    <a:gd name="connsiteY2" fmla="*/ 35440 h 85664"/>
                    <a:gd name="connsiteX3" fmla="*/ 45724 w 199329"/>
                    <a:gd name="connsiteY3" fmla="*/ 2225 h 85664"/>
                    <a:gd name="connsiteX4" fmla="*/ 47028 w 199329"/>
                    <a:gd name="connsiteY4" fmla="*/ 2447 h 85664"/>
                    <a:gd name="connsiteX5" fmla="*/ 151678 w 199329"/>
                    <a:gd name="connsiteY5" fmla="*/ 810 h 85664"/>
                    <a:gd name="connsiteX6" fmla="*/ 198520 w 199329"/>
                    <a:gd name="connsiteY6" fmla="*/ 31773 h 85664"/>
                    <a:gd name="connsiteX7" fmla="*/ 167557 w 199329"/>
                    <a:gd name="connsiteY7" fmla="*/ 78615 h 85664"/>
                    <a:gd name="connsiteX8" fmla="*/ 94961 w 199329"/>
                    <a:gd name="connsiteY8" fmla="*/ 85661 h 8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329" h="85664">
                      <a:moveTo>
                        <a:pt x="94961" y="85661"/>
                      </a:moveTo>
                      <a:cubicBezTo>
                        <a:pt x="74430" y="85755"/>
                        <a:pt x="53929" y="84095"/>
                        <a:pt x="33680" y="80699"/>
                      </a:cubicBezTo>
                      <a:cubicBezTo>
                        <a:pt x="12010" y="77373"/>
                        <a:pt x="-2861" y="57110"/>
                        <a:pt x="465" y="35440"/>
                      </a:cubicBezTo>
                      <a:cubicBezTo>
                        <a:pt x="3791" y="13770"/>
                        <a:pt x="24054" y="-1101"/>
                        <a:pt x="45724" y="2225"/>
                      </a:cubicBezTo>
                      <a:cubicBezTo>
                        <a:pt x="46160" y="2292"/>
                        <a:pt x="46595" y="2366"/>
                        <a:pt x="47028" y="2447"/>
                      </a:cubicBezTo>
                      <a:cubicBezTo>
                        <a:pt x="81718" y="8302"/>
                        <a:pt x="117188" y="7747"/>
                        <a:pt x="151678" y="810"/>
                      </a:cubicBezTo>
                      <a:cubicBezTo>
                        <a:pt x="173163" y="-3575"/>
                        <a:pt x="194135" y="10288"/>
                        <a:pt x="198520" y="31773"/>
                      </a:cubicBezTo>
                      <a:cubicBezTo>
                        <a:pt x="202905" y="53258"/>
                        <a:pt x="189042" y="74230"/>
                        <a:pt x="167557" y="78615"/>
                      </a:cubicBezTo>
                      <a:cubicBezTo>
                        <a:pt x="143653" y="83372"/>
                        <a:pt x="119334" y="85732"/>
                        <a:pt x="94961" y="85661"/>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4" name="Freeform 190">
                  <a:extLst>
                    <a:ext uri="{FF2B5EF4-FFF2-40B4-BE49-F238E27FC236}">
                      <a16:creationId xmlns:a16="http://schemas.microsoft.com/office/drawing/2014/main" id="{CF0CFE21-D508-FA9D-B15E-5EF6B488CF2A}"/>
                    </a:ext>
                  </a:extLst>
                </p:cNvPr>
                <p:cNvSpPr/>
                <p:nvPr/>
              </p:nvSpPr>
              <p:spPr>
                <a:xfrm>
                  <a:off x="7349009" y="2701197"/>
                  <a:ext cx="197642" cy="262557"/>
                </a:xfrm>
                <a:custGeom>
                  <a:avLst/>
                  <a:gdLst>
                    <a:gd name="connsiteX0" fmla="*/ 157907 w 197642"/>
                    <a:gd name="connsiteY0" fmla="*/ 262557 h 262557"/>
                    <a:gd name="connsiteX1" fmla="*/ 119253 w 197642"/>
                    <a:gd name="connsiteY1" fmla="*/ 231792 h 262557"/>
                    <a:gd name="connsiteX2" fmla="*/ 15546 w 197642"/>
                    <a:gd name="connsiteY2" fmla="*/ 71220 h 262557"/>
                    <a:gd name="connsiteX3" fmla="*/ 8202 w 197642"/>
                    <a:gd name="connsiteY3" fmla="*/ 15546 h 262557"/>
                    <a:gd name="connsiteX4" fmla="*/ 63876 w 197642"/>
                    <a:gd name="connsiteY4" fmla="*/ 8202 h 262557"/>
                    <a:gd name="connsiteX5" fmla="*/ 196612 w 197642"/>
                    <a:gd name="connsiteY5" fmla="*/ 213879 h 262557"/>
                    <a:gd name="connsiteX6" fmla="*/ 166888 w 197642"/>
                    <a:gd name="connsiteY6" fmla="*/ 261504 h 262557"/>
                    <a:gd name="connsiteX7" fmla="*/ 166839 w 197642"/>
                    <a:gd name="connsiteY7" fmla="*/ 261515 h 262557"/>
                    <a:gd name="connsiteX8" fmla="*/ 157907 w 197642"/>
                    <a:gd name="connsiteY8" fmla="*/ 262557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42" h="262557">
                      <a:moveTo>
                        <a:pt x="157907" y="262557"/>
                      </a:moveTo>
                      <a:cubicBezTo>
                        <a:pt x="139434" y="262546"/>
                        <a:pt x="123409" y="249793"/>
                        <a:pt x="119253" y="231792"/>
                      </a:cubicBezTo>
                      <a:cubicBezTo>
                        <a:pt x="104308" y="167879"/>
                        <a:pt x="67656" y="111129"/>
                        <a:pt x="15546" y="71220"/>
                      </a:cubicBezTo>
                      <a:cubicBezTo>
                        <a:pt x="-1857" y="57874"/>
                        <a:pt x="-5144" y="32948"/>
                        <a:pt x="8202" y="15546"/>
                      </a:cubicBezTo>
                      <a:cubicBezTo>
                        <a:pt x="21548" y="-1857"/>
                        <a:pt x="46474" y="-5144"/>
                        <a:pt x="63876" y="8202"/>
                      </a:cubicBezTo>
                      <a:cubicBezTo>
                        <a:pt x="130581" y="59343"/>
                        <a:pt x="177490" y="132030"/>
                        <a:pt x="196612" y="213879"/>
                      </a:cubicBezTo>
                      <a:cubicBezTo>
                        <a:pt x="201555" y="235239"/>
                        <a:pt x="188247" y="256561"/>
                        <a:pt x="166888" y="261504"/>
                      </a:cubicBezTo>
                      <a:cubicBezTo>
                        <a:pt x="166871" y="261508"/>
                        <a:pt x="166855" y="261512"/>
                        <a:pt x="166839" y="261515"/>
                      </a:cubicBezTo>
                      <a:cubicBezTo>
                        <a:pt x="163910" y="262195"/>
                        <a:pt x="160914" y="262544"/>
                        <a:pt x="157907" y="262557"/>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15" name="Picture Placeholder 55">
                  <a:extLst>
                    <a:ext uri="{FF2B5EF4-FFF2-40B4-BE49-F238E27FC236}">
                      <a16:creationId xmlns:a16="http://schemas.microsoft.com/office/drawing/2014/main" id="{54B06D06-495D-BF97-36C1-655017B638D5}"/>
                    </a:ext>
                  </a:extLst>
                </p:cNvPr>
                <p:cNvGrpSpPr/>
                <p:nvPr/>
              </p:nvGrpSpPr>
              <p:grpSpPr>
                <a:xfrm>
                  <a:off x="6778633" y="3027864"/>
                  <a:ext cx="267058" cy="336577"/>
                  <a:chOff x="6778633" y="3027864"/>
                  <a:chExt cx="267058" cy="336577"/>
                </a:xfrm>
                <a:grpFill/>
              </p:grpSpPr>
              <p:sp>
                <p:nvSpPr>
                  <p:cNvPr id="24" name="Freeform 192">
                    <a:extLst>
                      <a:ext uri="{FF2B5EF4-FFF2-40B4-BE49-F238E27FC236}">
                        <a16:creationId xmlns:a16="http://schemas.microsoft.com/office/drawing/2014/main" id="{D17ADB8E-0164-A2BB-48AB-3D62CB569C02}"/>
                      </a:ext>
                    </a:extLst>
                  </p:cNvPr>
                  <p:cNvSpPr/>
                  <p:nvPr/>
                </p:nvSpPr>
                <p:spPr>
                  <a:xfrm>
                    <a:off x="6815303" y="3027864"/>
                    <a:ext cx="190444" cy="190444"/>
                  </a:xfrm>
                  <a:custGeom>
                    <a:avLst/>
                    <a:gdLst>
                      <a:gd name="connsiteX0" fmla="*/ 95272 w 190444"/>
                      <a:gd name="connsiteY0" fmla="*/ 190444 h 190444"/>
                      <a:gd name="connsiteX1" fmla="*/ 0 w 190444"/>
                      <a:gd name="connsiteY1" fmla="*/ 95272 h 190444"/>
                      <a:gd name="connsiteX2" fmla="*/ 95173 w 190444"/>
                      <a:gd name="connsiteY2" fmla="*/ 0 h 190444"/>
                      <a:gd name="connsiteX3" fmla="*/ 190444 w 190444"/>
                      <a:gd name="connsiteY3" fmla="*/ 95172 h 190444"/>
                      <a:gd name="connsiteX4" fmla="*/ 190444 w 190444"/>
                      <a:gd name="connsiteY4" fmla="*/ 95222 h 190444"/>
                      <a:gd name="connsiteX5" fmla="*/ 95272 w 190444"/>
                      <a:gd name="connsiteY5" fmla="*/ 190444 h 190444"/>
                      <a:gd name="connsiteX6" fmla="*/ 95272 w 190444"/>
                      <a:gd name="connsiteY6" fmla="*/ 79443 h 190444"/>
                      <a:gd name="connsiteX7" fmla="*/ 79393 w 190444"/>
                      <a:gd name="connsiteY7" fmla="*/ 95222 h 190444"/>
                      <a:gd name="connsiteX8" fmla="*/ 95173 w 190444"/>
                      <a:gd name="connsiteY8" fmla="*/ 111101 h 190444"/>
                      <a:gd name="connsiteX9" fmla="*/ 111051 w 190444"/>
                      <a:gd name="connsiteY9" fmla="*/ 95321 h 190444"/>
                      <a:gd name="connsiteX10" fmla="*/ 111051 w 190444"/>
                      <a:gd name="connsiteY10" fmla="*/ 95222 h 190444"/>
                      <a:gd name="connsiteX11" fmla="*/ 95272 w 190444"/>
                      <a:gd name="connsiteY11" fmla="*/ 79443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44" h="190444">
                        <a:moveTo>
                          <a:pt x="95272" y="190444"/>
                        </a:moveTo>
                        <a:cubicBezTo>
                          <a:pt x="42682" y="190472"/>
                          <a:pt x="27" y="147861"/>
                          <a:pt x="0" y="95272"/>
                        </a:cubicBezTo>
                        <a:cubicBezTo>
                          <a:pt x="-27" y="42682"/>
                          <a:pt x="42583" y="27"/>
                          <a:pt x="95173" y="0"/>
                        </a:cubicBezTo>
                        <a:cubicBezTo>
                          <a:pt x="147762" y="-27"/>
                          <a:pt x="190417" y="42583"/>
                          <a:pt x="190444" y="95172"/>
                        </a:cubicBezTo>
                        <a:cubicBezTo>
                          <a:pt x="190444" y="95189"/>
                          <a:pt x="190444" y="95206"/>
                          <a:pt x="190444" y="95222"/>
                        </a:cubicBezTo>
                        <a:cubicBezTo>
                          <a:pt x="190390" y="147770"/>
                          <a:pt x="147820" y="190362"/>
                          <a:pt x="95272" y="190444"/>
                        </a:cubicBezTo>
                        <a:close/>
                        <a:moveTo>
                          <a:pt x="95272" y="79443"/>
                        </a:moveTo>
                        <a:cubicBezTo>
                          <a:pt x="86530" y="79415"/>
                          <a:pt x="79421" y="86480"/>
                          <a:pt x="79393" y="95222"/>
                        </a:cubicBezTo>
                        <a:cubicBezTo>
                          <a:pt x="79366" y="103964"/>
                          <a:pt x="86431" y="111073"/>
                          <a:pt x="95173" y="111101"/>
                        </a:cubicBezTo>
                        <a:cubicBezTo>
                          <a:pt x="103915" y="111128"/>
                          <a:pt x="111024" y="104063"/>
                          <a:pt x="111051" y="95321"/>
                        </a:cubicBezTo>
                        <a:cubicBezTo>
                          <a:pt x="111051" y="95288"/>
                          <a:pt x="111051" y="95255"/>
                          <a:pt x="111051" y="95222"/>
                        </a:cubicBezTo>
                        <a:cubicBezTo>
                          <a:pt x="111051" y="86507"/>
                          <a:pt x="103987" y="79443"/>
                          <a:pt x="95272" y="7944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5" name="Freeform 193">
                    <a:extLst>
                      <a:ext uri="{FF2B5EF4-FFF2-40B4-BE49-F238E27FC236}">
                        <a16:creationId xmlns:a16="http://schemas.microsoft.com/office/drawing/2014/main" id="{D7FE824E-516F-CB4D-0D10-235301075D4A}"/>
                      </a:ext>
                    </a:extLst>
                  </p:cNvPr>
                  <p:cNvSpPr/>
                  <p:nvPr/>
                </p:nvSpPr>
                <p:spPr>
                  <a:xfrm>
                    <a:off x="6778633" y="3159458"/>
                    <a:ext cx="267058" cy="204983"/>
                  </a:xfrm>
                  <a:custGeom>
                    <a:avLst/>
                    <a:gdLst>
                      <a:gd name="connsiteX0" fmla="*/ 227362 w 267058"/>
                      <a:gd name="connsiteY0" fmla="*/ 204983 h 204983"/>
                      <a:gd name="connsiteX1" fmla="*/ 187666 w 267058"/>
                      <a:gd name="connsiteY1" fmla="*/ 165287 h 204983"/>
                      <a:gd name="connsiteX2" fmla="*/ 187666 w 267058"/>
                      <a:gd name="connsiteY2" fmla="*/ 133529 h 204983"/>
                      <a:gd name="connsiteX3" fmla="*/ 133529 w 267058"/>
                      <a:gd name="connsiteY3" fmla="*/ 79393 h 204983"/>
                      <a:gd name="connsiteX4" fmla="*/ 79393 w 267058"/>
                      <a:gd name="connsiteY4" fmla="*/ 133529 h 204983"/>
                      <a:gd name="connsiteX5" fmla="*/ 79393 w 267058"/>
                      <a:gd name="connsiteY5" fmla="*/ 165287 h 204983"/>
                      <a:gd name="connsiteX6" fmla="*/ 39697 w 267058"/>
                      <a:gd name="connsiteY6" fmla="*/ 204983 h 204983"/>
                      <a:gd name="connsiteX7" fmla="*/ 0 w 267058"/>
                      <a:gd name="connsiteY7" fmla="*/ 165287 h 204983"/>
                      <a:gd name="connsiteX8" fmla="*/ 0 w 267058"/>
                      <a:gd name="connsiteY8" fmla="*/ 133529 h 204983"/>
                      <a:gd name="connsiteX9" fmla="*/ 133529 w 267058"/>
                      <a:gd name="connsiteY9" fmla="*/ 0 h 204983"/>
                      <a:gd name="connsiteX10" fmla="*/ 267059 w 267058"/>
                      <a:gd name="connsiteY10" fmla="*/ 133529 h 204983"/>
                      <a:gd name="connsiteX11" fmla="*/ 267059 w 267058"/>
                      <a:gd name="connsiteY11" fmla="*/ 165287 h 204983"/>
                      <a:gd name="connsiteX12" fmla="*/ 227362 w 267058"/>
                      <a:gd name="connsiteY12" fmla="*/ 204983 h 20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058" h="204983">
                        <a:moveTo>
                          <a:pt x="227362" y="204983"/>
                        </a:moveTo>
                        <a:cubicBezTo>
                          <a:pt x="205438" y="204983"/>
                          <a:pt x="187666" y="187210"/>
                          <a:pt x="187666" y="165287"/>
                        </a:cubicBezTo>
                        <a:lnTo>
                          <a:pt x="187666" y="133529"/>
                        </a:lnTo>
                        <a:cubicBezTo>
                          <a:pt x="187666" y="103631"/>
                          <a:pt x="163428" y="79393"/>
                          <a:pt x="133529" y="79393"/>
                        </a:cubicBezTo>
                        <a:cubicBezTo>
                          <a:pt x="103631" y="79393"/>
                          <a:pt x="79393" y="103631"/>
                          <a:pt x="79393" y="133529"/>
                        </a:cubicBezTo>
                        <a:lnTo>
                          <a:pt x="79393" y="165287"/>
                        </a:lnTo>
                        <a:cubicBezTo>
                          <a:pt x="79393" y="187210"/>
                          <a:pt x="61620" y="204983"/>
                          <a:pt x="39697" y="204983"/>
                        </a:cubicBezTo>
                        <a:cubicBezTo>
                          <a:pt x="17773" y="204983"/>
                          <a:pt x="0" y="187210"/>
                          <a:pt x="0" y="165287"/>
                        </a:cubicBezTo>
                        <a:lnTo>
                          <a:pt x="0" y="133529"/>
                        </a:lnTo>
                        <a:cubicBezTo>
                          <a:pt x="0" y="59783"/>
                          <a:pt x="59783" y="0"/>
                          <a:pt x="133529" y="0"/>
                        </a:cubicBezTo>
                        <a:cubicBezTo>
                          <a:pt x="207276" y="0"/>
                          <a:pt x="267059" y="59783"/>
                          <a:pt x="267059" y="133529"/>
                        </a:cubicBezTo>
                        <a:lnTo>
                          <a:pt x="267059" y="165287"/>
                        </a:lnTo>
                        <a:cubicBezTo>
                          <a:pt x="267059" y="187210"/>
                          <a:pt x="249286" y="204983"/>
                          <a:pt x="227362" y="20498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16" name="Picture Placeholder 55">
                  <a:extLst>
                    <a:ext uri="{FF2B5EF4-FFF2-40B4-BE49-F238E27FC236}">
                      <a16:creationId xmlns:a16="http://schemas.microsoft.com/office/drawing/2014/main" id="{7E969253-8519-1627-D1BA-1757DEDC1F2A}"/>
                    </a:ext>
                  </a:extLst>
                </p:cNvPr>
                <p:cNvGrpSpPr/>
                <p:nvPr/>
              </p:nvGrpSpPr>
              <p:grpSpPr>
                <a:xfrm>
                  <a:off x="7061670" y="2545303"/>
                  <a:ext cx="267058" cy="336626"/>
                  <a:chOff x="7061670" y="2545303"/>
                  <a:chExt cx="267058" cy="336626"/>
                </a:xfrm>
                <a:grpFill/>
              </p:grpSpPr>
              <p:sp>
                <p:nvSpPr>
                  <p:cNvPr id="22" name="Freeform 195">
                    <a:extLst>
                      <a:ext uri="{FF2B5EF4-FFF2-40B4-BE49-F238E27FC236}">
                        <a16:creationId xmlns:a16="http://schemas.microsoft.com/office/drawing/2014/main" id="{E49C5C10-0EDA-C2CE-F661-6433232E71D9}"/>
                      </a:ext>
                    </a:extLst>
                  </p:cNvPr>
                  <p:cNvSpPr/>
                  <p:nvPr/>
                </p:nvSpPr>
                <p:spPr>
                  <a:xfrm>
                    <a:off x="7098339" y="2545303"/>
                    <a:ext cx="190444" cy="190444"/>
                  </a:xfrm>
                  <a:custGeom>
                    <a:avLst/>
                    <a:gdLst>
                      <a:gd name="connsiteX0" fmla="*/ 95272 w 190444"/>
                      <a:gd name="connsiteY0" fmla="*/ 190444 h 190444"/>
                      <a:gd name="connsiteX1" fmla="*/ 0 w 190444"/>
                      <a:gd name="connsiteY1" fmla="*/ 95272 h 190444"/>
                      <a:gd name="connsiteX2" fmla="*/ 95173 w 190444"/>
                      <a:gd name="connsiteY2" fmla="*/ 0 h 190444"/>
                      <a:gd name="connsiteX3" fmla="*/ 190444 w 190444"/>
                      <a:gd name="connsiteY3" fmla="*/ 95123 h 190444"/>
                      <a:gd name="connsiteX4" fmla="*/ 95272 w 190444"/>
                      <a:gd name="connsiteY4" fmla="*/ 190444 h 190444"/>
                      <a:gd name="connsiteX5" fmla="*/ 95272 w 190444"/>
                      <a:gd name="connsiteY5" fmla="*/ 79443 h 190444"/>
                      <a:gd name="connsiteX6" fmla="*/ 79394 w 190444"/>
                      <a:gd name="connsiteY6" fmla="*/ 95223 h 190444"/>
                      <a:gd name="connsiteX7" fmla="*/ 95174 w 190444"/>
                      <a:gd name="connsiteY7" fmla="*/ 111101 h 190444"/>
                      <a:gd name="connsiteX8" fmla="*/ 111052 w 190444"/>
                      <a:gd name="connsiteY8" fmla="*/ 95321 h 190444"/>
                      <a:gd name="connsiteX9" fmla="*/ 111051 w 190444"/>
                      <a:gd name="connsiteY9" fmla="*/ 95123 h 190444"/>
                      <a:gd name="connsiteX10" fmla="*/ 95272 w 190444"/>
                      <a:gd name="connsiteY10" fmla="*/ 79443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44" h="190444">
                        <a:moveTo>
                          <a:pt x="95272" y="190444"/>
                        </a:moveTo>
                        <a:cubicBezTo>
                          <a:pt x="42682" y="190472"/>
                          <a:pt x="27" y="147861"/>
                          <a:pt x="0" y="95272"/>
                        </a:cubicBezTo>
                        <a:cubicBezTo>
                          <a:pt x="-27" y="42682"/>
                          <a:pt x="42583" y="27"/>
                          <a:pt x="95173" y="0"/>
                        </a:cubicBezTo>
                        <a:cubicBezTo>
                          <a:pt x="147743" y="-27"/>
                          <a:pt x="190390" y="42553"/>
                          <a:pt x="190444" y="95123"/>
                        </a:cubicBezTo>
                        <a:cubicBezTo>
                          <a:pt x="190444" y="147709"/>
                          <a:pt x="147858" y="190362"/>
                          <a:pt x="95272" y="190444"/>
                        </a:cubicBezTo>
                        <a:close/>
                        <a:moveTo>
                          <a:pt x="95272" y="79443"/>
                        </a:moveTo>
                        <a:cubicBezTo>
                          <a:pt x="86530" y="79416"/>
                          <a:pt x="79421" y="86481"/>
                          <a:pt x="79394" y="95223"/>
                        </a:cubicBezTo>
                        <a:cubicBezTo>
                          <a:pt x="79367" y="103965"/>
                          <a:pt x="86432" y="111074"/>
                          <a:pt x="95174" y="111101"/>
                        </a:cubicBezTo>
                        <a:cubicBezTo>
                          <a:pt x="103916" y="111128"/>
                          <a:pt x="111025" y="104063"/>
                          <a:pt x="111052" y="95321"/>
                        </a:cubicBezTo>
                        <a:cubicBezTo>
                          <a:pt x="111052" y="95255"/>
                          <a:pt x="111052" y="95189"/>
                          <a:pt x="111051" y="95123"/>
                        </a:cubicBezTo>
                        <a:cubicBezTo>
                          <a:pt x="110970" y="86458"/>
                          <a:pt x="103937" y="79469"/>
                          <a:pt x="95272" y="7944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3" name="Freeform 196">
                    <a:extLst>
                      <a:ext uri="{FF2B5EF4-FFF2-40B4-BE49-F238E27FC236}">
                        <a16:creationId xmlns:a16="http://schemas.microsoft.com/office/drawing/2014/main" id="{26732846-9430-FAEB-2539-46DEEED37FBC}"/>
                      </a:ext>
                    </a:extLst>
                  </p:cNvPr>
                  <p:cNvSpPr/>
                  <p:nvPr/>
                </p:nvSpPr>
                <p:spPr>
                  <a:xfrm>
                    <a:off x="7061670" y="2676897"/>
                    <a:ext cx="267058" cy="205032"/>
                  </a:xfrm>
                  <a:custGeom>
                    <a:avLst/>
                    <a:gdLst>
                      <a:gd name="connsiteX0" fmla="*/ 227362 w 267058"/>
                      <a:gd name="connsiteY0" fmla="*/ 205033 h 205032"/>
                      <a:gd name="connsiteX1" fmla="*/ 187666 w 267058"/>
                      <a:gd name="connsiteY1" fmla="*/ 165336 h 205032"/>
                      <a:gd name="connsiteX2" fmla="*/ 187666 w 267058"/>
                      <a:gd name="connsiteY2" fmla="*/ 133529 h 205032"/>
                      <a:gd name="connsiteX3" fmla="*/ 133529 w 267058"/>
                      <a:gd name="connsiteY3" fmla="*/ 79393 h 205032"/>
                      <a:gd name="connsiteX4" fmla="*/ 79393 w 267058"/>
                      <a:gd name="connsiteY4" fmla="*/ 133529 h 205032"/>
                      <a:gd name="connsiteX5" fmla="*/ 79393 w 267058"/>
                      <a:gd name="connsiteY5" fmla="*/ 165336 h 205032"/>
                      <a:gd name="connsiteX6" fmla="*/ 39697 w 267058"/>
                      <a:gd name="connsiteY6" fmla="*/ 205033 h 205032"/>
                      <a:gd name="connsiteX7" fmla="*/ 0 w 267058"/>
                      <a:gd name="connsiteY7" fmla="*/ 165336 h 205032"/>
                      <a:gd name="connsiteX8" fmla="*/ 0 w 267058"/>
                      <a:gd name="connsiteY8" fmla="*/ 133529 h 205032"/>
                      <a:gd name="connsiteX9" fmla="*/ 133529 w 267058"/>
                      <a:gd name="connsiteY9" fmla="*/ 0 h 205032"/>
                      <a:gd name="connsiteX10" fmla="*/ 267059 w 267058"/>
                      <a:gd name="connsiteY10" fmla="*/ 133529 h 205032"/>
                      <a:gd name="connsiteX11" fmla="*/ 267059 w 267058"/>
                      <a:gd name="connsiteY11" fmla="*/ 165336 h 205032"/>
                      <a:gd name="connsiteX12" fmla="*/ 227362 w 267058"/>
                      <a:gd name="connsiteY12" fmla="*/ 205033 h 20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058" h="205032">
                        <a:moveTo>
                          <a:pt x="227362" y="205033"/>
                        </a:moveTo>
                        <a:cubicBezTo>
                          <a:pt x="205438" y="205033"/>
                          <a:pt x="187666" y="187260"/>
                          <a:pt x="187666" y="165336"/>
                        </a:cubicBezTo>
                        <a:lnTo>
                          <a:pt x="187666" y="133529"/>
                        </a:lnTo>
                        <a:cubicBezTo>
                          <a:pt x="187666" y="103631"/>
                          <a:pt x="163428" y="79393"/>
                          <a:pt x="133529" y="79393"/>
                        </a:cubicBezTo>
                        <a:cubicBezTo>
                          <a:pt x="103631" y="79393"/>
                          <a:pt x="79393" y="103631"/>
                          <a:pt x="79393" y="133529"/>
                        </a:cubicBezTo>
                        <a:lnTo>
                          <a:pt x="79393" y="165336"/>
                        </a:lnTo>
                        <a:cubicBezTo>
                          <a:pt x="79393" y="187260"/>
                          <a:pt x="61620" y="205033"/>
                          <a:pt x="39697" y="205033"/>
                        </a:cubicBezTo>
                        <a:cubicBezTo>
                          <a:pt x="17773" y="205033"/>
                          <a:pt x="0" y="187260"/>
                          <a:pt x="0" y="165336"/>
                        </a:cubicBezTo>
                        <a:lnTo>
                          <a:pt x="0" y="133529"/>
                        </a:lnTo>
                        <a:cubicBezTo>
                          <a:pt x="0" y="59783"/>
                          <a:pt x="59783" y="0"/>
                          <a:pt x="133529" y="0"/>
                        </a:cubicBezTo>
                        <a:cubicBezTo>
                          <a:pt x="207276" y="0"/>
                          <a:pt x="267059" y="59783"/>
                          <a:pt x="267059" y="133529"/>
                        </a:cubicBezTo>
                        <a:lnTo>
                          <a:pt x="267059" y="165336"/>
                        </a:lnTo>
                        <a:cubicBezTo>
                          <a:pt x="267059" y="187260"/>
                          <a:pt x="249286" y="205033"/>
                          <a:pt x="227362" y="20503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17" name="Picture Placeholder 55">
                  <a:extLst>
                    <a:ext uri="{FF2B5EF4-FFF2-40B4-BE49-F238E27FC236}">
                      <a16:creationId xmlns:a16="http://schemas.microsoft.com/office/drawing/2014/main" id="{461B23EE-70AE-C8BE-4101-88ADE686F223}"/>
                    </a:ext>
                  </a:extLst>
                </p:cNvPr>
                <p:cNvGrpSpPr/>
                <p:nvPr/>
              </p:nvGrpSpPr>
              <p:grpSpPr>
                <a:xfrm>
                  <a:off x="7343912" y="3029055"/>
                  <a:ext cx="267058" cy="336626"/>
                  <a:chOff x="7343912" y="3029055"/>
                  <a:chExt cx="267058" cy="336626"/>
                </a:xfrm>
                <a:grpFill/>
              </p:grpSpPr>
              <p:sp>
                <p:nvSpPr>
                  <p:cNvPr id="20" name="Freeform 198">
                    <a:extLst>
                      <a:ext uri="{FF2B5EF4-FFF2-40B4-BE49-F238E27FC236}">
                        <a16:creationId xmlns:a16="http://schemas.microsoft.com/office/drawing/2014/main" id="{3FC76123-6468-8625-C98D-26A9CC2E0EAE}"/>
                      </a:ext>
                    </a:extLst>
                  </p:cNvPr>
                  <p:cNvSpPr/>
                  <p:nvPr/>
                </p:nvSpPr>
                <p:spPr>
                  <a:xfrm>
                    <a:off x="7380582" y="3029055"/>
                    <a:ext cx="190444" cy="190444"/>
                  </a:xfrm>
                  <a:custGeom>
                    <a:avLst/>
                    <a:gdLst>
                      <a:gd name="connsiteX0" fmla="*/ 95272 w 190444"/>
                      <a:gd name="connsiteY0" fmla="*/ 190444 h 190444"/>
                      <a:gd name="connsiteX1" fmla="*/ 0 w 190444"/>
                      <a:gd name="connsiteY1" fmla="*/ 95272 h 190444"/>
                      <a:gd name="connsiteX2" fmla="*/ 95173 w 190444"/>
                      <a:gd name="connsiteY2" fmla="*/ 0 h 190444"/>
                      <a:gd name="connsiteX3" fmla="*/ 190444 w 190444"/>
                      <a:gd name="connsiteY3" fmla="*/ 95172 h 190444"/>
                      <a:gd name="connsiteX4" fmla="*/ 190444 w 190444"/>
                      <a:gd name="connsiteY4" fmla="*/ 95272 h 190444"/>
                      <a:gd name="connsiteX5" fmla="*/ 95272 w 190444"/>
                      <a:gd name="connsiteY5" fmla="*/ 190444 h 190444"/>
                      <a:gd name="connsiteX6" fmla="*/ 95272 w 190444"/>
                      <a:gd name="connsiteY6" fmla="*/ 79443 h 190444"/>
                      <a:gd name="connsiteX7" fmla="*/ 79393 w 190444"/>
                      <a:gd name="connsiteY7" fmla="*/ 95222 h 190444"/>
                      <a:gd name="connsiteX8" fmla="*/ 95173 w 190444"/>
                      <a:gd name="connsiteY8" fmla="*/ 111101 h 190444"/>
                      <a:gd name="connsiteX9" fmla="*/ 111051 w 190444"/>
                      <a:gd name="connsiteY9" fmla="*/ 95321 h 190444"/>
                      <a:gd name="connsiteX10" fmla="*/ 111051 w 190444"/>
                      <a:gd name="connsiteY10" fmla="*/ 95272 h 190444"/>
                      <a:gd name="connsiteX11" fmla="*/ 95321 w 190444"/>
                      <a:gd name="connsiteY11" fmla="*/ 79443 h 190444"/>
                      <a:gd name="connsiteX12" fmla="*/ 95272 w 190444"/>
                      <a:gd name="connsiteY12" fmla="*/ 79443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444" h="190444">
                        <a:moveTo>
                          <a:pt x="95272" y="190444"/>
                        </a:moveTo>
                        <a:cubicBezTo>
                          <a:pt x="42682" y="190472"/>
                          <a:pt x="27" y="147861"/>
                          <a:pt x="0" y="95272"/>
                        </a:cubicBezTo>
                        <a:cubicBezTo>
                          <a:pt x="-27" y="42682"/>
                          <a:pt x="42583" y="27"/>
                          <a:pt x="95173" y="0"/>
                        </a:cubicBezTo>
                        <a:cubicBezTo>
                          <a:pt x="147762" y="-27"/>
                          <a:pt x="190417" y="42583"/>
                          <a:pt x="190444" y="95172"/>
                        </a:cubicBezTo>
                        <a:cubicBezTo>
                          <a:pt x="190444" y="95206"/>
                          <a:pt x="190444" y="95239"/>
                          <a:pt x="190444" y="95272"/>
                        </a:cubicBezTo>
                        <a:cubicBezTo>
                          <a:pt x="190390" y="147811"/>
                          <a:pt x="147811" y="190390"/>
                          <a:pt x="95272" y="190444"/>
                        </a:cubicBezTo>
                        <a:close/>
                        <a:moveTo>
                          <a:pt x="95272" y="79443"/>
                        </a:moveTo>
                        <a:cubicBezTo>
                          <a:pt x="86530" y="79415"/>
                          <a:pt x="79421" y="86480"/>
                          <a:pt x="79393" y="95222"/>
                        </a:cubicBezTo>
                        <a:cubicBezTo>
                          <a:pt x="79366" y="103964"/>
                          <a:pt x="86430" y="111073"/>
                          <a:pt x="95173" y="111101"/>
                        </a:cubicBezTo>
                        <a:cubicBezTo>
                          <a:pt x="103915" y="111128"/>
                          <a:pt x="111024" y="104063"/>
                          <a:pt x="111051" y="95321"/>
                        </a:cubicBezTo>
                        <a:cubicBezTo>
                          <a:pt x="111051" y="95305"/>
                          <a:pt x="111051" y="95288"/>
                          <a:pt x="111051" y="95272"/>
                        </a:cubicBezTo>
                        <a:cubicBezTo>
                          <a:pt x="111079" y="86557"/>
                          <a:pt x="104036" y="79470"/>
                          <a:pt x="95321" y="79443"/>
                        </a:cubicBezTo>
                        <a:cubicBezTo>
                          <a:pt x="95305" y="79443"/>
                          <a:pt x="95288" y="79443"/>
                          <a:pt x="95272" y="7944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21" name="Freeform 199">
                    <a:extLst>
                      <a:ext uri="{FF2B5EF4-FFF2-40B4-BE49-F238E27FC236}">
                        <a16:creationId xmlns:a16="http://schemas.microsoft.com/office/drawing/2014/main" id="{1077AE21-944F-65BB-6DC1-162CB4EA661F}"/>
                      </a:ext>
                    </a:extLst>
                  </p:cNvPr>
                  <p:cNvSpPr/>
                  <p:nvPr/>
                </p:nvSpPr>
                <p:spPr>
                  <a:xfrm>
                    <a:off x="7343912" y="3160699"/>
                    <a:ext cx="267058" cy="204983"/>
                  </a:xfrm>
                  <a:custGeom>
                    <a:avLst/>
                    <a:gdLst>
                      <a:gd name="connsiteX0" fmla="*/ 227362 w 267058"/>
                      <a:gd name="connsiteY0" fmla="*/ 204983 h 204983"/>
                      <a:gd name="connsiteX1" fmla="*/ 187666 w 267058"/>
                      <a:gd name="connsiteY1" fmla="*/ 165287 h 204983"/>
                      <a:gd name="connsiteX2" fmla="*/ 187666 w 267058"/>
                      <a:gd name="connsiteY2" fmla="*/ 133529 h 204983"/>
                      <a:gd name="connsiteX3" fmla="*/ 133529 w 267058"/>
                      <a:gd name="connsiteY3" fmla="*/ 79393 h 204983"/>
                      <a:gd name="connsiteX4" fmla="*/ 79393 w 267058"/>
                      <a:gd name="connsiteY4" fmla="*/ 133529 h 204983"/>
                      <a:gd name="connsiteX5" fmla="*/ 79393 w 267058"/>
                      <a:gd name="connsiteY5" fmla="*/ 165287 h 204983"/>
                      <a:gd name="connsiteX6" fmla="*/ 39697 w 267058"/>
                      <a:gd name="connsiteY6" fmla="*/ 204983 h 204983"/>
                      <a:gd name="connsiteX7" fmla="*/ 0 w 267058"/>
                      <a:gd name="connsiteY7" fmla="*/ 165287 h 204983"/>
                      <a:gd name="connsiteX8" fmla="*/ 0 w 267058"/>
                      <a:gd name="connsiteY8" fmla="*/ 133529 h 204983"/>
                      <a:gd name="connsiteX9" fmla="*/ 133529 w 267058"/>
                      <a:gd name="connsiteY9" fmla="*/ 0 h 204983"/>
                      <a:gd name="connsiteX10" fmla="*/ 267059 w 267058"/>
                      <a:gd name="connsiteY10" fmla="*/ 133529 h 204983"/>
                      <a:gd name="connsiteX11" fmla="*/ 267059 w 267058"/>
                      <a:gd name="connsiteY11" fmla="*/ 165287 h 204983"/>
                      <a:gd name="connsiteX12" fmla="*/ 227362 w 267058"/>
                      <a:gd name="connsiteY12" fmla="*/ 204983 h 20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058" h="204983">
                        <a:moveTo>
                          <a:pt x="227362" y="204983"/>
                        </a:moveTo>
                        <a:cubicBezTo>
                          <a:pt x="205438" y="204983"/>
                          <a:pt x="187666" y="187210"/>
                          <a:pt x="187666" y="165287"/>
                        </a:cubicBezTo>
                        <a:lnTo>
                          <a:pt x="187666" y="133529"/>
                        </a:lnTo>
                        <a:cubicBezTo>
                          <a:pt x="187666" y="103631"/>
                          <a:pt x="163428" y="79393"/>
                          <a:pt x="133529" y="79393"/>
                        </a:cubicBezTo>
                        <a:cubicBezTo>
                          <a:pt x="103631" y="79393"/>
                          <a:pt x="79393" y="103631"/>
                          <a:pt x="79393" y="133529"/>
                        </a:cubicBezTo>
                        <a:lnTo>
                          <a:pt x="79393" y="165287"/>
                        </a:lnTo>
                        <a:cubicBezTo>
                          <a:pt x="79393" y="187210"/>
                          <a:pt x="61620" y="204983"/>
                          <a:pt x="39697" y="204983"/>
                        </a:cubicBezTo>
                        <a:cubicBezTo>
                          <a:pt x="17773" y="204983"/>
                          <a:pt x="0" y="187210"/>
                          <a:pt x="0" y="165287"/>
                        </a:cubicBezTo>
                        <a:lnTo>
                          <a:pt x="0" y="133529"/>
                        </a:lnTo>
                        <a:cubicBezTo>
                          <a:pt x="0" y="59783"/>
                          <a:pt x="59783" y="0"/>
                          <a:pt x="133529" y="0"/>
                        </a:cubicBezTo>
                        <a:cubicBezTo>
                          <a:pt x="207276" y="0"/>
                          <a:pt x="267059" y="59783"/>
                          <a:pt x="267059" y="133529"/>
                        </a:cubicBezTo>
                        <a:lnTo>
                          <a:pt x="267059" y="165287"/>
                        </a:lnTo>
                        <a:cubicBezTo>
                          <a:pt x="267059" y="187210"/>
                          <a:pt x="249286" y="204983"/>
                          <a:pt x="227362" y="20498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sp>
              <p:nvSpPr>
                <p:cNvPr id="18" name="Freeform 200">
                  <a:extLst>
                    <a:ext uri="{FF2B5EF4-FFF2-40B4-BE49-F238E27FC236}">
                      <a16:creationId xmlns:a16="http://schemas.microsoft.com/office/drawing/2014/main" id="{5BE06714-2575-5398-58E9-AF83DCFF940B}"/>
                    </a:ext>
                  </a:extLst>
                </p:cNvPr>
                <p:cNvSpPr/>
                <p:nvPr/>
              </p:nvSpPr>
              <p:spPr>
                <a:xfrm>
                  <a:off x="7048249" y="3003350"/>
                  <a:ext cx="158393" cy="158490"/>
                </a:xfrm>
                <a:custGeom>
                  <a:avLst/>
                  <a:gdLst>
                    <a:gd name="connsiteX0" fmla="*/ 118715 w 158393"/>
                    <a:gd name="connsiteY0" fmla="*/ 158490 h 158490"/>
                    <a:gd name="connsiteX1" fmla="*/ 90630 w 158393"/>
                    <a:gd name="connsiteY1" fmla="*/ 146879 h 158490"/>
                    <a:gd name="connsiteX2" fmla="*/ 10096 w 158393"/>
                    <a:gd name="connsiteY2" fmla="*/ 66146 h 158490"/>
                    <a:gd name="connsiteX3" fmla="*/ 13247 w 158393"/>
                    <a:gd name="connsiteY3" fmla="*/ 10095 h 158490"/>
                    <a:gd name="connsiteX4" fmla="*/ 66068 w 158393"/>
                    <a:gd name="connsiteY4" fmla="*/ 10025 h 158490"/>
                    <a:gd name="connsiteX5" fmla="*/ 146751 w 158393"/>
                    <a:gd name="connsiteY5" fmla="*/ 90708 h 158490"/>
                    <a:gd name="connsiteX6" fmla="*/ 146782 w 158393"/>
                    <a:gd name="connsiteY6" fmla="*/ 146848 h 158490"/>
                    <a:gd name="connsiteX7" fmla="*/ 118715 w 158393"/>
                    <a:gd name="connsiteY7" fmla="*/ 158490 h 15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393" h="158490">
                      <a:moveTo>
                        <a:pt x="118715" y="158490"/>
                      </a:moveTo>
                      <a:cubicBezTo>
                        <a:pt x="108184" y="158498"/>
                        <a:pt x="98081" y="154322"/>
                        <a:pt x="90630" y="146879"/>
                      </a:cubicBezTo>
                      <a:lnTo>
                        <a:pt x="10096" y="66146"/>
                      </a:lnTo>
                      <a:cubicBezTo>
                        <a:pt x="-4512" y="49798"/>
                        <a:pt x="-3101" y="24703"/>
                        <a:pt x="13247" y="10095"/>
                      </a:cubicBezTo>
                      <a:cubicBezTo>
                        <a:pt x="28282" y="-3338"/>
                        <a:pt x="50998" y="-3368"/>
                        <a:pt x="66068" y="10025"/>
                      </a:cubicBezTo>
                      <a:lnTo>
                        <a:pt x="146751" y="90708"/>
                      </a:lnTo>
                      <a:cubicBezTo>
                        <a:pt x="162262" y="106202"/>
                        <a:pt x="162276" y="131337"/>
                        <a:pt x="146782" y="146848"/>
                      </a:cubicBezTo>
                      <a:cubicBezTo>
                        <a:pt x="139341" y="154297"/>
                        <a:pt x="129245" y="158485"/>
                        <a:pt x="118715" y="158490"/>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9" name="Freeform 201">
                  <a:extLst>
                    <a:ext uri="{FF2B5EF4-FFF2-40B4-BE49-F238E27FC236}">
                      <a16:creationId xmlns:a16="http://schemas.microsoft.com/office/drawing/2014/main" id="{CBAA61AD-D17C-D8CC-F781-5B502A3B61A4}"/>
                    </a:ext>
                  </a:extLst>
                </p:cNvPr>
                <p:cNvSpPr/>
                <p:nvPr/>
              </p:nvSpPr>
              <p:spPr>
                <a:xfrm>
                  <a:off x="7128676" y="2945664"/>
                  <a:ext cx="216111" cy="216523"/>
                </a:xfrm>
                <a:custGeom>
                  <a:avLst/>
                  <a:gdLst>
                    <a:gd name="connsiteX0" fmla="*/ 39678 w 216111"/>
                    <a:gd name="connsiteY0" fmla="*/ 216524 h 216523"/>
                    <a:gd name="connsiteX1" fmla="*/ 0 w 216111"/>
                    <a:gd name="connsiteY1" fmla="*/ 176809 h 216523"/>
                    <a:gd name="connsiteX2" fmla="*/ 11593 w 216111"/>
                    <a:gd name="connsiteY2" fmla="*/ 148791 h 216523"/>
                    <a:gd name="connsiteX3" fmla="*/ 146611 w 216111"/>
                    <a:gd name="connsiteY3" fmla="*/ 13476 h 216523"/>
                    <a:gd name="connsiteX4" fmla="*/ 202636 w 216111"/>
                    <a:gd name="connsiteY4" fmla="*/ 9893 h 216523"/>
                    <a:gd name="connsiteX5" fmla="*/ 206219 w 216111"/>
                    <a:gd name="connsiteY5" fmla="*/ 65918 h 216523"/>
                    <a:gd name="connsiteX6" fmla="*/ 202583 w 216111"/>
                    <a:gd name="connsiteY6" fmla="*/ 69547 h 216523"/>
                    <a:gd name="connsiteX7" fmla="*/ 67813 w 216111"/>
                    <a:gd name="connsiteY7" fmla="*/ 204863 h 216523"/>
                    <a:gd name="connsiteX8" fmla="*/ 39678 w 216111"/>
                    <a:gd name="connsiteY8" fmla="*/ 216524 h 2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11" h="216523">
                      <a:moveTo>
                        <a:pt x="39678" y="216524"/>
                      </a:moveTo>
                      <a:cubicBezTo>
                        <a:pt x="17754" y="216514"/>
                        <a:pt x="-10" y="198733"/>
                        <a:pt x="0" y="176809"/>
                      </a:cubicBezTo>
                      <a:cubicBezTo>
                        <a:pt x="5" y="166304"/>
                        <a:pt x="4174" y="156229"/>
                        <a:pt x="11593" y="148791"/>
                      </a:cubicBezTo>
                      <a:lnTo>
                        <a:pt x="146611" y="13476"/>
                      </a:lnTo>
                      <a:cubicBezTo>
                        <a:pt x="161093" y="-2984"/>
                        <a:pt x="186176" y="-4588"/>
                        <a:pt x="202636" y="9893"/>
                      </a:cubicBezTo>
                      <a:cubicBezTo>
                        <a:pt x="219096" y="24375"/>
                        <a:pt x="220700" y="49458"/>
                        <a:pt x="206219" y="65918"/>
                      </a:cubicBezTo>
                      <a:cubicBezTo>
                        <a:pt x="205086" y="67205"/>
                        <a:pt x="203872" y="68417"/>
                        <a:pt x="202583" y="69547"/>
                      </a:cubicBezTo>
                      <a:lnTo>
                        <a:pt x="67813" y="204863"/>
                      </a:lnTo>
                      <a:cubicBezTo>
                        <a:pt x="60358" y="212336"/>
                        <a:pt x="50234" y="216532"/>
                        <a:pt x="39678" y="216524"/>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grpSp>
      <p:grpSp>
        <p:nvGrpSpPr>
          <p:cNvPr id="4" name="Group 3">
            <a:extLst>
              <a:ext uri="{FF2B5EF4-FFF2-40B4-BE49-F238E27FC236}">
                <a16:creationId xmlns:a16="http://schemas.microsoft.com/office/drawing/2014/main" id="{D4E009BB-C3A1-D73A-56C9-906686040FBA}"/>
              </a:ext>
            </a:extLst>
          </p:cNvPr>
          <p:cNvGrpSpPr/>
          <p:nvPr/>
        </p:nvGrpSpPr>
        <p:grpSpPr>
          <a:xfrm>
            <a:off x="4192988" y="1709111"/>
            <a:ext cx="3328274" cy="3712895"/>
            <a:chOff x="4192988" y="1709111"/>
            <a:chExt cx="3328274" cy="3712895"/>
          </a:xfrm>
        </p:grpSpPr>
        <p:sp>
          <p:nvSpPr>
            <p:cNvPr id="7" name="Rechthoek: afgeronde hoeken 114">
              <a:extLst>
                <a:ext uri="{FF2B5EF4-FFF2-40B4-BE49-F238E27FC236}">
                  <a16:creationId xmlns:a16="http://schemas.microsoft.com/office/drawing/2014/main" id="{4413A0BC-4D34-0943-7A3F-B58665D9C625}"/>
                </a:ext>
              </a:extLst>
            </p:cNvPr>
            <p:cNvSpPr/>
            <p:nvPr/>
          </p:nvSpPr>
          <p:spPr>
            <a:xfrm>
              <a:off x="4192988" y="1709111"/>
              <a:ext cx="3328274" cy="3712895"/>
            </a:xfrm>
            <a:prstGeom prst="roundRect">
              <a:avLst>
                <a:gd name="adj" fmla="val 6648"/>
              </a:avLst>
            </a:prstGeom>
            <a:solidFill>
              <a:schemeClr val="accent4">
                <a:alpha val="20000"/>
              </a:schemeClr>
            </a:solidFill>
            <a:ln>
              <a:noFill/>
            </a:ln>
          </p:spPr>
          <p:style>
            <a:lnRef idx="3">
              <a:schemeClr val="lt1"/>
            </a:lnRef>
            <a:fillRef idx="1">
              <a:schemeClr val="accent1"/>
            </a:fillRef>
            <a:effectRef idx="1">
              <a:schemeClr val="accent1"/>
            </a:effectRef>
            <a:fontRef idx="minor">
              <a:schemeClr val="lt1"/>
            </a:fontRef>
          </p:style>
          <p:txBody>
            <a:bodyPr wrap="square" lIns="648000" tIns="216000" rIns="216000" bIns="21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2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8" name="TextBox 11">
              <a:extLst>
                <a:ext uri="{FF2B5EF4-FFF2-40B4-BE49-F238E27FC236}">
                  <a16:creationId xmlns:a16="http://schemas.microsoft.com/office/drawing/2014/main" id="{3B0DEEC0-80EF-C2A5-C297-3DB9CC17CDAE}"/>
                </a:ext>
              </a:extLst>
            </p:cNvPr>
            <p:cNvSpPr txBox="1"/>
            <p:nvPr/>
          </p:nvSpPr>
          <p:spPr>
            <a:xfrm>
              <a:off x="4730298" y="3004692"/>
              <a:ext cx="2520508" cy="1319142"/>
            </a:xfrm>
            <a:prstGeom prst="rect">
              <a:avLst/>
            </a:prstGeom>
            <a:noFill/>
          </p:spPr>
          <p:txBody>
            <a:bodyPr wrap="square" lIns="0" tIns="0" rIns="0" bIns="0" rtlCol="0" anchor="t" anchorCtr="0">
              <a:no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nl-BE" sz="2000" b="1" i="0" u="none" strike="noStrike" kern="1200" cap="none" spc="0" normalizeH="0" baseline="0" noProof="0">
                  <a:ln>
                    <a:noFill/>
                  </a:ln>
                  <a:solidFill>
                    <a:srgbClr val="C42828"/>
                  </a:solidFill>
                  <a:effectLst/>
                  <a:uLnTx/>
                  <a:uFillTx/>
                  <a:latin typeface="Century Gothic" panose="020F0302020204030204"/>
                  <a:ea typeface="+mn-ea"/>
                  <a:cs typeface="+mn-cs"/>
                </a:rPr>
                <a:t>Demand</a:t>
              </a:r>
              <a:endParaRPr kumimoji="0" lang="nl-BE" sz="2400" b="1" i="0" u="none" strike="noStrike" kern="1200" cap="none" spc="0" normalizeH="0" baseline="0" noProof="0">
                <a:ln>
                  <a:noFill/>
                </a:ln>
                <a:solidFill>
                  <a:srgbClr val="C42828"/>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Number of sold </a:t>
              </a:r>
              <a:r>
                <a:rPr kumimoji="0" lang="en-US" sz="1600" b="0" i="0" u="none" strike="noStrike" kern="1200" cap="none" spc="0" normalizeH="0" baseline="0" noProof="0" err="1">
                  <a:ln>
                    <a:noFill/>
                  </a:ln>
                  <a:solidFill>
                    <a:srgbClr val="3C3C3C"/>
                  </a:solidFill>
                  <a:effectLst/>
                  <a:uLnTx/>
                  <a:uFillTx/>
                  <a:latin typeface="Century Gothic" panose="020F0302020204030204"/>
                  <a:ea typeface="+mn-ea"/>
                  <a:cs typeface="+mn-cs"/>
                </a:rPr>
                <a:t>mandays</a:t>
              </a:r>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600" b="0" i="0" u="none" strike="noStrike" kern="1200" cap="none" spc="0" normalizeH="0" baseline="0" noProof="0">
                  <a:ln>
                    <a:noFill/>
                  </a:ln>
                  <a:solidFill>
                    <a:srgbClr val="3C3C3C"/>
                  </a:solidFill>
                  <a:effectLst/>
                  <a:uLnTx/>
                  <a:uFillTx/>
                  <a:latin typeface="Century Gothic" panose="020F0302020204030204"/>
                  <a:ea typeface="+mn-ea"/>
                  <a:cs typeface="+mn-cs"/>
                </a:rPr>
                <a:t>Considering the pipeline amount and its probability</a:t>
              </a:r>
              <a:endParaRPr kumimoji="0" lang="en-US" sz="1600" b="1"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68" name="Group 67">
              <a:extLst>
                <a:ext uri="{FF2B5EF4-FFF2-40B4-BE49-F238E27FC236}">
                  <a16:creationId xmlns:a16="http://schemas.microsoft.com/office/drawing/2014/main" id="{3BFFF7E3-63D7-CD90-F60B-3696B2E41559}"/>
                </a:ext>
              </a:extLst>
            </p:cNvPr>
            <p:cNvGrpSpPr/>
            <p:nvPr/>
          </p:nvGrpSpPr>
          <p:grpSpPr>
            <a:xfrm>
              <a:off x="4676804" y="2040789"/>
              <a:ext cx="783391" cy="783391"/>
              <a:chOff x="4676804" y="2040789"/>
              <a:chExt cx="783391" cy="783391"/>
            </a:xfrm>
          </p:grpSpPr>
          <p:sp>
            <p:nvSpPr>
              <p:cNvPr id="27" name="Vrije vorm: vorm 129">
                <a:extLst>
                  <a:ext uri="{FF2B5EF4-FFF2-40B4-BE49-F238E27FC236}">
                    <a16:creationId xmlns:a16="http://schemas.microsoft.com/office/drawing/2014/main" id="{581120AF-82D7-41B3-B472-64AD21BC2C41}"/>
                  </a:ext>
                </a:extLst>
              </p:cNvPr>
              <p:cNvSpPr/>
              <p:nvPr/>
            </p:nvSpPr>
            <p:spPr>
              <a:xfrm>
                <a:off x="4676804" y="2040789"/>
                <a:ext cx="783391" cy="783391"/>
              </a:xfrm>
              <a:custGeom>
                <a:avLst/>
                <a:gdLst>
                  <a:gd name="connsiteX0" fmla="*/ 2349742 w 2349741"/>
                  <a:gd name="connsiteY0" fmla="*/ 1174871 h 2349741"/>
                  <a:gd name="connsiteX1" fmla="*/ 1174871 w 2349741"/>
                  <a:gd name="connsiteY1" fmla="*/ 2349742 h 2349741"/>
                  <a:gd name="connsiteX2" fmla="*/ 0 w 2349741"/>
                  <a:gd name="connsiteY2" fmla="*/ 1174871 h 2349741"/>
                  <a:gd name="connsiteX3" fmla="*/ 1174871 w 2349741"/>
                  <a:gd name="connsiteY3" fmla="*/ 0 h 2349741"/>
                  <a:gd name="connsiteX4" fmla="*/ 2349742 w 2349741"/>
                  <a:gd name="connsiteY4" fmla="*/ 1174871 h 23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741" h="2349741">
                    <a:moveTo>
                      <a:pt x="2349742" y="1174871"/>
                    </a:moveTo>
                    <a:cubicBezTo>
                      <a:pt x="2349742" y="1823734"/>
                      <a:pt x="1823734" y="2349742"/>
                      <a:pt x="1174871" y="2349742"/>
                    </a:cubicBezTo>
                    <a:cubicBezTo>
                      <a:pt x="526008" y="2349742"/>
                      <a:pt x="0" y="1823734"/>
                      <a:pt x="0" y="1174871"/>
                    </a:cubicBezTo>
                    <a:cubicBezTo>
                      <a:pt x="0" y="526008"/>
                      <a:pt x="526008" y="0"/>
                      <a:pt x="1174871" y="0"/>
                    </a:cubicBezTo>
                    <a:cubicBezTo>
                      <a:pt x="1823734" y="0"/>
                      <a:pt x="2349742" y="526008"/>
                      <a:pt x="2349742" y="1174871"/>
                    </a:cubicBezTo>
                    <a:close/>
                  </a:path>
                </a:pathLst>
              </a:custGeom>
              <a:solidFill>
                <a:schemeClr val="tx2"/>
              </a:solidFill>
              <a:ln w="38100"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28" name="Picture Placeholder 43">
                <a:extLst>
                  <a:ext uri="{FF2B5EF4-FFF2-40B4-BE49-F238E27FC236}">
                    <a16:creationId xmlns:a16="http://schemas.microsoft.com/office/drawing/2014/main" id="{F84642BA-059F-D5EC-D54D-88085F296D31}"/>
                  </a:ext>
                </a:extLst>
              </p:cNvPr>
              <p:cNvGrpSpPr>
                <a:grpSpLocks noChangeAspect="1"/>
              </p:cNvGrpSpPr>
              <p:nvPr/>
            </p:nvGrpSpPr>
            <p:grpSpPr>
              <a:xfrm>
                <a:off x="4838935" y="2208629"/>
                <a:ext cx="441403" cy="441402"/>
                <a:chOff x="8062918" y="1402701"/>
                <a:chExt cx="868363" cy="868362"/>
              </a:xfrm>
              <a:solidFill>
                <a:schemeClr val="bg1"/>
              </a:solidFill>
            </p:grpSpPr>
            <p:grpSp>
              <p:nvGrpSpPr>
                <p:cNvPr id="29" name="Picture Placeholder 43">
                  <a:extLst>
                    <a:ext uri="{FF2B5EF4-FFF2-40B4-BE49-F238E27FC236}">
                      <a16:creationId xmlns:a16="http://schemas.microsoft.com/office/drawing/2014/main" id="{8C81A6B5-112D-D6B5-3FD0-79F6E1F72909}"/>
                    </a:ext>
                  </a:extLst>
                </p:cNvPr>
                <p:cNvGrpSpPr/>
                <p:nvPr/>
              </p:nvGrpSpPr>
              <p:grpSpPr>
                <a:xfrm>
                  <a:off x="8105591" y="1469639"/>
                  <a:ext cx="782876" cy="645068"/>
                  <a:chOff x="8105591" y="1469639"/>
                  <a:chExt cx="782876" cy="645068"/>
                </a:xfrm>
                <a:grpFill/>
              </p:grpSpPr>
              <p:sp>
                <p:nvSpPr>
                  <p:cNvPr id="34" name="Freeform 54">
                    <a:extLst>
                      <a:ext uri="{FF2B5EF4-FFF2-40B4-BE49-F238E27FC236}">
                        <a16:creationId xmlns:a16="http://schemas.microsoft.com/office/drawing/2014/main" id="{D1ECCA63-51F3-E977-DEEF-13C76269220F}"/>
                      </a:ext>
                    </a:extLst>
                  </p:cNvPr>
                  <p:cNvSpPr/>
                  <p:nvPr/>
                </p:nvSpPr>
                <p:spPr>
                  <a:xfrm>
                    <a:off x="8105591" y="1469639"/>
                    <a:ext cx="782876" cy="596043"/>
                  </a:xfrm>
                  <a:custGeom>
                    <a:avLst/>
                    <a:gdLst>
                      <a:gd name="connsiteX0" fmla="*/ 132735 w 782876"/>
                      <a:gd name="connsiteY0" fmla="*/ 596044 h 596043"/>
                      <a:gd name="connsiteX1" fmla="*/ 93037 w 782876"/>
                      <a:gd name="connsiteY1" fmla="*/ 556347 h 596043"/>
                      <a:gd name="connsiteX2" fmla="*/ 93039 w 782876"/>
                      <a:gd name="connsiteY2" fmla="*/ 556000 h 596043"/>
                      <a:gd name="connsiteX3" fmla="*/ 97207 w 782876"/>
                      <a:gd name="connsiteY3" fmla="*/ 79641 h 596043"/>
                      <a:gd name="connsiteX4" fmla="*/ 39697 w 782876"/>
                      <a:gd name="connsiteY4" fmla="*/ 79393 h 596043"/>
                      <a:gd name="connsiteX5" fmla="*/ 0 w 782876"/>
                      <a:gd name="connsiteY5" fmla="*/ 39697 h 596043"/>
                      <a:gd name="connsiteX6" fmla="*/ 39697 w 782876"/>
                      <a:gd name="connsiteY6" fmla="*/ 0 h 596043"/>
                      <a:gd name="connsiteX7" fmla="*/ 39945 w 782876"/>
                      <a:gd name="connsiteY7" fmla="*/ 0 h 596043"/>
                      <a:gd name="connsiteX8" fmla="*/ 137251 w 782876"/>
                      <a:gd name="connsiteY8" fmla="*/ 546 h 596043"/>
                      <a:gd name="connsiteX9" fmla="*/ 176700 w 782876"/>
                      <a:gd name="connsiteY9" fmla="*/ 40488 h 596043"/>
                      <a:gd name="connsiteX10" fmla="*/ 176699 w 782876"/>
                      <a:gd name="connsiteY10" fmla="*/ 40590 h 596043"/>
                      <a:gd name="connsiteX11" fmla="*/ 172581 w 782876"/>
                      <a:gd name="connsiteY11" fmla="*/ 508959 h 596043"/>
                      <a:gd name="connsiteX12" fmla="*/ 619168 w 782876"/>
                      <a:gd name="connsiteY12" fmla="*/ 430013 h 596043"/>
                      <a:gd name="connsiteX13" fmla="*/ 688339 w 782876"/>
                      <a:gd name="connsiteY13" fmla="*/ 214064 h 596043"/>
                      <a:gd name="connsiteX14" fmla="*/ 573864 w 782876"/>
                      <a:gd name="connsiteY14" fmla="*/ 214510 h 596043"/>
                      <a:gd name="connsiteX15" fmla="*/ 573864 w 782876"/>
                      <a:gd name="connsiteY15" fmla="*/ 214510 h 596043"/>
                      <a:gd name="connsiteX16" fmla="*/ 534167 w 782876"/>
                      <a:gd name="connsiteY16" fmla="*/ 174814 h 596043"/>
                      <a:gd name="connsiteX17" fmla="*/ 573864 w 782876"/>
                      <a:gd name="connsiteY17" fmla="*/ 135117 h 596043"/>
                      <a:gd name="connsiteX18" fmla="*/ 742971 w 782876"/>
                      <a:gd name="connsiteY18" fmla="*/ 134472 h 596043"/>
                      <a:gd name="connsiteX19" fmla="*/ 742971 w 782876"/>
                      <a:gd name="connsiteY19" fmla="*/ 134472 h 596043"/>
                      <a:gd name="connsiteX20" fmla="*/ 782876 w 782876"/>
                      <a:gd name="connsiteY20" fmla="*/ 173961 h 596043"/>
                      <a:gd name="connsiteX21" fmla="*/ 781031 w 782876"/>
                      <a:gd name="connsiteY21" fmla="*/ 186127 h 596043"/>
                      <a:gd name="connsiteX22" fmla="*/ 687892 w 782876"/>
                      <a:gd name="connsiteY22" fmla="*/ 476904 h 596043"/>
                      <a:gd name="connsiteX23" fmla="*/ 656979 w 782876"/>
                      <a:gd name="connsiteY23" fmla="*/ 503848 h 596043"/>
                      <a:gd name="connsiteX24" fmla="*/ 139633 w 782876"/>
                      <a:gd name="connsiteY24" fmla="*/ 595448 h 596043"/>
                      <a:gd name="connsiteX25" fmla="*/ 132735 w 782876"/>
                      <a:gd name="connsiteY25" fmla="*/ 596044 h 5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2876" h="596043">
                        <a:moveTo>
                          <a:pt x="132735" y="596044"/>
                        </a:moveTo>
                        <a:cubicBezTo>
                          <a:pt x="110812" y="596044"/>
                          <a:pt x="93038" y="578275"/>
                          <a:pt x="93037" y="556347"/>
                        </a:cubicBezTo>
                        <a:cubicBezTo>
                          <a:pt x="93037" y="556233"/>
                          <a:pt x="93038" y="556114"/>
                          <a:pt x="93039" y="556000"/>
                        </a:cubicBezTo>
                        <a:lnTo>
                          <a:pt x="97207" y="79641"/>
                        </a:lnTo>
                        <a:lnTo>
                          <a:pt x="39697" y="79393"/>
                        </a:lnTo>
                        <a:cubicBezTo>
                          <a:pt x="17773" y="79393"/>
                          <a:pt x="0" y="61620"/>
                          <a:pt x="0" y="39697"/>
                        </a:cubicBezTo>
                        <a:cubicBezTo>
                          <a:pt x="0" y="17773"/>
                          <a:pt x="17773" y="0"/>
                          <a:pt x="39697" y="0"/>
                        </a:cubicBezTo>
                        <a:lnTo>
                          <a:pt x="39945" y="0"/>
                        </a:lnTo>
                        <a:lnTo>
                          <a:pt x="137251" y="546"/>
                        </a:lnTo>
                        <a:cubicBezTo>
                          <a:pt x="159174" y="682"/>
                          <a:pt x="176836" y="18565"/>
                          <a:pt x="176700" y="40488"/>
                        </a:cubicBezTo>
                        <a:cubicBezTo>
                          <a:pt x="176700" y="40522"/>
                          <a:pt x="176700" y="40556"/>
                          <a:pt x="176699" y="40590"/>
                        </a:cubicBezTo>
                        <a:lnTo>
                          <a:pt x="172581" y="508959"/>
                        </a:lnTo>
                        <a:lnTo>
                          <a:pt x="619168" y="430013"/>
                        </a:lnTo>
                        <a:lnTo>
                          <a:pt x="688339" y="214064"/>
                        </a:lnTo>
                        <a:lnTo>
                          <a:pt x="573864" y="214510"/>
                        </a:lnTo>
                        <a:lnTo>
                          <a:pt x="573864" y="214510"/>
                        </a:lnTo>
                        <a:cubicBezTo>
                          <a:pt x="551941" y="214510"/>
                          <a:pt x="534167" y="196738"/>
                          <a:pt x="534167" y="174814"/>
                        </a:cubicBezTo>
                        <a:cubicBezTo>
                          <a:pt x="534167" y="152890"/>
                          <a:pt x="551941" y="135117"/>
                          <a:pt x="573864" y="135117"/>
                        </a:cubicBezTo>
                        <a:lnTo>
                          <a:pt x="742971" y="134472"/>
                        </a:lnTo>
                        <a:lnTo>
                          <a:pt x="742971" y="134472"/>
                        </a:lnTo>
                        <a:cubicBezTo>
                          <a:pt x="764894" y="134358"/>
                          <a:pt x="782762" y="152038"/>
                          <a:pt x="782876" y="173961"/>
                        </a:cubicBezTo>
                        <a:cubicBezTo>
                          <a:pt x="782896" y="178088"/>
                          <a:pt x="782276" y="182192"/>
                          <a:pt x="781031" y="186127"/>
                        </a:cubicBezTo>
                        <a:lnTo>
                          <a:pt x="687892" y="476904"/>
                        </a:lnTo>
                        <a:cubicBezTo>
                          <a:pt x="683382" y="490927"/>
                          <a:pt x="671483" y="501298"/>
                          <a:pt x="656979" y="503848"/>
                        </a:cubicBezTo>
                        <a:lnTo>
                          <a:pt x="139633" y="595448"/>
                        </a:lnTo>
                        <a:cubicBezTo>
                          <a:pt x="137355" y="595845"/>
                          <a:pt x="135047" y="596044"/>
                          <a:pt x="132735" y="596044"/>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35" name="Freeform 56">
                    <a:extLst>
                      <a:ext uri="{FF2B5EF4-FFF2-40B4-BE49-F238E27FC236}">
                        <a16:creationId xmlns:a16="http://schemas.microsoft.com/office/drawing/2014/main" id="{675D1CEC-0A5C-EC9A-C09B-74D44C15804A}"/>
                      </a:ext>
                    </a:extLst>
                  </p:cNvPr>
                  <p:cNvSpPr/>
                  <p:nvPr/>
                </p:nvSpPr>
                <p:spPr>
                  <a:xfrm>
                    <a:off x="8209696" y="1606393"/>
                    <a:ext cx="212227" cy="80087"/>
                  </a:xfrm>
                  <a:custGeom>
                    <a:avLst/>
                    <a:gdLst>
                      <a:gd name="connsiteX0" fmla="*/ 39697 w 212227"/>
                      <a:gd name="connsiteY0" fmla="*/ 80088 h 80087"/>
                      <a:gd name="connsiteX1" fmla="*/ 0 w 212227"/>
                      <a:gd name="connsiteY1" fmla="*/ 40391 h 80087"/>
                      <a:gd name="connsiteX2" fmla="*/ 39697 w 212227"/>
                      <a:gd name="connsiteY2" fmla="*/ 695 h 80087"/>
                      <a:gd name="connsiteX3" fmla="*/ 172531 w 212227"/>
                      <a:gd name="connsiteY3" fmla="*/ 0 h 80087"/>
                      <a:gd name="connsiteX4" fmla="*/ 172531 w 212227"/>
                      <a:gd name="connsiteY4" fmla="*/ 0 h 80087"/>
                      <a:gd name="connsiteX5" fmla="*/ 212228 w 212227"/>
                      <a:gd name="connsiteY5" fmla="*/ 39697 h 80087"/>
                      <a:gd name="connsiteX6" fmla="*/ 172531 w 212227"/>
                      <a:gd name="connsiteY6" fmla="*/ 79393 h 80087"/>
                      <a:gd name="connsiteX7" fmla="*/ 39697 w 212227"/>
                      <a:gd name="connsiteY7" fmla="*/ 80088 h 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27" h="80087">
                        <a:moveTo>
                          <a:pt x="39697" y="80088"/>
                        </a:moveTo>
                        <a:cubicBezTo>
                          <a:pt x="17773" y="80088"/>
                          <a:pt x="0" y="62315"/>
                          <a:pt x="0" y="40391"/>
                        </a:cubicBezTo>
                        <a:cubicBezTo>
                          <a:pt x="0" y="18467"/>
                          <a:pt x="17773" y="695"/>
                          <a:pt x="39697" y="695"/>
                        </a:cubicBezTo>
                        <a:lnTo>
                          <a:pt x="172531" y="0"/>
                        </a:lnTo>
                        <a:lnTo>
                          <a:pt x="172531" y="0"/>
                        </a:lnTo>
                        <a:cubicBezTo>
                          <a:pt x="194455" y="0"/>
                          <a:pt x="212228" y="17773"/>
                          <a:pt x="212228" y="39697"/>
                        </a:cubicBezTo>
                        <a:cubicBezTo>
                          <a:pt x="212228" y="61620"/>
                          <a:pt x="194455" y="79393"/>
                          <a:pt x="172531" y="79393"/>
                        </a:cubicBezTo>
                        <a:lnTo>
                          <a:pt x="39697" y="80088"/>
                        </a:ln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36" name="Freeform 58">
                    <a:extLst>
                      <a:ext uri="{FF2B5EF4-FFF2-40B4-BE49-F238E27FC236}">
                        <a16:creationId xmlns:a16="http://schemas.microsoft.com/office/drawing/2014/main" id="{462E1A19-F70B-A683-2468-2F0FC76FC533}"/>
                      </a:ext>
                    </a:extLst>
                  </p:cNvPr>
                  <p:cNvSpPr/>
                  <p:nvPr/>
                </p:nvSpPr>
                <p:spPr>
                  <a:xfrm>
                    <a:off x="8198630" y="1957410"/>
                    <a:ext cx="651520" cy="157297"/>
                  </a:xfrm>
                  <a:custGeom>
                    <a:avLst/>
                    <a:gdLst>
                      <a:gd name="connsiteX0" fmla="*/ 611824 w 651520"/>
                      <a:gd name="connsiteY0" fmla="*/ 157298 h 157297"/>
                      <a:gd name="connsiteX1" fmla="*/ 39697 w 651520"/>
                      <a:gd name="connsiteY1" fmla="*/ 157298 h 157297"/>
                      <a:gd name="connsiteX2" fmla="*/ 0 w 651520"/>
                      <a:gd name="connsiteY2" fmla="*/ 117601 h 157297"/>
                      <a:gd name="connsiteX3" fmla="*/ 0 w 651520"/>
                      <a:gd name="connsiteY3" fmla="*/ 39697 h 157297"/>
                      <a:gd name="connsiteX4" fmla="*/ 39697 w 651520"/>
                      <a:gd name="connsiteY4" fmla="*/ 0 h 157297"/>
                      <a:gd name="connsiteX5" fmla="*/ 79393 w 651520"/>
                      <a:gd name="connsiteY5" fmla="*/ 39697 h 157297"/>
                      <a:gd name="connsiteX6" fmla="*/ 79393 w 651520"/>
                      <a:gd name="connsiteY6" fmla="*/ 77904 h 157297"/>
                      <a:gd name="connsiteX7" fmla="*/ 611824 w 651520"/>
                      <a:gd name="connsiteY7" fmla="*/ 77904 h 157297"/>
                      <a:gd name="connsiteX8" fmla="*/ 651520 w 651520"/>
                      <a:gd name="connsiteY8" fmla="*/ 117601 h 157297"/>
                      <a:gd name="connsiteX9" fmla="*/ 611824 w 651520"/>
                      <a:gd name="connsiteY9" fmla="*/ 157298 h 1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520" h="157297">
                        <a:moveTo>
                          <a:pt x="611824" y="157298"/>
                        </a:moveTo>
                        <a:lnTo>
                          <a:pt x="39697" y="157298"/>
                        </a:lnTo>
                        <a:cubicBezTo>
                          <a:pt x="17773" y="157298"/>
                          <a:pt x="0" y="139523"/>
                          <a:pt x="0" y="117601"/>
                        </a:cubicBezTo>
                        <a:lnTo>
                          <a:pt x="0" y="39697"/>
                        </a:lnTo>
                        <a:cubicBezTo>
                          <a:pt x="0" y="17774"/>
                          <a:pt x="17773" y="0"/>
                          <a:pt x="39697" y="0"/>
                        </a:cubicBezTo>
                        <a:cubicBezTo>
                          <a:pt x="61621" y="0"/>
                          <a:pt x="79393" y="17774"/>
                          <a:pt x="79393" y="39697"/>
                        </a:cubicBezTo>
                        <a:lnTo>
                          <a:pt x="79393" y="77904"/>
                        </a:lnTo>
                        <a:lnTo>
                          <a:pt x="611824" y="77904"/>
                        </a:lnTo>
                        <a:cubicBezTo>
                          <a:pt x="633746" y="77904"/>
                          <a:pt x="651520" y="95679"/>
                          <a:pt x="651520" y="117601"/>
                        </a:cubicBezTo>
                        <a:cubicBezTo>
                          <a:pt x="651520" y="139523"/>
                          <a:pt x="633746" y="157298"/>
                          <a:pt x="611824" y="157298"/>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sp>
              <p:nvSpPr>
                <p:cNvPr id="30" name="Freeform 60">
                  <a:extLst>
                    <a:ext uri="{FF2B5EF4-FFF2-40B4-BE49-F238E27FC236}">
                      <a16:creationId xmlns:a16="http://schemas.microsoft.com/office/drawing/2014/main" id="{0CD66C19-AD52-178D-E9B0-E955A1C87B70}"/>
                    </a:ext>
                  </a:extLst>
                </p:cNvPr>
                <p:cNvSpPr/>
                <p:nvPr/>
              </p:nvSpPr>
              <p:spPr>
                <a:xfrm>
                  <a:off x="8766093" y="2129008"/>
                  <a:ext cx="79393" cy="79433"/>
                </a:xfrm>
                <a:custGeom>
                  <a:avLst/>
                  <a:gdLst>
                    <a:gd name="connsiteX0" fmla="*/ 39746 w 79393"/>
                    <a:gd name="connsiteY0" fmla="*/ 79434 h 79433"/>
                    <a:gd name="connsiteX1" fmla="*/ 31956 w 79393"/>
                    <a:gd name="connsiteY1" fmla="*/ 78640 h 79433"/>
                    <a:gd name="connsiteX2" fmla="*/ 24513 w 79393"/>
                    <a:gd name="connsiteY2" fmla="*/ 76357 h 79433"/>
                    <a:gd name="connsiteX3" fmla="*/ 11661 w 79393"/>
                    <a:gd name="connsiteY3" fmla="*/ 67773 h 79433"/>
                    <a:gd name="connsiteX4" fmla="*/ 6699 w 79393"/>
                    <a:gd name="connsiteY4" fmla="*/ 61769 h 79433"/>
                    <a:gd name="connsiteX5" fmla="*/ 3076 w 79393"/>
                    <a:gd name="connsiteY5" fmla="*/ 54921 h 79433"/>
                    <a:gd name="connsiteX6" fmla="*/ 794 w 79393"/>
                    <a:gd name="connsiteY6" fmla="*/ 47478 h 79433"/>
                    <a:gd name="connsiteX7" fmla="*/ 0 w 79393"/>
                    <a:gd name="connsiteY7" fmla="*/ 39737 h 79433"/>
                    <a:gd name="connsiteX8" fmla="*/ 794 w 79393"/>
                    <a:gd name="connsiteY8" fmla="*/ 31947 h 79433"/>
                    <a:gd name="connsiteX9" fmla="*/ 3076 w 79393"/>
                    <a:gd name="connsiteY9" fmla="*/ 24553 h 79433"/>
                    <a:gd name="connsiteX10" fmla="*/ 6699 w 79393"/>
                    <a:gd name="connsiteY10" fmla="*/ 17705 h 79433"/>
                    <a:gd name="connsiteX11" fmla="*/ 11661 w 79393"/>
                    <a:gd name="connsiteY11" fmla="*/ 11652 h 79433"/>
                    <a:gd name="connsiteX12" fmla="*/ 17665 w 79393"/>
                    <a:gd name="connsiteY12" fmla="*/ 6690 h 79433"/>
                    <a:gd name="connsiteX13" fmla="*/ 24513 w 79393"/>
                    <a:gd name="connsiteY13" fmla="*/ 3018 h 79433"/>
                    <a:gd name="connsiteX14" fmla="*/ 31956 w 79393"/>
                    <a:gd name="connsiteY14" fmla="*/ 735 h 79433"/>
                    <a:gd name="connsiteX15" fmla="*/ 67782 w 79393"/>
                    <a:gd name="connsiteY15" fmla="*/ 11602 h 79433"/>
                    <a:gd name="connsiteX16" fmla="*/ 72744 w 79393"/>
                    <a:gd name="connsiteY16" fmla="*/ 17656 h 79433"/>
                    <a:gd name="connsiteX17" fmla="*/ 76366 w 79393"/>
                    <a:gd name="connsiteY17" fmla="*/ 24503 h 79433"/>
                    <a:gd name="connsiteX18" fmla="*/ 78649 w 79393"/>
                    <a:gd name="connsiteY18" fmla="*/ 31897 h 79433"/>
                    <a:gd name="connsiteX19" fmla="*/ 79393 w 79393"/>
                    <a:gd name="connsiteY19" fmla="*/ 39687 h 79433"/>
                    <a:gd name="connsiteX20" fmla="*/ 78649 w 79393"/>
                    <a:gd name="connsiteY20" fmla="*/ 47428 h 79433"/>
                    <a:gd name="connsiteX21" fmla="*/ 76366 w 79393"/>
                    <a:gd name="connsiteY21" fmla="*/ 54871 h 79433"/>
                    <a:gd name="connsiteX22" fmla="*/ 72744 w 79393"/>
                    <a:gd name="connsiteY22" fmla="*/ 61719 h 79433"/>
                    <a:gd name="connsiteX23" fmla="*/ 61728 w 79393"/>
                    <a:gd name="connsiteY23" fmla="*/ 72685 h 79433"/>
                    <a:gd name="connsiteX24" fmla="*/ 54881 w 79393"/>
                    <a:gd name="connsiteY24" fmla="*/ 76307 h 79433"/>
                    <a:gd name="connsiteX25" fmla="*/ 47487 w 79393"/>
                    <a:gd name="connsiteY25" fmla="*/ 78590 h 79433"/>
                    <a:gd name="connsiteX26" fmla="*/ 39746 w 79393"/>
                    <a:gd name="connsiteY26" fmla="*/ 79434 h 7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393" h="79433">
                      <a:moveTo>
                        <a:pt x="39746" y="79434"/>
                      </a:moveTo>
                      <a:cubicBezTo>
                        <a:pt x="37131" y="79419"/>
                        <a:pt x="34521" y="79151"/>
                        <a:pt x="31956" y="78640"/>
                      </a:cubicBezTo>
                      <a:cubicBezTo>
                        <a:pt x="29405" y="78124"/>
                        <a:pt x="26914" y="77354"/>
                        <a:pt x="24513" y="76357"/>
                      </a:cubicBezTo>
                      <a:cubicBezTo>
                        <a:pt x="19689" y="74402"/>
                        <a:pt x="15313" y="71484"/>
                        <a:pt x="11661" y="67773"/>
                      </a:cubicBezTo>
                      <a:cubicBezTo>
                        <a:pt x="9795" y="65957"/>
                        <a:pt x="8133" y="63942"/>
                        <a:pt x="6699" y="61769"/>
                      </a:cubicBezTo>
                      <a:cubicBezTo>
                        <a:pt x="5280" y="59605"/>
                        <a:pt x="4064" y="57313"/>
                        <a:pt x="3076" y="54921"/>
                      </a:cubicBezTo>
                      <a:cubicBezTo>
                        <a:pt x="2079" y="52519"/>
                        <a:pt x="1315" y="50028"/>
                        <a:pt x="794" y="47478"/>
                      </a:cubicBezTo>
                      <a:cubicBezTo>
                        <a:pt x="283" y="44927"/>
                        <a:pt x="20" y="42337"/>
                        <a:pt x="0" y="39737"/>
                      </a:cubicBezTo>
                      <a:cubicBezTo>
                        <a:pt x="20" y="37122"/>
                        <a:pt x="283" y="34512"/>
                        <a:pt x="794" y="31947"/>
                      </a:cubicBezTo>
                      <a:cubicBezTo>
                        <a:pt x="1305" y="29411"/>
                        <a:pt x="2069" y="26935"/>
                        <a:pt x="3076" y="24553"/>
                      </a:cubicBezTo>
                      <a:cubicBezTo>
                        <a:pt x="4044" y="22151"/>
                        <a:pt x="5260" y="19859"/>
                        <a:pt x="6699" y="17705"/>
                      </a:cubicBezTo>
                      <a:cubicBezTo>
                        <a:pt x="8143" y="15527"/>
                        <a:pt x="9805" y="13498"/>
                        <a:pt x="11661" y="11652"/>
                      </a:cubicBezTo>
                      <a:cubicBezTo>
                        <a:pt x="13497" y="9811"/>
                        <a:pt x="15506" y="8149"/>
                        <a:pt x="17665" y="6690"/>
                      </a:cubicBezTo>
                      <a:cubicBezTo>
                        <a:pt x="19828" y="5256"/>
                        <a:pt x="22121" y="4025"/>
                        <a:pt x="24513" y="3018"/>
                      </a:cubicBezTo>
                      <a:cubicBezTo>
                        <a:pt x="26924" y="2040"/>
                        <a:pt x="29410" y="1276"/>
                        <a:pt x="31956" y="735"/>
                      </a:cubicBezTo>
                      <a:cubicBezTo>
                        <a:pt x="44961" y="-1791"/>
                        <a:pt x="58374" y="2278"/>
                        <a:pt x="67782" y="11602"/>
                      </a:cubicBezTo>
                      <a:cubicBezTo>
                        <a:pt x="69623" y="13463"/>
                        <a:pt x="71285" y="15487"/>
                        <a:pt x="72744" y="17656"/>
                      </a:cubicBezTo>
                      <a:cubicBezTo>
                        <a:pt x="74163" y="19819"/>
                        <a:pt x="75379" y="22112"/>
                        <a:pt x="76366" y="24503"/>
                      </a:cubicBezTo>
                      <a:cubicBezTo>
                        <a:pt x="77374" y="26885"/>
                        <a:pt x="78138" y="29361"/>
                        <a:pt x="78649" y="31897"/>
                      </a:cubicBezTo>
                      <a:cubicBezTo>
                        <a:pt x="79140" y="34462"/>
                        <a:pt x="79393" y="37072"/>
                        <a:pt x="79393" y="39687"/>
                      </a:cubicBezTo>
                      <a:cubicBezTo>
                        <a:pt x="79393" y="42288"/>
                        <a:pt x="79140" y="44878"/>
                        <a:pt x="78649" y="47428"/>
                      </a:cubicBezTo>
                      <a:cubicBezTo>
                        <a:pt x="78133" y="49979"/>
                        <a:pt x="77364" y="52470"/>
                        <a:pt x="76366" y="54871"/>
                      </a:cubicBezTo>
                      <a:cubicBezTo>
                        <a:pt x="75359" y="57253"/>
                        <a:pt x="74143" y="59546"/>
                        <a:pt x="72744" y="61719"/>
                      </a:cubicBezTo>
                      <a:cubicBezTo>
                        <a:pt x="69816" y="66051"/>
                        <a:pt x="66075" y="69777"/>
                        <a:pt x="61728" y="72685"/>
                      </a:cubicBezTo>
                      <a:cubicBezTo>
                        <a:pt x="59575" y="74124"/>
                        <a:pt x="57282" y="75340"/>
                        <a:pt x="54881" y="76307"/>
                      </a:cubicBezTo>
                      <a:cubicBezTo>
                        <a:pt x="52499" y="77315"/>
                        <a:pt x="50023" y="78079"/>
                        <a:pt x="47487" y="78590"/>
                      </a:cubicBezTo>
                      <a:cubicBezTo>
                        <a:pt x="44941" y="79116"/>
                        <a:pt x="42346" y="79399"/>
                        <a:pt x="39746" y="79434"/>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31" name="Freeform 62">
                  <a:extLst>
                    <a:ext uri="{FF2B5EF4-FFF2-40B4-BE49-F238E27FC236}">
                      <a16:creationId xmlns:a16="http://schemas.microsoft.com/office/drawing/2014/main" id="{B9156E87-5B97-C6F5-EEFE-9068237E10D6}"/>
                    </a:ext>
                  </a:extLst>
                </p:cNvPr>
                <p:cNvSpPr/>
                <p:nvPr/>
              </p:nvSpPr>
              <p:spPr>
                <a:xfrm>
                  <a:off x="8202898" y="2128516"/>
                  <a:ext cx="79343" cy="79429"/>
                </a:xfrm>
                <a:custGeom>
                  <a:avLst/>
                  <a:gdLst>
                    <a:gd name="connsiteX0" fmla="*/ 39697 w 79343"/>
                    <a:gd name="connsiteY0" fmla="*/ 79429 h 79429"/>
                    <a:gd name="connsiteX1" fmla="*/ 11611 w 79343"/>
                    <a:gd name="connsiteY1" fmla="*/ 67818 h 79429"/>
                    <a:gd name="connsiteX2" fmla="*/ 6649 w 79343"/>
                    <a:gd name="connsiteY2" fmla="*/ 61764 h 79429"/>
                    <a:gd name="connsiteX3" fmla="*/ 3027 w 79343"/>
                    <a:gd name="connsiteY3" fmla="*/ 54917 h 79429"/>
                    <a:gd name="connsiteX4" fmla="*/ 744 w 79343"/>
                    <a:gd name="connsiteY4" fmla="*/ 47474 h 79429"/>
                    <a:gd name="connsiteX5" fmla="*/ 0 w 79343"/>
                    <a:gd name="connsiteY5" fmla="*/ 39733 h 79429"/>
                    <a:gd name="connsiteX6" fmla="*/ 744 w 79343"/>
                    <a:gd name="connsiteY6" fmla="*/ 31942 h 79429"/>
                    <a:gd name="connsiteX7" fmla="*/ 3027 w 79343"/>
                    <a:gd name="connsiteY7" fmla="*/ 24549 h 79429"/>
                    <a:gd name="connsiteX8" fmla="*/ 6649 w 79343"/>
                    <a:gd name="connsiteY8" fmla="*/ 17701 h 79429"/>
                    <a:gd name="connsiteX9" fmla="*/ 11611 w 79343"/>
                    <a:gd name="connsiteY9" fmla="*/ 11648 h 79429"/>
                    <a:gd name="connsiteX10" fmla="*/ 17615 w 79343"/>
                    <a:gd name="connsiteY10" fmla="*/ 6685 h 79429"/>
                    <a:gd name="connsiteX11" fmla="*/ 24463 w 79343"/>
                    <a:gd name="connsiteY11" fmla="*/ 3014 h 79429"/>
                    <a:gd name="connsiteX12" fmla="*/ 31906 w 79343"/>
                    <a:gd name="connsiteY12" fmla="*/ 731 h 79429"/>
                    <a:gd name="connsiteX13" fmla="*/ 67732 w 79343"/>
                    <a:gd name="connsiteY13" fmla="*/ 11598 h 79429"/>
                    <a:gd name="connsiteX14" fmla="*/ 72694 w 79343"/>
                    <a:gd name="connsiteY14" fmla="*/ 17652 h 79429"/>
                    <a:gd name="connsiteX15" fmla="*/ 76317 w 79343"/>
                    <a:gd name="connsiteY15" fmla="*/ 24499 h 79429"/>
                    <a:gd name="connsiteX16" fmla="*/ 78599 w 79343"/>
                    <a:gd name="connsiteY16" fmla="*/ 31893 h 79429"/>
                    <a:gd name="connsiteX17" fmla="*/ 79344 w 79343"/>
                    <a:gd name="connsiteY17" fmla="*/ 39683 h 79429"/>
                    <a:gd name="connsiteX18" fmla="*/ 67732 w 79343"/>
                    <a:gd name="connsiteY18" fmla="*/ 67769 h 79429"/>
                    <a:gd name="connsiteX19" fmla="*/ 61728 w 79343"/>
                    <a:gd name="connsiteY19" fmla="*/ 72731 h 79429"/>
                    <a:gd name="connsiteX20" fmla="*/ 54831 w 79343"/>
                    <a:gd name="connsiteY20" fmla="*/ 76353 h 79429"/>
                    <a:gd name="connsiteX21" fmla="*/ 47437 w 79343"/>
                    <a:gd name="connsiteY21" fmla="*/ 78635 h 79429"/>
                    <a:gd name="connsiteX22" fmla="*/ 39697 w 79343"/>
                    <a:gd name="connsiteY22" fmla="*/ 79429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343" h="79429">
                      <a:moveTo>
                        <a:pt x="39697" y="79429"/>
                      </a:moveTo>
                      <a:cubicBezTo>
                        <a:pt x="29175" y="79390"/>
                        <a:pt x="19090" y="75222"/>
                        <a:pt x="11611" y="67818"/>
                      </a:cubicBezTo>
                      <a:cubicBezTo>
                        <a:pt x="9757" y="65972"/>
                        <a:pt x="8095" y="63943"/>
                        <a:pt x="6649" y="61764"/>
                      </a:cubicBezTo>
                      <a:cubicBezTo>
                        <a:pt x="5229" y="59601"/>
                        <a:pt x="4016" y="57309"/>
                        <a:pt x="3027" y="54917"/>
                      </a:cubicBezTo>
                      <a:cubicBezTo>
                        <a:pt x="2049" y="52505"/>
                        <a:pt x="1286" y="50019"/>
                        <a:pt x="744" y="47474"/>
                      </a:cubicBezTo>
                      <a:cubicBezTo>
                        <a:pt x="251" y="44923"/>
                        <a:pt x="1" y="42333"/>
                        <a:pt x="0" y="39733"/>
                      </a:cubicBezTo>
                      <a:cubicBezTo>
                        <a:pt x="2" y="37118"/>
                        <a:pt x="251" y="34508"/>
                        <a:pt x="744" y="31942"/>
                      </a:cubicBezTo>
                      <a:cubicBezTo>
                        <a:pt x="1255" y="29407"/>
                        <a:pt x="2021" y="26931"/>
                        <a:pt x="3027" y="24549"/>
                      </a:cubicBezTo>
                      <a:cubicBezTo>
                        <a:pt x="3995" y="22147"/>
                        <a:pt x="5209" y="19855"/>
                        <a:pt x="6649" y="17701"/>
                      </a:cubicBezTo>
                      <a:cubicBezTo>
                        <a:pt x="8095" y="15523"/>
                        <a:pt x="9757" y="13493"/>
                        <a:pt x="11611" y="11648"/>
                      </a:cubicBezTo>
                      <a:cubicBezTo>
                        <a:pt x="13438" y="9792"/>
                        <a:pt x="15450" y="8129"/>
                        <a:pt x="17615" y="6685"/>
                      </a:cubicBezTo>
                      <a:cubicBezTo>
                        <a:pt x="19778" y="5251"/>
                        <a:pt x="22070" y="4021"/>
                        <a:pt x="24463" y="3014"/>
                      </a:cubicBezTo>
                      <a:cubicBezTo>
                        <a:pt x="26873" y="2036"/>
                        <a:pt x="29363" y="1272"/>
                        <a:pt x="31906" y="731"/>
                      </a:cubicBezTo>
                      <a:cubicBezTo>
                        <a:pt x="44910" y="-1785"/>
                        <a:pt x="58318" y="2279"/>
                        <a:pt x="67732" y="11598"/>
                      </a:cubicBezTo>
                      <a:cubicBezTo>
                        <a:pt x="69572" y="13459"/>
                        <a:pt x="71233" y="15483"/>
                        <a:pt x="72694" y="17652"/>
                      </a:cubicBezTo>
                      <a:cubicBezTo>
                        <a:pt x="74116" y="19815"/>
                        <a:pt x="75329" y="22108"/>
                        <a:pt x="76317" y="24499"/>
                      </a:cubicBezTo>
                      <a:cubicBezTo>
                        <a:pt x="77323" y="26881"/>
                        <a:pt x="78088" y="29357"/>
                        <a:pt x="78599" y="31893"/>
                      </a:cubicBezTo>
                      <a:cubicBezTo>
                        <a:pt x="79092" y="34458"/>
                        <a:pt x="79342" y="37068"/>
                        <a:pt x="79344" y="39683"/>
                      </a:cubicBezTo>
                      <a:cubicBezTo>
                        <a:pt x="79314" y="50208"/>
                        <a:pt x="75143" y="60296"/>
                        <a:pt x="67732" y="67769"/>
                      </a:cubicBezTo>
                      <a:cubicBezTo>
                        <a:pt x="65881" y="69595"/>
                        <a:pt x="63872" y="71257"/>
                        <a:pt x="61728" y="72731"/>
                      </a:cubicBezTo>
                      <a:cubicBezTo>
                        <a:pt x="59553" y="74160"/>
                        <a:pt x="57243" y="75375"/>
                        <a:pt x="54831" y="76353"/>
                      </a:cubicBezTo>
                      <a:cubicBezTo>
                        <a:pt x="52449" y="77360"/>
                        <a:pt x="49972" y="78124"/>
                        <a:pt x="47437" y="78635"/>
                      </a:cubicBezTo>
                      <a:cubicBezTo>
                        <a:pt x="44888" y="79147"/>
                        <a:pt x="42296" y="79410"/>
                        <a:pt x="39697" y="79429"/>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32" name="Freeform 64">
                  <a:extLst>
                    <a:ext uri="{FF2B5EF4-FFF2-40B4-BE49-F238E27FC236}">
                      <a16:creationId xmlns:a16="http://schemas.microsoft.com/office/drawing/2014/main" id="{72593EE3-4CDC-5F62-67E5-0A326E48D845}"/>
                    </a:ext>
                  </a:extLst>
                </p:cNvPr>
                <p:cNvSpPr/>
                <p:nvPr/>
              </p:nvSpPr>
              <p:spPr>
                <a:xfrm>
                  <a:off x="8485736" y="1465322"/>
                  <a:ext cx="79393" cy="417309"/>
                </a:xfrm>
                <a:custGeom>
                  <a:avLst/>
                  <a:gdLst>
                    <a:gd name="connsiteX0" fmla="*/ 39697 w 79393"/>
                    <a:gd name="connsiteY0" fmla="*/ 417310 h 417309"/>
                    <a:gd name="connsiteX1" fmla="*/ 0 w 79393"/>
                    <a:gd name="connsiteY1" fmla="*/ 377613 h 417309"/>
                    <a:gd name="connsiteX2" fmla="*/ 0 w 79393"/>
                    <a:gd name="connsiteY2" fmla="*/ 39697 h 417309"/>
                    <a:gd name="connsiteX3" fmla="*/ 39697 w 79393"/>
                    <a:gd name="connsiteY3" fmla="*/ 0 h 417309"/>
                    <a:gd name="connsiteX4" fmla="*/ 79393 w 79393"/>
                    <a:gd name="connsiteY4" fmla="*/ 39697 h 417309"/>
                    <a:gd name="connsiteX5" fmla="*/ 79393 w 79393"/>
                    <a:gd name="connsiteY5" fmla="*/ 377613 h 417309"/>
                    <a:gd name="connsiteX6" fmla="*/ 39697 w 79393"/>
                    <a:gd name="connsiteY6" fmla="*/ 417310 h 41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93" h="417309">
                      <a:moveTo>
                        <a:pt x="39697" y="417310"/>
                      </a:moveTo>
                      <a:cubicBezTo>
                        <a:pt x="17773" y="417310"/>
                        <a:pt x="0" y="399537"/>
                        <a:pt x="0" y="377613"/>
                      </a:cubicBezTo>
                      <a:lnTo>
                        <a:pt x="0" y="39697"/>
                      </a:lnTo>
                      <a:cubicBezTo>
                        <a:pt x="0" y="17773"/>
                        <a:pt x="17773" y="0"/>
                        <a:pt x="39697" y="0"/>
                      </a:cubicBezTo>
                      <a:cubicBezTo>
                        <a:pt x="61621" y="0"/>
                        <a:pt x="79393" y="17773"/>
                        <a:pt x="79393" y="39697"/>
                      </a:cubicBezTo>
                      <a:lnTo>
                        <a:pt x="79393" y="377613"/>
                      </a:lnTo>
                      <a:cubicBezTo>
                        <a:pt x="79393" y="399537"/>
                        <a:pt x="61621" y="417310"/>
                        <a:pt x="39697" y="417310"/>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33" name="Freeform 66">
                  <a:extLst>
                    <a:ext uri="{FF2B5EF4-FFF2-40B4-BE49-F238E27FC236}">
                      <a16:creationId xmlns:a16="http://schemas.microsoft.com/office/drawing/2014/main" id="{7A9B24B6-33FE-D581-F4CD-EAEDF8220921}"/>
                    </a:ext>
                  </a:extLst>
                </p:cNvPr>
                <p:cNvSpPr/>
                <p:nvPr/>
              </p:nvSpPr>
              <p:spPr>
                <a:xfrm>
                  <a:off x="8396290" y="1714842"/>
                  <a:ext cx="253861" cy="166598"/>
                </a:xfrm>
                <a:custGeom>
                  <a:avLst/>
                  <a:gdLst>
                    <a:gd name="connsiteX0" fmla="*/ 126910 w 253861"/>
                    <a:gd name="connsiteY0" fmla="*/ 166599 h 166598"/>
                    <a:gd name="connsiteX1" fmla="*/ 98824 w 253861"/>
                    <a:gd name="connsiteY1" fmla="*/ 154987 h 166598"/>
                    <a:gd name="connsiteX2" fmla="*/ 11641 w 253861"/>
                    <a:gd name="connsiteY2" fmla="*/ 67804 h 166598"/>
                    <a:gd name="connsiteX3" fmla="*/ 11616 w 253861"/>
                    <a:gd name="connsiteY3" fmla="*/ 11658 h 166598"/>
                    <a:gd name="connsiteX4" fmla="*/ 67762 w 253861"/>
                    <a:gd name="connsiteY4" fmla="*/ 11633 h 166598"/>
                    <a:gd name="connsiteX5" fmla="*/ 126910 w 253861"/>
                    <a:gd name="connsiteY5" fmla="*/ 70781 h 166598"/>
                    <a:gd name="connsiteX6" fmla="*/ 186058 w 253861"/>
                    <a:gd name="connsiteY6" fmla="*/ 11633 h 166598"/>
                    <a:gd name="connsiteX7" fmla="*/ 242228 w 253861"/>
                    <a:gd name="connsiteY7" fmla="*/ 11633 h 166598"/>
                    <a:gd name="connsiteX8" fmla="*/ 242228 w 253861"/>
                    <a:gd name="connsiteY8" fmla="*/ 67804 h 166598"/>
                    <a:gd name="connsiteX9" fmla="*/ 154995 w 253861"/>
                    <a:gd name="connsiteY9" fmla="*/ 154987 h 166598"/>
                    <a:gd name="connsiteX10" fmla="*/ 126910 w 253861"/>
                    <a:gd name="connsiteY10" fmla="*/ 166599 h 1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861" h="166598">
                      <a:moveTo>
                        <a:pt x="126910" y="166599"/>
                      </a:moveTo>
                      <a:cubicBezTo>
                        <a:pt x="116378" y="166607"/>
                        <a:pt x="106275" y="162430"/>
                        <a:pt x="98824" y="154987"/>
                      </a:cubicBezTo>
                      <a:lnTo>
                        <a:pt x="11641" y="67804"/>
                      </a:lnTo>
                      <a:cubicBezTo>
                        <a:pt x="-3870" y="52306"/>
                        <a:pt x="-3882" y="27169"/>
                        <a:pt x="11616" y="11658"/>
                      </a:cubicBezTo>
                      <a:cubicBezTo>
                        <a:pt x="27113" y="-3853"/>
                        <a:pt x="52251" y="-3864"/>
                        <a:pt x="67762" y="11633"/>
                      </a:cubicBezTo>
                      <a:lnTo>
                        <a:pt x="126910" y="70781"/>
                      </a:lnTo>
                      <a:lnTo>
                        <a:pt x="186058" y="11633"/>
                      </a:lnTo>
                      <a:cubicBezTo>
                        <a:pt x="201569" y="-3878"/>
                        <a:pt x="226717" y="-3878"/>
                        <a:pt x="242228" y="11633"/>
                      </a:cubicBezTo>
                      <a:cubicBezTo>
                        <a:pt x="257740" y="27144"/>
                        <a:pt x="257740" y="52293"/>
                        <a:pt x="242228" y="67804"/>
                      </a:cubicBezTo>
                      <a:lnTo>
                        <a:pt x="154995" y="154987"/>
                      </a:lnTo>
                      <a:cubicBezTo>
                        <a:pt x="147544" y="162430"/>
                        <a:pt x="137441" y="166607"/>
                        <a:pt x="126910" y="166599"/>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grpSp>
      <p:grpSp>
        <p:nvGrpSpPr>
          <p:cNvPr id="70" name="Group 69">
            <a:extLst>
              <a:ext uri="{FF2B5EF4-FFF2-40B4-BE49-F238E27FC236}">
                <a16:creationId xmlns:a16="http://schemas.microsoft.com/office/drawing/2014/main" id="{87696756-C69C-60FB-C735-32778E4A32AB}"/>
              </a:ext>
            </a:extLst>
          </p:cNvPr>
          <p:cNvGrpSpPr/>
          <p:nvPr/>
        </p:nvGrpSpPr>
        <p:grpSpPr>
          <a:xfrm rot="20700000">
            <a:off x="8325350" y="1539483"/>
            <a:ext cx="782256" cy="782256"/>
            <a:chOff x="765451" y="2041759"/>
            <a:chExt cx="782256" cy="782256"/>
          </a:xfrm>
        </p:grpSpPr>
        <p:sp>
          <p:nvSpPr>
            <p:cNvPr id="71" name="Vrije vorm: vorm 55">
              <a:extLst>
                <a:ext uri="{FF2B5EF4-FFF2-40B4-BE49-F238E27FC236}">
                  <a16:creationId xmlns:a16="http://schemas.microsoft.com/office/drawing/2014/main" id="{E5D7B412-440E-F88D-C4E6-7C79D1DC461C}"/>
                </a:ext>
              </a:extLst>
            </p:cNvPr>
            <p:cNvSpPr/>
            <p:nvPr/>
          </p:nvSpPr>
          <p:spPr>
            <a:xfrm>
              <a:off x="765451" y="2041759"/>
              <a:ext cx="782256" cy="782256"/>
            </a:xfrm>
            <a:custGeom>
              <a:avLst/>
              <a:gdLst>
                <a:gd name="connsiteX0" fmla="*/ 2349742 w 2349741"/>
                <a:gd name="connsiteY0" fmla="*/ 1174871 h 2349741"/>
                <a:gd name="connsiteX1" fmla="*/ 1174871 w 2349741"/>
                <a:gd name="connsiteY1" fmla="*/ 2349742 h 2349741"/>
                <a:gd name="connsiteX2" fmla="*/ 0 w 2349741"/>
                <a:gd name="connsiteY2" fmla="*/ 1174871 h 2349741"/>
                <a:gd name="connsiteX3" fmla="*/ 1174871 w 2349741"/>
                <a:gd name="connsiteY3" fmla="*/ 0 h 2349741"/>
                <a:gd name="connsiteX4" fmla="*/ 2349742 w 2349741"/>
                <a:gd name="connsiteY4" fmla="*/ 1174871 h 23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741" h="2349741">
                  <a:moveTo>
                    <a:pt x="2349742" y="1174871"/>
                  </a:moveTo>
                  <a:cubicBezTo>
                    <a:pt x="2349742" y="1823734"/>
                    <a:pt x="1823734" y="2349742"/>
                    <a:pt x="1174871" y="2349742"/>
                  </a:cubicBezTo>
                  <a:cubicBezTo>
                    <a:pt x="526008" y="2349742"/>
                    <a:pt x="0" y="1823734"/>
                    <a:pt x="0" y="1174871"/>
                  </a:cubicBezTo>
                  <a:cubicBezTo>
                    <a:pt x="0" y="526008"/>
                    <a:pt x="526008" y="0"/>
                    <a:pt x="1174871" y="0"/>
                  </a:cubicBezTo>
                  <a:cubicBezTo>
                    <a:pt x="1823734" y="0"/>
                    <a:pt x="2349742" y="526008"/>
                    <a:pt x="2349742" y="1174871"/>
                  </a:cubicBezTo>
                  <a:close/>
                </a:path>
              </a:pathLst>
            </a:custGeom>
            <a:solidFill>
              <a:schemeClr val="bg2"/>
            </a:solidFill>
            <a:ln w="38100"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72" name="Group 71">
              <a:extLst>
                <a:ext uri="{FF2B5EF4-FFF2-40B4-BE49-F238E27FC236}">
                  <a16:creationId xmlns:a16="http://schemas.microsoft.com/office/drawing/2014/main" id="{E6DEF59B-1C23-1A5B-F0BC-C0CBC9F88503}"/>
                </a:ext>
              </a:extLst>
            </p:cNvPr>
            <p:cNvGrpSpPr/>
            <p:nvPr/>
          </p:nvGrpSpPr>
          <p:grpSpPr>
            <a:xfrm>
              <a:off x="955886" y="2188849"/>
              <a:ext cx="412864" cy="406932"/>
              <a:chOff x="6778633" y="2545303"/>
              <a:chExt cx="832337" cy="820378"/>
            </a:xfrm>
            <a:solidFill>
              <a:schemeClr val="bg1"/>
            </a:solidFill>
          </p:grpSpPr>
          <p:sp>
            <p:nvSpPr>
              <p:cNvPr id="73" name="Freeform 188">
                <a:extLst>
                  <a:ext uri="{FF2B5EF4-FFF2-40B4-BE49-F238E27FC236}">
                    <a16:creationId xmlns:a16="http://schemas.microsoft.com/office/drawing/2014/main" id="{09CEF740-C481-5C00-F5C2-53362E8737D6}"/>
                  </a:ext>
                </a:extLst>
              </p:cNvPr>
              <p:cNvSpPr/>
              <p:nvPr/>
            </p:nvSpPr>
            <p:spPr>
              <a:xfrm>
                <a:off x="6837017" y="2695703"/>
                <a:ext cx="206839" cy="276090"/>
              </a:xfrm>
              <a:custGeom>
                <a:avLst/>
                <a:gdLst>
                  <a:gd name="connsiteX0" fmla="*/ 39765 w 206839"/>
                  <a:gd name="connsiteY0" fmla="*/ 276090 h 276090"/>
                  <a:gd name="connsiteX1" fmla="*/ 31727 w 206839"/>
                  <a:gd name="connsiteY1" fmla="*/ 275247 h 276090"/>
                  <a:gd name="connsiteX2" fmla="*/ 813 w 206839"/>
                  <a:gd name="connsiteY2" fmla="*/ 228405 h 276090"/>
                  <a:gd name="connsiteX3" fmla="*/ 143870 w 206839"/>
                  <a:gd name="connsiteY3" fmla="*/ 7493 h 276090"/>
                  <a:gd name="connsiteX4" fmla="*/ 199346 w 206839"/>
                  <a:gd name="connsiteY4" fmla="*/ 16524 h 276090"/>
                  <a:gd name="connsiteX5" fmla="*/ 190315 w 206839"/>
                  <a:gd name="connsiteY5" fmla="*/ 72000 h 276090"/>
                  <a:gd name="connsiteX6" fmla="*/ 78618 w 206839"/>
                  <a:gd name="connsiteY6" fmla="*/ 244333 h 276090"/>
                  <a:gd name="connsiteX7" fmla="*/ 39765 w 206839"/>
                  <a:gd name="connsiteY7" fmla="*/ 276090 h 27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839" h="276090">
                    <a:moveTo>
                      <a:pt x="39765" y="276090"/>
                    </a:moveTo>
                    <a:cubicBezTo>
                      <a:pt x="37065" y="276074"/>
                      <a:pt x="34372" y="275792"/>
                      <a:pt x="31727" y="275247"/>
                    </a:cubicBezTo>
                    <a:cubicBezTo>
                      <a:pt x="10259" y="270842"/>
                      <a:pt x="-3579" y="249875"/>
                      <a:pt x="813" y="228405"/>
                    </a:cubicBezTo>
                    <a:cubicBezTo>
                      <a:pt x="19018" y="139396"/>
                      <a:pt x="70098" y="60518"/>
                      <a:pt x="143870" y="7493"/>
                    </a:cubicBezTo>
                    <a:cubicBezTo>
                      <a:pt x="161683" y="-5332"/>
                      <a:pt x="186520" y="-1289"/>
                      <a:pt x="199346" y="16524"/>
                    </a:cubicBezTo>
                    <a:cubicBezTo>
                      <a:pt x="212171" y="34337"/>
                      <a:pt x="208128" y="59175"/>
                      <a:pt x="190315" y="72000"/>
                    </a:cubicBezTo>
                    <a:cubicBezTo>
                      <a:pt x="132738" y="113356"/>
                      <a:pt x="92857" y="174888"/>
                      <a:pt x="78618" y="244333"/>
                    </a:cubicBezTo>
                    <a:cubicBezTo>
                      <a:pt x="74849" y="262800"/>
                      <a:pt x="58613" y="276070"/>
                      <a:pt x="39765" y="276090"/>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74" name="Freeform 189">
                <a:extLst>
                  <a:ext uri="{FF2B5EF4-FFF2-40B4-BE49-F238E27FC236}">
                    <a16:creationId xmlns:a16="http://schemas.microsoft.com/office/drawing/2014/main" id="{25891AE5-51DB-FE9C-F2E9-94FF758D6542}"/>
                  </a:ext>
                </a:extLst>
              </p:cNvPr>
              <p:cNvSpPr/>
              <p:nvPr/>
            </p:nvSpPr>
            <p:spPr>
              <a:xfrm>
                <a:off x="7097756" y="3273670"/>
                <a:ext cx="199329" cy="85664"/>
              </a:xfrm>
              <a:custGeom>
                <a:avLst/>
                <a:gdLst>
                  <a:gd name="connsiteX0" fmla="*/ 94961 w 199329"/>
                  <a:gd name="connsiteY0" fmla="*/ 85661 h 85664"/>
                  <a:gd name="connsiteX1" fmla="*/ 33680 w 199329"/>
                  <a:gd name="connsiteY1" fmla="*/ 80699 h 85664"/>
                  <a:gd name="connsiteX2" fmla="*/ 465 w 199329"/>
                  <a:gd name="connsiteY2" fmla="*/ 35440 h 85664"/>
                  <a:gd name="connsiteX3" fmla="*/ 45724 w 199329"/>
                  <a:gd name="connsiteY3" fmla="*/ 2225 h 85664"/>
                  <a:gd name="connsiteX4" fmla="*/ 47028 w 199329"/>
                  <a:gd name="connsiteY4" fmla="*/ 2447 h 85664"/>
                  <a:gd name="connsiteX5" fmla="*/ 151678 w 199329"/>
                  <a:gd name="connsiteY5" fmla="*/ 810 h 85664"/>
                  <a:gd name="connsiteX6" fmla="*/ 198520 w 199329"/>
                  <a:gd name="connsiteY6" fmla="*/ 31773 h 85664"/>
                  <a:gd name="connsiteX7" fmla="*/ 167557 w 199329"/>
                  <a:gd name="connsiteY7" fmla="*/ 78615 h 85664"/>
                  <a:gd name="connsiteX8" fmla="*/ 94961 w 199329"/>
                  <a:gd name="connsiteY8" fmla="*/ 85661 h 8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329" h="85664">
                    <a:moveTo>
                      <a:pt x="94961" y="85661"/>
                    </a:moveTo>
                    <a:cubicBezTo>
                      <a:pt x="74430" y="85755"/>
                      <a:pt x="53929" y="84095"/>
                      <a:pt x="33680" y="80699"/>
                    </a:cubicBezTo>
                    <a:cubicBezTo>
                      <a:pt x="12010" y="77373"/>
                      <a:pt x="-2861" y="57110"/>
                      <a:pt x="465" y="35440"/>
                    </a:cubicBezTo>
                    <a:cubicBezTo>
                      <a:pt x="3791" y="13770"/>
                      <a:pt x="24054" y="-1101"/>
                      <a:pt x="45724" y="2225"/>
                    </a:cubicBezTo>
                    <a:cubicBezTo>
                      <a:pt x="46160" y="2292"/>
                      <a:pt x="46595" y="2366"/>
                      <a:pt x="47028" y="2447"/>
                    </a:cubicBezTo>
                    <a:cubicBezTo>
                      <a:pt x="81718" y="8302"/>
                      <a:pt x="117188" y="7747"/>
                      <a:pt x="151678" y="810"/>
                    </a:cubicBezTo>
                    <a:cubicBezTo>
                      <a:pt x="173163" y="-3575"/>
                      <a:pt x="194135" y="10288"/>
                      <a:pt x="198520" y="31773"/>
                    </a:cubicBezTo>
                    <a:cubicBezTo>
                      <a:pt x="202905" y="53258"/>
                      <a:pt x="189042" y="74230"/>
                      <a:pt x="167557" y="78615"/>
                    </a:cubicBezTo>
                    <a:cubicBezTo>
                      <a:pt x="143653" y="83372"/>
                      <a:pt x="119334" y="85732"/>
                      <a:pt x="94961" y="85661"/>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75" name="Freeform 190">
                <a:extLst>
                  <a:ext uri="{FF2B5EF4-FFF2-40B4-BE49-F238E27FC236}">
                    <a16:creationId xmlns:a16="http://schemas.microsoft.com/office/drawing/2014/main" id="{8F5279D4-03C4-6344-8934-CEF0063C151C}"/>
                  </a:ext>
                </a:extLst>
              </p:cNvPr>
              <p:cNvSpPr/>
              <p:nvPr/>
            </p:nvSpPr>
            <p:spPr>
              <a:xfrm>
                <a:off x="7349009" y="2701197"/>
                <a:ext cx="197642" cy="262557"/>
              </a:xfrm>
              <a:custGeom>
                <a:avLst/>
                <a:gdLst>
                  <a:gd name="connsiteX0" fmla="*/ 157907 w 197642"/>
                  <a:gd name="connsiteY0" fmla="*/ 262557 h 262557"/>
                  <a:gd name="connsiteX1" fmla="*/ 119253 w 197642"/>
                  <a:gd name="connsiteY1" fmla="*/ 231792 h 262557"/>
                  <a:gd name="connsiteX2" fmla="*/ 15546 w 197642"/>
                  <a:gd name="connsiteY2" fmla="*/ 71220 h 262557"/>
                  <a:gd name="connsiteX3" fmla="*/ 8202 w 197642"/>
                  <a:gd name="connsiteY3" fmla="*/ 15546 h 262557"/>
                  <a:gd name="connsiteX4" fmla="*/ 63876 w 197642"/>
                  <a:gd name="connsiteY4" fmla="*/ 8202 h 262557"/>
                  <a:gd name="connsiteX5" fmla="*/ 196612 w 197642"/>
                  <a:gd name="connsiteY5" fmla="*/ 213879 h 262557"/>
                  <a:gd name="connsiteX6" fmla="*/ 166888 w 197642"/>
                  <a:gd name="connsiteY6" fmla="*/ 261504 h 262557"/>
                  <a:gd name="connsiteX7" fmla="*/ 166839 w 197642"/>
                  <a:gd name="connsiteY7" fmla="*/ 261515 h 262557"/>
                  <a:gd name="connsiteX8" fmla="*/ 157907 w 197642"/>
                  <a:gd name="connsiteY8" fmla="*/ 262557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42" h="262557">
                    <a:moveTo>
                      <a:pt x="157907" y="262557"/>
                    </a:moveTo>
                    <a:cubicBezTo>
                      <a:pt x="139434" y="262546"/>
                      <a:pt x="123409" y="249793"/>
                      <a:pt x="119253" y="231792"/>
                    </a:cubicBezTo>
                    <a:cubicBezTo>
                      <a:pt x="104308" y="167879"/>
                      <a:pt x="67656" y="111129"/>
                      <a:pt x="15546" y="71220"/>
                    </a:cubicBezTo>
                    <a:cubicBezTo>
                      <a:pt x="-1857" y="57874"/>
                      <a:pt x="-5144" y="32948"/>
                      <a:pt x="8202" y="15546"/>
                    </a:cubicBezTo>
                    <a:cubicBezTo>
                      <a:pt x="21548" y="-1857"/>
                      <a:pt x="46474" y="-5144"/>
                      <a:pt x="63876" y="8202"/>
                    </a:cubicBezTo>
                    <a:cubicBezTo>
                      <a:pt x="130581" y="59343"/>
                      <a:pt x="177490" y="132030"/>
                      <a:pt x="196612" y="213879"/>
                    </a:cubicBezTo>
                    <a:cubicBezTo>
                      <a:pt x="201555" y="235239"/>
                      <a:pt x="188247" y="256561"/>
                      <a:pt x="166888" y="261504"/>
                    </a:cubicBezTo>
                    <a:cubicBezTo>
                      <a:pt x="166871" y="261508"/>
                      <a:pt x="166855" y="261512"/>
                      <a:pt x="166839" y="261515"/>
                    </a:cubicBezTo>
                    <a:cubicBezTo>
                      <a:pt x="163910" y="262195"/>
                      <a:pt x="160914" y="262544"/>
                      <a:pt x="157907" y="262557"/>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76" name="Picture Placeholder 55">
                <a:extLst>
                  <a:ext uri="{FF2B5EF4-FFF2-40B4-BE49-F238E27FC236}">
                    <a16:creationId xmlns:a16="http://schemas.microsoft.com/office/drawing/2014/main" id="{4207C7F3-E4D7-4B38-9C74-ECAF91EDA683}"/>
                  </a:ext>
                </a:extLst>
              </p:cNvPr>
              <p:cNvGrpSpPr/>
              <p:nvPr/>
            </p:nvGrpSpPr>
            <p:grpSpPr>
              <a:xfrm>
                <a:off x="6778633" y="3027864"/>
                <a:ext cx="267058" cy="336577"/>
                <a:chOff x="6778633" y="3027864"/>
                <a:chExt cx="267058" cy="336577"/>
              </a:xfrm>
              <a:grpFill/>
            </p:grpSpPr>
            <p:sp>
              <p:nvSpPr>
                <p:cNvPr id="85" name="Freeform 192">
                  <a:extLst>
                    <a:ext uri="{FF2B5EF4-FFF2-40B4-BE49-F238E27FC236}">
                      <a16:creationId xmlns:a16="http://schemas.microsoft.com/office/drawing/2014/main" id="{67538686-3079-321F-D924-30ADE308B629}"/>
                    </a:ext>
                  </a:extLst>
                </p:cNvPr>
                <p:cNvSpPr/>
                <p:nvPr/>
              </p:nvSpPr>
              <p:spPr>
                <a:xfrm>
                  <a:off x="6815303" y="3027864"/>
                  <a:ext cx="190444" cy="190444"/>
                </a:xfrm>
                <a:custGeom>
                  <a:avLst/>
                  <a:gdLst>
                    <a:gd name="connsiteX0" fmla="*/ 95272 w 190444"/>
                    <a:gd name="connsiteY0" fmla="*/ 190444 h 190444"/>
                    <a:gd name="connsiteX1" fmla="*/ 0 w 190444"/>
                    <a:gd name="connsiteY1" fmla="*/ 95272 h 190444"/>
                    <a:gd name="connsiteX2" fmla="*/ 95173 w 190444"/>
                    <a:gd name="connsiteY2" fmla="*/ 0 h 190444"/>
                    <a:gd name="connsiteX3" fmla="*/ 190444 w 190444"/>
                    <a:gd name="connsiteY3" fmla="*/ 95172 h 190444"/>
                    <a:gd name="connsiteX4" fmla="*/ 190444 w 190444"/>
                    <a:gd name="connsiteY4" fmla="*/ 95222 h 190444"/>
                    <a:gd name="connsiteX5" fmla="*/ 95272 w 190444"/>
                    <a:gd name="connsiteY5" fmla="*/ 190444 h 190444"/>
                    <a:gd name="connsiteX6" fmla="*/ 95272 w 190444"/>
                    <a:gd name="connsiteY6" fmla="*/ 79443 h 190444"/>
                    <a:gd name="connsiteX7" fmla="*/ 79393 w 190444"/>
                    <a:gd name="connsiteY7" fmla="*/ 95222 h 190444"/>
                    <a:gd name="connsiteX8" fmla="*/ 95173 w 190444"/>
                    <a:gd name="connsiteY8" fmla="*/ 111101 h 190444"/>
                    <a:gd name="connsiteX9" fmla="*/ 111051 w 190444"/>
                    <a:gd name="connsiteY9" fmla="*/ 95321 h 190444"/>
                    <a:gd name="connsiteX10" fmla="*/ 111051 w 190444"/>
                    <a:gd name="connsiteY10" fmla="*/ 95222 h 190444"/>
                    <a:gd name="connsiteX11" fmla="*/ 95272 w 190444"/>
                    <a:gd name="connsiteY11" fmla="*/ 79443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44" h="190444">
                      <a:moveTo>
                        <a:pt x="95272" y="190444"/>
                      </a:moveTo>
                      <a:cubicBezTo>
                        <a:pt x="42682" y="190472"/>
                        <a:pt x="27" y="147861"/>
                        <a:pt x="0" y="95272"/>
                      </a:cubicBezTo>
                      <a:cubicBezTo>
                        <a:pt x="-27" y="42682"/>
                        <a:pt x="42583" y="27"/>
                        <a:pt x="95173" y="0"/>
                      </a:cubicBezTo>
                      <a:cubicBezTo>
                        <a:pt x="147762" y="-27"/>
                        <a:pt x="190417" y="42583"/>
                        <a:pt x="190444" y="95172"/>
                      </a:cubicBezTo>
                      <a:cubicBezTo>
                        <a:pt x="190444" y="95189"/>
                        <a:pt x="190444" y="95206"/>
                        <a:pt x="190444" y="95222"/>
                      </a:cubicBezTo>
                      <a:cubicBezTo>
                        <a:pt x="190390" y="147770"/>
                        <a:pt x="147820" y="190362"/>
                        <a:pt x="95272" y="190444"/>
                      </a:cubicBezTo>
                      <a:close/>
                      <a:moveTo>
                        <a:pt x="95272" y="79443"/>
                      </a:moveTo>
                      <a:cubicBezTo>
                        <a:pt x="86530" y="79415"/>
                        <a:pt x="79421" y="86480"/>
                        <a:pt x="79393" y="95222"/>
                      </a:cubicBezTo>
                      <a:cubicBezTo>
                        <a:pt x="79366" y="103964"/>
                        <a:pt x="86431" y="111073"/>
                        <a:pt x="95173" y="111101"/>
                      </a:cubicBezTo>
                      <a:cubicBezTo>
                        <a:pt x="103915" y="111128"/>
                        <a:pt x="111024" y="104063"/>
                        <a:pt x="111051" y="95321"/>
                      </a:cubicBezTo>
                      <a:cubicBezTo>
                        <a:pt x="111051" y="95288"/>
                        <a:pt x="111051" y="95255"/>
                        <a:pt x="111051" y="95222"/>
                      </a:cubicBezTo>
                      <a:cubicBezTo>
                        <a:pt x="111051" y="86507"/>
                        <a:pt x="103987" y="79443"/>
                        <a:pt x="95272" y="7944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86" name="Freeform 193">
                  <a:extLst>
                    <a:ext uri="{FF2B5EF4-FFF2-40B4-BE49-F238E27FC236}">
                      <a16:creationId xmlns:a16="http://schemas.microsoft.com/office/drawing/2014/main" id="{4F7CB638-FCF5-B387-4EDD-824D1AEC63C9}"/>
                    </a:ext>
                  </a:extLst>
                </p:cNvPr>
                <p:cNvSpPr/>
                <p:nvPr/>
              </p:nvSpPr>
              <p:spPr>
                <a:xfrm>
                  <a:off x="6778633" y="3159458"/>
                  <a:ext cx="267058" cy="204983"/>
                </a:xfrm>
                <a:custGeom>
                  <a:avLst/>
                  <a:gdLst>
                    <a:gd name="connsiteX0" fmla="*/ 227362 w 267058"/>
                    <a:gd name="connsiteY0" fmla="*/ 204983 h 204983"/>
                    <a:gd name="connsiteX1" fmla="*/ 187666 w 267058"/>
                    <a:gd name="connsiteY1" fmla="*/ 165287 h 204983"/>
                    <a:gd name="connsiteX2" fmla="*/ 187666 w 267058"/>
                    <a:gd name="connsiteY2" fmla="*/ 133529 h 204983"/>
                    <a:gd name="connsiteX3" fmla="*/ 133529 w 267058"/>
                    <a:gd name="connsiteY3" fmla="*/ 79393 h 204983"/>
                    <a:gd name="connsiteX4" fmla="*/ 79393 w 267058"/>
                    <a:gd name="connsiteY4" fmla="*/ 133529 h 204983"/>
                    <a:gd name="connsiteX5" fmla="*/ 79393 w 267058"/>
                    <a:gd name="connsiteY5" fmla="*/ 165287 h 204983"/>
                    <a:gd name="connsiteX6" fmla="*/ 39697 w 267058"/>
                    <a:gd name="connsiteY6" fmla="*/ 204983 h 204983"/>
                    <a:gd name="connsiteX7" fmla="*/ 0 w 267058"/>
                    <a:gd name="connsiteY7" fmla="*/ 165287 h 204983"/>
                    <a:gd name="connsiteX8" fmla="*/ 0 w 267058"/>
                    <a:gd name="connsiteY8" fmla="*/ 133529 h 204983"/>
                    <a:gd name="connsiteX9" fmla="*/ 133529 w 267058"/>
                    <a:gd name="connsiteY9" fmla="*/ 0 h 204983"/>
                    <a:gd name="connsiteX10" fmla="*/ 267059 w 267058"/>
                    <a:gd name="connsiteY10" fmla="*/ 133529 h 204983"/>
                    <a:gd name="connsiteX11" fmla="*/ 267059 w 267058"/>
                    <a:gd name="connsiteY11" fmla="*/ 165287 h 204983"/>
                    <a:gd name="connsiteX12" fmla="*/ 227362 w 267058"/>
                    <a:gd name="connsiteY12" fmla="*/ 204983 h 20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058" h="204983">
                      <a:moveTo>
                        <a:pt x="227362" y="204983"/>
                      </a:moveTo>
                      <a:cubicBezTo>
                        <a:pt x="205438" y="204983"/>
                        <a:pt x="187666" y="187210"/>
                        <a:pt x="187666" y="165287"/>
                      </a:cubicBezTo>
                      <a:lnTo>
                        <a:pt x="187666" y="133529"/>
                      </a:lnTo>
                      <a:cubicBezTo>
                        <a:pt x="187666" y="103631"/>
                        <a:pt x="163428" y="79393"/>
                        <a:pt x="133529" y="79393"/>
                      </a:cubicBezTo>
                      <a:cubicBezTo>
                        <a:pt x="103631" y="79393"/>
                        <a:pt x="79393" y="103631"/>
                        <a:pt x="79393" y="133529"/>
                      </a:cubicBezTo>
                      <a:lnTo>
                        <a:pt x="79393" y="165287"/>
                      </a:lnTo>
                      <a:cubicBezTo>
                        <a:pt x="79393" y="187210"/>
                        <a:pt x="61620" y="204983"/>
                        <a:pt x="39697" y="204983"/>
                      </a:cubicBezTo>
                      <a:cubicBezTo>
                        <a:pt x="17773" y="204983"/>
                        <a:pt x="0" y="187210"/>
                        <a:pt x="0" y="165287"/>
                      </a:cubicBezTo>
                      <a:lnTo>
                        <a:pt x="0" y="133529"/>
                      </a:lnTo>
                      <a:cubicBezTo>
                        <a:pt x="0" y="59783"/>
                        <a:pt x="59783" y="0"/>
                        <a:pt x="133529" y="0"/>
                      </a:cubicBezTo>
                      <a:cubicBezTo>
                        <a:pt x="207276" y="0"/>
                        <a:pt x="267059" y="59783"/>
                        <a:pt x="267059" y="133529"/>
                      </a:cubicBezTo>
                      <a:lnTo>
                        <a:pt x="267059" y="165287"/>
                      </a:lnTo>
                      <a:cubicBezTo>
                        <a:pt x="267059" y="187210"/>
                        <a:pt x="249286" y="204983"/>
                        <a:pt x="227362" y="20498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77" name="Picture Placeholder 55">
                <a:extLst>
                  <a:ext uri="{FF2B5EF4-FFF2-40B4-BE49-F238E27FC236}">
                    <a16:creationId xmlns:a16="http://schemas.microsoft.com/office/drawing/2014/main" id="{3D62AC25-AB24-B147-4FB0-0E1E0905F7E2}"/>
                  </a:ext>
                </a:extLst>
              </p:cNvPr>
              <p:cNvGrpSpPr/>
              <p:nvPr/>
            </p:nvGrpSpPr>
            <p:grpSpPr>
              <a:xfrm>
                <a:off x="7061670" y="2545303"/>
                <a:ext cx="267058" cy="336626"/>
                <a:chOff x="7061670" y="2545303"/>
                <a:chExt cx="267058" cy="336626"/>
              </a:xfrm>
              <a:grpFill/>
            </p:grpSpPr>
            <p:sp>
              <p:nvSpPr>
                <p:cNvPr id="83" name="Freeform 195">
                  <a:extLst>
                    <a:ext uri="{FF2B5EF4-FFF2-40B4-BE49-F238E27FC236}">
                      <a16:creationId xmlns:a16="http://schemas.microsoft.com/office/drawing/2014/main" id="{F82E1A90-BBE3-AF7A-D85F-52BE4F88FD3E}"/>
                    </a:ext>
                  </a:extLst>
                </p:cNvPr>
                <p:cNvSpPr/>
                <p:nvPr/>
              </p:nvSpPr>
              <p:spPr>
                <a:xfrm>
                  <a:off x="7098339" y="2545303"/>
                  <a:ext cx="190444" cy="190444"/>
                </a:xfrm>
                <a:custGeom>
                  <a:avLst/>
                  <a:gdLst>
                    <a:gd name="connsiteX0" fmla="*/ 95272 w 190444"/>
                    <a:gd name="connsiteY0" fmla="*/ 190444 h 190444"/>
                    <a:gd name="connsiteX1" fmla="*/ 0 w 190444"/>
                    <a:gd name="connsiteY1" fmla="*/ 95272 h 190444"/>
                    <a:gd name="connsiteX2" fmla="*/ 95173 w 190444"/>
                    <a:gd name="connsiteY2" fmla="*/ 0 h 190444"/>
                    <a:gd name="connsiteX3" fmla="*/ 190444 w 190444"/>
                    <a:gd name="connsiteY3" fmla="*/ 95123 h 190444"/>
                    <a:gd name="connsiteX4" fmla="*/ 95272 w 190444"/>
                    <a:gd name="connsiteY4" fmla="*/ 190444 h 190444"/>
                    <a:gd name="connsiteX5" fmla="*/ 95272 w 190444"/>
                    <a:gd name="connsiteY5" fmla="*/ 79443 h 190444"/>
                    <a:gd name="connsiteX6" fmla="*/ 79394 w 190444"/>
                    <a:gd name="connsiteY6" fmla="*/ 95223 h 190444"/>
                    <a:gd name="connsiteX7" fmla="*/ 95174 w 190444"/>
                    <a:gd name="connsiteY7" fmla="*/ 111101 h 190444"/>
                    <a:gd name="connsiteX8" fmla="*/ 111052 w 190444"/>
                    <a:gd name="connsiteY8" fmla="*/ 95321 h 190444"/>
                    <a:gd name="connsiteX9" fmla="*/ 111051 w 190444"/>
                    <a:gd name="connsiteY9" fmla="*/ 95123 h 190444"/>
                    <a:gd name="connsiteX10" fmla="*/ 95272 w 190444"/>
                    <a:gd name="connsiteY10" fmla="*/ 79443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44" h="190444">
                      <a:moveTo>
                        <a:pt x="95272" y="190444"/>
                      </a:moveTo>
                      <a:cubicBezTo>
                        <a:pt x="42682" y="190472"/>
                        <a:pt x="27" y="147861"/>
                        <a:pt x="0" y="95272"/>
                      </a:cubicBezTo>
                      <a:cubicBezTo>
                        <a:pt x="-27" y="42682"/>
                        <a:pt x="42583" y="27"/>
                        <a:pt x="95173" y="0"/>
                      </a:cubicBezTo>
                      <a:cubicBezTo>
                        <a:pt x="147743" y="-27"/>
                        <a:pt x="190390" y="42553"/>
                        <a:pt x="190444" y="95123"/>
                      </a:cubicBezTo>
                      <a:cubicBezTo>
                        <a:pt x="190444" y="147709"/>
                        <a:pt x="147858" y="190362"/>
                        <a:pt x="95272" y="190444"/>
                      </a:cubicBezTo>
                      <a:close/>
                      <a:moveTo>
                        <a:pt x="95272" y="79443"/>
                      </a:moveTo>
                      <a:cubicBezTo>
                        <a:pt x="86530" y="79416"/>
                        <a:pt x="79421" y="86481"/>
                        <a:pt x="79394" y="95223"/>
                      </a:cubicBezTo>
                      <a:cubicBezTo>
                        <a:pt x="79367" y="103965"/>
                        <a:pt x="86432" y="111074"/>
                        <a:pt x="95174" y="111101"/>
                      </a:cubicBezTo>
                      <a:cubicBezTo>
                        <a:pt x="103916" y="111128"/>
                        <a:pt x="111025" y="104063"/>
                        <a:pt x="111052" y="95321"/>
                      </a:cubicBezTo>
                      <a:cubicBezTo>
                        <a:pt x="111052" y="95255"/>
                        <a:pt x="111052" y="95189"/>
                        <a:pt x="111051" y="95123"/>
                      </a:cubicBezTo>
                      <a:cubicBezTo>
                        <a:pt x="110970" y="86458"/>
                        <a:pt x="103937" y="79469"/>
                        <a:pt x="95272" y="7944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84" name="Freeform 196">
                  <a:extLst>
                    <a:ext uri="{FF2B5EF4-FFF2-40B4-BE49-F238E27FC236}">
                      <a16:creationId xmlns:a16="http://schemas.microsoft.com/office/drawing/2014/main" id="{62298992-AA19-B7A8-38BA-FCFDFC5E5D07}"/>
                    </a:ext>
                  </a:extLst>
                </p:cNvPr>
                <p:cNvSpPr/>
                <p:nvPr/>
              </p:nvSpPr>
              <p:spPr>
                <a:xfrm>
                  <a:off x="7061670" y="2676897"/>
                  <a:ext cx="267058" cy="205032"/>
                </a:xfrm>
                <a:custGeom>
                  <a:avLst/>
                  <a:gdLst>
                    <a:gd name="connsiteX0" fmla="*/ 227362 w 267058"/>
                    <a:gd name="connsiteY0" fmla="*/ 205033 h 205032"/>
                    <a:gd name="connsiteX1" fmla="*/ 187666 w 267058"/>
                    <a:gd name="connsiteY1" fmla="*/ 165336 h 205032"/>
                    <a:gd name="connsiteX2" fmla="*/ 187666 w 267058"/>
                    <a:gd name="connsiteY2" fmla="*/ 133529 h 205032"/>
                    <a:gd name="connsiteX3" fmla="*/ 133529 w 267058"/>
                    <a:gd name="connsiteY3" fmla="*/ 79393 h 205032"/>
                    <a:gd name="connsiteX4" fmla="*/ 79393 w 267058"/>
                    <a:gd name="connsiteY4" fmla="*/ 133529 h 205032"/>
                    <a:gd name="connsiteX5" fmla="*/ 79393 w 267058"/>
                    <a:gd name="connsiteY5" fmla="*/ 165336 h 205032"/>
                    <a:gd name="connsiteX6" fmla="*/ 39697 w 267058"/>
                    <a:gd name="connsiteY6" fmla="*/ 205033 h 205032"/>
                    <a:gd name="connsiteX7" fmla="*/ 0 w 267058"/>
                    <a:gd name="connsiteY7" fmla="*/ 165336 h 205032"/>
                    <a:gd name="connsiteX8" fmla="*/ 0 w 267058"/>
                    <a:gd name="connsiteY8" fmla="*/ 133529 h 205032"/>
                    <a:gd name="connsiteX9" fmla="*/ 133529 w 267058"/>
                    <a:gd name="connsiteY9" fmla="*/ 0 h 205032"/>
                    <a:gd name="connsiteX10" fmla="*/ 267059 w 267058"/>
                    <a:gd name="connsiteY10" fmla="*/ 133529 h 205032"/>
                    <a:gd name="connsiteX11" fmla="*/ 267059 w 267058"/>
                    <a:gd name="connsiteY11" fmla="*/ 165336 h 205032"/>
                    <a:gd name="connsiteX12" fmla="*/ 227362 w 267058"/>
                    <a:gd name="connsiteY12" fmla="*/ 205033 h 20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058" h="205032">
                      <a:moveTo>
                        <a:pt x="227362" y="205033"/>
                      </a:moveTo>
                      <a:cubicBezTo>
                        <a:pt x="205438" y="205033"/>
                        <a:pt x="187666" y="187260"/>
                        <a:pt x="187666" y="165336"/>
                      </a:cubicBezTo>
                      <a:lnTo>
                        <a:pt x="187666" y="133529"/>
                      </a:lnTo>
                      <a:cubicBezTo>
                        <a:pt x="187666" y="103631"/>
                        <a:pt x="163428" y="79393"/>
                        <a:pt x="133529" y="79393"/>
                      </a:cubicBezTo>
                      <a:cubicBezTo>
                        <a:pt x="103631" y="79393"/>
                        <a:pt x="79393" y="103631"/>
                        <a:pt x="79393" y="133529"/>
                      </a:cubicBezTo>
                      <a:lnTo>
                        <a:pt x="79393" y="165336"/>
                      </a:lnTo>
                      <a:cubicBezTo>
                        <a:pt x="79393" y="187260"/>
                        <a:pt x="61620" y="205033"/>
                        <a:pt x="39697" y="205033"/>
                      </a:cubicBezTo>
                      <a:cubicBezTo>
                        <a:pt x="17773" y="205033"/>
                        <a:pt x="0" y="187260"/>
                        <a:pt x="0" y="165336"/>
                      </a:cubicBezTo>
                      <a:lnTo>
                        <a:pt x="0" y="133529"/>
                      </a:lnTo>
                      <a:cubicBezTo>
                        <a:pt x="0" y="59783"/>
                        <a:pt x="59783" y="0"/>
                        <a:pt x="133529" y="0"/>
                      </a:cubicBezTo>
                      <a:cubicBezTo>
                        <a:pt x="207276" y="0"/>
                        <a:pt x="267059" y="59783"/>
                        <a:pt x="267059" y="133529"/>
                      </a:cubicBezTo>
                      <a:lnTo>
                        <a:pt x="267059" y="165336"/>
                      </a:lnTo>
                      <a:cubicBezTo>
                        <a:pt x="267059" y="187260"/>
                        <a:pt x="249286" y="205033"/>
                        <a:pt x="227362" y="20503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78" name="Picture Placeholder 55">
                <a:extLst>
                  <a:ext uri="{FF2B5EF4-FFF2-40B4-BE49-F238E27FC236}">
                    <a16:creationId xmlns:a16="http://schemas.microsoft.com/office/drawing/2014/main" id="{4235D083-1E52-947E-78E9-1330159C8950}"/>
                  </a:ext>
                </a:extLst>
              </p:cNvPr>
              <p:cNvGrpSpPr/>
              <p:nvPr/>
            </p:nvGrpSpPr>
            <p:grpSpPr>
              <a:xfrm>
                <a:off x="7343912" y="3029055"/>
                <a:ext cx="267058" cy="336626"/>
                <a:chOff x="7343912" y="3029055"/>
                <a:chExt cx="267058" cy="336626"/>
              </a:xfrm>
              <a:grpFill/>
            </p:grpSpPr>
            <p:sp>
              <p:nvSpPr>
                <p:cNvPr id="81" name="Freeform 198">
                  <a:extLst>
                    <a:ext uri="{FF2B5EF4-FFF2-40B4-BE49-F238E27FC236}">
                      <a16:creationId xmlns:a16="http://schemas.microsoft.com/office/drawing/2014/main" id="{70CBC428-437B-FFED-119A-50C9F9EB20E1}"/>
                    </a:ext>
                  </a:extLst>
                </p:cNvPr>
                <p:cNvSpPr/>
                <p:nvPr/>
              </p:nvSpPr>
              <p:spPr>
                <a:xfrm>
                  <a:off x="7380582" y="3029055"/>
                  <a:ext cx="190444" cy="190444"/>
                </a:xfrm>
                <a:custGeom>
                  <a:avLst/>
                  <a:gdLst>
                    <a:gd name="connsiteX0" fmla="*/ 95272 w 190444"/>
                    <a:gd name="connsiteY0" fmla="*/ 190444 h 190444"/>
                    <a:gd name="connsiteX1" fmla="*/ 0 w 190444"/>
                    <a:gd name="connsiteY1" fmla="*/ 95272 h 190444"/>
                    <a:gd name="connsiteX2" fmla="*/ 95173 w 190444"/>
                    <a:gd name="connsiteY2" fmla="*/ 0 h 190444"/>
                    <a:gd name="connsiteX3" fmla="*/ 190444 w 190444"/>
                    <a:gd name="connsiteY3" fmla="*/ 95172 h 190444"/>
                    <a:gd name="connsiteX4" fmla="*/ 190444 w 190444"/>
                    <a:gd name="connsiteY4" fmla="*/ 95272 h 190444"/>
                    <a:gd name="connsiteX5" fmla="*/ 95272 w 190444"/>
                    <a:gd name="connsiteY5" fmla="*/ 190444 h 190444"/>
                    <a:gd name="connsiteX6" fmla="*/ 95272 w 190444"/>
                    <a:gd name="connsiteY6" fmla="*/ 79443 h 190444"/>
                    <a:gd name="connsiteX7" fmla="*/ 79393 w 190444"/>
                    <a:gd name="connsiteY7" fmla="*/ 95222 h 190444"/>
                    <a:gd name="connsiteX8" fmla="*/ 95173 w 190444"/>
                    <a:gd name="connsiteY8" fmla="*/ 111101 h 190444"/>
                    <a:gd name="connsiteX9" fmla="*/ 111051 w 190444"/>
                    <a:gd name="connsiteY9" fmla="*/ 95321 h 190444"/>
                    <a:gd name="connsiteX10" fmla="*/ 111051 w 190444"/>
                    <a:gd name="connsiteY10" fmla="*/ 95272 h 190444"/>
                    <a:gd name="connsiteX11" fmla="*/ 95321 w 190444"/>
                    <a:gd name="connsiteY11" fmla="*/ 79443 h 190444"/>
                    <a:gd name="connsiteX12" fmla="*/ 95272 w 190444"/>
                    <a:gd name="connsiteY12" fmla="*/ 79443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444" h="190444">
                      <a:moveTo>
                        <a:pt x="95272" y="190444"/>
                      </a:moveTo>
                      <a:cubicBezTo>
                        <a:pt x="42682" y="190472"/>
                        <a:pt x="27" y="147861"/>
                        <a:pt x="0" y="95272"/>
                      </a:cubicBezTo>
                      <a:cubicBezTo>
                        <a:pt x="-27" y="42682"/>
                        <a:pt x="42583" y="27"/>
                        <a:pt x="95173" y="0"/>
                      </a:cubicBezTo>
                      <a:cubicBezTo>
                        <a:pt x="147762" y="-27"/>
                        <a:pt x="190417" y="42583"/>
                        <a:pt x="190444" y="95172"/>
                      </a:cubicBezTo>
                      <a:cubicBezTo>
                        <a:pt x="190444" y="95206"/>
                        <a:pt x="190444" y="95239"/>
                        <a:pt x="190444" y="95272"/>
                      </a:cubicBezTo>
                      <a:cubicBezTo>
                        <a:pt x="190390" y="147811"/>
                        <a:pt x="147811" y="190390"/>
                        <a:pt x="95272" y="190444"/>
                      </a:cubicBezTo>
                      <a:close/>
                      <a:moveTo>
                        <a:pt x="95272" y="79443"/>
                      </a:moveTo>
                      <a:cubicBezTo>
                        <a:pt x="86530" y="79415"/>
                        <a:pt x="79421" y="86480"/>
                        <a:pt x="79393" y="95222"/>
                      </a:cubicBezTo>
                      <a:cubicBezTo>
                        <a:pt x="79366" y="103964"/>
                        <a:pt x="86430" y="111073"/>
                        <a:pt x="95173" y="111101"/>
                      </a:cubicBezTo>
                      <a:cubicBezTo>
                        <a:pt x="103915" y="111128"/>
                        <a:pt x="111024" y="104063"/>
                        <a:pt x="111051" y="95321"/>
                      </a:cubicBezTo>
                      <a:cubicBezTo>
                        <a:pt x="111051" y="95305"/>
                        <a:pt x="111051" y="95288"/>
                        <a:pt x="111051" y="95272"/>
                      </a:cubicBezTo>
                      <a:cubicBezTo>
                        <a:pt x="111079" y="86557"/>
                        <a:pt x="104036" y="79470"/>
                        <a:pt x="95321" y="79443"/>
                      </a:cubicBezTo>
                      <a:cubicBezTo>
                        <a:pt x="95305" y="79443"/>
                        <a:pt x="95288" y="79443"/>
                        <a:pt x="95272" y="7944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82" name="Freeform 199">
                  <a:extLst>
                    <a:ext uri="{FF2B5EF4-FFF2-40B4-BE49-F238E27FC236}">
                      <a16:creationId xmlns:a16="http://schemas.microsoft.com/office/drawing/2014/main" id="{90AA86E9-7E7F-3DEF-8936-97041029A8EB}"/>
                    </a:ext>
                  </a:extLst>
                </p:cNvPr>
                <p:cNvSpPr/>
                <p:nvPr/>
              </p:nvSpPr>
              <p:spPr>
                <a:xfrm>
                  <a:off x="7343912" y="3160699"/>
                  <a:ext cx="267058" cy="204983"/>
                </a:xfrm>
                <a:custGeom>
                  <a:avLst/>
                  <a:gdLst>
                    <a:gd name="connsiteX0" fmla="*/ 227362 w 267058"/>
                    <a:gd name="connsiteY0" fmla="*/ 204983 h 204983"/>
                    <a:gd name="connsiteX1" fmla="*/ 187666 w 267058"/>
                    <a:gd name="connsiteY1" fmla="*/ 165287 h 204983"/>
                    <a:gd name="connsiteX2" fmla="*/ 187666 w 267058"/>
                    <a:gd name="connsiteY2" fmla="*/ 133529 h 204983"/>
                    <a:gd name="connsiteX3" fmla="*/ 133529 w 267058"/>
                    <a:gd name="connsiteY3" fmla="*/ 79393 h 204983"/>
                    <a:gd name="connsiteX4" fmla="*/ 79393 w 267058"/>
                    <a:gd name="connsiteY4" fmla="*/ 133529 h 204983"/>
                    <a:gd name="connsiteX5" fmla="*/ 79393 w 267058"/>
                    <a:gd name="connsiteY5" fmla="*/ 165287 h 204983"/>
                    <a:gd name="connsiteX6" fmla="*/ 39697 w 267058"/>
                    <a:gd name="connsiteY6" fmla="*/ 204983 h 204983"/>
                    <a:gd name="connsiteX7" fmla="*/ 0 w 267058"/>
                    <a:gd name="connsiteY7" fmla="*/ 165287 h 204983"/>
                    <a:gd name="connsiteX8" fmla="*/ 0 w 267058"/>
                    <a:gd name="connsiteY8" fmla="*/ 133529 h 204983"/>
                    <a:gd name="connsiteX9" fmla="*/ 133529 w 267058"/>
                    <a:gd name="connsiteY9" fmla="*/ 0 h 204983"/>
                    <a:gd name="connsiteX10" fmla="*/ 267059 w 267058"/>
                    <a:gd name="connsiteY10" fmla="*/ 133529 h 204983"/>
                    <a:gd name="connsiteX11" fmla="*/ 267059 w 267058"/>
                    <a:gd name="connsiteY11" fmla="*/ 165287 h 204983"/>
                    <a:gd name="connsiteX12" fmla="*/ 227362 w 267058"/>
                    <a:gd name="connsiteY12" fmla="*/ 204983 h 20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058" h="204983">
                      <a:moveTo>
                        <a:pt x="227362" y="204983"/>
                      </a:moveTo>
                      <a:cubicBezTo>
                        <a:pt x="205438" y="204983"/>
                        <a:pt x="187666" y="187210"/>
                        <a:pt x="187666" y="165287"/>
                      </a:cubicBezTo>
                      <a:lnTo>
                        <a:pt x="187666" y="133529"/>
                      </a:lnTo>
                      <a:cubicBezTo>
                        <a:pt x="187666" y="103631"/>
                        <a:pt x="163428" y="79393"/>
                        <a:pt x="133529" y="79393"/>
                      </a:cubicBezTo>
                      <a:cubicBezTo>
                        <a:pt x="103631" y="79393"/>
                        <a:pt x="79393" y="103631"/>
                        <a:pt x="79393" y="133529"/>
                      </a:cubicBezTo>
                      <a:lnTo>
                        <a:pt x="79393" y="165287"/>
                      </a:lnTo>
                      <a:cubicBezTo>
                        <a:pt x="79393" y="187210"/>
                        <a:pt x="61620" y="204983"/>
                        <a:pt x="39697" y="204983"/>
                      </a:cubicBezTo>
                      <a:cubicBezTo>
                        <a:pt x="17773" y="204983"/>
                        <a:pt x="0" y="187210"/>
                        <a:pt x="0" y="165287"/>
                      </a:cubicBezTo>
                      <a:lnTo>
                        <a:pt x="0" y="133529"/>
                      </a:lnTo>
                      <a:cubicBezTo>
                        <a:pt x="0" y="59783"/>
                        <a:pt x="59783" y="0"/>
                        <a:pt x="133529" y="0"/>
                      </a:cubicBezTo>
                      <a:cubicBezTo>
                        <a:pt x="207276" y="0"/>
                        <a:pt x="267059" y="59783"/>
                        <a:pt x="267059" y="133529"/>
                      </a:cubicBezTo>
                      <a:lnTo>
                        <a:pt x="267059" y="165287"/>
                      </a:lnTo>
                      <a:cubicBezTo>
                        <a:pt x="267059" y="187210"/>
                        <a:pt x="249286" y="204983"/>
                        <a:pt x="227362" y="20498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sp>
            <p:nvSpPr>
              <p:cNvPr id="79" name="Freeform 200">
                <a:extLst>
                  <a:ext uri="{FF2B5EF4-FFF2-40B4-BE49-F238E27FC236}">
                    <a16:creationId xmlns:a16="http://schemas.microsoft.com/office/drawing/2014/main" id="{2337F18F-0C4B-39A0-A831-968CD1985068}"/>
                  </a:ext>
                </a:extLst>
              </p:cNvPr>
              <p:cNvSpPr/>
              <p:nvPr/>
            </p:nvSpPr>
            <p:spPr>
              <a:xfrm>
                <a:off x="7048249" y="3003350"/>
                <a:ext cx="158393" cy="158490"/>
              </a:xfrm>
              <a:custGeom>
                <a:avLst/>
                <a:gdLst>
                  <a:gd name="connsiteX0" fmla="*/ 118715 w 158393"/>
                  <a:gd name="connsiteY0" fmla="*/ 158490 h 158490"/>
                  <a:gd name="connsiteX1" fmla="*/ 90630 w 158393"/>
                  <a:gd name="connsiteY1" fmla="*/ 146879 h 158490"/>
                  <a:gd name="connsiteX2" fmla="*/ 10096 w 158393"/>
                  <a:gd name="connsiteY2" fmla="*/ 66146 h 158490"/>
                  <a:gd name="connsiteX3" fmla="*/ 13247 w 158393"/>
                  <a:gd name="connsiteY3" fmla="*/ 10095 h 158490"/>
                  <a:gd name="connsiteX4" fmla="*/ 66068 w 158393"/>
                  <a:gd name="connsiteY4" fmla="*/ 10025 h 158490"/>
                  <a:gd name="connsiteX5" fmla="*/ 146751 w 158393"/>
                  <a:gd name="connsiteY5" fmla="*/ 90708 h 158490"/>
                  <a:gd name="connsiteX6" fmla="*/ 146782 w 158393"/>
                  <a:gd name="connsiteY6" fmla="*/ 146848 h 158490"/>
                  <a:gd name="connsiteX7" fmla="*/ 118715 w 158393"/>
                  <a:gd name="connsiteY7" fmla="*/ 158490 h 15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393" h="158490">
                    <a:moveTo>
                      <a:pt x="118715" y="158490"/>
                    </a:moveTo>
                    <a:cubicBezTo>
                      <a:pt x="108184" y="158498"/>
                      <a:pt x="98081" y="154322"/>
                      <a:pt x="90630" y="146879"/>
                    </a:cubicBezTo>
                    <a:lnTo>
                      <a:pt x="10096" y="66146"/>
                    </a:lnTo>
                    <a:cubicBezTo>
                      <a:pt x="-4512" y="49798"/>
                      <a:pt x="-3101" y="24703"/>
                      <a:pt x="13247" y="10095"/>
                    </a:cubicBezTo>
                    <a:cubicBezTo>
                      <a:pt x="28282" y="-3338"/>
                      <a:pt x="50998" y="-3368"/>
                      <a:pt x="66068" y="10025"/>
                    </a:cubicBezTo>
                    <a:lnTo>
                      <a:pt x="146751" y="90708"/>
                    </a:lnTo>
                    <a:cubicBezTo>
                      <a:pt x="162262" y="106202"/>
                      <a:pt x="162276" y="131337"/>
                      <a:pt x="146782" y="146848"/>
                    </a:cubicBezTo>
                    <a:cubicBezTo>
                      <a:pt x="139341" y="154297"/>
                      <a:pt x="129245" y="158485"/>
                      <a:pt x="118715" y="158490"/>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80" name="Freeform 201">
                <a:extLst>
                  <a:ext uri="{FF2B5EF4-FFF2-40B4-BE49-F238E27FC236}">
                    <a16:creationId xmlns:a16="http://schemas.microsoft.com/office/drawing/2014/main" id="{B36482B8-0AD5-5B2D-DFD0-E2EBD852BA79}"/>
                  </a:ext>
                </a:extLst>
              </p:cNvPr>
              <p:cNvSpPr/>
              <p:nvPr/>
            </p:nvSpPr>
            <p:spPr>
              <a:xfrm>
                <a:off x="7128676" y="2945664"/>
                <a:ext cx="216111" cy="216523"/>
              </a:xfrm>
              <a:custGeom>
                <a:avLst/>
                <a:gdLst>
                  <a:gd name="connsiteX0" fmla="*/ 39678 w 216111"/>
                  <a:gd name="connsiteY0" fmla="*/ 216524 h 216523"/>
                  <a:gd name="connsiteX1" fmla="*/ 0 w 216111"/>
                  <a:gd name="connsiteY1" fmla="*/ 176809 h 216523"/>
                  <a:gd name="connsiteX2" fmla="*/ 11593 w 216111"/>
                  <a:gd name="connsiteY2" fmla="*/ 148791 h 216523"/>
                  <a:gd name="connsiteX3" fmla="*/ 146611 w 216111"/>
                  <a:gd name="connsiteY3" fmla="*/ 13476 h 216523"/>
                  <a:gd name="connsiteX4" fmla="*/ 202636 w 216111"/>
                  <a:gd name="connsiteY4" fmla="*/ 9893 h 216523"/>
                  <a:gd name="connsiteX5" fmla="*/ 206219 w 216111"/>
                  <a:gd name="connsiteY5" fmla="*/ 65918 h 216523"/>
                  <a:gd name="connsiteX6" fmla="*/ 202583 w 216111"/>
                  <a:gd name="connsiteY6" fmla="*/ 69547 h 216523"/>
                  <a:gd name="connsiteX7" fmla="*/ 67813 w 216111"/>
                  <a:gd name="connsiteY7" fmla="*/ 204863 h 216523"/>
                  <a:gd name="connsiteX8" fmla="*/ 39678 w 216111"/>
                  <a:gd name="connsiteY8" fmla="*/ 216524 h 2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11" h="216523">
                    <a:moveTo>
                      <a:pt x="39678" y="216524"/>
                    </a:moveTo>
                    <a:cubicBezTo>
                      <a:pt x="17754" y="216514"/>
                      <a:pt x="-10" y="198733"/>
                      <a:pt x="0" y="176809"/>
                    </a:cubicBezTo>
                    <a:cubicBezTo>
                      <a:pt x="5" y="166304"/>
                      <a:pt x="4174" y="156229"/>
                      <a:pt x="11593" y="148791"/>
                    </a:cubicBezTo>
                    <a:lnTo>
                      <a:pt x="146611" y="13476"/>
                    </a:lnTo>
                    <a:cubicBezTo>
                      <a:pt x="161093" y="-2984"/>
                      <a:pt x="186176" y="-4588"/>
                      <a:pt x="202636" y="9893"/>
                    </a:cubicBezTo>
                    <a:cubicBezTo>
                      <a:pt x="219096" y="24375"/>
                      <a:pt x="220700" y="49458"/>
                      <a:pt x="206219" y="65918"/>
                    </a:cubicBezTo>
                    <a:cubicBezTo>
                      <a:pt x="205086" y="67205"/>
                      <a:pt x="203872" y="68417"/>
                      <a:pt x="202583" y="69547"/>
                    </a:cubicBezTo>
                    <a:lnTo>
                      <a:pt x="67813" y="204863"/>
                    </a:lnTo>
                    <a:cubicBezTo>
                      <a:pt x="60358" y="212336"/>
                      <a:pt x="50234" y="216532"/>
                      <a:pt x="39678" y="216524"/>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grpSp>
        <p:nvGrpSpPr>
          <p:cNvPr id="87" name="Group 86">
            <a:extLst>
              <a:ext uri="{FF2B5EF4-FFF2-40B4-BE49-F238E27FC236}">
                <a16:creationId xmlns:a16="http://schemas.microsoft.com/office/drawing/2014/main" id="{6198AD28-339D-3708-0492-F55AC47FE7F2}"/>
              </a:ext>
            </a:extLst>
          </p:cNvPr>
          <p:cNvGrpSpPr/>
          <p:nvPr/>
        </p:nvGrpSpPr>
        <p:grpSpPr>
          <a:xfrm rot="900000">
            <a:off x="10987452" y="1538513"/>
            <a:ext cx="783391" cy="783391"/>
            <a:chOff x="4676804" y="2040789"/>
            <a:chExt cx="783391" cy="783391"/>
          </a:xfrm>
        </p:grpSpPr>
        <p:sp>
          <p:nvSpPr>
            <p:cNvPr id="88" name="Vrije vorm: vorm 129">
              <a:extLst>
                <a:ext uri="{FF2B5EF4-FFF2-40B4-BE49-F238E27FC236}">
                  <a16:creationId xmlns:a16="http://schemas.microsoft.com/office/drawing/2014/main" id="{DA8EBA4D-A704-E97C-55FC-803033AA55EF}"/>
                </a:ext>
              </a:extLst>
            </p:cNvPr>
            <p:cNvSpPr/>
            <p:nvPr/>
          </p:nvSpPr>
          <p:spPr>
            <a:xfrm>
              <a:off x="4676804" y="2040789"/>
              <a:ext cx="783391" cy="783391"/>
            </a:xfrm>
            <a:custGeom>
              <a:avLst/>
              <a:gdLst>
                <a:gd name="connsiteX0" fmla="*/ 2349742 w 2349741"/>
                <a:gd name="connsiteY0" fmla="*/ 1174871 h 2349741"/>
                <a:gd name="connsiteX1" fmla="*/ 1174871 w 2349741"/>
                <a:gd name="connsiteY1" fmla="*/ 2349742 h 2349741"/>
                <a:gd name="connsiteX2" fmla="*/ 0 w 2349741"/>
                <a:gd name="connsiteY2" fmla="*/ 1174871 h 2349741"/>
                <a:gd name="connsiteX3" fmla="*/ 1174871 w 2349741"/>
                <a:gd name="connsiteY3" fmla="*/ 0 h 2349741"/>
                <a:gd name="connsiteX4" fmla="*/ 2349742 w 2349741"/>
                <a:gd name="connsiteY4" fmla="*/ 1174871 h 2349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741" h="2349741">
                  <a:moveTo>
                    <a:pt x="2349742" y="1174871"/>
                  </a:moveTo>
                  <a:cubicBezTo>
                    <a:pt x="2349742" y="1823734"/>
                    <a:pt x="1823734" y="2349742"/>
                    <a:pt x="1174871" y="2349742"/>
                  </a:cubicBezTo>
                  <a:cubicBezTo>
                    <a:pt x="526008" y="2349742"/>
                    <a:pt x="0" y="1823734"/>
                    <a:pt x="0" y="1174871"/>
                  </a:cubicBezTo>
                  <a:cubicBezTo>
                    <a:pt x="0" y="526008"/>
                    <a:pt x="526008" y="0"/>
                    <a:pt x="1174871" y="0"/>
                  </a:cubicBezTo>
                  <a:cubicBezTo>
                    <a:pt x="1823734" y="0"/>
                    <a:pt x="2349742" y="526008"/>
                    <a:pt x="2349742" y="1174871"/>
                  </a:cubicBezTo>
                  <a:close/>
                </a:path>
              </a:pathLst>
            </a:custGeom>
            <a:solidFill>
              <a:schemeClr val="tx2"/>
            </a:solidFill>
            <a:ln w="38100" cap="flat">
              <a:noFill/>
              <a:prstDash val="solid"/>
              <a:miter/>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200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89" name="Picture Placeholder 43">
              <a:extLst>
                <a:ext uri="{FF2B5EF4-FFF2-40B4-BE49-F238E27FC236}">
                  <a16:creationId xmlns:a16="http://schemas.microsoft.com/office/drawing/2014/main" id="{8D05400B-A680-4219-6492-CE9CDBBC24C0}"/>
                </a:ext>
              </a:extLst>
            </p:cNvPr>
            <p:cNvGrpSpPr>
              <a:grpSpLocks noChangeAspect="1"/>
            </p:cNvGrpSpPr>
            <p:nvPr/>
          </p:nvGrpSpPr>
          <p:grpSpPr>
            <a:xfrm>
              <a:off x="4838935" y="2208629"/>
              <a:ext cx="441403" cy="441402"/>
              <a:chOff x="8062918" y="1402701"/>
              <a:chExt cx="868363" cy="868362"/>
            </a:xfrm>
            <a:solidFill>
              <a:schemeClr val="bg1"/>
            </a:solidFill>
          </p:grpSpPr>
          <p:grpSp>
            <p:nvGrpSpPr>
              <p:cNvPr id="90" name="Picture Placeholder 43">
                <a:extLst>
                  <a:ext uri="{FF2B5EF4-FFF2-40B4-BE49-F238E27FC236}">
                    <a16:creationId xmlns:a16="http://schemas.microsoft.com/office/drawing/2014/main" id="{81E1491F-E6F5-1A0B-1C5D-1C36E1A034C0}"/>
                  </a:ext>
                </a:extLst>
              </p:cNvPr>
              <p:cNvGrpSpPr/>
              <p:nvPr/>
            </p:nvGrpSpPr>
            <p:grpSpPr>
              <a:xfrm>
                <a:off x="8105591" y="1469639"/>
                <a:ext cx="782876" cy="645068"/>
                <a:chOff x="8105591" y="1469639"/>
                <a:chExt cx="782876" cy="645068"/>
              </a:xfrm>
              <a:grpFill/>
            </p:grpSpPr>
            <p:sp>
              <p:nvSpPr>
                <p:cNvPr id="95" name="Freeform 54">
                  <a:extLst>
                    <a:ext uri="{FF2B5EF4-FFF2-40B4-BE49-F238E27FC236}">
                      <a16:creationId xmlns:a16="http://schemas.microsoft.com/office/drawing/2014/main" id="{99843A44-B64A-7F11-78AF-A14F40964976}"/>
                    </a:ext>
                  </a:extLst>
                </p:cNvPr>
                <p:cNvSpPr/>
                <p:nvPr/>
              </p:nvSpPr>
              <p:spPr>
                <a:xfrm>
                  <a:off x="8105591" y="1469639"/>
                  <a:ext cx="782876" cy="596043"/>
                </a:xfrm>
                <a:custGeom>
                  <a:avLst/>
                  <a:gdLst>
                    <a:gd name="connsiteX0" fmla="*/ 132735 w 782876"/>
                    <a:gd name="connsiteY0" fmla="*/ 596044 h 596043"/>
                    <a:gd name="connsiteX1" fmla="*/ 93037 w 782876"/>
                    <a:gd name="connsiteY1" fmla="*/ 556347 h 596043"/>
                    <a:gd name="connsiteX2" fmla="*/ 93039 w 782876"/>
                    <a:gd name="connsiteY2" fmla="*/ 556000 h 596043"/>
                    <a:gd name="connsiteX3" fmla="*/ 97207 w 782876"/>
                    <a:gd name="connsiteY3" fmla="*/ 79641 h 596043"/>
                    <a:gd name="connsiteX4" fmla="*/ 39697 w 782876"/>
                    <a:gd name="connsiteY4" fmla="*/ 79393 h 596043"/>
                    <a:gd name="connsiteX5" fmla="*/ 0 w 782876"/>
                    <a:gd name="connsiteY5" fmla="*/ 39697 h 596043"/>
                    <a:gd name="connsiteX6" fmla="*/ 39697 w 782876"/>
                    <a:gd name="connsiteY6" fmla="*/ 0 h 596043"/>
                    <a:gd name="connsiteX7" fmla="*/ 39945 w 782876"/>
                    <a:gd name="connsiteY7" fmla="*/ 0 h 596043"/>
                    <a:gd name="connsiteX8" fmla="*/ 137251 w 782876"/>
                    <a:gd name="connsiteY8" fmla="*/ 546 h 596043"/>
                    <a:gd name="connsiteX9" fmla="*/ 176700 w 782876"/>
                    <a:gd name="connsiteY9" fmla="*/ 40488 h 596043"/>
                    <a:gd name="connsiteX10" fmla="*/ 176699 w 782876"/>
                    <a:gd name="connsiteY10" fmla="*/ 40590 h 596043"/>
                    <a:gd name="connsiteX11" fmla="*/ 172581 w 782876"/>
                    <a:gd name="connsiteY11" fmla="*/ 508959 h 596043"/>
                    <a:gd name="connsiteX12" fmla="*/ 619168 w 782876"/>
                    <a:gd name="connsiteY12" fmla="*/ 430013 h 596043"/>
                    <a:gd name="connsiteX13" fmla="*/ 688339 w 782876"/>
                    <a:gd name="connsiteY13" fmla="*/ 214064 h 596043"/>
                    <a:gd name="connsiteX14" fmla="*/ 573864 w 782876"/>
                    <a:gd name="connsiteY14" fmla="*/ 214510 h 596043"/>
                    <a:gd name="connsiteX15" fmla="*/ 573864 w 782876"/>
                    <a:gd name="connsiteY15" fmla="*/ 214510 h 596043"/>
                    <a:gd name="connsiteX16" fmla="*/ 534167 w 782876"/>
                    <a:gd name="connsiteY16" fmla="*/ 174814 h 596043"/>
                    <a:gd name="connsiteX17" fmla="*/ 573864 w 782876"/>
                    <a:gd name="connsiteY17" fmla="*/ 135117 h 596043"/>
                    <a:gd name="connsiteX18" fmla="*/ 742971 w 782876"/>
                    <a:gd name="connsiteY18" fmla="*/ 134472 h 596043"/>
                    <a:gd name="connsiteX19" fmla="*/ 742971 w 782876"/>
                    <a:gd name="connsiteY19" fmla="*/ 134472 h 596043"/>
                    <a:gd name="connsiteX20" fmla="*/ 782876 w 782876"/>
                    <a:gd name="connsiteY20" fmla="*/ 173961 h 596043"/>
                    <a:gd name="connsiteX21" fmla="*/ 781031 w 782876"/>
                    <a:gd name="connsiteY21" fmla="*/ 186127 h 596043"/>
                    <a:gd name="connsiteX22" fmla="*/ 687892 w 782876"/>
                    <a:gd name="connsiteY22" fmla="*/ 476904 h 596043"/>
                    <a:gd name="connsiteX23" fmla="*/ 656979 w 782876"/>
                    <a:gd name="connsiteY23" fmla="*/ 503848 h 596043"/>
                    <a:gd name="connsiteX24" fmla="*/ 139633 w 782876"/>
                    <a:gd name="connsiteY24" fmla="*/ 595448 h 596043"/>
                    <a:gd name="connsiteX25" fmla="*/ 132735 w 782876"/>
                    <a:gd name="connsiteY25" fmla="*/ 596044 h 5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2876" h="596043">
                      <a:moveTo>
                        <a:pt x="132735" y="596044"/>
                      </a:moveTo>
                      <a:cubicBezTo>
                        <a:pt x="110812" y="596044"/>
                        <a:pt x="93038" y="578275"/>
                        <a:pt x="93037" y="556347"/>
                      </a:cubicBezTo>
                      <a:cubicBezTo>
                        <a:pt x="93037" y="556233"/>
                        <a:pt x="93038" y="556114"/>
                        <a:pt x="93039" y="556000"/>
                      </a:cubicBezTo>
                      <a:lnTo>
                        <a:pt x="97207" y="79641"/>
                      </a:lnTo>
                      <a:lnTo>
                        <a:pt x="39697" y="79393"/>
                      </a:lnTo>
                      <a:cubicBezTo>
                        <a:pt x="17773" y="79393"/>
                        <a:pt x="0" y="61620"/>
                        <a:pt x="0" y="39697"/>
                      </a:cubicBezTo>
                      <a:cubicBezTo>
                        <a:pt x="0" y="17773"/>
                        <a:pt x="17773" y="0"/>
                        <a:pt x="39697" y="0"/>
                      </a:cubicBezTo>
                      <a:lnTo>
                        <a:pt x="39945" y="0"/>
                      </a:lnTo>
                      <a:lnTo>
                        <a:pt x="137251" y="546"/>
                      </a:lnTo>
                      <a:cubicBezTo>
                        <a:pt x="159174" y="682"/>
                        <a:pt x="176836" y="18565"/>
                        <a:pt x="176700" y="40488"/>
                      </a:cubicBezTo>
                      <a:cubicBezTo>
                        <a:pt x="176700" y="40522"/>
                        <a:pt x="176700" y="40556"/>
                        <a:pt x="176699" y="40590"/>
                      </a:cubicBezTo>
                      <a:lnTo>
                        <a:pt x="172581" y="508959"/>
                      </a:lnTo>
                      <a:lnTo>
                        <a:pt x="619168" y="430013"/>
                      </a:lnTo>
                      <a:lnTo>
                        <a:pt x="688339" y="214064"/>
                      </a:lnTo>
                      <a:lnTo>
                        <a:pt x="573864" y="214510"/>
                      </a:lnTo>
                      <a:lnTo>
                        <a:pt x="573864" y="214510"/>
                      </a:lnTo>
                      <a:cubicBezTo>
                        <a:pt x="551941" y="214510"/>
                        <a:pt x="534167" y="196738"/>
                        <a:pt x="534167" y="174814"/>
                      </a:cubicBezTo>
                      <a:cubicBezTo>
                        <a:pt x="534167" y="152890"/>
                        <a:pt x="551941" y="135117"/>
                        <a:pt x="573864" y="135117"/>
                      </a:cubicBezTo>
                      <a:lnTo>
                        <a:pt x="742971" y="134472"/>
                      </a:lnTo>
                      <a:lnTo>
                        <a:pt x="742971" y="134472"/>
                      </a:lnTo>
                      <a:cubicBezTo>
                        <a:pt x="764894" y="134358"/>
                        <a:pt x="782762" y="152038"/>
                        <a:pt x="782876" y="173961"/>
                      </a:cubicBezTo>
                      <a:cubicBezTo>
                        <a:pt x="782896" y="178088"/>
                        <a:pt x="782276" y="182192"/>
                        <a:pt x="781031" y="186127"/>
                      </a:cubicBezTo>
                      <a:lnTo>
                        <a:pt x="687892" y="476904"/>
                      </a:lnTo>
                      <a:cubicBezTo>
                        <a:pt x="683382" y="490927"/>
                        <a:pt x="671483" y="501298"/>
                        <a:pt x="656979" y="503848"/>
                      </a:cubicBezTo>
                      <a:lnTo>
                        <a:pt x="139633" y="595448"/>
                      </a:lnTo>
                      <a:cubicBezTo>
                        <a:pt x="137355" y="595845"/>
                        <a:pt x="135047" y="596044"/>
                        <a:pt x="132735" y="596044"/>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96" name="Freeform 56">
                  <a:extLst>
                    <a:ext uri="{FF2B5EF4-FFF2-40B4-BE49-F238E27FC236}">
                      <a16:creationId xmlns:a16="http://schemas.microsoft.com/office/drawing/2014/main" id="{23951B9F-9D9D-A59C-8021-54B203C3B0A7}"/>
                    </a:ext>
                  </a:extLst>
                </p:cNvPr>
                <p:cNvSpPr/>
                <p:nvPr/>
              </p:nvSpPr>
              <p:spPr>
                <a:xfrm>
                  <a:off x="8209696" y="1606393"/>
                  <a:ext cx="212227" cy="80087"/>
                </a:xfrm>
                <a:custGeom>
                  <a:avLst/>
                  <a:gdLst>
                    <a:gd name="connsiteX0" fmla="*/ 39697 w 212227"/>
                    <a:gd name="connsiteY0" fmla="*/ 80088 h 80087"/>
                    <a:gd name="connsiteX1" fmla="*/ 0 w 212227"/>
                    <a:gd name="connsiteY1" fmla="*/ 40391 h 80087"/>
                    <a:gd name="connsiteX2" fmla="*/ 39697 w 212227"/>
                    <a:gd name="connsiteY2" fmla="*/ 695 h 80087"/>
                    <a:gd name="connsiteX3" fmla="*/ 172531 w 212227"/>
                    <a:gd name="connsiteY3" fmla="*/ 0 h 80087"/>
                    <a:gd name="connsiteX4" fmla="*/ 172531 w 212227"/>
                    <a:gd name="connsiteY4" fmla="*/ 0 h 80087"/>
                    <a:gd name="connsiteX5" fmla="*/ 212228 w 212227"/>
                    <a:gd name="connsiteY5" fmla="*/ 39697 h 80087"/>
                    <a:gd name="connsiteX6" fmla="*/ 172531 w 212227"/>
                    <a:gd name="connsiteY6" fmla="*/ 79393 h 80087"/>
                    <a:gd name="connsiteX7" fmla="*/ 39697 w 212227"/>
                    <a:gd name="connsiteY7" fmla="*/ 80088 h 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27" h="80087">
                      <a:moveTo>
                        <a:pt x="39697" y="80088"/>
                      </a:moveTo>
                      <a:cubicBezTo>
                        <a:pt x="17773" y="80088"/>
                        <a:pt x="0" y="62315"/>
                        <a:pt x="0" y="40391"/>
                      </a:cubicBezTo>
                      <a:cubicBezTo>
                        <a:pt x="0" y="18467"/>
                        <a:pt x="17773" y="695"/>
                        <a:pt x="39697" y="695"/>
                      </a:cubicBezTo>
                      <a:lnTo>
                        <a:pt x="172531" y="0"/>
                      </a:lnTo>
                      <a:lnTo>
                        <a:pt x="172531" y="0"/>
                      </a:lnTo>
                      <a:cubicBezTo>
                        <a:pt x="194455" y="0"/>
                        <a:pt x="212228" y="17773"/>
                        <a:pt x="212228" y="39697"/>
                      </a:cubicBezTo>
                      <a:cubicBezTo>
                        <a:pt x="212228" y="61620"/>
                        <a:pt x="194455" y="79393"/>
                        <a:pt x="172531" y="79393"/>
                      </a:cubicBezTo>
                      <a:lnTo>
                        <a:pt x="39697" y="80088"/>
                      </a:ln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97" name="Freeform 58">
                  <a:extLst>
                    <a:ext uri="{FF2B5EF4-FFF2-40B4-BE49-F238E27FC236}">
                      <a16:creationId xmlns:a16="http://schemas.microsoft.com/office/drawing/2014/main" id="{1580257F-6356-5546-2000-C65CA388D23A}"/>
                    </a:ext>
                  </a:extLst>
                </p:cNvPr>
                <p:cNvSpPr/>
                <p:nvPr/>
              </p:nvSpPr>
              <p:spPr>
                <a:xfrm>
                  <a:off x="8198630" y="1957410"/>
                  <a:ext cx="651520" cy="157297"/>
                </a:xfrm>
                <a:custGeom>
                  <a:avLst/>
                  <a:gdLst>
                    <a:gd name="connsiteX0" fmla="*/ 611824 w 651520"/>
                    <a:gd name="connsiteY0" fmla="*/ 157298 h 157297"/>
                    <a:gd name="connsiteX1" fmla="*/ 39697 w 651520"/>
                    <a:gd name="connsiteY1" fmla="*/ 157298 h 157297"/>
                    <a:gd name="connsiteX2" fmla="*/ 0 w 651520"/>
                    <a:gd name="connsiteY2" fmla="*/ 117601 h 157297"/>
                    <a:gd name="connsiteX3" fmla="*/ 0 w 651520"/>
                    <a:gd name="connsiteY3" fmla="*/ 39697 h 157297"/>
                    <a:gd name="connsiteX4" fmla="*/ 39697 w 651520"/>
                    <a:gd name="connsiteY4" fmla="*/ 0 h 157297"/>
                    <a:gd name="connsiteX5" fmla="*/ 79393 w 651520"/>
                    <a:gd name="connsiteY5" fmla="*/ 39697 h 157297"/>
                    <a:gd name="connsiteX6" fmla="*/ 79393 w 651520"/>
                    <a:gd name="connsiteY6" fmla="*/ 77904 h 157297"/>
                    <a:gd name="connsiteX7" fmla="*/ 611824 w 651520"/>
                    <a:gd name="connsiteY7" fmla="*/ 77904 h 157297"/>
                    <a:gd name="connsiteX8" fmla="*/ 651520 w 651520"/>
                    <a:gd name="connsiteY8" fmla="*/ 117601 h 157297"/>
                    <a:gd name="connsiteX9" fmla="*/ 611824 w 651520"/>
                    <a:gd name="connsiteY9" fmla="*/ 157298 h 1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520" h="157297">
                      <a:moveTo>
                        <a:pt x="611824" y="157298"/>
                      </a:moveTo>
                      <a:lnTo>
                        <a:pt x="39697" y="157298"/>
                      </a:lnTo>
                      <a:cubicBezTo>
                        <a:pt x="17773" y="157298"/>
                        <a:pt x="0" y="139523"/>
                        <a:pt x="0" y="117601"/>
                      </a:cubicBezTo>
                      <a:lnTo>
                        <a:pt x="0" y="39697"/>
                      </a:lnTo>
                      <a:cubicBezTo>
                        <a:pt x="0" y="17774"/>
                        <a:pt x="17773" y="0"/>
                        <a:pt x="39697" y="0"/>
                      </a:cubicBezTo>
                      <a:cubicBezTo>
                        <a:pt x="61621" y="0"/>
                        <a:pt x="79393" y="17774"/>
                        <a:pt x="79393" y="39697"/>
                      </a:cubicBezTo>
                      <a:lnTo>
                        <a:pt x="79393" y="77904"/>
                      </a:lnTo>
                      <a:lnTo>
                        <a:pt x="611824" y="77904"/>
                      </a:lnTo>
                      <a:cubicBezTo>
                        <a:pt x="633746" y="77904"/>
                        <a:pt x="651520" y="95679"/>
                        <a:pt x="651520" y="117601"/>
                      </a:cubicBezTo>
                      <a:cubicBezTo>
                        <a:pt x="651520" y="139523"/>
                        <a:pt x="633746" y="157298"/>
                        <a:pt x="611824" y="157298"/>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sp>
            <p:nvSpPr>
              <p:cNvPr id="91" name="Freeform 60">
                <a:extLst>
                  <a:ext uri="{FF2B5EF4-FFF2-40B4-BE49-F238E27FC236}">
                    <a16:creationId xmlns:a16="http://schemas.microsoft.com/office/drawing/2014/main" id="{F3F3039A-CC44-E5C8-D185-4FF13645757E}"/>
                  </a:ext>
                </a:extLst>
              </p:cNvPr>
              <p:cNvSpPr/>
              <p:nvPr/>
            </p:nvSpPr>
            <p:spPr>
              <a:xfrm>
                <a:off x="8766093" y="2129008"/>
                <a:ext cx="79393" cy="79433"/>
              </a:xfrm>
              <a:custGeom>
                <a:avLst/>
                <a:gdLst>
                  <a:gd name="connsiteX0" fmla="*/ 39746 w 79393"/>
                  <a:gd name="connsiteY0" fmla="*/ 79434 h 79433"/>
                  <a:gd name="connsiteX1" fmla="*/ 31956 w 79393"/>
                  <a:gd name="connsiteY1" fmla="*/ 78640 h 79433"/>
                  <a:gd name="connsiteX2" fmla="*/ 24513 w 79393"/>
                  <a:gd name="connsiteY2" fmla="*/ 76357 h 79433"/>
                  <a:gd name="connsiteX3" fmla="*/ 11661 w 79393"/>
                  <a:gd name="connsiteY3" fmla="*/ 67773 h 79433"/>
                  <a:gd name="connsiteX4" fmla="*/ 6699 w 79393"/>
                  <a:gd name="connsiteY4" fmla="*/ 61769 h 79433"/>
                  <a:gd name="connsiteX5" fmla="*/ 3076 w 79393"/>
                  <a:gd name="connsiteY5" fmla="*/ 54921 h 79433"/>
                  <a:gd name="connsiteX6" fmla="*/ 794 w 79393"/>
                  <a:gd name="connsiteY6" fmla="*/ 47478 h 79433"/>
                  <a:gd name="connsiteX7" fmla="*/ 0 w 79393"/>
                  <a:gd name="connsiteY7" fmla="*/ 39737 h 79433"/>
                  <a:gd name="connsiteX8" fmla="*/ 794 w 79393"/>
                  <a:gd name="connsiteY8" fmla="*/ 31947 h 79433"/>
                  <a:gd name="connsiteX9" fmla="*/ 3076 w 79393"/>
                  <a:gd name="connsiteY9" fmla="*/ 24553 h 79433"/>
                  <a:gd name="connsiteX10" fmla="*/ 6699 w 79393"/>
                  <a:gd name="connsiteY10" fmla="*/ 17705 h 79433"/>
                  <a:gd name="connsiteX11" fmla="*/ 11661 w 79393"/>
                  <a:gd name="connsiteY11" fmla="*/ 11652 h 79433"/>
                  <a:gd name="connsiteX12" fmla="*/ 17665 w 79393"/>
                  <a:gd name="connsiteY12" fmla="*/ 6690 h 79433"/>
                  <a:gd name="connsiteX13" fmla="*/ 24513 w 79393"/>
                  <a:gd name="connsiteY13" fmla="*/ 3018 h 79433"/>
                  <a:gd name="connsiteX14" fmla="*/ 31956 w 79393"/>
                  <a:gd name="connsiteY14" fmla="*/ 735 h 79433"/>
                  <a:gd name="connsiteX15" fmla="*/ 67782 w 79393"/>
                  <a:gd name="connsiteY15" fmla="*/ 11602 h 79433"/>
                  <a:gd name="connsiteX16" fmla="*/ 72744 w 79393"/>
                  <a:gd name="connsiteY16" fmla="*/ 17656 h 79433"/>
                  <a:gd name="connsiteX17" fmla="*/ 76366 w 79393"/>
                  <a:gd name="connsiteY17" fmla="*/ 24503 h 79433"/>
                  <a:gd name="connsiteX18" fmla="*/ 78649 w 79393"/>
                  <a:gd name="connsiteY18" fmla="*/ 31897 h 79433"/>
                  <a:gd name="connsiteX19" fmla="*/ 79393 w 79393"/>
                  <a:gd name="connsiteY19" fmla="*/ 39687 h 79433"/>
                  <a:gd name="connsiteX20" fmla="*/ 78649 w 79393"/>
                  <a:gd name="connsiteY20" fmla="*/ 47428 h 79433"/>
                  <a:gd name="connsiteX21" fmla="*/ 76366 w 79393"/>
                  <a:gd name="connsiteY21" fmla="*/ 54871 h 79433"/>
                  <a:gd name="connsiteX22" fmla="*/ 72744 w 79393"/>
                  <a:gd name="connsiteY22" fmla="*/ 61719 h 79433"/>
                  <a:gd name="connsiteX23" fmla="*/ 61728 w 79393"/>
                  <a:gd name="connsiteY23" fmla="*/ 72685 h 79433"/>
                  <a:gd name="connsiteX24" fmla="*/ 54881 w 79393"/>
                  <a:gd name="connsiteY24" fmla="*/ 76307 h 79433"/>
                  <a:gd name="connsiteX25" fmla="*/ 47487 w 79393"/>
                  <a:gd name="connsiteY25" fmla="*/ 78590 h 79433"/>
                  <a:gd name="connsiteX26" fmla="*/ 39746 w 79393"/>
                  <a:gd name="connsiteY26" fmla="*/ 79434 h 7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393" h="79433">
                    <a:moveTo>
                      <a:pt x="39746" y="79434"/>
                    </a:moveTo>
                    <a:cubicBezTo>
                      <a:pt x="37131" y="79419"/>
                      <a:pt x="34521" y="79151"/>
                      <a:pt x="31956" y="78640"/>
                    </a:cubicBezTo>
                    <a:cubicBezTo>
                      <a:pt x="29405" y="78124"/>
                      <a:pt x="26914" y="77354"/>
                      <a:pt x="24513" y="76357"/>
                    </a:cubicBezTo>
                    <a:cubicBezTo>
                      <a:pt x="19689" y="74402"/>
                      <a:pt x="15313" y="71484"/>
                      <a:pt x="11661" y="67773"/>
                    </a:cubicBezTo>
                    <a:cubicBezTo>
                      <a:pt x="9795" y="65957"/>
                      <a:pt x="8133" y="63942"/>
                      <a:pt x="6699" y="61769"/>
                    </a:cubicBezTo>
                    <a:cubicBezTo>
                      <a:pt x="5280" y="59605"/>
                      <a:pt x="4064" y="57313"/>
                      <a:pt x="3076" y="54921"/>
                    </a:cubicBezTo>
                    <a:cubicBezTo>
                      <a:pt x="2079" y="52519"/>
                      <a:pt x="1315" y="50028"/>
                      <a:pt x="794" y="47478"/>
                    </a:cubicBezTo>
                    <a:cubicBezTo>
                      <a:pt x="283" y="44927"/>
                      <a:pt x="20" y="42337"/>
                      <a:pt x="0" y="39737"/>
                    </a:cubicBezTo>
                    <a:cubicBezTo>
                      <a:pt x="20" y="37122"/>
                      <a:pt x="283" y="34512"/>
                      <a:pt x="794" y="31947"/>
                    </a:cubicBezTo>
                    <a:cubicBezTo>
                      <a:pt x="1305" y="29411"/>
                      <a:pt x="2069" y="26935"/>
                      <a:pt x="3076" y="24553"/>
                    </a:cubicBezTo>
                    <a:cubicBezTo>
                      <a:pt x="4044" y="22151"/>
                      <a:pt x="5260" y="19859"/>
                      <a:pt x="6699" y="17705"/>
                    </a:cubicBezTo>
                    <a:cubicBezTo>
                      <a:pt x="8143" y="15527"/>
                      <a:pt x="9805" y="13498"/>
                      <a:pt x="11661" y="11652"/>
                    </a:cubicBezTo>
                    <a:cubicBezTo>
                      <a:pt x="13497" y="9811"/>
                      <a:pt x="15506" y="8149"/>
                      <a:pt x="17665" y="6690"/>
                    </a:cubicBezTo>
                    <a:cubicBezTo>
                      <a:pt x="19828" y="5256"/>
                      <a:pt x="22121" y="4025"/>
                      <a:pt x="24513" y="3018"/>
                    </a:cubicBezTo>
                    <a:cubicBezTo>
                      <a:pt x="26924" y="2040"/>
                      <a:pt x="29410" y="1276"/>
                      <a:pt x="31956" y="735"/>
                    </a:cubicBezTo>
                    <a:cubicBezTo>
                      <a:pt x="44961" y="-1791"/>
                      <a:pt x="58374" y="2278"/>
                      <a:pt x="67782" y="11602"/>
                    </a:cubicBezTo>
                    <a:cubicBezTo>
                      <a:pt x="69623" y="13463"/>
                      <a:pt x="71285" y="15487"/>
                      <a:pt x="72744" y="17656"/>
                    </a:cubicBezTo>
                    <a:cubicBezTo>
                      <a:pt x="74163" y="19819"/>
                      <a:pt x="75379" y="22112"/>
                      <a:pt x="76366" y="24503"/>
                    </a:cubicBezTo>
                    <a:cubicBezTo>
                      <a:pt x="77374" y="26885"/>
                      <a:pt x="78138" y="29361"/>
                      <a:pt x="78649" y="31897"/>
                    </a:cubicBezTo>
                    <a:cubicBezTo>
                      <a:pt x="79140" y="34462"/>
                      <a:pt x="79393" y="37072"/>
                      <a:pt x="79393" y="39687"/>
                    </a:cubicBezTo>
                    <a:cubicBezTo>
                      <a:pt x="79393" y="42288"/>
                      <a:pt x="79140" y="44878"/>
                      <a:pt x="78649" y="47428"/>
                    </a:cubicBezTo>
                    <a:cubicBezTo>
                      <a:pt x="78133" y="49979"/>
                      <a:pt x="77364" y="52470"/>
                      <a:pt x="76366" y="54871"/>
                    </a:cubicBezTo>
                    <a:cubicBezTo>
                      <a:pt x="75359" y="57253"/>
                      <a:pt x="74143" y="59546"/>
                      <a:pt x="72744" y="61719"/>
                    </a:cubicBezTo>
                    <a:cubicBezTo>
                      <a:pt x="69816" y="66051"/>
                      <a:pt x="66075" y="69777"/>
                      <a:pt x="61728" y="72685"/>
                    </a:cubicBezTo>
                    <a:cubicBezTo>
                      <a:pt x="59575" y="74124"/>
                      <a:pt x="57282" y="75340"/>
                      <a:pt x="54881" y="76307"/>
                    </a:cubicBezTo>
                    <a:cubicBezTo>
                      <a:pt x="52499" y="77315"/>
                      <a:pt x="50023" y="78079"/>
                      <a:pt x="47487" y="78590"/>
                    </a:cubicBezTo>
                    <a:cubicBezTo>
                      <a:pt x="44941" y="79116"/>
                      <a:pt x="42346" y="79399"/>
                      <a:pt x="39746" y="79434"/>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92" name="Freeform 62">
                <a:extLst>
                  <a:ext uri="{FF2B5EF4-FFF2-40B4-BE49-F238E27FC236}">
                    <a16:creationId xmlns:a16="http://schemas.microsoft.com/office/drawing/2014/main" id="{91568D87-7E95-2C77-5550-2BFAEACF632B}"/>
                  </a:ext>
                </a:extLst>
              </p:cNvPr>
              <p:cNvSpPr/>
              <p:nvPr/>
            </p:nvSpPr>
            <p:spPr>
              <a:xfrm>
                <a:off x="8202898" y="2128516"/>
                <a:ext cx="79343" cy="79429"/>
              </a:xfrm>
              <a:custGeom>
                <a:avLst/>
                <a:gdLst>
                  <a:gd name="connsiteX0" fmla="*/ 39697 w 79343"/>
                  <a:gd name="connsiteY0" fmla="*/ 79429 h 79429"/>
                  <a:gd name="connsiteX1" fmla="*/ 11611 w 79343"/>
                  <a:gd name="connsiteY1" fmla="*/ 67818 h 79429"/>
                  <a:gd name="connsiteX2" fmla="*/ 6649 w 79343"/>
                  <a:gd name="connsiteY2" fmla="*/ 61764 h 79429"/>
                  <a:gd name="connsiteX3" fmla="*/ 3027 w 79343"/>
                  <a:gd name="connsiteY3" fmla="*/ 54917 h 79429"/>
                  <a:gd name="connsiteX4" fmla="*/ 744 w 79343"/>
                  <a:gd name="connsiteY4" fmla="*/ 47474 h 79429"/>
                  <a:gd name="connsiteX5" fmla="*/ 0 w 79343"/>
                  <a:gd name="connsiteY5" fmla="*/ 39733 h 79429"/>
                  <a:gd name="connsiteX6" fmla="*/ 744 w 79343"/>
                  <a:gd name="connsiteY6" fmla="*/ 31942 h 79429"/>
                  <a:gd name="connsiteX7" fmla="*/ 3027 w 79343"/>
                  <a:gd name="connsiteY7" fmla="*/ 24549 h 79429"/>
                  <a:gd name="connsiteX8" fmla="*/ 6649 w 79343"/>
                  <a:gd name="connsiteY8" fmla="*/ 17701 h 79429"/>
                  <a:gd name="connsiteX9" fmla="*/ 11611 w 79343"/>
                  <a:gd name="connsiteY9" fmla="*/ 11648 h 79429"/>
                  <a:gd name="connsiteX10" fmla="*/ 17615 w 79343"/>
                  <a:gd name="connsiteY10" fmla="*/ 6685 h 79429"/>
                  <a:gd name="connsiteX11" fmla="*/ 24463 w 79343"/>
                  <a:gd name="connsiteY11" fmla="*/ 3014 h 79429"/>
                  <a:gd name="connsiteX12" fmla="*/ 31906 w 79343"/>
                  <a:gd name="connsiteY12" fmla="*/ 731 h 79429"/>
                  <a:gd name="connsiteX13" fmla="*/ 67732 w 79343"/>
                  <a:gd name="connsiteY13" fmla="*/ 11598 h 79429"/>
                  <a:gd name="connsiteX14" fmla="*/ 72694 w 79343"/>
                  <a:gd name="connsiteY14" fmla="*/ 17652 h 79429"/>
                  <a:gd name="connsiteX15" fmla="*/ 76317 w 79343"/>
                  <a:gd name="connsiteY15" fmla="*/ 24499 h 79429"/>
                  <a:gd name="connsiteX16" fmla="*/ 78599 w 79343"/>
                  <a:gd name="connsiteY16" fmla="*/ 31893 h 79429"/>
                  <a:gd name="connsiteX17" fmla="*/ 79344 w 79343"/>
                  <a:gd name="connsiteY17" fmla="*/ 39683 h 79429"/>
                  <a:gd name="connsiteX18" fmla="*/ 67732 w 79343"/>
                  <a:gd name="connsiteY18" fmla="*/ 67769 h 79429"/>
                  <a:gd name="connsiteX19" fmla="*/ 61728 w 79343"/>
                  <a:gd name="connsiteY19" fmla="*/ 72731 h 79429"/>
                  <a:gd name="connsiteX20" fmla="*/ 54831 w 79343"/>
                  <a:gd name="connsiteY20" fmla="*/ 76353 h 79429"/>
                  <a:gd name="connsiteX21" fmla="*/ 47437 w 79343"/>
                  <a:gd name="connsiteY21" fmla="*/ 78635 h 79429"/>
                  <a:gd name="connsiteX22" fmla="*/ 39697 w 79343"/>
                  <a:gd name="connsiteY22" fmla="*/ 79429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343" h="79429">
                    <a:moveTo>
                      <a:pt x="39697" y="79429"/>
                    </a:moveTo>
                    <a:cubicBezTo>
                      <a:pt x="29175" y="79390"/>
                      <a:pt x="19090" y="75222"/>
                      <a:pt x="11611" y="67818"/>
                    </a:cubicBezTo>
                    <a:cubicBezTo>
                      <a:pt x="9757" y="65972"/>
                      <a:pt x="8095" y="63943"/>
                      <a:pt x="6649" y="61764"/>
                    </a:cubicBezTo>
                    <a:cubicBezTo>
                      <a:pt x="5229" y="59601"/>
                      <a:pt x="4016" y="57309"/>
                      <a:pt x="3027" y="54917"/>
                    </a:cubicBezTo>
                    <a:cubicBezTo>
                      <a:pt x="2049" y="52505"/>
                      <a:pt x="1286" y="50019"/>
                      <a:pt x="744" y="47474"/>
                    </a:cubicBezTo>
                    <a:cubicBezTo>
                      <a:pt x="251" y="44923"/>
                      <a:pt x="1" y="42333"/>
                      <a:pt x="0" y="39733"/>
                    </a:cubicBezTo>
                    <a:cubicBezTo>
                      <a:pt x="2" y="37118"/>
                      <a:pt x="251" y="34508"/>
                      <a:pt x="744" y="31942"/>
                    </a:cubicBezTo>
                    <a:cubicBezTo>
                      <a:pt x="1255" y="29407"/>
                      <a:pt x="2021" y="26931"/>
                      <a:pt x="3027" y="24549"/>
                    </a:cubicBezTo>
                    <a:cubicBezTo>
                      <a:pt x="3995" y="22147"/>
                      <a:pt x="5209" y="19855"/>
                      <a:pt x="6649" y="17701"/>
                    </a:cubicBezTo>
                    <a:cubicBezTo>
                      <a:pt x="8095" y="15523"/>
                      <a:pt x="9757" y="13493"/>
                      <a:pt x="11611" y="11648"/>
                    </a:cubicBezTo>
                    <a:cubicBezTo>
                      <a:pt x="13438" y="9792"/>
                      <a:pt x="15450" y="8129"/>
                      <a:pt x="17615" y="6685"/>
                    </a:cubicBezTo>
                    <a:cubicBezTo>
                      <a:pt x="19778" y="5251"/>
                      <a:pt x="22070" y="4021"/>
                      <a:pt x="24463" y="3014"/>
                    </a:cubicBezTo>
                    <a:cubicBezTo>
                      <a:pt x="26873" y="2036"/>
                      <a:pt x="29363" y="1272"/>
                      <a:pt x="31906" y="731"/>
                    </a:cubicBezTo>
                    <a:cubicBezTo>
                      <a:pt x="44910" y="-1785"/>
                      <a:pt x="58318" y="2279"/>
                      <a:pt x="67732" y="11598"/>
                    </a:cubicBezTo>
                    <a:cubicBezTo>
                      <a:pt x="69572" y="13459"/>
                      <a:pt x="71233" y="15483"/>
                      <a:pt x="72694" y="17652"/>
                    </a:cubicBezTo>
                    <a:cubicBezTo>
                      <a:pt x="74116" y="19815"/>
                      <a:pt x="75329" y="22108"/>
                      <a:pt x="76317" y="24499"/>
                    </a:cubicBezTo>
                    <a:cubicBezTo>
                      <a:pt x="77323" y="26881"/>
                      <a:pt x="78088" y="29357"/>
                      <a:pt x="78599" y="31893"/>
                    </a:cubicBezTo>
                    <a:cubicBezTo>
                      <a:pt x="79092" y="34458"/>
                      <a:pt x="79342" y="37068"/>
                      <a:pt x="79344" y="39683"/>
                    </a:cubicBezTo>
                    <a:cubicBezTo>
                      <a:pt x="79314" y="50208"/>
                      <a:pt x="75143" y="60296"/>
                      <a:pt x="67732" y="67769"/>
                    </a:cubicBezTo>
                    <a:cubicBezTo>
                      <a:pt x="65881" y="69595"/>
                      <a:pt x="63872" y="71257"/>
                      <a:pt x="61728" y="72731"/>
                    </a:cubicBezTo>
                    <a:cubicBezTo>
                      <a:pt x="59553" y="74160"/>
                      <a:pt x="57243" y="75375"/>
                      <a:pt x="54831" y="76353"/>
                    </a:cubicBezTo>
                    <a:cubicBezTo>
                      <a:pt x="52449" y="77360"/>
                      <a:pt x="49972" y="78124"/>
                      <a:pt x="47437" y="78635"/>
                    </a:cubicBezTo>
                    <a:cubicBezTo>
                      <a:pt x="44888" y="79147"/>
                      <a:pt x="42296" y="79410"/>
                      <a:pt x="39697" y="79429"/>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93" name="Freeform 64">
                <a:extLst>
                  <a:ext uri="{FF2B5EF4-FFF2-40B4-BE49-F238E27FC236}">
                    <a16:creationId xmlns:a16="http://schemas.microsoft.com/office/drawing/2014/main" id="{066BB8F8-6551-5DAD-AE53-1049A8F8D5EC}"/>
                  </a:ext>
                </a:extLst>
              </p:cNvPr>
              <p:cNvSpPr/>
              <p:nvPr/>
            </p:nvSpPr>
            <p:spPr>
              <a:xfrm>
                <a:off x="8485736" y="1465322"/>
                <a:ext cx="79393" cy="417309"/>
              </a:xfrm>
              <a:custGeom>
                <a:avLst/>
                <a:gdLst>
                  <a:gd name="connsiteX0" fmla="*/ 39697 w 79393"/>
                  <a:gd name="connsiteY0" fmla="*/ 417310 h 417309"/>
                  <a:gd name="connsiteX1" fmla="*/ 0 w 79393"/>
                  <a:gd name="connsiteY1" fmla="*/ 377613 h 417309"/>
                  <a:gd name="connsiteX2" fmla="*/ 0 w 79393"/>
                  <a:gd name="connsiteY2" fmla="*/ 39697 h 417309"/>
                  <a:gd name="connsiteX3" fmla="*/ 39697 w 79393"/>
                  <a:gd name="connsiteY3" fmla="*/ 0 h 417309"/>
                  <a:gd name="connsiteX4" fmla="*/ 79393 w 79393"/>
                  <a:gd name="connsiteY4" fmla="*/ 39697 h 417309"/>
                  <a:gd name="connsiteX5" fmla="*/ 79393 w 79393"/>
                  <a:gd name="connsiteY5" fmla="*/ 377613 h 417309"/>
                  <a:gd name="connsiteX6" fmla="*/ 39697 w 79393"/>
                  <a:gd name="connsiteY6" fmla="*/ 417310 h 41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93" h="417309">
                    <a:moveTo>
                      <a:pt x="39697" y="417310"/>
                    </a:moveTo>
                    <a:cubicBezTo>
                      <a:pt x="17773" y="417310"/>
                      <a:pt x="0" y="399537"/>
                      <a:pt x="0" y="377613"/>
                    </a:cubicBezTo>
                    <a:lnTo>
                      <a:pt x="0" y="39697"/>
                    </a:lnTo>
                    <a:cubicBezTo>
                      <a:pt x="0" y="17773"/>
                      <a:pt x="17773" y="0"/>
                      <a:pt x="39697" y="0"/>
                    </a:cubicBezTo>
                    <a:cubicBezTo>
                      <a:pt x="61621" y="0"/>
                      <a:pt x="79393" y="17773"/>
                      <a:pt x="79393" y="39697"/>
                    </a:cubicBezTo>
                    <a:lnTo>
                      <a:pt x="79393" y="377613"/>
                    </a:lnTo>
                    <a:cubicBezTo>
                      <a:pt x="79393" y="399537"/>
                      <a:pt x="61621" y="417310"/>
                      <a:pt x="39697" y="417310"/>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94" name="Freeform 66">
                <a:extLst>
                  <a:ext uri="{FF2B5EF4-FFF2-40B4-BE49-F238E27FC236}">
                    <a16:creationId xmlns:a16="http://schemas.microsoft.com/office/drawing/2014/main" id="{E86F2C1C-5ACB-3372-02DB-55CA0953B7FD}"/>
                  </a:ext>
                </a:extLst>
              </p:cNvPr>
              <p:cNvSpPr/>
              <p:nvPr/>
            </p:nvSpPr>
            <p:spPr>
              <a:xfrm>
                <a:off x="8396290" y="1714842"/>
                <a:ext cx="253861" cy="166598"/>
              </a:xfrm>
              <a:custGeom>
                <a:avLst/>
                <a:gdLst>
                  <a:gd name="connsiteX0" fmla="*/ 126910 w 253861"/>
                  <a:gd name="connsiteY0" fmla="*/ 166599 h 166598"/>
                  <a:gd name="connsiteX1" fmla="*/ 98824 w 253861"/>
                  <a:gd name="connsiteY1" fmla="*/ 154987 h 166598"/>
                  <a:gd name="connsiteX2" fmla="*/ 11641 w 253861"/>
                  <a:gd name="connsiteY2" fmla="*/ 67804 h 166598"/>
                  <a:gd name="connsiteX3" fmla="*/ 11616 w 253861"/>
                  <a:gd name="connsiteY3" fmla="*/ 11658 h 166598"/>
                  <a:gd name="connsiteX4" fmla="*/ 67762 w 253861"/>
                  <a:gd name="connsiteY4" fmla="*/ 11633 h 166598"/>
                  <a:gd name="connsiteX5" fmla="*/ 126910 w 253861"/>
                  <a:gd name="connsiteY5" fmla="*/ 70781 h 166598"/>
                  <a:gd name="connsiteX6" fmla="*/ 186058 w 253861"/>
                  <a:gd name="connsiteY6" fmla="*/ 11633 h 166598"/>
                  <a:gd name="connsiteX7" fmla="*/ 242228 w 253861"/>
                  <a:gd name="connsiteY7" fmla="*/ 11633 h 166598"/>
                  <a:gd name="connsiteX8" fmla="*/ 242228 w 253861"/>
                  <a:gd name="connsiteY8" fmla="*/ 67804 h 166598"/>
                  <a:gd name="connsiteX9" fmla="*/ 154995 w 253861"/>
                  <a:gd name="connsiteY9" fmla="*/ 154987 h 166598"/>
                  <a:gd name="connsiteX10" fmla="*/ 126910 w 253861"/>
                  <a:gd name="connsiteY10" fmla="*/ 166599 h 1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861" h="166598">
                    <a:moveTo>
                      <a:pt x="126910" y="166599"/>
                    </a:moveTo>
                    <a:cubicBezTo>
                      <a:pt x="116378" y="166607"/>
                      <a:pt x="106275" y="162430"/>
                      <a:pt x="98824" y="154987"/>
                    </a:cubicBezTo>
                    <a:lnTo>
                      <a:pt x="11641" y="67804"/>
                    </a:lnTo>
                    <a:cubicBezTo>
                      <a:pt x="-3870" y="52306"/>
                      <a:pt x="-3882" y="27169"/>
                      <a:pt x="11616" y="11658"/>
                    </a:cubicBezTo>
                    <a:cubicBezTo>
                      <a:pt x="27113" y="-3853"/>
                      <a:pt x="52251" y="-3864"/>
                      <a:pt x="67762" y="11633"/>
                    </a:cubicBezTo>
                    <a:lnTo>
                      <a:pt x="126910" y="70781"/>
                    </a:lnTo>
                    <a:lnTo>
                      <a:pt x="186058" y="11633"/>
                    </a:lnTo>
                    <a:cubicBezTo>
                      <a:pt x="201569" y="-3878"/>
                      <a:pt x="226717" y="-3878"/>
                      <a:pt x="242228" y="11633"/>
                    </a:cubicBezTo>
                    <a:cubicBezTo>
                      <a:pt x="257740" y="27144"/>
                      <a:pt x="257740" y="52293"/>
                      <a:pt x="242228" y="67804"/>
                    </a:cubicBezTo>
                    <a:lnTo>
                      <a:pt x="154995" y="154987"/>
                    </a:lnTo>
                    <a:cubicBezTo>
                      <a:pt x="147544" y="162430"/>
                      <a:pt x="137441" y="166607"/>
                      <a:pt x="126910" y="166599"/>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spTree>
    <p:extLst>
      <p:ext uri="{BB962C8B-B14F-4D97-AF65-F5344CB8AC3E}">
        <p14:creationId xmlns:p14="http://schemas.microsoft.com/office/powerpoint/2010/main" val="13563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1BAA-52A1-729A-1748-2949F14A7522}"/>
              </a:ext>
            </a:extLst>
          </p:cNvPr>
          <p:cNvSpPr>
            <a:spLocks noGrp="1"/>
          </p:cNvSpPr>
          <p:nvPr>
            <p:ph type="ctrTitle"/>
          </p:nvPr>
        </p:nvSpPr>
        <p:spPr/>
        <p:txBody>
          <a:bodyPr/>
          <a:lstStyle/>
          <a:p>
            <a:r>
              <a:rPr lang="en-US"/>
              <a:t>Supply vs. demand</a:t>
            </a:r>
          </a:p>
        </p:txBody>
      </p:sp>
      <p:grpSp>
        <p:nvGrpSpPr>
          <p:cNvPr id="109" name="Group 108">
            <a:extLst>
              <a:ext uri="{FF2B5EF4-FFF2-40B4-BE49-F238E27FC236}">
                <a16:creationId xmlns:a16="http://schemas.microsoft.com/office/drawing/2014/main" id="{AD980E9B-102B-97E2-4DA8-2DC2095EF794}"/>
              </a:ext>
            </a:extLst>
          </p:cNvPr>
          <p:cNvGrpSpPr/>
          <p:nvPr/>
        </p:nvGrpSpPr>
        <p:grpSpPr>
          <a:xfrm>
            <a:off x="433754" y="1197735"/>
            <a:ext cx="11324492" cy="1426464"/>
            <a:chOff x="433754" y="1197735"/>
            <a:chExt cx="11324492" cy="1426464"/>
          </a:xfrm>
        </p:grpSpPr>
        <p:sp>
          <p:nvSpPr>
            <p:cNvPr id="13" name="Rounded Rectangle 12">
              <a:extLst>
                <a:ext uri="{FF2B5EF4-FFF2-40B4-BE49-F238E27FC236}">
                  <a16:creationId xmlns:a16="http://schemas.microsoft.com/office/drawing/2014/main" id="{5B9FE6D6-B399-C733-E042-F2FBB4F219DD}"/>
                </a:ext>
              </a:extLst>
            </p:cNvPr>
            <p:cNvSpPr/>
            <p:nvPr/>
          </p:nvSpPr>
          <p:spPr>
            <a:xfrm>
              <a:off x="5031346" y="1197735"/>
              <a:ext cx="6726900" cy="1426464"/>
            </a:xfrm>
            <a:prstGeom prst="roundRect">
              <a:avLst>
                <a:gd name="adj" fmla="val 50000"/>
              </a:avLst>
            </a:prstGeom>
            <a:gradFill>
              <a:gsLst>
                <a:gs pos="0">
                  <a:schemeClr val="accent1">
                    <a:lumMod val="20000"/>
                    <a:lumOff val="80000"/>
                  </a:schemeClr>
                </a:gs>
                <a:gs pos="99000">
                  <a:schemeClr val="accent1">
                    <a:lumMod val="20000"/>
                    <a:lumOff val="80000"/>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0187751D-9AED-F189-C9B9-0221ED1A82E4}"/>
                </a:ext>
              </a:extLst>
            </p:cNvPr>
            <p:cNvSpPr/>
            <p:nvPr/>
          </p:nvSpPr>
          <p:spPr>
            <a:xfrm>
              <a:off x="433754" y="1197735"/>
              <a:ext cx="6424246" cy="1426464"/>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64BE825-86E6-2A6E-2AAB-8BFEC47C9A9B}"/>
                </a:ext>
              </a:extLst>
            </p:cNvPr>
            <p:cNvSpPr>
              <a:spLocks noChangeAspect="1"/>
            </p:cNvSpPr>
            <p:nvPr/>
          </p:nvSpPr>
          <p:spPr>
            <a:xfrm>
              <a:off x="618186" y="1362327"/>
              <a:ext cx="1097280" cy="1097280"/>
            </a:xfrm>
            <a:prstGeom prst="ellipse">
              <a:avLst/>
            </a:prstGeom>
            <a:solidFill>
              <a:schemeClr val="accent2"/>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0" algn="ctr">
                <a:defRPr/>
              </a:pPr>
              <a:endParaRPr lang="nl-BE" sz="1400" b="1">
                <a:solidFill>
                  <a:srgbClr val="FFFFFF"/>
                </a:solidFill>
              </a:endParaRPr>
            </a:p>
          </p:txBody>
        </p:sp>
        <p:sp>
          <p:nvSpPr>
            <p:cNvPr id="15" name="Text Placeholder 19">
              <a:extLst>
                <a:ext uri="{FF2B5EF4-FFF2-40B4-BE49-F238E27FC236}">
                  <a16:creationId xmlns:a16="http://schemas.microsoft.com/office/drawing/2014/main" id="{989DC237-97EE-A218-E8DF-B2A020415316}"/>
                </a:ext>
              </a:extLst>
            </p:cNvPr>
            <p:cNvSpPr txBox="1">
              <a:spLocks/>
            </p:cNvSpPr>
            <p:nvPr/>
          </p:nvSpPr>
          <p:spPr>
            <a:xfrm>
              <a:off x="7048260" y="1248003"/>
              <a:ext cx="4533524" cy="1299978"/>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i="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0" i="0" kern="1200">
                  <a:solidFill>
                    <a:schemeClr val="bg1"/>
                  </a:solidFill>
                  <a:latin typeface="Avenir Light" panose="020B0402020203020204" pitchFamily="34" charset="77"/>
                  <a:ea typeface="+mn-ea"/>
                  <a:cs typeface="+mn-cs"/>
                </a:defRPr>
              </a:lvl2pPr>
              <a:lvl3pPr marL="180000" indent="-180000" algn="l" defTabSz="914400" rtl="0" eaLnBrk="1" latinLnBrk="0" hangingPunct="1">
                <a:lnSpc>
                  <a:spcPct val="90000"/>
                </a:lnSpc>
                <a:spcBef>
                  <a:spcPts val="0"/>
                </a:spcBef>
                <a:spcAft>
                  <a:spcPts val="1000"/>
                </a:spcAft>
                <a:buClr>
                  <a:schemeClr val="bg1"/>
                </a:buClr>
                <a:buFont typeface="Arial" panose="020B0604020202020204" pitchFamily="34" charset="0"/>
                <a:buChar char="•"/>
                <a:defRPr sz="2000" b="0" i="0" kern="1200">
                  <a:solidFill>
                    <a:schemeClr val="bg1"/>
                  </a:solidFill>
                  <a:latin typeface="Avenir Light" panose="020B0402020203020204" pitchFamily="34" charset="77"/>
                  <a:ea typeface="+mn-ea"/>
                  <a:cs typeface="+mn-cs"/>
                </a:defRPr>
              </a:lvl3pPr>
              <a:lvl4pPr marL="0" indent="0" algn="l" defTabSz="914400" rtl="0" eaLnBrk="1" latinLnBrk="0" hangingPunct="1">
                <a:lnSpc>
                  <a:spcPct val="90000"/>
                </a:lnSpc>
                <a:spcBef>
                  <a:spcPts val="0"/>
                </a:spcBef>
                <a:spcAft>
                  <a:spcPts val="1000"/>
                </a:spcAft>
                <a:buClr>
                  <a:schemeClr val="tx2"/>
                </a:buClr>
                <a:buFontTx/>
                <a:buNone/>
                <a:defRPr sz="1400" b="0" i="0" kern="1200">
                  <a:solidFill>
                    <a:schemeClr val="bg1"/>
                  </a:solidFill>
                  <a:latin typeface="Avenir Light" panose="020B0402020203020204" pitchFamily="34" charset="77"/>
                  <a:ea typeface="+mn-ea"/>
                  <a:cs typeface="+mn-cs"/>
                </a:defRPr>
              </a:lvl4pPr>
              <a:lvl5pPr marL="180000" indent="-180000" algn="l" defTabSz="914400" rtl="0" eaLnBrk="1" latinLnBrk="0" hangingPunct="1">
                <a:lnSpc>
                  <a:spcPct val="90000"/>
                </a:lnSpc>
                <a:spcBef>
                  <a:spcPts val="0"/>
                </a:spcBef>
                <a:spcAft>
                  <a:spcPts val="1000"/>
                </a:spcAft>
                <a:buClr>
                  <a:schemeClr val="bg1"/>
                </a:buClr>
                <a:buFont typeface="System Font Regular"/>
                <a:buChar char="-"/>
                <a:defRPr sz="1400" b="0" i="0" kern="1200">
                  <a:solidFill>
                    <a:schemeClr val="bg1"/>
                  </a:solidFill>
                  <a:latin typeface="Avenir Light" panose="020B0402020203020204" pitchFamily="34" charset="77"/>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1" indent="-182880"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1400" b="1" i="0" u="none" strike="noStrike" kern="1200" cap="none" spc="0" normalizeH="0" baseline="0" noProof="0">
                  <a:ln>
                    <a:noFill/>
                  </a:ln>
                  <a:solidFill>
                    <a:schemeClr val="tx1"/>
                  </a:solidFill>
                  <a:effectLst/>
                  <a:uLnTx/>
                  <a:uFillTx/>
                  <a:latin typeface="Century Gothic" panose="020F0302020204030204"/>
                  <a:ea typeface="+mn-ea"/>
                  <a:cs typeface="+mn-cs"/>
                </a:rPr>
                <a:t>Availability</a:t>
              </a: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 reporting</a:t>
              </a:r>
            </a:p>
            <a:p>
              <a:pPr marL="182880" marR="0" lvl="1" indent="-182880"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Resource Request Form (</a:t>
              </a:r>
              <a:r>
                <a:rPr kumimoji="0" lang="en-US" sz="1400" b="1" i="0" u="none" strike="noStrike" kern="1200" cap="none" spc="0" normalizeH="0" baseline="0" noProof="0">
                  <a:ln>
                    <a:noFill/>
                  </a:ln>
                  <a:solidFill>
                    <a:schemeClr val="tx1"/>
                  </a:solidFill>
                  <a:effectLst/>
                  <a:uLnTx/>
                  <a:uFillTx/>
                  <a:latin typeface="Century Gothic" panose="020F0302020204030204"/>
                  <a:ea typeface="+mn-ea"/>
                  <a:cs typeface="+mn-cs"/>
                </a:rPr>
                <a:t>RRF</a:t>
              </a: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 or </a:t>
              </a:r>
              <a:r>
                <a:rPr kumimoji="0" lang="en-US" sz="1400" b="1" i="0" u="none" strike="noStrike" kern="1200" cap="none" spc="0" normalizeH="0" baseline="0" noProof="0">
                  <a:ln>
                    <a:noFill/>
                  </a:ln>
                  <a:solidFill>
                    <a:schemeClr val="tx1"/>
                  </a:solidFill>
                  <a:effectLst/>
                  <a:uLnTx/>
                  <a:uFillTx/>
                  <a:latin typeface="Century Gothic" panose="020F0302020204030204"/>
                  <a:ea typeface="+mn-ea"/>
                  <a:cs typeface="+mn-cs"/>
                </a:rPr>
                <a:t>resourcing</a:t>
              </a: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 teams</a:t>
              </a:r>
            </a:p>
            <a:p>
              <a:pPr marL="182880" marR="0" lvl="1" indent="-182880"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1400" b="1" i="0" u="none" strike="noStrike" kern="1200" cap="none" spc="0" normalizeH="0" baseline="0" noProof="0">
                  <a:ln>
                    <a:noFill/>
                  </a:ln>
                  <a:solidFill>
                    <a:schemeClr val="tx1"/>
                  </a:solidFill>
                  <a:effectLst/>
                  <a:uLnTx/>
                  <a:uFillTx/>
                  <a:latin typeface="Century Gothic" panose="020F0302020204030204"/>
                  <a:ea typeface="+mn-ea"/>
                  <a:cs typeface="+mn-cs"/>
                </a:rPr>
                <a:t>Recruitment</a:t>
              </a: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 tool</a:t>
              </a:r>
            </a:p>
            <a:p>
              <a:pPr marL="182880" marR="0" lvl="1" indent="-182880"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Inform </a:t>
              </a:r>
              <a:r>
                <a:rPr kumimoji="0" lang="en-US" sz="1400" b="1" i="0" u="none" strike="noStrike" kern="1200" cap="none" spc="0" normalizeH="0" baseline="0" noProof="0">
                  <a:ln>
                    <a:noFill/>
                  </a:ln>
                  <a:solidFill>
                    <a:schemeClr val="tx1"/>
                  </a:solidFill>
                  <a:effectLst/>
                  <a:uLnTx/>
                  <a:uFillTx/>
                  <a:latin typeface="Century Gothic" panose="020F0302020204030204"/>
                  <a:ea typeface="+mn-ea"/>
                  <a:cs typeface="+mn-cs"/>
                </a:rPr>
                <a:t>Sales</a:t>
              </a: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 on current capacity</a:t>
              </a:r>
            </a:p>
          </p:txBody>
        </p:sp>
        <p:grpSp>
          <p:nvGrpSpPr>
            <p:cNvPr id="56" name="Group 55">
              <a:extLst>
                <a:ext uri="{FF2B5EF4-FFF2-40B4-BE49-F238E27FC236}">
                  <a16:creationId xmlns:a16="http://schemas.microsoft.com/office/drawing/2014/main" id="{48024476-CFBE-6EE4-3955-77E189533281}"/>
                </a:ext>
              </a:extLst>
            </p:cNvPr>
            <p:cNvGrpSpPr/>
            <p:nvPr/>
          </p:nvGrpSpPr>
          <p:grpSpPr>
            <a:xfrm>
              <a:off x="879587" y="1614617"/>
              <a:ext cx="574478" cy="566750"/>
              <a:chOff x="10419328" y="4863666"/>
              <a:chExt cx="1614808" cy="1593084"/>
            </a:xfrm>
            <a:solidFill>
              <a:schemeClr val="bg1"/>
            </a:solidFill>
          </p:grpSpPr>
          <p:grpSp>
            <p:nvGrpSpPr>
              <p:cNvPr id="49" name="Graphic 17">
                <a:extLst>
                  <a:ext uri="{FF2B5EF4-FFF2-40B4-BE49-F238E27FC236}">
                    <a16:creationId xmlns:a16="http://schemas.microsoft.com/office/drawing/2014/main" id="{9CDE9AD7-2D0D-FF5D-C197-71B9A49294F6}"/>
                  </a:ext>
                </a:extLst>
              </p:cNvPr>
              <p:cNvGrpSpPr/>
              <p:nvPr/>
            </p:nvGrpSpPr>
            <p:grpSpPr>
              <a:xfrm>
                <a:off x="10419328" y="5682512"/>
                <a:ext cx="1614808" cy="774238"/>
                <a:chOff x="5288677" y="3451246"/>
                <a:chExt cx="1614808" cy="774238"/>
              </a:xfrm>
              <a:grpFill/>
            </p:grpSpPr>
            <p:sp>
              <p:nvSpPr>
                <p:cNvPr id="53" name="Freeform 52">
                  <a:extLst>
                    <a:ext uri="{FF2B5EF4-FFF2-40B4-BE49-F238E27FC236}">
                      <a16:creationId xmlns:a16="http://schemas.microsoft.com/office/drawing/2014/main" id="{6A1E41A3-3EDE-8F27-7041-5C4769827783}"/>
                    </a:ext>
                  </a:extLst>
                </p:cNvPr>
                <p:cNvSpPr/>
                <p:nvPr/>
              </p:nvSpPr>
              <p:spPr>
                <a:xfrm>
                  <a:off x="5288677" y="3451246"/>
                  <a:ext cx="1614808" cy="773966"/>
                </a:xfrm>
                <a:custGeom>
                  <a:avLst/>
                  <a:gdLst>
                    <a:gd name="connsiteX0" fmla="*/ 77766 w 1614808"/>
                    <a:gd name="connsiteY0" fmla="*/ 773953 h 773966"/>
                    <a:gd name="connsiteX1" fmla="*/ 1711 w 1614808"/>
                    <a:gd name="connsiteY1" fmla="*/ 697898 h 773966"/>
                    <a:gd name="connsiteX2" fmla="*/ 0 w 1614808"/>
                    <a:gd name="connsiteY2" fmla="*/ 140511 h 773966"/>
                    <a:gd name="connsiteX3" fmla="*/ 75389 w 1614808"/>
                    <a:gd name="connsiteY3" fmla="*/ 64457 h 773966"/>
                    <a:gd name="connsiteX4" fmla="*/ 357743 w 1614808"/>
                    <a:gd name="connsiteY4" fmla="*/ 61795 h 773966"/>
                    <a:gd name="connsiteX5" fmla="*/ 413548 w 1614808"/>
                    <a:gd name="connsiteY5" fmla="*/ 71301 h 773966"/>
                    <a:gd name="connsiteX6" fmla="*/ 457755 w 1614808"/>
                    <a:gd name="connsiteY6" fmla="*/ 47249 h 773966"/>
                    <a:gd name="connsiteX7" fmla="*/ 463174 w 1614808"/>
                    <a:gd name="connsiteY7" fmla="*/ 44587 h 773966"/>
                    <a:gd name="connsiteX8" fmla="*/ 637054 w 1614808"/>
                    <a:gd name="connsiteY8" fmla="*/ 951 h 773966"/>
                    <a:gd name="connsiteX9" fmla="*/ 641523 w 1614808"/>
                    <a:gd name="connsiteY9" fmla="*/ 951 h 773966"/>
                    <a:gd name="connsiteX10" fmla="*/ 954679 w 1614808"/>
                    <a:gd name="connsiteY10" fmla="*/ 0 h 773966"/>
                    <a:gd name="connsiteX11" fmla="*/ 1121524 w 1614808"/>
                    <a:gd name="connsiteY11" fmla="*/ 135568 h 773966"/>
                    <a:gd name="connsiteX12" fmla="*/ 1321168 w 1614808"/>
                    <a:gd name="connsiteY12" fmla="*/ 60654 h 773966"/>
                    <a:gd name="connsiteX13" fmla="*/ 1456165 w 1614808"/>
                    <a:gd name="connsiteY13" fmla="*/ 25193 h 773966"/>
                    <a:gd name="connsiteX14" fmla="*/ 1584983 w 1614808"/>
                    <a:gd name="connsiteY14" fmla="*/ 93452 h 773966"/>
                    <a:gd name="connsiteX15" fmla="*/ 1607800 w 1614808"/>
                    <a:gd name="connsiteY15" fmla="*/ 232633 h 773966"/>
                    <a:gd name="connsiteX16" fmla="*/ 1525280 w 1614808"/>
                    <a:gd name="connsiteY16" fmla="*/ 347666 h 773966"/>
                    <a:gd name="connsiteX17" fmla="*/ 1514537 w 1614808"/>
                    <a:gd name="connsiteY17" fmla="*/ 354986 h 773966"/>
                    <a:gd name="connsiteX18" fmla="*/ 1281619 w 1614808"/>
                    <a:gd name="connsiteY18" fmla="*/ 483043 h 773966"/>
                    <a:gd name="connsiteX19" fmla="*/ 1110496 w 1614808"/>
                    <a:gd name="connsiteY19" fmla="*/ 575070 h 773966"/>
                    <a:gd name="connsiteX20" fmla="*/ 983294 w 1614808"/>
                    <a:gd name="connsiteY20" fmla="*/ 613097 h 773966"/>
                    <a:gd name="connsiteX21" fmla="*/ 981203 w 1614808"/>
                    <a:gd name="connsiteY21" fmla="*/ 613097 h 773966"/>
                    <a:gd name="connsiteX22" fmla="*/ 977305 w 1614808"/>
                    <a:gd name="connsiteY22" fmla="*/ 613097 h 773966"/>
                    <a:gd name="connsiteX23" fmla="*/ 616044 w 1614808"/>
                    <a:gd name="connsiteY23" fmla="*/ 620132 h 773966"/>
                    <a:gd name="connsiteX24" fmla="*/ 614999 w 1614808"/>
                    <a:gd name="connsiteY24" fmla="*/ 620132 h 773966"/>
                    <a:gd name="connsiteX25" fmla="*/ 547595 w 1614808"/>
                    <a:gd name="connsiteY25" fmla="*/ 642093 h 773966"/>
                    <a:gd name="connsiteX26" fmla="*/ 533715 w 1614808"/>
                    <a:gd name="connsiteY26" fmla="*/ 667857 h 773966"/>
                    <a:gd name="connsiteX27" fmla="*/ 460797 w 1614808"/>
                    <a:gd name="connsiteY27" fmla="*/ 712729 h 773966"/>
                    <a:gd name="connsiteX28" fmla="*/ 90030 w 1614808"/>
                    <a:gd name="connsiteY28" fmla="*/ 773193 h 773966"/>
                    <a:gd name="connsiteX29" fmla="*/ 77766 w 1614808"/>
                    <a:gd name="connsiteY29" fmla="*/ 773953 h 773966"/>
                    <a:gd name="connsiteX30" fmla="*/ 152395 w 1614808"/>
                    <a:gd name="connsiteY30" fmla="*/ 215901 h 773966"/>
                    <a:gd name="connsiteX31" fmla="*/ 153536 w 1614808"/>
                    <a:gd name="connsiteY31" fmla="*/ 608534 h 773966"/>
                    <a:gd name="connsiteX32" fmla="*/ 408129 w 1614808"/>
                    <a:gd name="connsiteY32" fmla="*/ 567084 h 773966"/>
                    <a:gd name="connsiteX33" fmla="*/ 431801 w 1614808"/>
                    <a:gd name="connsiteY33" fmla="*/ 536472 h 773966"/>
                    <a:gd name="connsiteX34" fmla="*/ 613953 w 1614808"/>
                    <a:gd name="connsiteY34" fmla="*/ 467833 h 773966"/>
                    <a:gd name="connsiteX35" fmla="*/ 972932 w 1614808"/>
                    <a:gd name="connsiteY35" fmla="*/ 460797 h 773966"/>
                    <a:gd name="connsiteX36" fmla="*/ 1030924 w 1614808"/>
                    <a:gd name="connsiteY36" fmla="*/ 445587 h 773966"/>
                    <a:gd name="connsiteX37" fmla="*/ 1036342 w 1614808"/>
                    <a:gd name="connsiteY37" fmla="*/ 442354 h 773966"/>
                    <a:gd name="connsiteX38" fmla="*/ 1210508 w 1614808"/>
                    <a:gd name="connsiteY38" fmla="*/ 348521 h 773966"/>
                    <a:gd name="connsiteX39" fmla="*/ 1212505 w 1614808"/>
                    <a:gd name="connsiteY39" fmla="*/ 347476 h 773966"/>
                    <a:gd name="connsiteX40" fmla="*/ 1434680 w 1614808"/>
                    <a:gd name="connsiteY40" fmla="*/ 225217 h 773966"/>
                    <a:gd name="connsiteX41" fmla="*/ 1461965 w 1614808"/>
                    <a:gd name="connsiteY41" fmla="*/ 189757 h 773966"/>
                    <a:gd name="connsiteX42" fmla="*/ 1461965 w 1614808"/>
                    <a:gd name="connsiteY42" fmla="*/ 182817 h 773966"/>
                    <a:gd name="connsiteX43" fmla="*/ 1445613 w 1614808"/>
                    <a:gd name="connsiteY43" fmla="*/ 176828 h 773966"/>
                    <a:gd name="connsiteX44" fmla="*/ 1445613 w 1614808"/>
                    <a:gd name="connsiteY44" fmla="*/ 176828 h 773966"/>
                    <a:gd name="connsiteX45" fmla="*/ 1397033 w 1614808"/>
                    <a:gd name="connsiteY45" fmla="*/ 192419 h 773966"/>
                    <a:gd name="connsiteX46" fmla="*/ 1382677 w 1614808"/>
                    <a:gd name="connsiteY46" fmla="*/ 199739 h 773966"/>
                    <a:gd name="connsiteX47" fmla="*/ 953348 w 1614808"/>
                    <a:gd name="connsiteY47" fmla="*/ 345004 h 773966"/>
                    <a:gd name="connsiteX48" fmla="*/ 833561 w 1614808"/>
                    <a:gd name="connsiteY48" fmla="*/ 337018 h 773966"/>
                    <a:gd name="connsiteX49" fmla="*/ 762521 w 1614808"/>
                    <a:gd name="connsiteY49" fmla="*/ 256257 h 773966"/>
                    <a:gd name="connsiteX50" fmla="*/ 825100 w 1614808"/>
                    <a:gd name="connsiteY50" fmla="*/ 186239 h 773966"/>
                    <a:gd name="connsiteX51" fmla="*/ 950305 w 1614808"/>
                    <a:gd name="connsiteY51" fmla="*/ 163613 h 773966"/>
                    <a:gd name="connsiteX52" fmla="*/ 970460 w 1614808"/>
                    <a:gd name="connsiteY52" fmla="*/ 155912 h 773966"/>
                    <a:gd name="connsiteX53" fmla="*/ 954298 w 1614808"/>
                    <a:gd name="connsiteY53" fmla="*/ 151920 h 773966"/>
                    <a:gd name="connsiteX54" fmla="*/ 643424 w 1614808"/>
                    <a:gd name="connsiteY54" fmla="*/ 152870 h 773966"/>
                    <a:gd name="connsiteX55" fmla="*/ 527821 w 1614808"/>
                    <a:gd name="connsiteY55" fmla="*/ 182151 h 773966"/>
                    <a:gd name="connsiteX56" fmla="*/ 438741 w 1614808"/>
                    <a:gd name="connsiteY56" fmla="*/ 230731 h 773966"/>
                    <a:gd name="connsiteX57" fmla="*/ 372193 w 1614808"/>
                    <a:gd name="connsiteY57" fmla="*/ 233774 h 773966"/>
                    <a:gd name="connsiteX58" fmla="*/ 345099 w 1614808"/>
                    <a:gd name="connsiteY58" fmla="*/ 214094 h 773966"/>
                    <a:gd name="connsiteX59" fmla="*/ 436745 w 1614808"/>
                    <a:gd name="connsiteY59" fmla="*/ 562426 h 773966"/>
                    <a:gd name="connsiteX60" fmla="*/ 436745 w 1614808"/>
                    <a:gd name="connsiteY60" fmla="*/ 562426 h 773966"/>
                    <a:gd name="connsiteX61" fmla="*/ 1477556 w 1614808"/>
                    <a:gd name="connsiteY61" fmla="*/ 288248 h 773966"/>
                    <a:gd name="connsiteX62" fmla="*/ 1477556 w 1614808"/>
                    <a:gd name="connsiteY62" fmla="*/ 288248 h 773966"/>
                    <a:gd name="connsiteX63" fmla="*/ 328937 w 1614808"/>
                    <a:gd name="connsiteY63" fmla="*/ 183673 h 773966"/>
                    <a:gd name="connsiteX64" fmla="*/ 328937 w 1614808"/>
                    <a:gd name="connsiteY64" fmla="*/ 183673 h 77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14808" h="773966">
                      <a:moveTo>
                        <a:pt x="77766" y="773953"/>
                      </a:moveTo>
                      <a:cubicBezTo>
                        <a:pt x="35762" y="773953"/>
                        <a:pt x="1711" y="739900"/>
                        <a:pt x="1711" y="697898"/>
                      </a:cubicBezTo>
                      <a:lnTo>
                        <a:pt x="0" y="140511"/>
                      </a:lnTo>
                      <a:cubicBezTo>
                        <a:pt x="-2" y="98767"/>
                        <a:pt x="33646" y="64822"/>
                        <a:pt x="75389" y="64457"/>
                      </a:cubicBezTo>
                      <a:lnTo>
                        <a:pt x="357743" y="61795"/>
                      </a:lnTo>
                      <a:cubicBezTo>
                        <a:pt x="376853" y="60120"/>
                        <a:pt x="396072" y="63394"/>
                        <a:pt x="413548" y="71301"/>
                      </a:cubicBezTo>
                      <a:lnTo>
                        <a:pt x="457755" y="47249"/>
                      </a:lnTo>
                      <a:cubicBezTo>
                        <a:pt x="459503" y="46248"/>
                        <a:pt x="461314" y="45359"/>
                        <a:pt x="463174" y="44587"/>
                      </a:cubicBezTo>
                      <a:cubicBezTo>
                        <a:pt x="517646" y="18596"/>
                        <a:pt x="576765" y="3760"/>
                        <a:pt x="637054" y="951"/>
                      </a:cubicBezTo>
                      <a:lnTo>
                        <a:pt x="641523" y="951"/>
                      </a:lnTo>
                      <a:lnTo>
                        <a:pt x="954679" y="0"/>
                      </a:lnTo>
                      <a:cubicBezTo>
                        <a:pt x="1053550" y="951"/>
                        <a:pt x="1112017" y="67499"/>
                        <a:pt x="1121524" y="135568"/>
                      </a:cubicBezTo>
                      <a:cubicBezTo>
                        <a:pt x="1183224" y="113037"/>
                        <a:pt x="1253954" y="86417"/>
                        <a:pt x="1321168" y="60654"/>
                      </a:cubicBezTo>
                      <a:cubicBezTo>
                        <a:pt x="1361382" y="35069"/>
                        <a:pt x="1408574" y="22673"/>
                        <a:pt x="1456165" y="25193"/>
                      </a:cubicBezTo>
                      <a:cubicBezTo>
                        <a:pt x="1507084" y="27772"/>
                        <a:pt x="1554257" y="52766"/>
                        <a:pt x="1584983" y="93452"/>
                      </a:cubicBezTo>
                      <a:cubicBezTo>
                        <a:pt x="1613941" y="133723"/>
                        <a:pt x="1622383" y="185222"/>
                        <a:pt x="1607800" y="232633"/>
                      </a:cubicBezTo>
                      <a:cubicBezTo>
                        <a:pt x="1595441" y="274843"/>
                        <a:pt x="1567681" y="313536"/>
                        <a:pt x="1525280" y="347666"/>
                      </a:cubicBezTo>
                      <a:cubicBezTo>
                        <a:pt x="1521934" y="350442"/>
                        <a:pt x="1518340" y="352885"/>
                        <a:pt x="1514537" y="354986"/>
                      </a:cubicBezTo>
                      <a:cubicBezTo>
                        <a:pt x="1493432" y="366680"/>
                        <a:pt x="1310330" y="468403"/>
                        <a:pt x="1281619" y="483043"/>
                      </a:cubicBezTo>
                      <a:lnTo>
                        <a:pt x="1110496" y="575070"/>
                      </a:lnTo>
                      <a:cubicBezTo>
                        <a:pt x="1065148" y="603590"/>
                        <a:pt x="1024934" y="609294"/>
                        <a:pt x="983294" y="613097"/>
                      </a:cubicBezTo>
                      <a:lnTo>
                        <a:pt x="981203" y="613097"/>
                      </a:lnTo>
                      <a:lnTo>
                        <a:pt x="977305" y="613097"/>
                      </a:lnTo>
                      <a:lnTo>
                        <a:pt x="616044" y="620132"/>
                      </a:lnTo>
                      <a:lnTo>
                        <a:pt x="614999" y="620132"/>
                      </a:lnTo>
                      <a:cubicBezTo>
                        <a:pt x="591125" y="622091"/>
                        <a:pt x="568042" y="629611"/>
                        <a:pt x="547595" y="642093"/>
                      </a:cubicBezTo>
                      <a:cubicBezTo>
                        <a:pt x="544107" y="651248"/>
                        <a:pt x="539441" y="659909"/>
                        <a:pt x="533715" y="667857"/>
                      </a:cubicBezTo>
                      <a:cubicBezTo>
                        <a:pt x="516459" y="692042"/>
                        <a:pt x="490162" y="708223"/>
                        <a:pt x="460797" y="712729"/>
                      </a:cubicBezTo>
                      <a:lnTo>
                        <a:pt x="90030" y="773193"/>
                      </a:lnTo>
                      <a:cubicBezTo>
                        <a:pt x="85970" y="773773"/>
                        <a:pt x="81868" y="774029"/>
                        <a:pt x="77766" y="773953"/>
                      </a:cubicBezTo>
                      <a:close/>
                      <a:moveTo>
                        <a:pt x="152395" y="215901"/>
                      </a:moveTo>
                      <a:lnTo>
                        <a:pt x="153536" y="608534"/>
                      </a:lnTo>
                      <a:lnTo>
                        <a:pt x="408129" y="567084"/>
                      </a:lnTo>
                      <a:cubicBezTo>
                        <a:pt x="413249" y="555010"/>
                        <a:pt x="421404" y="544467"/>
                        <a:pt x="431801" y="536472"/>
                      </a:cubicBezTo>
                      <a:cubicBezTo>
                        <a:pt x="440643" y="529532"/>
                        <a:pt x="521166" y="468593"/>
                        <a:pt x="613953" y="467833"/>
                      </a:cubicBezTo>
                      <a:lnTo>
                        <a:pt x="972932" y="460797"/>
                      </a:lnTo>
                      <a:cubicBezTo>
                        <a:pt x="1003259" y="458231"/>
                        <a:pt x="1015523" y="455664"/>
                        <a:pt x="1030924" y="445587"/>
                      </a:cubicBezTo>
                      <a:lnTo>
                        <a:pt x="1036342" y="442354"/>
                      </a:lnTo>
                      <a:lnTo>
                        <a:pt x="1210508" y="348521"/>
                      </a:lnTo>
                      <a:lnTo>
                        <a:pt x="1212505" y="347476"/>
                      </a:lnTo>
                      <a:cubicBezTo>
                        <a:pt x="1228191" y="339680"/>
                        <a:pt x="1354442" y="269805"/>
                        <a:pt x="1434680" y="225217"/>
                      </a:cubicBezTo>
                      <a:cubicBezTo>
                        <a:pt x="1446944" y="216214"/>
                        <a:pt x="1456403" y="203922"/>
                        <a:pt x="1461965" y="189757"/>
                      </a:cubicBezTo>
                      <a:cubicBezTo>
                        <a:pt x="1461965" y="188141"/>
                        <a:pt x="1463391" y="184433"/>
                        <a:pt x="1461965" y="182817"/>
                      </a:cubicBezTo>
                      <a:cubicBezTo>
                        <a:pt x="1457477" y="178815"/>
                        <a:pt x="1451631" y="176676"/>
                        <a:pt x="1445613" y="176828"/>
                      </a:cubicBezTo>
                      <a:lnTo>
                        <a:pt x="1445613" y="176828"/>
                      </a:lnTo>
                      <a:cubicBezTo>
                        <a:pt x="1428158" y="176647"/>
                        <a:pt x="1411122" y="182113"/>
                        <a:pt x="1397033" y="192419"/>
                      </a:cubicBezTo>
                      <a:cubicBezTo>
                        <a:pt x="1392536" y="195385"/>
                        <a:pt x="1387716" y="197838"/>
                        <a:pt x="1382677" y="199739"/>
                      </a:cubicBezTo>
                      <a:cubicBezTo>
                        <a:pt x="997459" y="347951"/>
                        <a:pt x="971981" y="346145"/>
                        <a:pt x="953348" y="345004"/>
                      </a:cubicBezTo>
                      <a:lnTo>
                        <a:pt x="833561" y="337018"/>
                      </a:lnTo>
                      <a:cubicBezTo>
                        <a:pt x="791644" y="334337"/>
                        <a:pt x="759838" y="298173"/>
                        <a:pt x="762521" y="256257"/>
                      </a:cubicBezTo>
                      <a:cubicBezTo>
                        <a:pt x="764760" y="221291"/>
                        <a:pt x="790601" y="192381"/>
                        <a:pt x="825100" y="186239"/>
                      </a:cubicBezTo>
                      <a:lnTo>
                        <a:pt x="950305" y="163613"/>
                      </a:lnTo>
                      <a:cubicBezTo>
                        <a:pt x="957626" y="163043"/>
                        <a:pt x="964623" y="160371"/>
                        <a:pt x="970460" y="155912"/>
                      </a:cubicBezTo>
                      <a:cubicBezTo>
                        <a:pt x="965688" y="152775"/>
                        <a:pt x="959983" y="151368"/>
                        <a:pt x="954298" y="151920"/>
                      </a:cubicBezTo>
                      <a:lnTo>
                        <a:pt x="643424" y="152870"/>
                      </a:lnTo>
                      <a:cubicBezTo>
                        <a:pt x="603308" y="154724"/>
                        <a:pt x="563983" y="164687"/>
                        <a:pt x="527821" y="182151"/>
                      </a:cubicBezTo>
                      <a:lnTo>
                        <a:pt x="438741" y="230731"/>
                      </a:lnTo>
                      <a:cubicBezTo>
                        <a:pt x="418207" y="241921"/>
                        <a:pt x="393664" y="243043"/>
                        <a:pt x="372193" y="233774"/>
                      </a:cubicBezTo>
                      <a:cubicBezTo>
                        <a:pt x="361775" y="229372"/>
                        <a:pt x="352505" y="222641"/>
                        <a:pt x="345099" y="214094"/>
                      </a:cubicBezTo>
                      <a:close/>
                      <a:moveTo>
                        <a:pt x="436745" y="562426"/>
                      </a:moveTo>
                      <a:lnTo>
                        <a:pt x="436745" y="562426"/>
                      </a:lnTo>
                      <a:close/>
                      <a:moveTo>
                        <a:pt x="1477556" y="288248"/>
                      </a:moveTo>
                      <a:lnTo>
                        <a:pt x="1477556" y="288248"/>
                      </a:lnTo>
                      <a:close/>
                      <a:moveTo>
                        <a:pt x="328937" y="183673"/>
                      </a:moveTo>
                      <a:lnTo>
                        <a:pt x="328937" y="183673"/>
                      </a:lnTo>
                      <a:close/>
                    </a:path>
                  </a:pathLst>
                </a:custGeom>
                <a:grpFill/>
                <a:ln w="9471"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C5D86410-3F57-D1A2-FD2D-087C9F9EBC2C}"/>
                    </a:ext>
                  </a:extLst>
                </p:cNvPr>
                <p:cNvSpPr/>
                <p:nvPr/>
              </p:nvSpPr>
              <p:spPr>
                <a:xfrm>
                  <a:off x="5619999" y="3539477"/>
                  <a:ext cx="209220" cy="622276"/>
                </a:xfrm>
                <a:custGeom>
                  <a:avLst/>
                  <a:gdLst>
                    <a:gd name="connsiteX0" fmla="*/ 132993 w 209220"/>
                    <a:gd name="connsiteY0" fmla="*/ 622216 h 622276"/>
                    <a:gd name="connsiteX1" fmla="*/ 57604 w 209220"/>
                    <a:gd name="connsiteY1" fmla="*/ 555668 h 622276"/>
                    <a:gd name="connsiteX2" fmla="*/ 563 w 209220"/>
                    <a:gd name="connsiteY2" fmla="*/ 85269 h 622276"/>
                    <a:gd name="connsiteX3" fmla="*/ 66921 w 209220"/>
                    <a:gd name="connsiteY3" fmla="*/ 563 h 622276"/>
                    <a:gd name="connsiteX4" fmla="*/ 151627 w 209220"/>
                    <a:gd name="connsiteY4" fmla="*/ 66921 h 622276"/>
                    <a:gd name="connsiteX5" fmla="*/ 208668 w 209220"/>
                    <a:gd name="connsiteY5" fmla="*/ 537415 h 622276"/>
                    <a:gd name="connsiteX6" fmla="*/ 142244 w 209220"/>
                    <a:gd name="connsiteY6" fmla="*/ 622007 h 622276"/>
                    <a:gd name="connsiteX7" fmla="*/ 142120 w 209220"/>
                    <a:gd name="connsiteY7" fmla="*/ 622026 h 622276"/>
                    <a:gd name="connsiteX8" fmla="*/ 132993 w 209220"/>
                    <a:gd name="connsiteY8" fmla="*/ 622216 h 62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20" h="622276">
                      <a:moveTo>
                        <a:pt x="132993" y="622216"/>
                      </a:moveTo>
                      <a:cubicBezTo>
                        <a:pt x="94691" y="622178"/>
                        <a:pt x="62392" y="593667"/>
                        <a:pt x="57604" y="555668"/>
                      </a:cubicBezTo>
                      <a:lnTo>
                        <a:pt x="563" y="85269"/>
                      </a:lnTo>
                      <a:cubicBezTo>
                        <a:pt x="-4504" y="43553"/>
                        <a:pt x="25206" y="5630"/>
                        <a:pt x="66921" y="563"/>
                      </a:cubicBezTo>
                      <a:cubicBezTo>
                        <a:pt x="108636" y="-4504"/>
                        <a:pt x="146560" y="25205"/>
                        <a:pt x="151627" y="66921"/>
                      </a:cubicBezTo>
                      <a:lnTo>
                        <a:pt x="208668" y="537415"/>
                      </a:lnTo>
                      <a:cubicBezTo>
                        <a:pt x="213686" y="579122"/>
                        <a:pt x="183947" y="616997"/>
                        <a:pt x="142244" y="622007"/>
                      </a:cubicBezTo>
                      <a:cubicBezTo>
                        <a:pt x="142203" y="622017"/>
                        <a:pt x="142161" y="622017"/>
                        <a:pt x="142120" y="622026"/>
                      </a:cubicBezTo>
                      <a:cubicBezTo>
                        <a:pt x="139084" y="622273"/>
                        <a:pt x="136037" y="622340"/>
                        <a:pt x="132993" y="622216"/>
                      </a:cubicBezTo>
                      <a:close/>
                    </a:path>
                  </a:pathLst>
                </a:custGeom>
                <a:grpFill/>
                <a:ln w="9471"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D38EED5-34F6-49F3-AF09-BA7DC163FB44}"/>
                    </a:ext>
                  </a:extLst>
                </p:cNvPr>
                <p:cNvSpPr/>
                <p:nvPr/>
              </p:nvSpPr>
              <p:spPr>
                <a:xfrm>
                  <a:off x="5292670" y="3513188"/>
                  <a:ext cx="524683" cy="712296"/>
                </a:xfrm>
                <a:custGeom>
                  <a:avLst/>
                  <a:gdLst>
                    <a:gd name="connsiteX0" fmla="*/ 77386 w 524683"/>
                    <a:gd name="connsiteY0" fmla="*/ 712296 h 712296"/>
                    <a:gd name="connsiteX1" fmla="*/ 1331 w 524683"/>
                    <a:gd name="connsiteY1" fmla="*/ 636241 h 712296"/>
                    <a:gd name="connsiteX2" fmla="*/ 0 w 524683"/>
                    <a:gd name="connsiteY2" fmla="*/ 79139 h 712296"/>
                    <a:gd name="connsiteX3" fmla="*/ 75389 w 524683"/>
                    <a:gd name="connsiteY3" fmla="*/ 3085 h 712296"/>
                    <a:gd name="connsiteX4" fmla="*/ 357743 w 524683"/>
                    <a:gd name="connsiteY4" fmla="*/ 423 h 712296"/>
                    <a:gd name="connsiteX5" fmla="*/ 475343 w 524683"/>
                    <a:gd name="connsiteY5" fmla="*/ 82657 h 712296"/>
                    <a:gd name="connsiteX6" fmla="*/ 421628 w 524683"/>
                    <a:gd name="connsiteY6" fmla="*/ 175843 h 712296"/>
                    <a:gd name="connsiteX7" fmla="*/ 344624 w 524683"/>
                    <a:gd name="connsiteY7" fmla="*/ 152437 h 712296"/>
                    <a:gd name="connsiteX8" fmla="*/ 152110 w 524683"/>
                    <a:gd name="connsiteY8" fmla="*/ 154244 h 712296"/>
                    <a:gd name="connsiteX9" fmla="*/ 153251 w 524683"/>
                    <a:gd name="connsiteY9" fmla="*/ 546782 h 712296"/>
                    <a:gd name="connsiteX10" fmla="*/ 436365 w 524683"/>
                    <a:gd name="connsiteY10" fmla="*/ 500483 h 712296"/>
                    <a:gd name="connsiteX11" fmla="*/ 523685 w 524683"/>
                    <a:gd name="connsiteY11" fmla="*/ 563371 h 712296"/>
                    <a:gd name="connsiteX12" fmla="*/ 460797 w 524683"/>
                    <a:gd name="connsiteY12" fmla="*/ 650692 h 712296"/>
                    <a:gd name="connsiteX13" fmla="*/ 90030 w 524683"/>
                    <a:gd name="connsiteY13" fmla="*/ 711060 h 712296"/>
                    <a:gd name="connsiteX14" fmla="*/ 77386 w 524683"/>
                    <a:gd name="connsiteY14" fmla="*/ 712296 h 712296"/>
                    <a:gd name="connsiteX15" fmla="*/ 328462 w 524683"/>
                    <a:gd name="connsiteY15" fmla="*/ 121730 h 712296"/>
                    <a:gd name="connsiteX16" fmla="*/ 328462 w 524683"/>
                    <a:gd name="connsiteY16" fmla="*/ 121730 h 71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4683" h="712296">
                      <a:moveTo>
                        <a:pt x="77386" y="712296"/>
                      </a:moveTo>
                      <a:cubicBezTo>
                        <a:pt x="35382" y="712296"/>
                        <a:pt x="1331" y="678243"/>
                        <a:pt x="1331" y="636241"/>
                      </a:cubicBezTo>
                      <a:lnTo>
                        <a:pt x="0" y="79139"/>
                      </a:lnTo>
                      <a:cubicBezTo>
                        <a:pt x="-2" y="37395"/>
                        <a:pt x="33646" y="3450"/>
                        <a:pt x="75389" y="3085"/>
                      </a:cubicBezTo>
                      <a:lnTo>
                        <a:pt x="357743" y="423"/>
                      </a:lnTo>
                      <a:cubicBezTo>
                        <a:pt x="411684" y="-4259"/>
                        <a:pt x="461227" y="30385"/>
                        <a:pt x="475343" y="82657"/>
                      </a:cubicBezTo>
                      <a:cubicBezTo>
                        <a:pt x="486242" y="123223"/>
                        <a:pt x="462193" y="164939"/>
                        <a:pt x="421628" y="175843"/>
                      </a:cubicBezTo>
                      <a:cubicBezTo>
                        <a:pt x="393596" y="183373"/>
                        <a:pt x="363723" y="174294"/>
                        <a:pt x="344624" y="152437"/>
                      </a:cubicBezTo>
                      <a:lnTo>
                        <a:pt x="152110" y="154244"/>
                      </a:lnTo>
                      <a:lnTo>
                        <a:pt x="153251" y="546782"/>
                      </a:lnTo>
                      <a:lnTo>
                        <a:pt x="436365" y="500483"/>
                      </a:lnTo>
                      <a:cubicBezTo>
                        <a:pt x="477844" y="493733"/>
                        <a:pt x="516938" y="521893"/>
                        <a:pt x="523685" y="563371"/>
                      </a:cubicBezTo>
                      <a:cubicBezTo>
                        <a:pt x="530432" y="604850"/>
                        <a:pt x="502277" y="643942"/>
                        <a:pt x="460797" y="650692"/>
                      </a:cubicBezTo>
                      <a:lnTo>
                        <a:pt x="90030" y="711060"/>
                      </a:lnTo>
                      <a:cubicBezTo>
                        <a:pt x="85858" y="711830"/>
                        <a:pt x="81628" y="712249"/>
                        <a:pt x="77386" y="712296"/>
                      </a:cubicBezTo>
                      <a:close/>
                      <a:moveTo>
                        <a:pt x="328462" y="121730"/>
                      </a:moveTo>
                      <a:lnTo>
                        <a:pt x="328462" y="121730"/>
                      </a:lnTo>
                      <a:close/>
                    </a:path>
                  </a:pathLst>
                </a:custGeom>
                <a:grpFill/>
                <a:ln w="9471" cap="flat">
                  <a:noFill/>
                  <a:prstDash val="solid"/>
                  <a:miter/>
                </a:ln>
              </p:spPr>
              <p:txBody>
                <a:bodyPr rtlCol="0" anchor="ctr"/>
                <a:lstStyle/>
                <a:p>
                  <a:endParaRPr lang="en-US"/>
                </a:p>
              </p:txBody>
            </p:sp>
          </p:grpSp>
          <p:grpSp>
            <p:nvGrpSpPr>
              <p:cNvPr id="50" name="Group 49">
                <a:extLst>
                  <a:ext uri="{FF2B5EF4-FFF2-40B4-BE49-F238E27FC236}">
                    <a16:creationId xmlns:a16="http://schemas.microsoft.com/office/drawing/2014/main" id="{D5521EB6-C07D-034E-3191-139CC6A662E8}"/>
                  </a:ext>
                </a:extLst>
              </p:cNvPr>
              <p:cNvGrpSpPr/>
              <p:nvPr/>
            </p:nvGrpSpPr>
            <p:grpSpPr>
              <a:xfrm flipV="1">
                <a:off x="11225577" y="4863666"/>
                <a:ext cx="522918" cy="785111"/>
                <a:chOff x="10065717" y="4863666"/>
                <a:chExt cx="522918" cy="785111"/>
              </a:xfrm>
              <a:grpFill/>
            </p:grpSpPr>
            <p:sp>
              <p:nvSpPr>
                <p:cNvPr id="51" name="Freeform 50">
                  <a:extLst>
                    <a:ext uri="{FF2B5EF4-FFF2-40B4-BE49-F238E27FC236}">
                      <a16:creationId xmlns:a16="http://schemas.microsoft.com/office/drawing/2014/main" id="{FA251FB9-8BA0-62EF-A400-BCAB51E65D8F}"/>
                    </a:ext>
                  </a:extLst>
                </p:cNvPr>
                <p:cNvSpPr/>
                <p:nvPr/>
              </p:nvSpPr>
              <p:spPr>
                <a:xfrm>
                  <a:off x="10253625" y="5008713"/>
                  <a:ext cx="154399" cy="640064"/>
                </a:xfrm>
                <a:custGeom>
                  <a:avLst/>
                  <a:gdLst>
                    <a:gd name="connsiteX0" fmla="*/ 0 w 154399"/>
                    <a:gd name="connsiteY0" fmla="*/ 0 h 640064"/>
                    <a:gd name="connsiteX1" fmla="*/ 152110 w 154399"/>
                    <a:gd name="connsiteY1" fmla="*/ 0 h 640064"/>
                    <a:gd name="connsiteX2" fmla="*/ 154399 w 154399"/>
                    <a:gd name="connsiteY2" fmla="*/ 564009 h 640064"/>
                    <a:gd name="connsiteX3" fmla="*/ 78344 w 154399"/>
                    <a:gd name="connsiteY3" fmla="*/ 640064 h 640064"/>
                    <a:gd name="connsiteX4" fmla="*/ 2289 w 154399"/>
                    <a:gd name="connsiteY4" fmla="*/ 564009 h 64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640064">
                      <a:moveTo>
                        <a:pt x="0" y="0"/>
                      </a:moveTo>
                      <a:lnTo>
                        <a:pt x="152110" y="0"/>
                      </a:lnTo>
                      <a:lnTo>
                        <a:pt x="154399" y="564009"/>
                      </a:lnTo>
                      <a:cubicBezTo>
                        <a:pt x="154399" y="606010"/>
                        <a:pt x="120348" y="640064"/>
                        <a:pt x="78344" y="640064"/>
                      </a:cubicBezTo>
                      <a:cubicBezTo>
                        <a:pt x="36340" y="640064"/>
                        <a:pt x="2289" y="606010"/>
                        <a:pt x="2289" y="564009"/>
                      </a:cubicBezTo>
                      <a:close/>
                    </a:path>
                  </a:pathLst>
                </a:custGeom>
                <a:grpFill/>
                <a:ln w="9471"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F9A7C12-A824-442A-F66A-2B1AD3EE761B}"/>
                    </a:ext>
                  </a:extLst>
                </p:cNvPr>
                <p:cNvSpPr/>
                <p:nvPr/>
              </p:nvSpPr>
              <p:spPr>
                <a:xfrm>
                  <a:off x="10065717" y="4863666"/>
                  <a:ext cx="522918" cy="342306"/>
                </a:xfrm>
                <a:custGeom>
                  <a:avLst/>
                  <a:gdLst>
                    <a:gd name="connsiteX0" fmla="*/ 76115 w 522918"/>
                    <a:gd name="connsiteY0" fmla="*/ 342306 h 342306"/>
                    <a:gd name="connsiteX1" fmla="*/ 0 w 522918"/>
                    <a:gd name="connsiteY1" fmla="*/ 266311 h 342306"/>
                    <a:gd name="connsiteX2" fmla="*/ 22306 w 522918"/>
                    <a:gd name="connsiteY2" fmla="*/ 212443 h 342306"/>
                    <a:gd name="connsiteX3" fmla="*/ 212443 w 522918"/>
                    <a:gd name="connsiteY3" fmla="*/ 22306 h 342306"/>
                    <a:gd name="connsiteX4" fmla="*/ 320001 w 522918"/>
                    <a:gd name="connsiteY4" fmla="*/ 22246 h 342306"/>
                    <a:gd name="connsiteX5" fmla="*/ 320061 w 522918"/>
                    <a:gd name="connsiteY5" fmla="*/ 22306 h 342306"/>
                    <a:gd name="connsiteX6" fmla="*/ 500691 w 522918"/>
                    <a:gd name="connsiteY6" fmla="*/ 202936 h 342306"/>
                    <a:gd name="connsiteX7" fmla="*/ 500548 w 522918"/>
                    <a:gd name="connsiteY7" fmla="*/ 310601 h 342306"/>
                    <a:gd name="connsiteX8" fmla="*/ 392883 w 522918"/>
                    <a:gd name="connsiteY8" fmla="*/ 310458 h 342306"/>
                    <a:gd name="connsiteX9" fmla="*/ 266252 w 522918"/>
                    <a:gd name="connsiteY9" fmla="*/ 183827 h 342306"/>
                    <a:gd name="connsiteX10" fmla="*/ 130114 w 522918"/>
                    <a:gd name="connsiteY10" fmla="*/ 319965 h 342306"/>
                    <a:gd name="connsiteX11" fmla="*/ 76115 w 522918"/>
                    <a:gd name="connsiteY11" fmla="*/ 342306 h 3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918" h="342306">
                      <a:moveTo>
                        <a:pt x="76115" y="342306"/>
                      </a:moveTo>
                      <a:cubicBezTo>
                        <a:pt x="34111" y="342335"/>
                        <a:pt x="33" y="308316"/>
                        <a:pt x="0" y="266311"/>
                      </a:cubicBezTo>
                      <a:cubicBezTo>
                        <a:pt x="-16" y="246105"/>
                        <a:pt x="8010" y="226723"/>
                        <a:pt x="22306" y="212443"/>
                      </a:cubicBezTo>
                      <a:lnTo>
                        <a:pt x="212443" y="22306"/>
                      </a:lnTo>
                      <a:cubicBezTo>
                        <a:pt x="242128" y="-7412"/>
                        <a:pt x="290283" y="-7438"/>
                        <a:pt x="320001" y="22246"/>
                      </a:cubicBezTo>
                      <a:cubicBezTo>
                        <a:pt x="320021" y="22266"/>
                        <a:pt x="320041" y="22286"/>
                        <a:pt x="320061" y="22306"/>
                      </a:cubicBezTo>
                      <a:lnTo>
                        <a:pt x="500691" y="202936"/>
                      </a:lnTo>
                      <a:cubicBezTo>
                        <a:pt x="530383" y="232707"/>
                        <a:pt x="530319" y="280909"/>
                        <a:pt x="500548" y="310601"/>
                      </a:cubicBezTo>
                      <a:cubicBezTo>
                        <a:pt x="470778" y="340291"/>
                        <a:pt x="422575" y="340224"/>
                        <a:pt x="392883" y="310458"/>
                      </a:cubicBezTo>
                      <a:lnTo>
                        <a:pt x="266252" y="183827"/>
                      </a:lnTo>
                      <a:lnTo>
                        <a:pt x="130114" y="319965"/>
                      </a:lnTo>
                      <a:cubicBezTo>
                        <a:pt x="115808" y="334302"/>
                        <a:pt x="96371" y="342344"/>
                        <a:pt x="76115" y="342306"/>
                      </a:cubicBezTo>
                      <a:close/>
                    </a:path>
                  </a:pathLst>
                </a:custGeom>
                <a:grpFill/>
                <a:ln w="9471" cap="flat">
                  <a:noFill/>
                  <a:prstDash val="solid"/>
                  <a:miter/>
                </a:ln>
              </p:spPr>
              <p:txBody>
                <a:bodyPr rtlCol="0" anchor="ctr"/>
                <a:lstStyle/>
                <a:p>
                  <a:endParaRPr lang="en-US"/>
                </a:p>
              </p:txBody>
            </p:sp>
          </p:grpSp>
        </p:grpSp>
        <p:sp>
          <p:nvSpPr>
            <p:cNvPr id="98" name="Text Placeholder 19">
              <a:extLst>
                <a:ext uri="{FF2B5EF4-FFF2-40B4-BE49-F238E27FC236}">
                  <a16:creationId xmlns:a16="http://schemas.microsoft.com/office/drawing/2014/main" id="{3B45468C-75D6-C1F1-9B26-44A7BE8B82B8}"/>
                </a:ext>
              </a:extLst>
            </p:cNvPr>
            <p:cNvSpPr txBox="1">
              <a:spLocks/>
            </p:cNvSpPr>
            <p:nvPr/>
          </p:nvSpPr>
          <p:spPr>
            <a:xfrm>
              <a:off x="1781903" y="1248003"/>
              <a:ext cx="1097281" cy="1299978"/>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i="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0" i="0" kern="1200">
                  <a:solidFill>
                    <a:schemeClr val="bg1"/>
                  </a:solidFill>
                  <a:latin typeface="Avenir Light" panose="020B0402020203020204" pitchFamily="34" charset="77"/>
                  <a:ea typeface="+mn-ea"/>
                  <a:cs typeface="+mn-cs"/>
                </a:defRPr>
              </a:lvl2pPr>
              <a:lvl3pPr marL="180000" indent="-180000" algn="l" defTabSz="914400" rtl="0" eaLnBrk="1" latinLnBrk="0" hangingPunct="1">
                <a:lnSpc>
                  <a:spcPct val="90000"/>
                </a:lnSpc>
                <a:spcBef>
                  <a:spcPts val="0"/>
                </a:spcBef>
                <a:spcAft>
                  <a:spcPts val="1000"/>
                </a:spcAft>
                <a:buClr>
                  <a:schemeClr val="bg1"/>
                </a:buClr>
                <a:buFont typeface="Arial" panose="020B0604020202020204" pitchFamily="34" charset="0"/>
                <a:buChar char="•"/>
                <a:defRPr sz="2000" b="0" i="0" kern="1200">
                  <a:solidFill>
                    <a:schemeClr val="bg1"/>
                  </a:solidFill>
                  <a:latin typeface="Avenir Light" panose="020B0402020203020204" pitchFamily="34" charset="77"/>
                  <a:ea typeface="+mn-ea"/>
                  <a:cs typeface="+mn-cs"/>
                </a:defRPr>
              </a:lvl3pPr>
              <a:lvl4pPr marL="0" indent="0" algn="l" defTabSz="914400" rtl="0" eaLnBrk="1" latinLnBrk="0" hangingPunct="1">
                <a:lnSpc>
                  <a:spcPct val="90000"/>
                </a:lnSpc>
                <a:spcBef>
                  <a:spcPts val="0"/>
                </a:spcBef>
                <a:spcAft>
                  <a:spcPts val="1000"/>
                </a:spcAft>
                <a:buClr>
                  <a:schemeClr val="tx2"/>
                </a:buClr>
                <a:buFontTx/>
                <a:buNone/>
                <a:defRPr sz="1400" b="0" i="0" kern="1200">
                  <a:solidFill>
                    <a:schemeClr val="bg1"/>
                  </a:solidFill>
                  <a:latin typeface="Avenir Light" panose="020B0402020203020204" pitchFamily="34" charset="77"/>
                  <a:ea typeface="+mn-ea"/>
                  <a:cs typeface="+mn-cs"/>
                </a:defRPr>
              </a:lvl4pPr>
              <a:lvl5pPr marL="180000" indent="-180000" algn="l" defTabSz="914400" rtl="0" eaLnBrk="1" latinLnBrk="0" hangingPunct="1">
                <a:lnSpc>
                  <a:spcPct val="90000"/>
                </a:lnSpc>
                <a:spcBef>
                  <a:spcPts val="0"/>
                </a:spcBef>
                <a:spcAft>
                  <a:spcPts val="1000"/>
                </a:spcAft>
                <a:buClr>
                  <a:schemeClr val="bg1"/>
                </a:buClr>
                <a:buFont typeface="System Font Regular"/>
                <a:buChar char="-"/>
                <a:defRPr sz="1400" b="0" i="0" kern="1200">
                  <a:solidFill>
                    <a:schemeClr val="bg1"/>
                  </a:solidFill>
                  <a:latin typeface="Avenir Light" panose="020B0402020203020204" pitchFamily="34" charset="77"/>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lnSpc>
                  <a:spcPct val="100000"/>
                </a:lnSpc>
                <a:spcAft>
                  <a:spcPts val="0"/>
                </a:spcAft>
                <a:defRPr/>
              </a:pPr>
              <a:r>
                <a:rPr lang="nl-BE" sz="1600">
                  <a:solidFill>
                    <a:schemeClr val="accent2"/>
                  </a:solidFill>
                </a:rPr>
                <a:t>Supply </a:t>
              </a:r>
            </a:p>
            <a:p>
              <a:pPr lvl="0" algn="ctr">
                <a:lnSpc>
                  <a:spcPct val="100000"/>
                </a:lnSpc>
                <a:spcAft>
                  <a:spcPts val="0"/>
                </a:spcAft>
                <a:defRPr/>
              </a:pPr>
              <a:r>
                <a:rPr lang="nl-BE" sz="1600">
                  <a:solidFill>
                    <a:schemeClr val="accent2"/>
                  </a:solidFill>
                </a:rPr>
                <a:t>&lt; </a:t>
              </a:r>
            </a:p>
            <a:p>
              <a:pPr lvl="0" algn="ctr">
                <a:lnSpc>
                  <a:spcPct val="100000"/>
                </a:lnSpc>
                <a:spcAft>
                  <a:spcPts val="0"/>
                </a:spcAft>
                <a:defRPr/>
              </a:pPr>
              <a:r>
                <a:rPr lang="nl-BE" sz="1600">
                  <a:solidFill>
                    <a:schemeClr val="accent2"/>
                  </a:solidFill>
                </a:rPr>
                <a:t>Demand</a:t>
              </a:r>
            </a:p>
          </p:txBody>
        </p:sp>
        <p:pic>
          <p:nvPicPr>
            <p:cNvPr id="101" name="Picture 100">
              <a:extLst>
                <a:ext uri="{FF2B5EF4-FFF2-40B4-BE49-F238E27FC236}">
                  <a16:creationId xmlns:a16="http://schemas.microsoft.com/office/drawing/2014/main" id="{0331DD3C-DA5A-121B-A475-13A8D69D5A31}"/>
                </a:ext>
              </a:extLst>
            </p:cNvPr>
            <p:cNvPicPr>
              <a:picLocks noChangeAspect="1"/>
            </p:cNvPicPr>
            <p:nvPr/>
          </p:nvPicPr>
          <p:blipFill>
            <a:blip r:embed="rId2"/>
            <a:srcRect l="67134"/>
            <a:stretch>
              <a:fillRect/>
            </a:stretch>
          </p:blipFill>
          <p:spPr>
            <a:xfrm>
              <a:off x="3040814" y="1198945"/>
              <a:ext cx="546794" cy="1421991"/>
            </a:xfrm>
            <a:custGeom>
              <a:avLst/>
              <a:gdLst>
                <a:gd name="connsiteX0" fmla="*/ 0 w 546794"/>
                <a:gd name="connsiteY0" fmla="*/ 0 h 3949700"/>
                <a:gd name="connsiteX1" fmla="*/ 546794 w 546794"/>
                <a:gd name="connsiteY1" fmla="*/ 0 h 3949700"/>
                <a:gd name="connsiteX2" fmla="*/ 546794 w 546794"/>
                <a:gd name="connsiteY2" fmla="*/ 3949700 h 3949700"/>
                <a:gd name="connsiteX3" fmla="*/ 0 w 546794"/>
                <a:gd name="connsiteY3" fmla="*/ 3949700 h 3949700"/>
              </a:gdLst>
              <a:ahLst/>
              <a:cxnLst>
                <a:cxn ang="0">
                  <a:pos x="connsiteX0" y="connsiteY0"/>
                </a:cxn>
                <a:cxn ang="0">
                  <a:pos x="connsiteX1" y="connsiteY1"/>
                </a:cxn>
                <a:cxn ang="0">
                  <a:pos x="connsiteX2" y="connsiteY2"/>
                </a:cxn>
                <a:cxn ang="0">
                  <a:pos x="connsiteX3" y="connsiteY3"/>
                </a:cxn>
              </a:cxnLst>
              <a:rect l="l" t="t" r="r" b="b"/>
              <a:pathLst>
                <a:path w="546794" h="3949700">
                  <a:moveTo>
                    <a:pt x="0" y="0"/>
                  </a:moveTo>
                  <a:lnTo>
                    <a:pt x="546794" y="0"/>
                  </a:lnTo>
                  <a:lnTo>
                    <a:pt x="546794" y="3949700"/>
                  </a:lnTo>
                  <a:lnTo>
                    <a:pt x="0" y="3949700"/>
                  </a:lnTo>
                  <a:close/>
                </a:path>
              </a:pathLst>
            </a:custGeom>
          </p:spPr>
        </p:pic>
        <p:sp>
          <p:nvSpPr>
            <p:cNvPr id="16" name="Text Placeholder 19">
              <a:extLst>
                <a:ext uri="{FF2B5EF4-FFF2-40B4-BE49-F238E27FC236}">
                  <a16:creationId xmlns:a16="http://schemas.microsoft.com/office/drawing/2014/main" id="{41F2FEB7-401E-6CAA-8B46-2E1F7AFD0A89}"/>
                </a:ext>
              </a:extLst>
            </p:cNvPr>
            <p:cNvSpPr txBox="1">
              <a:spLocks/>
            </p:cNvSpPr>
            <p:nvPr/>
          </p:nvSpPr>
          <p:spPr>
            <a:xfrm>
              <a:off x="3352655" y="1248003"/>
              <a:ext cx="3146207" cy="1299978"/>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i="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0" i="0" kern="1200">
                  <a:solidFill>
                    <a:schemeClr val="bg1"/>
                  </a:solidFill>
                  <a:latin typeface="Avenir Light" panose="020B0402020203020204" pitchFamily="34" charset="77"/>
                  <a:ea typeface="+mn-ea"/>
                  <a:cs typeface="+mn-cs"/>
                </a:defRPr>
              </a:lvl2pPr>
              <a:lvl3pPr marL="180000" indent="-180000" algn="l" defTabSz="914400" rtl="0" eaLnBrk="1" latinLnBrk="0" hangingPunct="1">
                <a:lnSpc>
                  <a:spcPct val="90000"/>
                </a:lnSpc>
                <a:spcBef>
                  <a:spcPts val="0"/>
                </a:spcBef>
                <a:spcAft>
                  <a:spcPts val="1000"/>
                </a:spcAft>
                <a:buClr>
                  <a:schemeClr val="bg1"/>
                </a:buClr>
                <a:buFont typeface="Arial" panose="020B0604020202020204" pitchFamily="34" charset="0"/>
                <a:buChar char="•"/>
                <a:defRPr sz="2000" b="0" i="0" kern="1200">
                  <a:solidFill>
                    <a:schemeClr val="bg1"/>
                  </a:solidFill>
                  <a:latin typeface="Avenir Light" panose="020B0402020203020204" pitchFamily="34" charset="77"/>
                  <a:ea typeface="+mn-ea"/>
                  <a:cs typeface="+mn-cs"/>
                </a:defRPr>
              </a:lvl3pPr>
              <a:lvl4pPr marL="0" indent="0" algn="l" defTabSz="914400" rtl="0" eaLnBrk="1" latinLnBrk="0" hangingPunct="1">
                <a:lnSpc>
                  <a:spcPct val="90000"/>
                </a:lnSpc>
                <a:spcBef>
                  <a:spcPts val="0"/>
                </a:spcBef>
                <a:spcAft>
                  <a:spcPts val="1000"/>
                </a:spcAft>
                <a:buClr>
                  <a:schemeClr val="tx2"/>
                </a:buClr>
                <a:buFontTx/>
                <a:buNone/>
                <a:defRPr sz="1400" b="0" i="0" kern="1200">
                  <a:solidFill>
                    <a:schemeClr val="bg1"/>
                  </a:solidFill>
                  <a:latin typeface="Avenir Light" panose="020B0402020203020204" pitchFamily="34" charset="77"/>
                  <a:ea typeface="+mn-ea"/>
                  <a:cs typeface="+mn-cs"/>
                </a:defRPr>
              </a:lvl4pPr>
              <a:lvl5pPr marL="180000" indent="-180000" algn="l" defTabSz="914400" rtl="0" eaLnBrk="1" latinLnBrk="0" hangingPunct="1">
                <a:lnSpc>
                  <a:spcPct val="90000"/>
                </a:lnSpc>
                <a:spcBef>
                  <a:spcPts val="0"/>
                </a:spcBef>
                <a:spcAft>
                  <a:spcPts val="1000"/>
                </a:spcAft>
                <a:buClr>
                  <a:schemeClr val="bg1"/>
                </a:buClr>
                <a:buFont typeface="System Font Regular"/>
                <a:buChar char="-"/>
                <a:defRPr sz="1400" b="0" i="0" kern="1200">
                  <a:solidFill>
                    <a:schemeClr val="bg1"/>
                  </a:solidFill>
                  <a:latin typeface="Avenir Light" panose="020B0402020203020204" pitchFamily="34" charset="77"/>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defTabSz="914400" rtl="0" eaLnBrk="1" fontAlgn="auto" latinLnBrk="0" hangingPunct="1">
                <a:lnSpc>
                  <a:spcPct val="100000"/>
                </a:lnSpc>
                <a:spcBef>
                  <a:spcPts val="0"/>
                </a:spcBef>
                <a:spcAft>
                  <a:spcPts val="300"/>
                </a:spcAft>
                <a:buClr>
                  <a:srgbClr val="C42828"/>
                </a:buClr>
                <a:buSzTx/>
                <a:buFont typeface="Arial" panose="020B0604020202020204" pitchFamily="34" charset="0"/>
                <a:buNone/>
                <a:tabLst/>
                <a:defRPr/>
              </a:pPr>
              <a:r>
                <a:rPr kumimoji="0" lang="en-US" sz="1400" b="1" i="0" u="none" strike="noStrike" kern="1200" cap="none" spc="0" normalizeH="0" baseline="0" noProof="0">
                  <a:ln>
                    <a:noFill/>
                  </a:ln>
                  <a:solidFill>
                    <a:schemeClr val="tx1"/>
                  </a:solidFill>
                  <a:effectLst/>
                  <a:uLnTx/>
                  <a:uFillTx/>
                  <a:latin typeface="Century Gothic" panose="020F0302020204030204"/>
                  <a:ea typeface="+mn-ea"/>
                  <a:cs typeface="+mn-cs"/>
                </a:rPr>
                <a:t>Lack of resources</a:t>
              </a:r>
            </a:p>
            <a:p>
              <a:pPr marL="182880" marR="0" lvl="1" indent="-182880"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GDC</a:t>
              </a:r>
            </a:p>
            <a:p>
              <a:pPr marL="182880" marR="0" lvl="1" indent="-182880"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Cross-entity sourcing</a:t>
              </a:r>
            </a:p>
            <a:p>
              <a:pPr marL="182880" marR="0" lvl="1" indent="-182880"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Hiring</a:t>
              </a:r>
            </a:p>
          </p:txBody>
        </p:sp>
      </p:grpSp>
      <p:grpSp>
        <p:nvGrpSpPr>
          <p:cNvPr id="110" name="Group 109">
            <a:extLst>
              <a:ext uri="{FF2B5EF4-FFF2-40B4-BE49-F238E27FC236}">
                <a16:creationId xmlns:a16="http://schemas.microsoft.com/office/drawing/2014/main" id="{1591189A-6A55-6B47-637C-B750EA3B1F64}"/>
              </a:ext>
            </a:extLst>
          </p:cNvPr>
          <p:cNvGrpSpPr/>
          <p:nvPr/>
        </p:nvGrpSpPr>
        <p:grpSpPr>
          <a:xfrm>
            <a:off x="433754" y="2881606"/>
            <a:ext cx="11324492" cy="1424004"/>
            <a:chOff x="433754" y="2881606"/>
            <a:chExt cx="11324492" cy="1424004"/>
          </a:xfrm>
        </p:grpSpPr>
        <p:sp>
          <p:nvSpPr>
            <p:cNvPr id="14" name="Rounded Rectangle 13">
              <a:extLst>
                <a:ext uri="{FF2B5EF4-FFF2-40B4-BE49-F238E27FC236}">
                  <a16:creationId xmlns:a16="http://schemas.microsoft.com/office/drawing/2014/main" id="{AEE1AF03-A745-9CD8-F9B4-0F79CF86B341}"/>
                </a:ext>
              </a:extLst>
            </p:cNvPr>
            <p:cNvSpPr/>
            <p:nvPr/>
          </p:nvSpPr>
          <p:spPr>
            <a:xfrm>
              <a:off x="5031346" y="2881606"/>
              <a:ext cx="6726900" cy="1423200"/>
            </a:xfrm>
            <a:prstGeom prst="roundRect">
              <a:avLst>
                <a:gd name="adj" fmla="val 50000"/>
              </a:avLst>
            </a:prstGeom>
            <a:gradFill>
              <a:gsLst>
                <a:gs pos="0">
                  <a:schemeClr val="accent3">
                    <a:lumMod val="20000"/>
                    <a:lumOff val="80000"/>
                  </a:schemeClr>
                </a:gs>
                <a:gs pos="96000">
                  <a:schemeClr val="accent3">
                    <a:lumMod val="20000"/>
                    <a:lumOff val="80000"/>
                    <a:alpha val="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CD25C8EE-FEF7-6EAA-4FC8-3D8534943DDA}"/>
                </a:ext>
              </a:extLst>
            </p:cNvPr>
            <p:cNvSpPr/>
            <p:nvPr/>
          </p:nvSpPr>
          <p:spPr>
            <a:xfrm>
              <a:off x="433754" y="2881606"/>
              <a:ext cx="6424246" cy="1423200"/>
            </a:xfrm>
            <a:prstGeom prst="roundRect">
              <a:avLst>
                <a:gd name="adj" fmla="val 50000"/>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0F17465-A648-7269-DFAC-5894DD3FA35D}"/>
                </a:ext>
              </a:extLst>
            </p:cNvPr>
            <p:cNvSpPr>
              <a:spLocks noChangeAspect="1"/>
            </p:cNvSpPr>
            <p:nvPr/>
          </p:nvSpPr>
          <p:spPr>
            <a:xfrm>
              <a:off x="618186" y="3044566"/>
              <a:ext cx="1097280" cy="1097280"/>
            </a:xfrm>
            <a:prstGeom prst="ellipse">
              <a:avLst/>
            </a:prstGeom>
            <a:solidFill>
              <a:schemeClr val="accent3"/>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7246557D-EBCF-F04B-6D85-9A2CECFE0572}"/>
                </a:ext>
              </a:extLst>
            </p:cNvPr>
            <p:cNvGrpSpPr/>
            <p:nvPr/>
          </p:nvGrpSpPr>
          <p:grpSpPr>
            <a:xfrm>
              <a:off x="885454" y="3299291"/>
              <a:ext cx="574478" cy="566750"/>
              <a:chOff x="7915971" y="4863666"/>
              <a:chExt cx="1614808" cy="1593084"/>
            </a:xfrm>
            <a:solidFill>
              <a:schemeClr val="bg1"/>
            </a:solidFill>
          </p:grpSpPr>
          <p:grpSp>
            <p:nvGrpSpPr>
              <p:cNvPr id="58" name="Graphic 17">
                <a:extLst>
                  <a:ext uri="{FF2B5EF4-FFF2-40B4-BE49-F238E27FC236}">
                    <a16:creationId xmlns:a16="http://schemas.microsoft.com/office/drawing/2014/main" id="{B101C369-1629-2672-B928-C1DAD788B842}"/>
                  </a:ext>
                </a:extLst>
              </p:cNvPr>
              <p:cNvGrpSpPr/>
              <p:nvPr/>
            </p:nvGrpSpPr>
            <p:grpSpPr>
              <a:xfrm>
                <a:off x="7915971" y="5682512"/>
                <a:ext cx="1614808" cy="774238"/>
                <a:chOff x="5288677" y="3451246"/>
                <a:chExt cx="1614808" cy="774238"/>
              </a:xfrm>
              <a:grpFill/>
            </p:grpSpPr>
            <p:sp>
              <p:nvSpPr>
                <p:cNvPr id="62" name="Freeform 61">
                  <a:extLst>
                    <a:ext uri="{FF2B5EF4-FFF2-40B4-BE49-F238E27FC236}">
                      <a16:creationId xmlns:a16="http://schemas.microsoft.com/office/drawing/2014/main" id="{E2DEE8E1-572E-5FC5-E43E-0DE1A2F435E4}"/>
                    </a:ext>
                  </a:extLst>
                </p:cNvPr>
                <p:cNvSpPr/>
                <p:nvPr/>
              </p:nvSpPr>
              <p:spPr>
                <a:xfrm>
                  <a:off x="5288677" y="3451246"/>
                  <a:ext cx="1614808" cy="773966"/>
                </a:xfrm>
                <a:custGeom>
                  <a:avLst/>
                  <a:gdLst>
                    <a:gd name="connsiteX0" fmla="*/ 77766 w 1614808"/>
                    <a:gd name="connsiteY0" fmla="*/ 773953 h 773966"/>
                    <a:gd name="connsiteX1" fmla="*/ 1711 w 1614808"/>
                    <a:gd name="connsiteY1" fmla="*/ 697898 h 773966"/>
                    <a:gd name="connsiteX2" fmla="*/ 0 w 1614808"/>
                    <a:gd name="connsiteY2" fmla="*/ 140511 h 773966"/>
                    <a:gd name="connsiteX3" fmla="*/ 75389 w 1614808"/>
                    <a:gd name="connsiteY3" fmla="*/ 64457 h 773966"/>
                    <a:gd name="connsiteX4" fmla="*/ 357743 w 1614808"/>
                    <a:gd name="connsiteY4" fmla="*/ 61795 h 773966"/>
                    <a:gd name="connsiteX5" fmla="*/ 413548 w 1614808"/>
                    <a:gd name="connsiteY5" fmla="*/ 71301 h 773966"/>
                    <a:gd name="connsiteX6" fmla="*/ 457755 w 1614808"/>
                    <a:gd name="connsiteY6" fmla="*/ 47249 h 773966"/>
                    <a:gd name="connsiteX7" fmla="*/ 463174 w 1614808"/>
                    <a:gd name="connsiteY7" fmla="*/ 44587 h 773966"/>
                    <a:gd name="connsiteX8" fmla="*/ 637054 w 1614808"/>
                    <a:gd name="connsiteY8" fmla="*/ 951 h 773966"/>
                    <a:gd name="connsiteX9" fmla="*/ 641523 w 1614808"/>
                    <a:gd name="connsiteY9" fmla="*/ 951 h 773966"/>
                    <a:gd name="connsiteX10" fmla="*/ 954679 w 1614808"/>
                    <a:gd name="connsiteY10" fmla="*/ 0 h 773966"/>
                    <a:gd name="connsiteX11" fmla="*/ 1121524 w 1614808"/>
                    <a:gd name="connsiteY11" fmla="*/ 135568 h 773966"/>
                    <a:gd name="connsiteX12" fmla="*/ 1321168 w 1614808"/>
                    <a:gd name="connsiteY12" fmla="*/ 60654 h 773966"/>
                    <a:gd name="connsiteX13" fmla="*/ 1456165 w 1614808"/>
                    <a:gd name="connsiteY13" fmla="*/ 25193 h 773966"/>
                    <a:gd name="connsiteX14" fmla="*/ 1584983 w 1614808"/>
                    <a:gd name="connsiteY14" fmla="*/ 93452 h 773966"/>
                    <a:gd name="connsiteX15" fmla="*/ 1607800 w 1614808"/>
                    <a:gd name="connsiteY15" fmla="*/ 232633 h 773966"/>
                    <a:gd name="connsiteX16" fmla="*/ 1525280 w 1614808"/>
                    <a:gd name="connsiteY16" fmla="*/ 347666 h 773966"/>
                    <a:gd name="connsiteX17" fmla="*/ 1514537 w 1614808"/>
                    <a:gd name="connsiteY17" fmla="*/ 354986 h 773966"/>
                    <a:gd name="connsiteX18" fmla="*/ 1281619 w 1614808"/>
                    <a:gd name="connsiteY18" fmla="*/ 483043 h 773966"/>
                    <a:gd name="connsiteX19" fmla="*/ 1110496 w 1614808"/>
                    <a:gd name="connsiteY19" fmla="*/ 575070 h 773966"/>
                    <a:gd name="connsiteX20" fmla="*/ 983294 w 1614808"/>
                    <a:gd name="connsiteY20" fmla="*/ 613097 h 773966"/>
                    <a:gd name="connsiteX21" fmla="*/ 981203 w 1614808"/>
                    <a:gd name="connsiteY21" fmla="*/ 613097 h 773966"/>
                    <a:gd name="connsiteX22" fmla="*/ 977305 w 1614808"/>
                    <a:gd name="connsiteY22" fmla="*/ 613097 h 773966"/>
                    <a:gd name="connsiteX23" fmla="*/ 616044 w 1614808"/>
                    <a:gd name="connsiteY23" fmla="*/ 620132 h 773966"/>
                    <a:gd name="connsiteX24" fmla="*/ 614999 w 1614808"/>
                    <a:gd name="connsiteY24" fmla="*/ 620132 h 773966"/>
                    <a:gd name="connsiteX25" fmla="*/ 547595 w 1614808"/>
                    <a:gd name="connsiteY25" fmla="*/ 642093 h 773966"/>
                    <a:gd name="connsiteX26" fmla="*/ 533715 w 1614808"/>
                    <a:gd name="connsiteY26" fmla="*/ 667857 h 773966"/>
                    <a:gd name="connsiteX27" fmla="*/ 460797 w 1614808"/>
                    <a:gd name="connsiteY27" fmla="*/ 712729 h 773966"/>
                    <a:gd name="connsiteX28" fmla="*/ 90030 w 1614808"/>
                    <a:gd name="connsiteY28" fmla="*/ 773193 h 773966"/>
                    <a:gd name="connsiteX29" fmla="*/ 77766 w 1614808"/>
                    <a:gd name="connsiteY29" fmla="*/ 773953 h 773966"/>
                    <a:gd name="connsiteX30" fmla="*/ 152395 w 1614808"/>
                    <a:gd name="connsiteY30" fmla="*/ 215901 h 773966"/>
                    <a:gd name="connsiteX31" fmla="*/ 153536 w 1614808"/>
                    <a:gd name="connsiteY31" fmla="*/ 608534 h 773966"/>
                    <a:gd name="connsiteX32" fmla="*/ 408129 w 1614808"/>
                    <a:gd name="connsiteY32" fmla="*/ 567084 h 773966"/>
                    <a:gd name="connsiteX33" fmla="*/ 431801 w 1614808"/>
                    <a:gd name="connsiteY33" fmla="*/ 536472 h 773966"/>
                    <a:gd name="connsiteX34" fmla="*/ 613953 w 1614808"/>
                    <a:gd name="connsiteY34" fmla="*/ 467833 h 773966"/>
                    <a:gd name="connsiteX35" fmla="*/ 972932 w 1614808"/>
                    <a:gd name="connsiteY35" fmla="*/ 460797 h 773966"/>
                    <a:gd name="connsiteX36" fmla="*/ 1030924 w 1614808"/>
                    <a:gd name="connsiteY36" fmla="*/ 445587 h 773966"/>
                    <a:gd name="connsiteX37" fmla="*/ 1036342 w 1614808"/>
                    <a:gd name="connsiteY37" fmla="*/ 442354 h 773966"/>
                    <a:gd name="connsiteX38" fmla="*/ 1210508 w 1614808"/>
                    <a:gd name="connsiteY38" fmla="*/ 348521 h 773966"/>
                    <a:gd name="connsiteX39" fmla="*/ 1212505 w 1614808"/>
                    <a:gd name="connsiteY39" fmla="*/ 347476 h 773966"/>
                    <a:gd name="connsiteX40" fmla="*/ 1434680 w 1614808"/>
                    <a:gd name="connsiteY40" fmla="*/ 225217 h 773966"/>
                    <a:gd name="connsiteX41" fmla="*/ 1461965 w 1614808"/>
                    <a:gd name="connsiteY41" fmla="*/ 189757 h 773966"/>
                    <a:gd name="connsiteX42" fmla="*/ 1461965 w 1614808"/>
                    <a:gd name="connsiteY42" fmla="*/ 182817 h 773966"/>
                    <a:gd name="connsiteX43" fmla="*/ 1445613 w 1614808"/>
                    <a:gd name="connsiteY43" fmla="*/ 176828 h 773966"/>
                    <a:gd name="connsiteX44" fmla="*/ 1445613 w 1614808"/>
                    <a:gd name="connsiteY44" fmla="*/ 176828 h 773966"/>
                    <a:gd name="connsiteX45" fmla="*/ 1397033 w 1614808"/>
                    <a:gd name="connsiteY45" fmla="*/ 192419 h 773966"/>
                    <a:gd name="connsiteX46" fmla="*/ 1382677 w 1614808"/>
                    <a:gd name="connsiteY46" fmla="*/ 199739 h 773966"/>
                    <a:gd name="connsiteX47" fmla="*/ 953348 w 1614808"/>
                    <a:gd name="connsiteY47" fmla="*/ 345004 h 773966"/>
                    <a:gd name="connsiteX48" fmla="*/ 833561 w 1614808"/>
                    <a:gd name="connsiteY48" fmla="*/ 337018 h 773966"/>
                    <a:gd name="connsiteX49" fmla="*/ 762521 w 1614808"/>
                    <a:gd name="connsiteY49" fmla="*/ 256257 h 773966"/>
                    <a:gd name="connsiteX50" fmla="*/ 825100 w 1614808"/>
                    <a:gd name="connsiteY50" fmla="*/ 186239 h 773966"/>
                    <a:gd name="connsiteX51" fmla="*/ 950305 w 1614808"/>
                    <a:gd name="connsiteY51" fmla="*/ 163613 h 773966"/>
                    <a:gd name="connsiteX52" fmla="*/ 970460 w 1614808"/>
                    <a:gd name="connsiteY52" fmla="*/ 155912 h 773966"/>
                    <a:gd name="connsiteX53" fmla="*/ 954298 w 1614808"/>
                    <a:gd name="connsiteY53" fmla="*/ 151920 h 773966"/>
                    <a:gd name="connsiteX54" fmla="*/ 643424 w 1614808"/>
                    <a:gd name="connsiteY54" fmla="*/ 152870 h 773966"/>
                    <a:gd name="connsiteX55" fmla="*/ 527821 w 1614808"/>
                    <a:gd name="connsiteY55" fmla="*/ 182151 h 773966"/>
                    <a:gd name="connsiteX56" fmla="*/ 438741 w 1614808"/>
                    <a:gd name="connsiteY56" fmla="*/ 230731 h 773966"/>
                    <a:gd name="connsiteX57" fmla="*/ 372193 w 1614808"/>
                    <a:gd name="connsiteY57" fmla="*/ 233774 h 773966"/>
                    <a:gd name="connsiteX58" fmla="*/ 345099 w 1614808"/>
                    <a:gd name="connsiteY58" fmla="*/ 214094 h 773966"/>
                    <a:gd name="connsiteX59" fmla="*/ 436745 w 1614808"/>
                    <a:gd name="connsiteY59" fmla="*/ 562426 h 773966"/>
                    <a:gd name="connsiteX60" fmla="*/ 436745 w 1614808"/>
                    <a:gd name="connsiteY60" fmla="*/ 562426 h 773966"/>
                    <a:gd name="connsiteX61" fmla="*/ 1477556 w 1614808"/>
                    <a:gd name="connsiteY61" fmla="*/ 288248 h 773966"/>
                    <a:gd name="connsiteX62" fmla="*/ 1477556 w 1614808"/>
                    <a:gd name="connsiteY62" fmla="*/ 288248 h 773966"/>
                    <a:gd name="connsiteX63" fmla="*/ 328937 w 1614808"/>
                    <a:gd name="connsiteY63" fmla="*/ 183673 h 773966"/>
                    <a:gd name="connsiteX64" fmla="*/ 328937 w 1614808"/>
                    <a:gd name="connsiteY64" fmla="*/ 183673 h 77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14808" h="773966">
                      <a:moveTo>
                        <a:pt x="77766" y="773953"/>
                      </a:moveTo>
                      <a:cubicBezTo>
                        <a:pt x="35762" y="773953"/>
                        <a:pt x="1711" y="739900"/>
                        <a:pt x="1711" y="697898"/>
                      </a:cubicBezTo>
                      <a:lnTo>
                        <a:pt x="0" y="140511"/>
                      </a:lnTo>
                      <a:cubicBezTo>
                        <a:pt x="-2" y="98767"/>
                        <a:pt x="33646" y="64822"/>
                        <a:pt x="75389" y="64457"/>
                      </a:cubicBezTo>
                      <a:lnTo>
                        <a:pt x="357743" y="61795"/>
                      </a:lnTo>
                      <a:cubicBezTo>
                        <a:pt x="376853" y="60120"/>
                        <a:pt x="396072" y="63394"/>
                        <a:pt x="413548" y="71301"/>
                      </a:cubicBezTo>
                      <a:lnTo>
                        <a:pt x="457755" y="47249"/>
                      </a:lnTo>
                      <a:cubicBezTo>
                        <a:pt x="459503" y="46248"/>
                        <a:pt x="461314" y="45359"/>
                        <a:pt x="463174" y="44587"/>
                      </a:cubicBezTo>
                      <a:cubicBezTo>
                        <a:pt x="517646" y="18596"/>
                        <a:pt x="576765" y="3760"/>
                        <a:pt x="637054" y="951"/>
                      </a:cubicBezTo>
                      <a:lnTo>
                        <a:pt x="641523" y="951"/>
                      </a:lnTo>
                      <a:lnTo>
                        <a:pt x="954679" y="0"/>
                      </a:lnTo>
                      <a:cubicBezTo>
                        <a:pt x="1053550" y="951"/>
                        <a:pt x="1112017" y="67499"/>
                        <a:pt x="1121524" y="135568"/>
                      </a:cubicBezTo>
                      <a:cubicBezTo>
                        <a:pt x="1183224" y="113037"/>
                        <a:pt x="1253954" y="86417"/>
                        <a:pt x="1321168" y="60654"/>
                      </a:cubicBezTo>
                      <a:cubicBezTo>
                        <a:pt x="1361382" y="35069"/>
                        <a:pt x="1408574" y="22673"/>
                        <a:pt x="1456165" y="25193"/>
                      </a:cubicBezTo>
                      <a:cubicBezTo>
                        <a:pt x="1507084" y="27772"/>
                        <a:pt x="1554257" y="52766"/>
                        <a:pt x="1584983" y="93452"/>
                      </a:cubicBezTo>
                      <a:cubicBezTo>
                        <a:pt x="1613941" y="133723"/>
                        <a:pt x="1622383" y="185222"/>
                        <a:pt x="1607800" y="232633"/>
                      </a:cubicBezTo>
                      <a:cubicBezTo>
                        <a:pt x="1595441" y="274843"/>
                        <a:pt x="1567681" y="313536"/>
                        <a:pt x="1525280" y="347666"/>
                      </a:cubicBezTo>
                      <a:cubicBezTo>
                        <a:pt x="1521934" y="350442"/>
                        <a:pt x="1518340" y="352885"/>
                        <a:pt x="1514537" y="354986"/>
                      </a:cubicBezTo>
                      <a:cubicBezTo>
                        <a:pt x="1493432" y="366680"/>
                        <a:pt x="1310330" y="468403"/>
                        <a:pt x="1281619" y="483043"/>
                      </a:cubicBezTo>
                      <a:lnTo>
                        <a:pt x="1110496" y="575070"/>
                      </a:lnTo>
                      <a:cubicBezTo>
                        <a:pt x="1065148" y="603590"/>
                        <a:pt x="1024934" y="609294"/>
                        <a:pt x="983294" y="613097"/>
                      </a:cubicBezTo>
                      <a:lnTo>
                        <a:pt x="981203" y="613097"/>
                      </a:lnTo>
                      <a:lnTo>
                        <a:pt x="977305" y="613097"/>
                      </a:lnTo>
                      <a:lnTo>
                        <a:pt x="616044" y="620132"/>
                      </a:lnTo>
                      <a:lnTo>
                        <a:pt x="614999" y="620132"/>
                      </a:lnTo>
                      <a:cubicBezTo>
                        <a:pt x="591125" y="622091"/>
                        <a:pt x="568042" y="629611"/>
                        <a:pt x="547595" y="642093"/>
                      </a:cubicBezTo>
                      <a:cubicBezTo>
                        <a:pt x="544107" y="651248"/>
                        <a:pt x="539441" y="659909"/>
                        <a:pt x="533715" y="667857"/>
                      </a:cubicBezTo>
                      <a:cubicBezTo>
                        <a:pt x="516459" y="692042"/>
                        <a:pt x="490162" y="708223"/>
                        <a:pt x="460797" y="712729"/>
                      </a:cubicBezTo>
                      <a:lnTo>
                        <a:pt x="90030" y="773193"/>
                      </a:lnTo>
                      <a:cubicBezTo>
                        <a:pt x="85970" y="773773"/>
                        <a:pt x="81868" y="774029"/>
                        <a:pt x="77766" y="773953"/>
                      </a:cubicBezTo>
                      <a:close/>
                      <a:moveTo>
                        <a:pt x="152395" y="215901"/>
                      </a:moveTo>
                      <a:lnTo>
                        <a:pt x="153536" y="608534"/>
                      </a:lnTo>
                      <a:lnTo>
                        <a:pt x="408129" y="567084"/>
                      </a:lnTo>
                      <a:cubicBezTo>
                        <a:pt x="413249" y="555010"/>
                        <a:pt x="421404" y="544467"/>
                        <a:pt x="431801" y="536472"/>
                      </a:cubicBezTo>
                      <a:cubicBezTo>
                        <a:pt x="440643" y="529532"/>
                        <a:pt x="521166" y="468593"/>
                        <a:pt x="613953" y="467833"/>
                      </a:cubicBezTo>
                      <a:lnTo>
                        <a:pt x="972932" y="460797"/>
                      </a:lnTo>
                      <a:cubicBezTo>
                        <a:pt x="1003259" y="458231"/>
                        <a:pt x="1015523" y="455664"/>
                        <a:pt x="1030924" y="445587"/>
                      </a:cubicBezTo>
                      <a:lnTo>
                        <a:pt x="1036342" y="442354"/>
                      </a:lnTo>
                      <a:lnTo>
                        <a:pt x="1210508" y="348521"/>
                      </a:lnTo>
                      <a:lnTo>
                        <a:pt x="1212505" y="347476"/>
                      </a:lnTo>
                      <a:cubicBezTo>
                        <a:pt x="1228191" y="339680"/>
                        <a:pt x="1354442" y="269805"/>
                        <a:pt x="1434680" y="225217"/>
                      </a:cubicBezTo>
                      <a:cubicBezTo>
                        <a:pt x="1446944" y="216214"/>
                        <a:pt x="1456403" y="203922"/>
                        <a:pt x="1461965" y="189757"/>
                      </a:cubicBezTo>
                      <a:cubicBezTo>
                        <a:pt x="1461965" y="188141"/>
                        <a:pt x="1463391" y="184433"/>
                        <a:pt x="1461965" y="182817"/>
                      </a:cubicBezTo>
                      <a:cubicBezTo>
                        <a:pt x="1457477" y="178815"/>
                        <a:pt x="1451631" y="176676"/>
                        <a:pt x="1445613" y="176828"/>
                      </a:cubicBezTo>
                      <a:lnTo>
                        <a:pt x="1445613" y="176828"/>
                      </a:lnTo>
                      <a:cubicBezTo>
                        <a:pt x="1428158" y="176647"/>
                        <a:pt x="1411122" y="182113"/>
                        <a:pt x="1397033" y="192419"/>
                      </a:cubicBezTo>
                      <a:cubicBezTo>
                        <a:pt x="1392536" y="195385"/>
                        <a:pt x="1387716" y="197838"/>
                        <a:pt x="1382677" y="199739"/>
                      </a:cubicBezTo>
                      <a:cubicBezTo>
                        <a:pt x="997459" y="347951"/>
                        <a:pt x="971981" y="346145"/>
                        <a:pt x="953348" y="345004"/>
                      </a:cubicBezTo>
                      <a:lnTo>
                        <a:pt x="833561" y="337018"/>
                      </a:lnTo>
                      <a:cubicBezTo>
                        <a:pt x="791644" y="334337"/>
                        <a:pt x="759838" y="298173"/>
                        <a:pt x="762521" y="256257"/>
                      </a:cubicBezTo>
                      <a:cubicBezTo>
                        <a:pt x="764760" y="221291"/>
                        <a:pt x="790601" y="192381"/>
                        <a:pt x="825100" y="186239"/>
                      </a:cubicBezTo>
                      <a:lnTo>
                        <a:pt x="950305" y="163613"/>
                      </a:lnTo>
                      <a:cubicBezTo>
                        <a:pt x="957626" y="163043"/>
                        <a:pt x="964623" y="160371"/>
                        <a:pt x="970460" y="155912"/>
                      </a:cubicBezTo>
                      <a:cubicBezTo>
                        <a:pt x="965688" y="152775"/>
                        <a:pt x="959983" y="151368"/>
                        <a:pt x="954298" y="151920"/>
                      </a:cubicBezTo>
                      <a:lnTo>
                        <a:pt x="643424" y="152870"/>
                      </a:lnTo>
                      <a:cubicBezTo>
                        <a:pt x="603308" y="154724"/>
                        <a:pt x="563983" y="164687"/>
                        <a:pt x="527821" y="182151"/>
                      </a:cubicBezTo>
                      <a:lnTo>
                        <a:pt x="438741" y="230731"/>
                      </a:lnTo>
                      <a:cubicBezTo>
                        <a:pt x="418207" y="241921"/>
                        <a:pt x="393664" y="243043"/>
                        <a:pt x="372193" y="233774"/>
                      </a:cubicBezTo>
                      <a:cubicBezTo>
                        <a:pt x="361775" y="229372"/>
                        <a:pt x="352505" y="222641"/>
                        <a:pt x="345099" y="214094"/>
                      </a:cubicBezTo>
                      <a:close/>
                      <a:moveTo>
                        <a:pt x="436745" y="562426"/>
                      </a:moveTo>
                      <a:lnTo>
                        <a:pt x="436745" y="562426"/>
                      </a:lnTo>
                      <a:close/>
                      <a:moveTo>
                        <a:pt x="1477556" y="288248"/>
                      </a:moveTo>
                      <a:lnTo>
                        <a:pt x="1477556" y="288248"/>
                      </a:lnTo>
                      <a:close/>
                      <a:moveTo>
                        <a:pt x="328937" y="183673"/>
                      </a:moveTo>
                      <a:lnTo>
                        <a:pt x="328937" y="183673"/>
                      </a:lnTo>
                      <a:close/>
                    </a:path>
                  </a:pathLst>
                </a:custGeom>
                <a:grpFill/>
                <a:ln w="9471"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0223547-7C95-919A-2B43-2C2CA8CF0B27}"/>
                    </a:ext>
                  </a:extLst>
                </p:cNvPr>
                <p:cNvSpPr/>
                <p:nvPr/>
              </p:nvSpPr>
              <p:spPr>
                <a:xfrm>
                  <a:off x="5619999" y="3539477"/>
                  <a:ext cx="209220" cy="622276"/>
                </a:xfrm>
                <a:custGeom>
                  <a:avLst/>
                  <a:gdLst>
                    <a:gd name="connsiteX0" fmla="*/ 132993 w 209220"/>
                    <a:gd name="connsiteY0" fmla="*/ 622216 h 622276"/>
                    <a:gd name="connsiteX1" fmla="*/ 57604 w 209220"/>
                    <a:gd name="connsiteY1" fmla="*/ 555668 h 622276"/>
                    <a:gd name="connsiteX2" fmla="*/ 563 w 209220"/>
                    <a:gd name="connsiteY2" fmla="*/ 85269 h 622276"/>
                    <a:gd name="connsiteX3" fmla="*/ 66921 w 209220"/>
                    <a:gd name="connsiteY3" fmla="*/ 563 h 622276"/>
                    <a:gd name="connsiteX4" fmla="*/ 151627 w 209220"/>
                    <a:gd name="connsiteY4" fmla="*/ 66921 h 622276"/>
                    <a:gd name="connsiteX5" fmla="*/ 208668 w 209220"/>
                    <a:gd name="connsiteY5" fmla="*/ 537415 h 622276"/>
                    <a:gd name="connsiteX6" fmla="*/ 142244 w 209220"/>
                    <a:gd name="connsiteY6" fmla="*/ 622007 h 622276"/>
                    <a:gd name="connsiteX7" fmla="*/ 142120 w 209220"/>
                    <a:gd name="connsiteY7" fmla="*/ 622026 h 622276"/>
                    <a:gd name="connsiteX8" fmla="*/ 132993 w 209220"/>
                    <a:gd name="connsiteY8" fmla="*/ 622216 h 62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20" h="622276">
                      <a:moveTo>
                        <a:pt x="132993" y="622216"/>
                      </a:moveTo>
                      <a:cubicBezTo>
                        <a:pt x="94691" y="622178"/>
                        <a:pt x="62392" y="593667"/>
                        <a:pt x="57604" y="555668"/>
                      </a:cubicBezTo>
                      <a:lnTo>
                        <a:pt x="563" y="85269"/>
                      </a:lnTo>
                      <a:cubicBezTo>
                        <a:pt x="-4504" y="43553"/>
                        <a:pt x="25206" y="5630"/>
                        <a:pt x="66921" y="563"/>
                      </a:cubicBezTo>
                      <a:cubicBezTo>
                        <a:pt x="108636" y="-4504"/>
                        <a:pt x="146560" y="25205"/>
                        <a:pt x="151627" y="66921"/>
                      </a:cubicBezTo>
                      <a:lnTo>
                        <a:pt x="208668" y="537415"/>
                      </a:lnTo>
                      <a:cubicBezTo>
                        <a:pt x="213686" y="579122"/>
                        <a:pt x="183947" y="616997"/>
                        <a:pt x="142244" y="622007"/>
                      </a:cubicBezTo>
                      <a:cubicBezTo>
                        <a:pt x="142203" y="622017"/>
                        <a:pt x="142161" y="622017"/>
                        <a:pt x="142120" y="622026"/>
                      </a:cubicBezTo>
                      <a:cubicBezTo>
                        <a:pt x="139084" y="622273"/>
                        <a:pt x="136037" y="622340"/>
                        <a:pt x="132993" y="622216"/>
                      </a:cubicBezTo>
                      <a:close/>
                    </a:path>
                  </a:pathLst>
                </a:custGeom>
                <a:grpFill/>
                <a:ln w="9471"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073EF8D-9A2E-FBB0-F8B6-D0AA81D1DDCA}"/>
                    </a:ext>
                  </a:extLst>
                </p:cNvPr>
                <p:cNvSpPr/>
                <p:nvPr/>
              </p:nvSpPr>
              <p:spPr>
                <a:xfrm>
                  <a:off x="5292670" y="3513188"/>
                  <a:ext cx="524683" cy="712296"/>
                </a:xfrm>
                <a:custGeom>
                  <a:avLst/>
                  <a:gdLst>
                    <a:gd name="connsiteX0" fmla="*/ 77386 w 524683"/>
                    <a:gd name="connsiteY0" fmla="*/ 712296 h 712296"/>
                    <a:gd name="connsiteX1" fmla="*/ 1331 w 524683"/>
                    <a:gd name="connsiteY1" fmla="*/ 636241 h 712296"/>
                    <a:gd name="connsiteX2" fmla="*/ 0 w 524683"/>
                    <a:gd name="connsiteY2" fmla="*/ 79139 h 712296"/>
                    <a:gd name="connsiteX3" fmla="*/ 75389 w 524683"/>
                    <a:gd name="connsiteY3" fmla="*/ 3085 h 712296"/>
                    <a:gd name="connsiteX4" fmla="*/ 357743 w 524683"/>
                    <a:gd name="connsiteY4" fmla="*/ 423 h 712296"/>
                    <a:gd name="connsiteX5" fmla="*/ 475343 w 524683"/>
                    <a:gd name="connsiteY5" fmla="*/ 82657 h 712296"/>
                    <a:gd name="connsiteX6" fmla="*/ 421628 w 524683"/>
                    <a:gd name="connsiteY6" fmla="*/ 175843 h 712296"/>
                    <a:gd name="connsiteX7" fmla="*/ 344624 w 524683"/>
                    <a:gd name="connsiteY7" fmla="*/ 152437 h 712296"/>
                    <a:gd name="connsiteX8" fmla="*/ 152110 w 524683"/>
                    <a:gd name="connsiteY8" fmla="*/ 154244 h 712296"/>
                    <a:gd name="connsiteX9" fmla="*/ 153251 w 524683"/>
                    <a:gd name="connsiteY9" fmla="*/ 546782 h 712296"/>
                    <a:gd name="connsiteX10" fmla="*/ 436365 w 524683"/>
                    <a:gd name="connsiteY10" fmla="*/ 500483 h 712296"/>
                    <a:gd name="connsiteX11" fmla="*/ 523685 w 524683"/>
                    <a:gd name="connsiteY11" fmla="*/ 563371 h 712296"/>
                    <a:gd name="connsiteX12" fmla="*/ 460797 w 524683"/>
                    <a:gd name="connsiteY12" fmla="*/ 650692 h 712296"/>
                    <a:gd name="connsiteX13" fmla="*/ 90030 w 524683"/>
                    <a:gd name="connsiteY13" fmla="*/ 711060 h 712296"/>
                    <a:gd name="connsiteX14" fmla="*/ 77386 w 524683"/>
                    <a:gd name="connsiteY14" fmla="*/ 712296 h 712296"/>
                    <a:gd name="connsiteX15" fmla="*/ 328462 w 524683"/>
                    <a:gd name="connsiteY15" fmla="*/ 121730 h 712296"/>
                    <a:gd name="connsiteX16" fmla="*/ 328462 w 524683"/>
                    <a:gd name="connsiteY16" fmla="*/ 121730 h 71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4683" h="712296">
                      <a:moveTo>
                        <a:pt x="77386" y="712296"/>
                      </a:moveTo>
                      <a:cubicBezTo>
                        <a:pt x="35382" y="712296"/>
                        <a:pt x="1331" y="678243"/>
                        <a:pt x="1331" y="636241"/>
                      </a:cubicBezTo>
                      <a:lnTo>
                        <a:pt x="0" y="79139"/>
                      </a:lnTo>
                      <a:cubicBezTo>
                        <a:pt x="-2" y="37395"/>
                        <a:pt x="33646" y="3450"/>
                        <a:pt x="75389" y="3085"/>
                      </a:cubicBezTo>
                      <a:lnTo>
                        <a:pt x="357743" y="423"/>
                      </a:lnTo>
                      <a:cubicBezTo>
                        <a:pt x="411684" y="-4259"/>
                        <a:pt x="461227" y="30385"/>
                        <a:pt x="475343" y="82657"/>
                      </a:cubicBezTo>
                      <a:cubicBezTo>
                        <a:pt x="486242" y="123223"/>
                        <a:pt x="462193" y="164939"/>
                        <a:pt x="421628" y="175843"/>
                      </a:cubicBezTo>
                      <a:cubicBezTo>
                        <a:pt x="393596" y="183373"/>
                        <a:pt x="363723" y="174294"/>
                        <a:pt x="344624" y="152437"/>
                      </a:cubicBezTo>
                      <a:lnTo>
                        <a:pt x="152110" y="154244"/>
                      </a:lnTo>
                      <a:lnTo>
                        <a:pt x="153251" y="546782"/>
                      </a:lnTo>
                      <a:lnTo>
                        <a:pt x="436365" y="500483"/>
                      </a:lnTo>
                      <a:cubicBezTo>
                        <a:pt x="477844" y="493733"/>
                        <a:pt x="516938" y="521893"/>
                        <a:pt x="523685" y="563371"/>
                      </a:cubicBezTo>
                      <a:cubicBezTo>
                        <a:pt x="530432" y="604850"/>
                        <a:pt x="502277" y="643942"/>
                        <a:pt x="460797" y="650692"/>
                      </a:cubicBezTo>
                      <a:lnTo>
                        <a:pt x="90030" y="711060"/>
                      </a:lnTo>
                      <a:cubicBezTo>
                        <a:pt x="85858" y="711830"/>
                        <a:pt x="81628" y="712249"/>
                        <a:pt x="77386" y="712296"/>
                      </a:cubicBezTo>
                      <a:close/>
                      <a:moveTo>
                        <a:pt x="328462" y="121730"/>
                      </a:moveTo>
                      <a:lnTo>
                        <a:pt x="328462" y="121730"/>
                      </a:lnTo>
                      <a:close/>
                    </a:path>
                  </a:pathLst>
                </a:custGeom>
                <a:grpFill/>
                <a:ln w="9471" cap="flat">
                  <a:noFill/>
                  <a:prstDash val="solid"/>
                  <a:miter/>
                </a:ln>
              </p:spPr>
              <p:txBody>
                <a:bodyPr rtlCol="0" anchor="ctr"/>
                <a:lstStyle/>
                <a:p>
                  <a:endParaRPr lang="en-US"/>
                </a:p>
              </p:txBody>
            </p:sp>
          </p:grpSp>
          <p:grpSp>
            <p:nvGrpSpPr>
              <p:cNvPr id="59" name="Group 58">
                <a:extLst>
                  <a:ext uri="{FF2B5EF4-FFF2-40B4-BE49-F238E27FC236}">
                    <a16:creationId xmlns:a16="http://schemas.microsoft.com/office/drawing/2014/main" id="{2E686738-08D8-88C9-4F11-8E3D66A7A610}"/>
                  </a:ext>
                </a:extLst>
              </p:cNvPr>
              <p:cNvGrpSpPr/>
              <p:nvPr/>
            </p:nvGrpSpPr>
            <p:grpSpPr>
              <a:xfrm>
                <a:off x="8722220" y="4863666"/>
                <a:ext cx="522918" cy="785111"/>
                <a:chOff x="10065717" y="4863666"/>
                <a:chExt cx="522918" cy="785111"/>
              </a:xfrm>
              <a:grpFill/>
            </p:grpSpPr>
            <p:sp>
              <p:nvSpPr>
                <p:cNvPr id="60" name="Freeform 59">
                  <a:extLst>
                    <a:ext uri="{FF2B5EF4-FFF2-40B4-BE49-F238E27FC236}">
                      <a16:creationId xmlns:a16="http://schemas.microsoft.com/office/drawing/2014/main" id="{25FD7111-2092-1278-D3C4-66B01DECA166}"/>
                    </a:ext>
                  </a:extLst>
                </p:cNvPr>
                <p:cNvSpPr/>
                <p:nvPr/>
              </p:nvSpPr>
              <p:spPr>
                <a:xfrm>
                  <a:off x="10253625" y="5008713"/>
                  <a:ext cx="154399" cy="640064"/>
                </a:xfrm>
                <a:custGeom>
                  <a:avLst/>
                  <a:gdLst>
                    <a:gd name="connsiteX0" fmla="*/ 0 w 154399"/>
                    <a:gd name="connsiteY0" fmla="*/ 0 h 640064"/>
                    <a:gd name="connsiteX1" fmla="*/ 152110 w 154399"/>
                    <a:gd name="connsiteY1" fmla="*/ 0 h 640064"/>
                    <a:gd name="connsiteX2" fmla="*/ 154399 w 154399"/>
                    <a:gd name="connsiteY2" fmla="*/ 564009 h 640064"/>
                    <a:gd name="connsiteX3" fmla="*/ 78344 w 154399"/>
                    <a:gd name="connsiteY3" fmla="*/ 640064 h 640064"/>
                    <a:gd name="connsiteX4" fmla="*/ 2289 w 154399"/>
                    <a:gd name="connsiteY4" fmla="*/ 564009 h 64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640064">
                      <a:moveTo>
                        <a:pt x="0" y="0"/>
                      </a:moveTo>
                      <a:lnTo>
                        <a:pt x="152110" y="0"/>
                      </a:lnTo>
                      <a:lnTo>
                        <a:pt x="154399" y="564009"/>
                      </a:lnTo>
                      <a:cubicBezTo>
                        <a:pt x="154399" y="606010"/>
                        <a:pt x="120348" y="640064"/>
                        <a:pt x="78344" y="640064"/>
                      </a:cubicBezTo>
                      <a:cubicBezTo>
                        <a:pt x="36340" y="640064"/>
                        <a:pt x="2289" y="606010"/>
                        <a:pt x="2289" y="564009"/>
                      </a:cubicBezTo>
                      <a:close/>
                    </a:path>
                  </a:pathLst>
                </a:custGeom>
                <a:grpFill/>
                <a:ln w="9471"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39E5219E-D821-8755-A983-2936ECD7D381}"/>
                    </a:ext>
                  </a:extLst>
                </p:cNvPr>
                <p:cNvSpPr/>
                <p:nvPr/>
              </p:nvSpPr>
              <p:spPr>
                <a:xfrm>
                  <a:off x="10065717" y="4863666"/>
                  <a:ext cx="522918" cy="342306"/>
                </a:xfrm>
                <a:custGeom>
                  <a:avLst/>
                  <a:gdLst>
                    <a:gd name="connsiteX0" fmla="*/ 76115 w 522918"/>
                    <a:gd name="connsiteY0" fmla="*/ 342306 h 342306"/>
                    <a:gd name="connsiteX1" fmla="*/ 0 w 522918"/>
                    <a:gd name="connsiteY1" fmla="*/ 266311 h 342306"/>
                    <a:gd name="connsiteX2" fmla="*/ 22306 w 522918"/>
                    <a:gd name="connsiteY2" fmla="*/ 212443 h 342306"/>
                    <a:gd name="connsiteX3" fmla="*/ 212443 w 522918"/>
                    <a:gd name="connsiteY3" fmla="*/ 22306 h 342306"/>
                    <a:gd name="connsiteX4" fmla="*/ 320001 w 522918"/>
                    <a:gd name="connsiteY4" fmla="*/ 22246 h 342306"/>
                    <a:gd name="connsiteX5" fmla="*/ 320061 w 522918"/>
                    <a:gd name="connsiteY5" fmla="*/ 22306 h 342306"/>
                    <a:gd name="connsiteX6" fmla="*/ 500691 w 522918"/>
                    <a:gd name="connsiteY6" fmla="*/ 202936 h 342306"/>
                    <a:gd name="connsiteX7" fmla="*/ 500548 w 522918"/>
                    <a:gd name="connsiteY7" fmla="*/ 310601 h 342306"/>
                    <a:gd name="connsiteX8" fmla="*/ 392883 w 522918"/>
                    <a:gd name="connsiteY8" fmla="*/ 310458 h 342306"/>
                    <a:gd name="connsiteX9" fmla="*/ 266252 w 522918"/>
                    <a:gd name="connsiteY9" fmla="*/ 183827 h 342306"/>
                    <a:gd name="connsiteX10" fmla="*/ 130114 w 522918"/>
                    <a:gd name="connsiteY10" fmla="*/ 319965 h 342306"/>
                    <a:gd name="connsiteX11" fmla="*/ 76115 w 522918"/>
                    <a:gd name="connsiteY11" fmla="*/ 342306 h 3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918" h="342306">
                      <a:moveTo>
                        <a:pt x="76115" y="342306"/>
                      </a:moveTo>
                      <a:cubicBezTo>
                        <a:pt x="34111" y="342335"/>
                        <a:pt x="33" y="308316"/>
                        <a:pt x="0" y="266311"/>
                      </a:cubicBezTo>
                      <a:cubicBezTo>
                        <a:pt x="-16" y="246105"/>
                        <a:pt x="8010" y="226723"/>
                        <a:pt x="22306" y="212443"/>
                      </a:cubicBezTo>
                      <a:lnTo>
                        <a:pt x="212443" y="22306"/>
                      </a:lnTo>
                      <a:cubicBezTo>
                        <a:pt x="242128" y="-7412"/>
                        <a:pt x="290283" y="-7438"/>
                        <a:pt x="320001" y="22246"/>
                      </a:cubicBezTo>
                      <a:cubicBezTo>
                        <a:pt x="320021" y="22266"/>
                        <a:pt x="320041" y="22286"/>
                        <a:pt x="320061" y="22306"/>
                      </a:cubicBezTo>
                      <a:lnTo>
                        <a:pt x="500691" y="202936"/>
                      </a:lnTo>
                      <a:cubicBezTo>
                        <a:pt x="530383" y="232707"/>
                        <a:pt x="530319" y="280909"/>
                        <a:pt x="500548" y="310601"/>
                      </a:cubicBezTo>
                      <a:cubicBezTo>
                        <a:pt x="470778" y="340291"/>
                        <a:pt x="422575" y="340224"/>
                        <a:pt x="392883" y="310458"/>
                      </a:cubicBezTo>
                      <a:lnTo>
                        <a:pt x="266252" y="183827"/>
                      </a:lnTo>
                      <a:lnTo>
                        <a:pt x="130114" y="319965"/>
                      </a:lnTo>
                      <a:cubicBezTo>
                        <a:pt x="115808" y="334302"/>
                        <a:pt x="96371" y="342344"/>
                        <a:pt x="76115" y="342306"/>
                      </a:cubicBezTo>
                      <a:close/>
                    </a:path>
                  </a:pathLst>
                </a:custGeom>
                <a:grpFill/>
                <a:ln w="9471" cap="flat">
                  <a:noFill/>
                  <a:prstDash val="solid"/>
                  <a:miter/>
                </a:ln>
              </p:spPr>
              <p:txBody>
                <a:bodyPr rtlCol="0" anchor="ctr"/>
                <a:lstStyle/>
                <a:p>
                  <a:endParaRPr lang="en-US"/>
                </a:p>
              </p:txBody>
            </p:sp>
          </p:grpSp>
        </p:grpSp>
        <p:sp>
          <p:nvSpPr>
            <p:cNvPr id="102" name="Text Placeholder 19">
              <a:extLst>
                <a:ext uri="{FF2B5EF4-FFF2-40B4-BE49-F238E27FC236}">
                  <a16:creationId xmlns:a16="http://schemas.microsoft.com/office/drawing/2014/main" id="{B4793350-C78C-42A5-CA3F-5E86D13B591F}"/>
                </a:ext>
              </a:extLst>
            </p:cNvPr>
            <p:cNvSpPr txBox="1">
              <a:spLocks/>
            </p:cNvSpPr>
            <p:nvPr/>
          </p:nvSpPr>
          <p:spPr>
            <a:xfrm>
              <a:off x="7048260" y="2932677"/>
              <a:ext cx="4091189" cy="1299978"/>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i="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0" i="0" kern="1200">
                  <a:solidFill>
                    <a:schemeClr val="bg1"/>
                  </a:solidFill>
                  <a:latin typeface="Avenir Light" panose="020B0402020203020204" pitchFamily="34" charset="77"/>
                  <a:ea typeface="+mn-ea"/>
                  <a:cs typeface="+mn-cs"/>
                </a:defRPr>
              </a:lvl2pPr>
              <a:lvl3pPr marL="180000" indent="-180000" algn="l" defTabSz="914400" rtl="0" eaLnBrk="1" latinLnBrk="0" hangingPunct="1">
                <a:lnSpc>
                  <a:spcPct val="90000"/>
                </a:lnSpc>
                <a:spcBef>
                  <a:spcPts val="0"/>
                </a:spcBef>
                <a:spcAft>
                  <a:spcPts val="1000"/>
                </a:spcAft>
                <a:buClr>
                  <a:schemeClr val="bg1"/>
                </a:buClr>
                <a:buFont typeface="Arial" panose="020B0604020202020204" pitchFamily="34" charset="0"/>
                <a:buChar char="•"/>
                <a:defRPr sz="2000" b="0" i="0" kern="1200">
                  <a:solidFill>
                    <a:schemeClr val="bg1"/>
                  </a:solidFill>
                  <a:latin typeface="Avenir Light" panose="020B0402020203020204" pitchFamily="34" charset="77"/>
                  <a:ea typeface="+mn-ea"/>
                  <a:cs typeface="+mn-cs"/>
                </a:defRPr>
              </a:lvl3pPr>
              <a:lvl4pPr marL="0" indent="0" algn="l" defTabSz="914400" rtl="0" eaLnBrk="1" latinLnBrk="0" hangingPunct="1">
                <a:lnSpc>
                  <a:spcPct val="90000"/>
                </a:lnSpc>
                <a:spcBef>
                  <a:spcPts val="0"/>
                </a:spcBef>
                <a:spcAft>
                  <a:spcPts val="1000"/>
                </a:spcAft>
                <a:buClr>
                  <a:schemeClr val="tx2"/>
                </a:buClr>
                <a:buFontTx/>
                <a:buNone/>
                <a:defRPr sz="1400" b="0" i="0" kern="1200">
                  <a:solidFill>
                    <a:schemeClr val="bg1"/>
                  </a:solidFill>
                  <a:latin typeface="Avenir Light" panose="020B0402020203020204" pitchFamily="34" charset="77"/>
                  <a:ea typeface="+mn-ea"/>
                  <a:cs typeface="+mn-cs"/>
                </a:defRPr>
              </a:lvl4pPr>
              <a:lvl5pPr marL="180000" indent="-180000" algn="l" defTabSz="914400" rtl="0" eaLnBrk="1" latinLnBrk="0" hangingPunct="1">
                <a:lnSpc>
                  <a:spcPct val="90000"/>
                </a:lnSpc>
                <a:spcBef>
                  <a:spcPts val="0"/>
                </a:spcBef>
                <a:spcAft>
                  <a:spcPts val="1000"/>
                </a:spcAft>
                <a:buClr>
                  <a:schemeClr val="bg1"/>
                </a:buClr>
                <a:buFont typeface="System Font Regular"/>
                <a:buChar char="-"/>
                <a:defRPr sz="1400" b="0" i="0" kern="1200">
                  <a:solidFill>
                    <a:schemeClr val="bg1"/>
                  </a:solidFill>
                  <a:latin typeface="Avenir Light" panose="020B0402020203020204" pitchFamily="34" charset="77"/>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1" indent="-182880"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1400" b="1" i="0" u="none" strike="noStrike" kern="1200" cap="none" spc="0" normalizeH="0" baseline="0" noProof="0">
                  <a:ln>
                    <a:noFill/>
                  </a:ln>
                  <a:solidFill>
                    <a:schemeClr val="tx1"/>
                  </a:solidFill>
                  <a:effectLst/>
                  <a:uLnTx/>
                  <a:uFillTx/>
                  <a:latin typeface="Century Gothic" panose="020F0302020204030204"/>
                  <a:ea typeface="+mn-ea"/>
                  <a:cs typeface="+mn-cs"/>
                </a:rPr>
                <a:t>Sales tool</a:t>
              </a: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 HS / CRM</a:t>
              </a:r>
            </a:p>
            <a:p>
              <a:pPr marL="182880" marR="0" lvl="1" indent="-182880"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Cross-entity communication</a:t>
              </a:r>
            </a:p>
          </p:txBody>
        </p:sp>
        <p:sp>
          <p:nvSpPr>
            <p:cNvPr id="103" name="Text Placeholder 19">
              <a:extLst>
                <a:ext uri="{FF2B5EF4-FFF2-40B4-BE49-F238E27FC236}">
                  <a16:creationId xmlns:a16="http://schemas.microsoft.com/office/drawing/2014/main" id="{056EDD48-6005-459C-3AA4-70BB28F5DB8F}"/>
                </a:ext>
              </a:extLst>
            </p:cNvPr>
            <p:cNvSpPr txBox="1">
              <a:spLocks/>
            </p:cNvSpPr>
            <p:nvPr/>
          </p:nvSpPr>
          <p:spPr>
            <a:xfrm>
              <a:off x="1781903" y="2932677"/>
              <a:ext cx="1097281" cy="1299978"/>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i="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0" i="0" kern="1200">
                  <a:solidFill>
                    <a:schemeClr val="bg1"/>
                  </a:solidFill>
                  <a:latin typeface="Avenir Light" panose="020B0402020203020204" pitchFamily="34" charset="77"/>
                  <a:ea typeface="+mn-ea"/>
                  <a:cs typeface="+mn-cs"/>
                </a:defRPr>
              </a:lvl2pPr>
              <a:lvl3pPr marL="180000" indent="-180000" algn="l" defTabSz="914400" rtl="0" eaLnBrk="1" latinLnBrk="0" hangingPunct="1">
                <a:lnSpc>
                  <a:spcPct val="90000"/>
                </a:lnSpc>
                <a:spcBef>
                  <a:spcPts val="0"/>
                </a:spcBef>
                <a:spcAft>
                  <a:spcPts val="1000"/>
                </a:spcAft>
                <a:buClr>
                  <a:schemeClr val="bg1"/>
                </a:buClr>
                <a:buFont typeface="Arial" panose="020B0604020202020204" pitchFamily="34" charset="0"/>
                <a:buChar char="•"/>
                <a:defRPr sz="2000" b="0" i="0" kern="1200">
                  <a:solidFill>
                    <a:schemeClr val="bg1"/>
                  </a:solidFill>
                  <a:latin typeface="Avenir Light" panose="020B0402020203020204" pitchFamily="34" charset="77"/>
                  <a:ea typeface="+mn-ea"/>
                  <a:cs typeface="+mn-cs"/>
                </a:defRPr>
              </a:lvl3pPr>
              <a:lvl4pPr marL="0" indent="0" algn="l" defTabSz="914400" rtl="0" eaLnBrk="1" latinLnBrk="0" hangingPunct="1">
                <a:lnSpc>
                  <a:spcPct val="90000"/>
                </a:lnSpc>
                <a:spcBef>
                  <a:spcPts val="0"/>
                </a:spcBef>
                <a:spcAft>
                  <a:spcPts val="1000"/>
                </a:spcAft>
                <a:buClr>
                  <a:schemeClr val="tx2"/>
                </a:buClr>
                <a:buFontTx/>
                <a:buNone/>
                <a:defRPr sz="1400" b="0" i="0" kern="1200">
                  <a:solidFill>
                    <a:schemeClr val="bg1"/>
                  </a:solidFill>
                  <a:latin typeface="Avenir Light" panose="020B0402020203020204" pitchFamily="34" charset="77"/>
                  <a:ea typeface="+mn-ea"/>
                  <a:cs typeface="+mn-cs"/>
                </a:defRPr>
              </a:lvl4pPr>
              <a:lvl5pPr marL="180000" indent="-180000" algn="l" defTabSz="914400" rtl="0" eaLnBrk="1" latinLnBrk="0" hangingPunct="1">
                <a:lnSpc>
                  <a:spcPct val="90000"/>
                </a:lnSpc>
                <a:spcBef>
                  <a:spcPts val="0"/>
                </a:spcBef>
                <a:spcAft>
                  <a:spcPts val="1000"/>
                </a:spcAft>
                <a:buClr>
                  <a:schemeClr val="bg1"/>
                </a:buClr>
                <a:buFont typeface="System Font Regular"/>
                <a:buChar char="-"/>
                <a:defRPr sz="1400" b="0" i="0" kern="1200">
                  <a:solidFill>
                    <a:schemeClr val="bg1"/>
                  </a:solidFill>
                  <a:latin typeface="Avenir Light" panose="020B0402020203020204" pitchFamily="34" charset="77"/>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lnSpc>
                  <a:spcPct val="100000"/>
                </a:lnSpc>
                <a:spcAft>
                  <a:spcPts val="0"/>
                </a:spcAft>
                <a:defRPr/>
              </a:pPr>
              <a:r>
                <a:rPr lang="nl-BE" sz="1600">
                  <a:solidFill>
                    <a:schemeClr val="accent3">
                      <a:lumMod val="75000"/>
                    </a:schemeClr>
                  </a:solidFill>
                </a:rPr>
                <a:t>Supply </a:t>
              </a:r>
            </a:p>
            <a:p>
              <a:pPr lvl="0" algn="ctr">
                <a:lnSpc>
                  <a:spcPct val="100000"/>
                </a:lnSpc>
                <a:spcAft>
                  <a:spcPts val="0"/>
                </a:spcAft>
                <a:defRPr/>
              </a:pPr>
              <a:r>
                <a:rPr lang="nl-BE" sz="1600">
                  <a:solidFill>
                    <a:schemeClr val="accent3">
                      <a:lumMod val="75000"/>
                    </a:schemeClr>
                  </a:solidFill>
                </a:rPr>
                <a:t>&gt; </a:t>
              </a:r>
            </a:p>
            <a:p>
              <a:pPr lvl="0" algn="ctr">
                <a:lnSpc>
                  <a:spcPct val="100000"/>
                </a:lnSpc>
                <a:spcAft>
                  <a:spcPts val="0"/>
                </a:spcAft>
                <a:defRPr/>
              </a:pPr>
              <a:r>
                <a:rPr lang="nl-BE" sz="1600">
                  <a:solidFill>
                    <a:schemeClr val="accent3">
                      <a:lumMod val="75000"/>
                    </a:schemeClr>
                  </a:solidFill>
                </a:rPr>
                <a:t>Demand</a:t>
              </a:r>
            </a:p>
          </p:txBody>
        </p:sp>
        <p:pic>
          <p:nvPicPr>
            <p:cNvPr id="104" name="Picture 103">
              <a:extLst>
                <a:ext uri="{FF2B5EF4-FFF2-40B4-BE49-F238E27FC236}">
                  <a16:creationId xmlns:a16="http://schemas.microsoft.com/office/drawing/2014/main" id="{4C728487-7D90-701D-4050-7E2974488E10}"/>
                </a:ext>
              </a:extLst>
            </p:cNvPr>
            <p:cNvPicPr>
              <a:picLocks noChangeAspect="1"/>
            </p:cNvPicPr>
            <p:nvPr/>
          </p:nvPicPr>
          <p:blipFill>
            <a:blip r:embed="rId2"/>
            <a:srcRect l="67134"/>
            <a:stretch>
              <a:fillRect/>
            </a:stretch>
          </p:blipFill>
          <p:spPr>
            <a:xfrm>
              <a:off x="3040814" y="2883619"/>
              <a:ext cx="546794" cy="1421991"/>
            </a:xfrm>
            <a:custGeom>
              <a:avLst/>
              <a:gdLst>
                <a:gd name="connsiteX0" fmla="*/ 0 w 546794"/>
                <a:gd name="connsiteY0" fmla="*/ 0 h 3949700"/>
                <a:gd name="connsiteX1" fmla="*/ 546794 w 546794"/>
                <a:gd name="connsiteY1" fmla="*/ 0 h 3949700"/>
                <a:gd name="connsiteX2" fmla="*/ 546794 w 546794"/>
                <a:gd name="connsiteY2" fmla="*/ 3949700 h 3949700"/>
                <a:gd name="connsiteX3" fmla="*/ 0 w 546794"/>
                <a:gd name="connsiteY3" fmla="*/ 3949700 h 3949700"/>
              </a:gdLst>
              <a:ahLst/>
              <a:cxnLst>
                <a:cxn ang="0">
                  <a:pos x="connsiteX0" y="connsiteY0"/>
                </a:cxn>
                <a:cxn ang="0">
                  <a:pos x="connsiteX1" y="connsiteY1"/>
                </a:cxn>
                <a:cxn ang="0">
                  <a:pos x="connsiteX2" y="connsiteY2"/>
                </a:cxn>
                <a:cxn ang="0">
                  <a:pos x="connsiteX3" y="connsiteY3"/>
                </a:cxn>
              </a:cxnLst>
              <a:rect l="l" t="t" r="r" b="b"/>
              <a:pathLst>
                <a:path w="546794" h="3949700">
                  <a:moveTo>
                    <a:pt x="0" y="0"/>
                  </a:moveTo>
                  <a:lnTo>
                    <a:pt x="546794" y="0"/>
                  </a:lnTo>
                  <a:lnTo>
                    <a:pt x="546794" y="3949700"/>
                  </a:lnTo>
                  <a:lnTo>
                    <a:pt x="0" y="3949700"/>
                  </a:lnTo>
                  <a:close/>
                </a:path>
              </a:pathLst>
            </a:custGeom>
          </p:spPr>
        </p:pic>
        <p:sp>
          <p:nvSpPr>
            <p:cNvPr id="105" name="Text Placeholder 19">
              <a:extLst>
                <a:ext uri="{FF2B5EF4-FFF2-40B4-BE49-F238E27FC236}">
                  <a16:creationId xmlns:a16="http://schemas.microsoft.com/office/drawing/2014/main" id="{9F262C8E-9F2D-A6FB-4D8F-FAE665774B3A}"/>
                </a:ext>
              </a:extLst>
            </p:cNvPr>
            <p:cNvSpPr txBox="1">
              <a:spLocks/>
            </p:cNvSpPr>
            <p:nvPr/>
          </p:nvSpPr>
          <p:spPr>
            <a:xfrm>
              <a:off x="3352655" y="2932677"/>
              <a:ext cx="3146207" cy="1299978"/>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i="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0" i="0" kern="1200">
                  <a:solidFill>
                    <a:schemeClr val="bg1"/>
                  </a:solidFill>
                  <a:latin typeface="Avenir Light" panose="020B0402020203020204" pitchFamily="34" charset="77"/>
                  <a:ea typeface="+mn-ea"/>
                  <a:cs typeface="+mn-cs"/>
                </a:defRPr>
              </a:lvl2pPr>
              <a:lvl3pPr marL="180000" indent="-180000" algn="l" defTabSz="914400" rtl="0" eaLnBrk="1" latinLnBrk="0" hangingPunct="1">
                <a:lnSpc>
                  <a:spcPct val="90000"/>
                </a:lnSpc>
                <a:spcBef>
                  <a:spcPts val="0"/>
                </a:spcBef>
                <a:spcAft>
                  <a:spcPts val="1000"/>
                </a:spcAft>
                <a:buClr>
                  <a:schemeClr val="bg1"/>
                </a:buClr>
                <a:buFont typeface="Arial" panose="020B0604020202020204" pitchFamily="34" charset="0"/>
                <a:buChar char="•"/>
                <a:defRPr sz="2000" b="0" i="0" kern="1200">
                  <a:solidFill>
                    <a:schemeClr val="bg1"/>
                  </a:solidFill>
                  <a:latin typeface="Avenir Light" panose="020B0402020203020204" pitchFamily="34" charset="77"/>
                  <a:ea typeface="+mn-ea"/>
                  <a:cs typeface="+mn-cs"/>
                </a:defRPr>
              </a:lvl3pPr>
              <a:lvl4pPr marL="0" indent="0" algn="l" defTabSz="914400" rtl="0" eaLnBrk="1" latinLnBrk="0" hangingPunct="1">
                <a:lnSpc>
                  <a:spcPct val="90000"/>
                </a:lnSpc>
                <a:spcBef>
                  <a:spcPts val="0"/>
                </a:spcBef>
                <a:spcAft>
                  <a:spcPts val="1000"/>
                </a:spcAft>
                <a:buClr>
                  <a:schemeClr val="tx2"/>
                </a:buClr>
                <a:buFontTx/>
                <a:buNone/>
                <a:defRPr sz="1400" b="0" i="0" kern="1200">
                  <a:solidFill>
                    <a:schemeClr val="bg1"/>
                  </a:solidFill>
                  <a:latin typeface="Avenir Light" panose="020B0402020203020204" pitchFamily="34" charset="77"/>
                  <a:ea typeface="+mn-ea"/>
                  <a:cs typeface="+mn-cs"/>
                </a:defRPr>
              </a:lvl4pPr>
              <a:lvl5pPr marL="180000" indent="-180000" algn="l" defTabSz="914400" rtl="0" eaLnBrk="1" latinLnBrk="0" hangingPunct="1">
                <a:lnSpc>
                  <a:spcPct val="90000"/>
                </a:lnSpc>
                <a:spcBef>
                  <a:spcPts val="0"/>
                </a:spcBef>
                <a:spcAft>
                  <a:spcPts val="1000"/>
                </a:spcAft>
                <a:buClr>
                  <a:schemeClr val="bg1"/>
                </a:buClr>
                <a:buFont typeface="System Font Regular"/>
                <a:buChar char="-"/>
                <a:defRPr sz="1400" b="0" i="0" kern="1200">
                  <a:solidFill>
                    <a:schemeClr val="bg1"/>
                  </a:solidFill>
                  <a:latin typeface="Avenir Light" panose="020B0402020203020204" pitchFamily="34" charset="77"/>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None/>
                <a:tabLst/>
                <a:defRPr/>
              </a:pPr>
              <a:r>
                <a:rPr kumimoji="0" lang="en-US" sz="1400" b="1" i="0" u="none" strike="noStrike" kern="1200" cap="none" spc="0" normalizeH="0" baseline="0" noProof="0">
                  <a:ln>
                    <a:noFill/>
                  </a:ln>
                  <a:solidFill>
                    <a:schemeClr val="tx1"/>
                  </a:solidFill>
                  <a:effectLst/>
                  <a:uLnTx/>
                  <a:uFillTx/>
                  <a:latin typeface="Century Gothic" panose="020F0302020204030204"/>
                  <a:ea typeface="+mn-ea"/>
                  <a:cs typeface="+mn-cs"/>
                </a:rPr>
                <a:t>Too much resources</a:t>
              </a:r>
            </a:p>
            <a:p>
              <a:pPr marL="182880" marR="0" lvl="1" indent="-182880"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Pipeline focus (more sales/con version)</a:t>
              </a:r>
            </a:p>
            <a:p>
              <a:pPr marL="182880" marR="0" lvl="1" indent="-182880"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Provide resources cross-entity</a:t>
              </a:r>
            </a:p>
            <a:p>
              <a:pPr marL="182880" marR="0" lvl="1" indent="-182880"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Char char="•"/>
                <a:tabLst/>
                <a:defRPr/>
              </a:pPr>
              <a:r>
                <a:rPr kumimoji="0" lang="en-US" sz="1400" b="0" i="0" u="none" strike="noStrike" kern="1200" cap="none" spc="0" normalizeH="0" baseline="0" noProof="0">
                  <a:ln>
                    <a:noFill/>
                  </a:ln>
                  <a:solidFill>
                    <a:schemeClr val="tx1"/>
                  </a:solidFill>
                  <a:effectLst/>
                  <a:uLnTx/>
                  <a:uFillTx/>
                  <a:latin typeface="Century Gothic" panose="020F0302020204030204"/>
                  <a:ea typeface="+mn-ea"/>
                  <a:cs typeface="+mn-cs"/>
                </a:rPr>
                <a:t>Upskill/reskill</a:t>
              </a:r>
            </a:p>
          </p:txBody>
        </p:sp>
      </p:grpSp>
      <p:grpSp>
        <p:nvGrpSpPr>
          <p:cNvPr id="111" name="Group 110">
            <a:extLst>
              <a:ext uri="{FF2B5EF4-FFF2-40B4-BE49-F238E27FC236}">
                <a16:creationId xmlns:a16="http://schemas.microsoft.com/office/drawing/2014/main" id="{6342C514-B923-4369-CBE6-AF9846EB484E}"/>
              </a:ext>
            </a:extLst>
          </p:cNvPr>
          <p:cNvGrpSpPr/>
          <p:nvPr/>
        </p:nvGrpSpPr>
        <p:grpSpPr>
          <a:xfrm>
            <a:off x="433754" y="4565476"/>
            <a:ext cx="6424246" cy="1435944"/>
            <a:chOff x="433754" y="4565476"/>
            <a:chExt cx="6424246" cy="1435944"/>
          </a:xfrm>
        </p:grpSpPr>
        <p:sp>
          <p:nvSpPr>
            <p:cNvPr id="7" name="Rounded Rectangle 6">
              <a:extLst>
                <a:ext uri="{FF2B5EF4-FFF2-40B4-BE49-F238E27FC236}">
                  <a16:creationId xmlns:a16="http://schemas.microsoft.com/office/drawing/2014/main" id="{13026B1F-A3EB-DFFC-30FE-F6CE5D317E1F}"/>
                </a:ext>
              </a:extLst>
            </p:cNvPr>
            <p:cNvSpPr/>
            <p:nvPr/>
          </p:nvSpPr>
          <p:spPr>
            <a:xfrm>
              <a:off x="433754" y="4565476"/>
              <a:ext cx="6424246" cy="1423200"/>
            </a:xfrm>
            <a:prstGeom prst="roundRect">
              <a:avLst>
                <a:gd name="adj" fmla="val 50000"/>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F380ED6-C08D-F98C-532A-95089ED82FD0}"/>
                </a:ext>
              </a:extLst>
            </p:cNvPr>
            <p:cNvSpPr>
              <a:spLocks noChangeAspect="1"/>
            </p:cNvSpPr>
            <p:nvPr/>
          </p:nvSpPr>
          <p:spPr>
            <a:xfrm>
              <a:off x="618186" y="4728436"/>
              <a:ext cx="1097280" cy="1097280"/>
            </a:xfrm>
            <a:prstGeom prst="ellipse">
              <a:avLst/>
            </a:prstGeom>
            <a:solidFill>
              <a:schemeClr val="accent4"/>
            </a:solidFill>
            <a:ln>
              <a:noFill/>
            </a:ln>
            <a:effectLst>
              <a:outerShdw blurRad="127000" dist="38100" dir="2700000" algn="tl"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D0CAA7EF-0701-C63E-5745-353F55DADA04}"/>
                </a:ext>
              </a:extLst>
            </p:cNvPr>
            <p:cNvGrpSpPr/>
            <p:nvPr/>
          </p:nvGrpSpPr>
          <p:grpSpPr>
            <a:xfrm>
              <a:off x="875567" y="4981963"/>
              <a:ext cx="574478" cy="566750"/>
              <a:chOff x="7915971" y="4863666"/>
              <a:chExt cx="1614808" cy="1593084"/>
            </a:xfrm>
            <a:solidFill>
              <a:schemeClr val="bg1"/>
            </a:solidFill>
          </p:grpSpPr>
          <p:grpSp>
            <p:nvGrpSpPr>
              <p:cNvPr id="20" name="Graphic 17">
                <a:extLst>
                  <a:ext uri="{FF2B5EF4-FFF2-40B4-BE49-F238E27FC236}">
                    <a16:creationId xmlns:a16="http://schemas.microsoft.com/office/drawing/2014/main" id="{493E6011-9586-CDD7-F670-3BDB59DA0531}"/>
                  </a:ext>
                </a:extLst>
              </p:cNvPr>
              <p:cNvGrpSpPr/>
              <p:nvPr/>
            </p:nvGrpSpPr>
            <p:grpSpPr>
              <a:xfrm>
                <a:off x="7915971" y="5682512"/>
                <a:ext cx="1614808" cy="774238"/>
                <a:chOff x="5288677" y="3451246"/>
                <a:chExt cx="1614808" cy="774238"/>
              </a:xfrm>
              <a:grpFill/>
            </p:grpSpPr>
            <p:sp>
              <p:nvSpPr>
                <p:cNvPr id="21" name="Freeform 20">
                  <a:extLst>
                    <a:ext uri="{FF2B5EF4-FFF2-40B4-BE49-F238E27FC236}">
                      <a16:creationId xmlns:a16="http://schemas.microsoft.com/office/drawing/2014/main" id="{00713656-8953-6A5E-D296-6C64A74B5FB3}"/>
                    </a:ext>
                  </a:extLst>
                </p:cNvPr>
                <p:cNvSpPr/>
                <p:nvPr/>
              </p:nvSpPr>
              <p:spPr>
                <a:xfrm>
                  <a:off x="5288677" y="3451246"/>
                  <a:ext cx="1614808" cy="773966"/>
                </a:xfrm>
                <a:custGeom>
                  <a:avLst/>
                  <a:gdLst>
                    <a:gd name="connsiteX0" fmla="*/ 77766 w 1614808"/>
                    <a:gd name="connsiteY0" fmla="*/ 773953 h 773966"/>
                    <a:gd name="connsiteX1" fmla="*/ 1711 w 1614808"/>
                    <a:gd name="connsiteY1" fmla="*/ 697898 h 773966"/>
                    <a:gd name="connsiteX2" fmla="*/ 0 w 1614808"/>
                    <a:gd name="connsiteY2" fmla="*/ 140511 h 773966"/>
                    <a:gd name="connsiteX3" fmla="*/ 75389 w 1614808"/>
                    <a:gd name="connsiteY3" fmla="*/ 64457 h 773966"/>
                    <a:gd name="connsiteX4" fmla="*/ 357743 w 1614808"/>
                    <a:gd name="connsiteY4" fmla="*/ 61795 h 773966"/>
                    <a:gd name="connsiteX5" fmla="*/ 413548 w 1614808"/>
                    <a:gd name="connsiteY5" fmla="*/ 71301 h 773966"/>
                    <a:gd name="connsiteX6" fmla="*/ 457755 w 1614808"/>
                    <a:gd name="connsiteY6" fmla="*/ 47249 h 773966"/>
                    <a:gd name="connsiteX7" fmla="*/ 463174 w 1614808"/>
                    <a:gd name="connsiteY7" fmla="*/ 44587 h 773966"/>
                    <a:gd name="connsiteX8" fmla="*/ 637054 w 1614808"/>
                    <a:gd name="connsiteY8" fmla="*/ 951 h 773966"/>
                    <a:gd name="connsiteX9" fmla="*/ 641523 w 1614808"/>
                    <a:gd name="connsiteY9" fmla="*/ 951 h 773966"/>
                    <a:gd name="connsiteX10" fmla="*/ 954679 w 1614808"/>
                    <a:gd name="connsiteY10" fmla="*/ 0 h 773966"/>
                    <a:gd name="connsiteX11" fmla="*/ 1121524 w 1614808"/>
                    <a:gd name="connsiteY11" fmla="*/ 135568 h 773966"/>
                    <a:gd name="connsiteX12" fmla="*/ 1321168 w 1614808"/>
                    <a:gd name="connsiteY12" fmla="*/ 60654 h 773966"/>
                    <a:gd name="connsiteX13" fmla="*/ 1456165 w 1614808"/>
                    <a:gd name="connsiteY13" fmla="*/ 25193 h 773966"/>
                    <a:gd name="connsiteX14" fmla="*/ 1584983 w 1614808"/>
                    <a:gd name="connsiteY14" fmla="*/ 93452 h 773966"/>
                    <a:gd name="connsiteX15" fmla="*/ 1607800 w 1614808"/>
                    <a:gd name="connsiteY15" fmla="*/ 232633 h 773966"/>
                    <a:gd name="connsiteX16" fmla="*/ 1525280 w 1614808"/>
                    <a:gd name="connsiteY16" fmla="*/ 347666 h 773966"/>
                    <a:gd name="connsiteX17" fmla="*/ 1514537 w 1614808"/>
                    <a:gd name="connsiteY17" fmla="*/ 354986 h 773966"/>
                    <a:gd name="connsiteX18" fmla="*/ 1281619 w 1614808"/>
                    <a:gd name="connsiteY18" fmla="*/ 483043 h 773966"/>
                    <a:gd name="connsiteX19" fmla="*/ 1110496 w 1614808"/>
                    <a:gd name="connsiteY19" fmla="*/ 575070 h 773966"/>
                    <a:gd name="connsiteX20" fmla="*/ 983294 w 1614808"/>
                    <a:gd name="connsiteY20" fmla="*/ 613097 h 773966"/>
                    <a:gd name="connsiteX21" fmla="*/ 981203 w 1614808"/>
                    <a:gd name="connsiteY21" fmla="*/ 613097 h 773966"/>
                    <a:gd name="connsiteX22" fmla="*/ 977305 w 1614808"/>
                    <a:gd name="connsiteY22" fmla="*/ 613097 h 773966"/>
                    <a:gd name="connsiteX23" fmla="*/ 616044 w 1614808"/>
                    <a:gd name="connsiteY23" fmla="*/ 620132 h 773966"/>
                    <a:gd name="connsiteX24" fmla="*/ 614999 w 1614808"/>
                    <a:gd name="connsiteY24" fmla="*/ 620132 h 773966"/>
                    <a:gd name="connsiteX25" fmla="*/ 547595 w 1614808"/>
                    <a:gd name="connsiteY25" fmla="*/ 642093 h 773966"/>
                    <a:gd name="connsiteX26" fmla="*/ 533715 w 1614808"/>
                    <a:gd name="connsiteY26" fmla="*/ 667857 h 773966"/>
                    <a:gd name="connsiteX27" fmla="*/ 460797 w 1614808"/>
                    <a:gd name="connsiteY27" fmla="*/ 712729 h 773966"/>
                    <a:gd name="connsiteX28" fmla="*/ 90030 w 1614808"/>
                    <a:gd name="connsiteY28" fmla="*/ 773193 h 773966"/>
                    <a:gd name="connsiteX29" fmla="*/ 77766 w 1614808"/>
                    <a:gd name="connsiteY29" fmla="*/ 773953 h 773966"/>
                    <a:gd name="connsiteX30" fmla="*/ 152395 w 1614808"/>
                    <a:gd name="connsiteY30" fmla="*/ 215901 h 773966"/>
                    <a:gd name="connsiteX31" fmla="*/ 153536 w 1614808"/>
                    <a:gd name="connsiteY31" fmla="*/ 608534 h 773966"/>
                    <a:gd name="connsiteX32" fmla="*/ 408129 w 1614808"/>
                    <a:gd name="connsiteY32" fmla="*/ 567084 h 773966"/>
                    <a:gd name="connsiteX33" fmla="*/ 431801 w 1614808"/>
                    <a:gd name="connsiteY33" fmla="*/ 536472 h 773966"/>
                    <a:gd name="connsiteX34" fmla="*/ 613953 w 1614808"/>
                    <a:gd name="connsiteY34" fmla="*/ 467833 h 773966"/>
                    <a:gd name="connsiteX35" fmla="*/ 972932 w 1614808"/>
                    <a:gd name="connsiteY35" fmla="*/ 460797 h 773966"/>
                    <a:gd name="connsiteX36" fmla="*/ 1030924 w 1614808"/>
                    <a:gd name="connsiteY36" fmla="*/ 445587 h 773966"/>
                    <a:gd name="connsiteX37" fmla="*/ 1036342 w 1614808"/>
                    <a:gd name="connsiteY37" fmla="*/ 442354 h 773966"/>
                    <a:gd name="connsiteX38" fmla="*/ 1210508 w 1614808"/>
                    <a:gd name="connsiteY38" fmla="*/ 348521 h 773966"/>
                    <a:gd name="connsiteX39" fmla="*/ 1212505 w 1614808"/>
                    <a:gd name="connsiteY39" fmla="*/ 347476 h 773966"/>
                    <a:gd name="connsiteX40" fmla="*/ 1434680 w 1614808"/>
                    <a:gd name="connsiteY40" fmla="*/ 225217 h 773966"/>
                    <a:gd name="connsiteX41" fmla="*/ 1461965 w 1614808"/>
                    <a:gd name="connsiteY41" fmla="*/ 189757 h 773966"/>
                    <a:gd name="connsiteX42" fmla="*/ 1461965 w 1614808"/>
                    <a:gd name="connsiteY42" fmla="*/ 182817 h 773966"/>
                    <a:gd name="connsiteX43" fmla="*/ 1445613 w 1614808"/>
                    <a:gd name="connsiteY43" fmla="*/ 176828 h 773966"/>
                    <a:gd name="connsiteX44" fmla="*/ 1445613 w 1614808"/>
                    <a:gd name="connsiteY44" fmla="*/ 176828 h 773966"/>
                    <a:gd name="connsiteX45" fmla="*/ 1397033 w 1614808"/>
                    <a:gd name="connsiteY45" fmla="*/ 192419 h 773966"/>
                    <a:gd name="connsiteX46" fmla="*/ 1382677 w 1614808"/>
                    <a:gd name="connsiteY46" fmla="*/ 199739 h 773966"/>
                    <a:gd name="connsiteX47" fmla="*/ 953348 w 1614808"/>
                    <a:gd name="connsiteY47" fmla="*/ 345004 h 773966"/>
                    <a:gd name="connsiteX48" fmla="*/ 833561 w 1614808"/>
                    <a:gd name="connsiteY48" fmla="*/ 337018 h 773966"/>
                    <a:gd name="connsiteX49" fmla="*/ 762521 w 1614808"/>
                    <a:gd name="connsiteY49" fmla="*/ 256257 h 773966"/>
                    <a:gd name="connsiteX50" fmla="*/ 825100 w 1614808"/>
                    <a:gd name="connsiteY50" fmla="*/ 186239 h 773966"/>
                    <a:gd name="connsiteX51" fmla="*/ 950305 w 1614808"/>
                    <a:gd name="connsiteY51" fmla="*/ 163613 h 773966"/>
                    <a:gd name="connsiteX52" fmla="*/ 970460 w 1614808"/>
                    <a:gd name="connsiteY52" fmla="*/ 155912 h 773966"/>
                    <a:gd name="connsiteX53" fmla="*/ 954298 w 1614808"/>
                    <a:gd name="connsiteY53" fmla="*/ 151920 h 773966"/>
                    <a:gd name="connsiteX54" fmla="*/ 643424 w 1614808"/>
                    <a:gd name="connsiteY54" fmla="*/ 152870 h 773966"/>
                    <a:gd name="connsiteX55" fmla="*/ 527821 w 1614808"/>
                    <a:gd name="connsiteY55" fmla="*/ 182151 h 773966"/>
                    <a:gd name="connsiteX56" fmla="*/ 438741 w 1614808"/>
                    <a:gd name="connsiteY56" fmla="*/ 230731 h 773966"/>
                    <a:gd name="connsiteX57" fmla="*/ 372193 w 1614808"/>
                    <a:gd name="connsiteY57" fmla="*/ 233774 h 773966"/>
                    <a:gd name="connsiteX58" fmla="*/ 345099 w 1614808"/>
                    <a:gd name="connsiteY58" fmla="*/ 214094 h 773966"/>
                    <a:gd name="connsiteX59" fmla="*/ 436745 w 1614808"/>
                    <a:gd name="connsiteY59" fmla="*/ 562426 h 773966"/>
                    <a:gd name="connsiteX60" fmla="*/ 436745 w 1614808"/>
                    <a:gd name="connsiteY60" fmla="*/ 562426 h 773966"/>
                    <a:gd name="connsiteX61" fmla="*/ 1477556 w 1614808"/>
                    <a:gd name="connsiteY61" fmla="*/ 288248 h 773966"/>
                    <a:gd name="connsiteX62" fmla="*/ 1477556 w 1614808"/>
                    <a:gd name="connsiteY62" fmla="*/ 288248 h 773966"/>
                    <a:gd name="connsiteX63" fmla="*/ 328937 w 1614808"/>
                    <a:gd name="connsiteY63" fmla="*/ 183673 h 773966"/>
                    <a:gd name="connsiteX64" fmla="*/ 328937 w 1614808"/>
                    <a:gd name="connsiteY64" fmla="*/ 183673 h 77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14808" h="773966">
                      <a:moveTo>
                        <a:pt x="77766" y="773953"/>
                      </a:moveTo>
                      <a:cubicBezTo>
                        <a:pt x="35762" y="773953"/>
                        <a:pt x="1711" y="739900"/>
                        <a:pt x="1711" y="697898"/>
                      </a:cubicBezTo>
                      <a:lnTo>
                        <a:pt x="0" y="140511"/>
                      </a:lnTo>
                      <a:cubicBezTo>
                        <a:pt x="-2" y="98767"/>
                        <a:pt x="33646" y="64822"/>
                        <a:pt x="75389" y="64457"/>
                      </a:cubicBezTo>
                      <a:lnTo>
                        <a:pt x="357743" y="61795"/>
                      </a:lnTo>
                      <a:cubicBezTo>
                        <a:pt x="376853" y="60120"/>
                        <a:pt x="396072" y="63394"/>
                        <a:pt x="413548" y="71301"/>
                      </a:cubicBezTo>
                      <a:lnTo>
                        <a:pt x="457755" y="47249"/>
                      </a:lnTo>
                      <a:cubicBezTo>
                        <a:pt x="459503" y="46248"/>
                        <a:pt x="461314" y="45359"/>
                        <a:pt x="463174" y="44587"/>
                      </a:cubicBezTo>
                      <a:cubicBezTo>
                        <a:pt x="517646" y="18596"/>
                        <a:pt x="576765" y="3760"/>
                        <a:pt x="637054" y="951"/>
                      </a:cubicBezTo>
                      <a:lnTo>
                        <a:pt x="641523" y="951"/>
                      </a:lnTo>
                      <a:lnTo>
                        <a:pt x="954679" y="0"/>
                      </a:lnTo>
                      <a:cubicBezTo>
                        <a:pt x="1053550" y="951"/>
                        <a:pt x="1112017" y="67499"/>
                        <a:pt x="1121524" y="135568"/>
                      </a:cubicBezTo>
                      <a:cubicBezTo>
                        <a:pt x="1183224" y="113037"/>
                        <a:pt x="1253954" y="86417"/>
                        <a:pt x="1321168" y="60654"/>
                      </a:cubicBezTo>
                      <a:cubicBezTo>
                        <a:pt x="1361382" y="35069"/>
                        <a:pt x="1408574" y="22673"/>
                        <a:pt x="1456165" y="25193"/>
                      </a:cubicBezTo>
                      <a:cubicBezTo>
                        <a:pt x="1507084" y="27772"/>
                        <a:pt x="1554257" y="52766"/>
                        <a:pt x="1584983" y="93452"/>
                      </a:cubicBezTo>
                      <a:cubicBezTo>
                        <a:pt x="1613941" y="133723"/>
                        <a:pt x="1622383" y="185222"/>
                        <a:pt x="1607800" y="232633"/>
                      </a:cubicBezTo>
                      <a:cubicBezTo>
                        <a:pt x="1595441" y="274843"/>
                        <a:pt x="1567681" y="313536"/>
                        <a:pt x="1525280" y="347666"/>
                      </a:cubicBezTo>
                      <a:cubicBezTo>
                        <a:pt x="1521934" y="350442"/>
                        <a:pt x="1518340" y="352885"/>
                        <a:pt x="1514537" y="354986"/>
                      </a:cubicBezTo>
                      <a:cubicBezTo>
                        <a:pt x="1493432" y="366680"/>
                        <a:pt x="1310330" y="468403"/>
                        <a:pt x="1281619" y="483043"/>
                      </a:cubicBezTo>
                      <a:lnTo>
                        <a:pt x="1110496" y="575070"/>
                      </a:lnTo>
                      <a:cubicBezTo>
                        <a:pt x="1065148" y="603590"/>
                        <a:pt x="1024934" y="609294"/>
                        <a:pt x="983294" y="613097"/>
                      </a:cubicBezTo>
                      <a:lnTo>
                        <a:pt x="981203" y="613097"/>
                      </a:lnTo>
                      <a:lnTo>
                        <a:pt x="977305" y="613097"/>
                      </a:lnTo>
                      <a:lnTo>
                        <a:pt x="616044" y="620132"/>
                      </a:lnTo>
                      <a:lnTo>
                        <a:pt x="614999" y="620132"/>
                      </a:lnTo>
                      <a:cubicBezTo>
                        <a:pt x="591125" y="622091"/>
                        <a:pt x="568042" y="629611"/>
                        <a:pt x="547595" y="642093"/>
                      </a:cubicBezTo>
                      <a:cubicBezTo>
                        <a:pt x="544107" y="651248"/>
                        <a:pt x="539441" y="659909"/>
                        <a:pt x="533715" y="667857"/>
                      </a:cubicBezTo>
                      <a:cubicBezTo>
                        <a:pt x="516459" y="692042"/>
                        <a:pt x="490162" y="708223"/>
                        <a:pt x="460797" y="712729"/>
                      </a:cubicBezTo>
                      <a:lnTo>
                        <a:pt x="90030" y="773193"/>
                      </a:lnTo>
                      <a:cubicBezTo>
                        <a:pt x="85970" y="773773"/>
                        <a:pt x="81868" y="774029"/>
                        <a:pt x="77766" y="773953"/>
                      </a:cubicBezTo>
                      <a:close/>
                      <a:moveTo>
                        <a:pt x="152395" y="215901"/>
                      </a:moveTo>
                      <a:lnTo>
                        <a:pt x="153536" y="608534"/>
                      </a:lnTo>
                      <a:lnTo>
                        <a:pt x="408129" y="567084"/>
                      </a:lnTo>
                      <a:cubicBezTo>
                        <a:pt x="413249" y="555010"/>
                        <a:pt x="421404" y="544467"/>
                        <a:pt x="431801" y="536472"/>
                      </a:cubicBezTo>
                      <a:cubicBezTo>
                        <a:pt x="440643" y="529532"/>
                        <a:pt x="521166" y="468593"/>
                        <a:pt x="613953" y="467833"/>
                      </a:cubicBezTo>
                      <a:lnTo>
                        <a:pt x="972932" y="460797"/>
                      </a:lnTo>
                      <a:cubicBezTo>
                        <a:pt x="1003259" y="458231"/>
                        <a:pt x="1015523" y="455664"/>
                        <a:pt x="1030924" y="445587"/>
                      </a:cubicBezTo>
                      <a:lnTo>
                        <a:pt x="1036342" y="442354"/>
                      </a:lnTo>
                      <a:lnTo>
                        <a:pt x="1210508" y="348521"/>
                      </a:lnTo>
                      <a:lnTo>
                        <a:pt x="1212505" y="347476"/>
                      </a:lnTo>
                      <a:cubicBezTo>
                        <a:pt x="1228191" y="339680"/>
                        <a:pt x="1354442" y="269805"/>
                        <a:pt x="1434680" y="225217"/>
                      </a:cubicBezTo>
                      <a:cubicBezTo>
                        <a:pt x="1446944" y="216214"/>
                        <a:pt x="1456403" y="203922"/>
                        <a:pt x="1461965" y="189757"/>
                      </a:cubicBezTo>
                      <a:cubicBezTo>
                        <a:pt x="1461965" y="188141"/>
                        <a:pt x="1463391" y="184433"/>
                        <a:pt x="1461965" y="182817"/>
                      </a:cubicBezTo>
                      <a:cubicBezTo>
                        <a:pt x="1457477" y="178815"/>
                        <a:pt x="1451631" y="176676"/>
                        <a:pt x="1445613" y="176828"/>
                      </a:cubicBezTo>
                      <a:lnTo>
                        <a:pt x="1445613" y="176828"/>
                      </a:lnTo>
                      <a:cubicBezTo>
                        <a:pt x="1428158" y="176647"/>
                        <a:pt x="1411122" y="182113"/>
                        <a:pt x="1397033" y="192419"/>
                      </a:cubicBezTo>
                      <a:cubicBezTo>
                        <a:pt x="1392536" y="195385"/>
                        <a:pt x="1387716" y="197838"/>
                        <a:pt x="1382677" y="199739"/>
                      </a:cubicBezTo>
                      <a:cubicBezTo>
                        <a:pt x="997459" y="347951"/>
                        <a:pt x="971981" y="346145"/>
                        <a:pt x="953348" y="345004"/>
                      </a:cubicBezTo>
                      <a:lnTo>
                        <a:pt x="833561" y="337018"/>
                      </a:lnTo>
                      <a:cubicBezTo>
                        <a:pt x="791644" y="334337"/>
                        <a:pt x="759838" y="298173"/>
                        <a:pt x="762521" y="256257"/>
                      </a:cubicBezTo>
                      <a:cubicBezTo>
                        <a:pt x="764760" y="221291"/>
                        <a:pt x="790601" y="192381"/>
                        <a:pt x="825100" y="186239"/>
                      </a:cubicBezTo>
                      <a:lnTo>
                        <a:pt x="950305" y="163613"/>
                      </a:lnTo>
                      <a:cubicBezTo>
                        <a:pt x="957626" y="163043"/>
                        <a:pt x="964623" y="160371"/>
                        <a:pt x="970460" y="155912"/>
                      </a:cubicBezTo>
                      <a:cubicBezTo>
                        <a:pt x="965688" y="152775"/>
                        <a:pt x="959983" y="151368"/>
                        <a:pt x="954298" y="151920"/>
                      </a:cubicBezTo>
                      <a:lnTo>
                        <a:pt x="643424" y="152870"/>
                      </a:lnTo>
                      <a:cubicBezTo>
                        <a:pt x="603308" y="154724"/>
                        <a:pt x="563983" y="164687"/>
                        <a:pt x="527821" y="182151"/>
                      </a:cubicBezTo>
                      <a:lnTo>
                        <a:pt x="438741" y="230731"/>
                      </a:lnTo>
                      <a:cubicBezTo>
                        <a:pt x="418207" y="241921"/>
                        <a:pt x="393664" y="243043"/>
                        <a:pt x="372193" y="233774"/>
                      </a:cubicBezTo>
                      <a:cubicBezTo>
                        <a:pt x="361775" y="229372"/>
                        <a:pt x="352505" y="222641"/>
                        <a:pt x="345099" y="214094"/>
                      </a:cubicBezTo>
                      <a:close/>
                      <a:moveTo>
                        <a:pt x="436745" y="562426"/>
                      </a:moveTo>
                      <a:lnTo>
                        <a:pt x="436745" y="562426"/>
                      </a:lnTo>
                      <a:close/>
                      <a:moveTo>
                        <a:pt x="1477556" y="288248"/>
                      </a:moveTo>
                      <a:lnTo>
                        <a:pt x="1477556" y="288248"/>
                      </a:lnTo>
                      <a:close/>
                      <a:moveTo>
                        <a:pt x="328937" y="183673"/>
                      </a:moveTo>
                      <a:lnTo>
                        <a:pt x="328937" y="183673"/>
                      </a:lnTo>
                      <a:close/>
                    </a:path>
                  </a:pathLst>
                </a:custGeom>
                <a:grpFill/>
                <a:ln w="9471"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2313A46-04C4-09C5-0B8B-ADC3F4A31C64}"/>
                    </a:ext>
                  </a:extLst>
                </p:cNvPr>
                <p:cNvSpPr/>
                <p:nvPr/>
              </p:nvSpPr>
              <p:spPr>
                <a:xfrm>
                  <a:off x="5619999" y="3539477"/>
                  <a:ext cx="209220" cy="622276"/>
                </a:xfrm>
                <a:custGeom>
                  <a:avLst/>
                  <a:gdLst>
                    <a:gd name="connsiteX0" fmla="*/ 132993 w 209220"/>
                    <a:gd name="connsiteY0" fmla="*/ 622216 h 622276"/>
                    <a:gd name="connsiteX1" fmla="*/ 57604 w 209220"/>
                    <a:gd name="connsiteY1" fmla="*/ 555668 h 622276"/>
                    <a:gd name="connsiteX2" fmla="*/ 563 w 209220"/>
                    <a:gd name="connsiteY2" fmla="*/ 85269 h 622276"/>
                    <a:gd name="connsiteX3" fmla="*/ 66921 w 209220"/>
                    <a:gd name="connsiteY3" fmla="*/ 563 h 622276"/>
                    <a:gd name="connsiteX4" fmla="*/ 151627 w 209220"/>
                    <a:gd name="connsiteY4" fmla="*/ 66921 h 622276"/>
                    <a:gd name="connsiteX5" fmla="*/ 208668 w 209220"/>
                    <a:gd name="connsiteY5" fmla="*/ 537415 h 622276"/>
                    <a:gd name="connsiteX6" fmla="*/ 142244 w 209220"/>
                    <a:gd name="connsiteY6" fmla="*/ 622007 h 622276"/>
                    <a:gd name="connsiteX7" fmla="*/ 142120 w 209220"/>
                    <a:gd name="connsiteY7" fmla="*/ 622026 h 622276"/>
                    <a:gd name="connsiteX8" fmla="*/ 132993 w 209220"/>
                    <a:gd name="connsiteY8" fmla="*/ 622216 h 622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220" h="622276">
                      <a:moveTo>
                        <a:pt x="132993" y="622216"/>
                      </a:moveTo>
                      <a:cubicBezTo>
                        <a:pt x="94691" y="622178"/>
                        <a:pt x="62392" y="593667"/>
                        <a:pt x="57604" y="555668"/>
                      </a:cubicBezTo>
                      <a:lnTo>
                        <a:pt x="563" y="85269"/>
                      </a:lnTo>
                      <a:cubicBezTo>
                        <a:pt x="-4504" y="43553"/>
                        <a:pt x="25206" y="5630"/>
                        <a:pt x="66921" y="563"/>
                      </a:cubicBezTo>
                      <a:cubicBezTo>
                        <a:pt x="108636" y="-4504"/>
                        <a:pt x="146560" y="25205"/>
                        <a:pt x="151627" y="66921"/>
                      </a:cubicBezTo>
                      <a:lnTo>
                        <a:pt x="208668" y="537415"/>
                      </a:lnTo>
                      <a:cubicBezTo>
                        <a:pt x="213686" y="579122"/>
                        <a:pt x="183947" y="616997"/>
                        <a:pt x="142244" y="622007"/>
                      </a:cubicBezTo>
                      <a:cubicBezTo>
                        <a:pt x="142203" y="622017"/>
                        <a:pt x="142161" y="622017"/>
                        <a:pt x="142120" y="622026"/>
                      </a:cubicBezTo>
                      <a:cubicBezTo>
                        <a:pt x="139084" y="622273"/>
                        <a:pt x="136037" y="622340"/>
                        <a:pt x="132993" y="622216"/>
                      </a:cubicBezTo>
                      <a:close/>
                    </a:path>
                  </a:pathLst>
                </a:custGeom>
                <a:grpFill/>
                <a:ln w="9471"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4C05740B-C641-4D79-551E-31CF2E1AF4CE}"/>
                    </a:ext>
                  </a:extLst>
                </p:cNvPr>
                <p:cNvSpPr/>
                <p:nvPr/>
              </p:nvSpPr>
              <p:spPr>
                <a:xfrm>
                  <a:off x="5292670" y="3513188"/>
                  <a:ext cx="524683" cy="712296"/>
                </a:xfrm>
                <a:custGeom>
                  <a:avLst/>
                  <a:gdLst>
                    <a:gd name="connsiteX0" fmla="*/ 77386 w 524683"/>
                    <a:gd name="connsiteY0" fmla="*/ 712296 h 712296"/>
                    <a:gd name="connsiteX1" fmla="*/ 1331 w 524683"/>
                    <a:gd name="connsiteY1" fmla="*/ 636241 h 712296"/>
                    <a:gd name="connsiteX2" fmla="*/ 0 w 524683"/>
                    <a:gd name="connsiteY2" fmla="*/ 79139 h 712296"/>
                    <a:gd name="connsiteX3" fmla="*/ 75389 w 524683"/>
                    <a:gd name="connsiteY3" fmla="*/ 3085 h 712296"/>
                    <a:gd name="connsiteX4" fmla="*/ 357743 w 524683"/>
                    <a:gd name="connsiteY4" fmla="*/ 423 h 712296"/>
                    <a:gd name="connsiteX5" fmla="*/ 475343 w 524683"/>
                    <a:gd name="connsiteY5" fmla="*/ 82657 h 712296"/>
                    <a:gd name="connsiteX6" fmla="*/ 421628 w 524683"/>
                    <a:gd name="connsiteY6" fmla="*/ 175843 h 712296"/>
                    <a:gd name="connsiteX7" fmla="*/ 344624 w 524683"/>
                    <a:gd name="connsiteY7" fmla="*/ 152437 h 712296"/>
                    <a:gd name="connsiteX8" fmla="*/ 152110 w 524683"/>
                    <a:gd name="connsiteY8" fmla="*/ 154244 h 712296"/>
                    <a:gd name="connsiteX9" fmla="*/ 153251 w 524683"/>
                    <a:gd name="connsiteY9" fmla="*/ 546782 h 712296"/>
                    <a:gd name="connsiteX10" fmla="*/ 436365 w 524683"/>
                    <a:gd name="connsiteY10" fmla="*/ 500483 h 712296"/>
                    <a:gd name="connsiteX11" fmla="*/ 523685 w 524683"/>
                    <a:gd name="connsiteY11" fmla="*/ 563371 h 712296"/>
                    <a:gd name="connsiteX12" fmla="*/ 460797 w 524683"/>
                    <a:gd name="connsiteY12" fmla="*/ 650692 h 712296"/>
                    <a:gd name="connsiteX13" fmla="*/ 90030 w 524683"/>
                    <a:gd name="connsiteY13" fmla="*/ 711060 h 712296"/>
                    <a:gd name="connsiteX14" fmla="*/ 77386 w 524683"/>
                    <a:gd name="connsiteY14" fmla="*/ 712296 h 712296"/>
                    <a:gd name="connsiteX15" fmla="*/ 328462 w 524683"/>
                    <a:gd name="connsiteY15" fmla="*/ 121730 h 712296"/>
                    <a:gd name="connsiteX16" fmla="*/ 328462 w 524683"/>
                    <a:gd name="connsiteY16" fmla="*/ 121730 h 71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4683" h="712296">
                      <a:moveTo>
                        <a:pt x="77386" y="712296"/>
                      </a:moveTo>
                      <a:cubicBezTo>
                        <a:pt x="35382" y="712296"/>
                        <a:pt x="1331" y="678243"/>
                        <a:pt x="1331" y="636241"/>
                      </a:cubicBezTo>
                      <a:lnTo>
                        <a:pt x="0" y="79139"/>
                      </a:lnTo>
                      <a:cubicBezTo>
                        <a:pt x="-2" y="37395"/>
                        <a:pt x="33646" y="3450"/>
                        <a:pt x="75389" y="3085"/>
                      </a:cubicBezTo>
                      <a:lnTo>
                        <a:pt x="357743" y="423"/>
                      </a:lnTo>
                      <a:cubicBezTo>
                        <a:pt x="411684" y="-4259"/>
                        <a:pt x="461227" y="30385"/>
                        <a:pt x="475343" y="82657"/>
                      </a:cubicBezTo>
                      <a:cubicBezTo>
                        <a:pt x="486242" y="123223"/>
                        <a:pt x="462193" y="164939"/>
                        <a:pt x="421628" y="175843"/>
                      </a:cubicBezTo>
                      <a:cubicBezTo>
                        <a:pt x="393596" y="183373"/>
                        <a:pt x="363723" y="174294"/>
                        <a:pt x="344624" y="152437"/>
                      </a:cubicBezTo>
                      <a:lnTo>
                        <a:pt x="152110" y="154244"/>
                      </a:lnTo>
                      <a:lnTo>
                        <a:pt x="153251" y="546782"/>
                      </a:lnTo>
                      <a:lnTo>
                        <a:pt x="436365" y="500483"/>
                      </a:lnTo>
                      <a:cubicBezTo>
                        <a:pt x="477844" y="493733"/>
                        <a:pt x="516938" y="521893"/>
                        <a:pt x="523685" y="563371"/>
                      </a:cubicBezTo>
                      <a:cubicBezTo>
                        <a:pt x="530432" y="604850"/>
                        <a:pt x="502277" y="643942"/>
                        <a:pt x="460797" y="650692"/>
                      </a:cubicBezTo>
                      <a:lnTo>
                        <a:pt x="90030" y="711060"/>
                      </a:lnTo>
                      <a:cubicBezTo>
                        <a:pt x="85858" y="711830"/>
                        <a:pt x="81628" y="712249"/>
                        <a:pt x="77386" y="712296"/>
                      </a:cubicBezTo>
                      <a:close/>
                      <a:moveTo>
                        <a:pt x="328462" y="121730"/>
                      </a:moveTo>
                      <a:lnTo>
                        <a:pt x="328462" y="121730"/>
                      </a:lnTo>
                      <a:close/>
                    </a:path>
                  </a:pathLst>
                </a:custGeom>
                <a:grpFill/>
                <a:ln w="9471" cap="flat">
                  <a:noFill/>
                  <a:prstDash val="solid"/>
                  <a:miter/>
                </a:ln>
              </p:spPr>
              <p:txBody>
                <a:bodyPr rtlCol="0" anchor="ctr"/>
                <a:lstStyle/>
                <a:p>
                  <a:endParaRPr lang="en-US"/>
                </a:p>
              </p:txBody>
            </p:sp>
          </p:grpSp>
          <p:grpSp>
            <p:nvGrpSpPr>
              <p:cNvPr id="68" name="Group 67">
                <a:extLst>
                  <a:ext uri="{FF2B5EF4-FFF2-40B4-BE49-F238E27FC236}">
                    <a16:creationId xmlns:a16="http://schemas.microsoft.com/office/drawing/2014/main" id="{EA88B6DC-1207-A3DA-EC56-F514CB83304F}"/>
                  </a:ext>
                </a:extLst>
              </p:cNvPr>
              <p:cNvGrpSpPr/>
              <p:nvPr/>
            </p:nvGrpSpPr>
            <p:grpSpPr>
              <a:xfrm>
                <a:off x="8445061" y="4863666"/>
                <a:ext cx="1045836" cy="785111"/>
                <a:chOff x="8722220" y="4863666"/>
                <a:chExt cx="1045836" cy="785111"/>
              </a:xfrm>
              <a:grpFill/>
            </p:grpSpPr>
            <p:grpSp>
              <p:nvGrpSpPr>
                <p:cNvPr id="46" name="Group 45">
                  <a:extLst>
                    <a:ext uri="{FF2B5EF4-FFF2-40B4-BE49-F238E27FC236}">
                      <a16:creationId xmlns:a16="http://schemas.microsoft.com/office/drawing/2014/main" id="{78B92854-0513-FFE5-2617-39C251858AD3}"/>
                    </a:ext>
                  </a:extLst>
                </p:cNvPr>
                <p:cNvGrpSpPr/>
                <p:nvPr/>
              </p:nvGrpSpPr>
              <p:grpSpPr>
                <a:xfrm>
                  <a:off x="8722220" y="4863666"/>
                  <a:ext cx="522918" cy="785111"/>
                  <a:chOff x="10065717" y="4863666"/>
                  <a:chExt cx="522918" cy="785111"/>
                </a:xfrm>
                <a:grpFill/>
              </p:grpSpPr>
              <p:sp>
                <p:nvSpPr>
                  <p:cNvPr id="45" name="Freeform 44">
                    <a:extLst>
                      <a:ext uri="{FF2B5EF4-FFF2-40B4-BE49-F238E27FC236}">
                        <a16:creationId xmlns:a16="http://schemas.microsoft.com/office/drawing/2014/main" id="{88EB3E69-3DE1-1625-8D20-6D8F3FD17D84}"/>
                      </a:ext>
                    </a:extLst>
                  </p:cNvPr>
                  <p:cNvSpPr/>
                  <p:nvPr/>
                </p:nvSpPr>
                <p:spPr>
                  <a:xfrm>
                    <a:off x="10253625" y="5008713"/>
                    <a:ext cx="154399" cy="640064"/>
                  </a:xfrm>
                  <a:custGeom>
                    <a:avLst/>
                    <a:gdLst>
                      <a:gd name="connsiteX0" fmla="*/ 0 w 154399"/>
                      <a:gd name="connsiteY0" fmla="*/ 0 h 640064"/>
                      <a:gd name="connsiteX1" fmla="*/ 152110 w 154399"/>
                      <a:gd name="connsiteY1" fmla="*/ 0 h 640064"/>
                      <a:gd name="connsiteX2" fmla="*/ 154399 w 154399"/>
                      <a:gd name="connsiteY2" fmla="*/ 564009 h 640064"/>
                      <a:gd name="connsiteX3" fmla="*/ 78344 w 154399"/>
                      <a:gd name="connsiteY3" fmla="*/ 640064 h 640064"/>
                      <a:gd name="connsiteX4" fmla="*/ 2289 w 154399"/>
                      <a:gd name="connsiteY4" fmla="*/ 564009 h 64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640064">
                        <a:moveTo>
                          <a:pt x="0" y="0"/>
                        </a:moveTo>
                        <a:lnTo>
                          <a:pt x="152110" y="0"/>
                        </a:lnTo>
                        <a:lnTo>
                          <a:pt x="154399" y="564009"/>
                        </a:lnTo>
                        <a:cubicBezTo>
                          <a:pt x="154399" y="606010"/>
                          <a:pt x="120348" y="640064"/>
                          <a:pt x="78344" y="640064"/>
                        </a:cubicBezTo>
                        <a:cubicBezTo>
                          <a:pt x="36340" y="640064"/>
                          <a:pt x="2289" y="606010"/>
                          <a:pt x="2289" y="564009"/>
                        </a:cubicBezTo>
                        <a:close/>
                      </a:path>
                    </a:pathLst>
                  </a:custGeom>
                  <a:grpFill/>
                  <a:ln w="9471"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AC754EE-3F73-801D-0952-BEBDE41B4218}"/>
                      </a:ext>
                    </a:extLst>
                  </p:cNvPr>
                  <p:cNvSpPr/>
                  <p:nvPr/>
                </p:nvSpPr>
                <p:spPr>
                  <a:xfrm>
                    <a:off x="10065717" y="4863666"/>
                    <a:ext cx="522918" cy="342306"/>
                  </a:xfrm>
                  <a:custGeom>
                    <a:avLst/>
                    <a:gdLst>
                      <a:gd name="connsiteX0" fmla="*/ 76115 w 522918"/>
                      <a:gd name="connsiteY0" fmla="*/ 342306 h 342306"/>
                      <a:gd name="connsiteX1" fmla="*/ 0 w 522918"/>
                      <a:gd name="connsiteY1" fmla="*/ 266311 h 342306"/>
                      <a:gd name="connsiteX2" fmla="*/ 22306 w 522918"/>
                      <a:gd name="connsiteY2" fmla="*/ 212443 h 342306"/>
                      <a:gd name="connsiteX3" fmla="*/ 212443 w 522918"/>
                      <a:gd name="connsiteY3" fmla="*/ 22306 h 342306"/>
                      <a:gd name="connsiteX4" fmla="*/ 320001 w 522918"/>
                      <a:gd name="connsiteY4" fmla="*/ 22246 h 342306"/>
                      <a:gd name="connsiteX5" fmla="*/ 320061 w 522918"/>
                      <a:gd name="connsiteY5" fmla="*/ 22306 h 342306"/>
                      <a:gd name="connsiteX6" fmla="*/ 500691 w 522918"/>
                      <a:gd name="connsiteY6" fmla="*/ 202936 h 342306"/>
                      <a:gd name="connsiteX7" fmla="*/ 500548 w 522918"/>
                      <a:gd name="connsiteY7" fmla="*/ 310601 h 342306"/>
                      <a:gd name="connsiteX8" fmla="*/ 392883 w 522918"/>
                      <a:gd name="connsiteY8" fmla="*/ 310458 h 342306"/>
                      <a:gd name="connsiteX9" fmla="*/ 266252 w 522918"/>
                      <a:gd name="connsiteY9" fmla="*/ 183827 h 342306"/>
                      <a:gd name="connsiteX10" fmla="*/ 130114 w 522918"/>
                      <a:gd name="connsiteY10" fmla="*/ 319965 h 342306"/>
                      <a:gd name="connsiteX11" fmla="*/ 76115 w 522918"/>
                      <a:gd name="connsiteY11" fmla="*/ 342306 h 3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918" h="342306">
                        <a:moveTo>
                          <a:pt x="76115" y="342306"/>
                        </a:moveTo>
                        <a:cubicBezTo>
                          <a:pt x="34111" y="342335"/>
                          <a:pt x="33" y="308316"/>
                          <a:pt x="0" y="266311"/>
                        </a:cubicBezTo>
                        <a:cubicBezTo>
                          <a:pt x="-16" y="246105"/>
                          <a:pt x="8010" y="226723"/>
                          <a:pt x="22306" y="212443"/>
                        </a:cubicBezTo>
                        <a:lnTo>
                          <a:pt x="212443" y="22306"/>
                        </a:lnTo>
                        <a:cubicBezTo>
                          <a:pt x="242128" y="-7412"/>
                          <a:pt x="290283" y="-7438"/>
                          <a:pt x="320001" y="22246"/>
                        </a:cubicBezTo>
                        <a:cubicBezTo>
                          <a:pt x="320021" y="22266"/>
                          <a:pt x="320041" y="22286"/>
                          <a:pt x="320061" y="22306"/>
                        </a:cubicBezTo>
                        <a:lnTo>
                          <a:pt x="500691" y="202936"/>
                        </a:lnTo>
                        <a:cubicBezTo>
                          <a:pt x="530383" y="232707"/>
                          <a:pt x="530319" y="280909"/>
                          <a:pt x="500548" y="310601"/>
                        </a:cubicBezTo>
                        <a:cubicBezTo>
                          <a:pt x="470778" y="340291"/>
                          <a:pt x="422575" y="340224"/>
                          <a:pt x="392883" y="310458"/>
                        </a:cubicBezTo>
                        <a:lnTo>
                          <a:pt x="266252" y="183827"/>
                        </a:lnTo>
                        <a:lnTo>
                          <a:pt x="130114" y="319965"/>
                        </a:lnTo>
                        <a:cubicBezTo>
                          <a:pt x="115808" y="334302"/>
                          <a:pt x="96371" y="342344"/>
                          <a:pt x="76115" y="342306"/>
                        </a:cubicBezTo>
                        <a:close/>
                      </a:path>
                    </a:pathLst>
                  </a:custGeom>
                  <a:grpFill/>
                  <a:ln w="9471" cap="flat">
                    <a:noFill/>
                    <a:prstDash val="solid"/>
                    <a:miter/>
                  </a:ln>
                </p:spPr>
                <p:txBody>
                  <a:bodyPr rtlCol="0" anchor="ctr"/>
                  <a:lstStyle/>
                  <a:p>
                    <a:endParaRPr lang="en-US"/>
                  </a:p>
                </p:txBody>
              </p:sp>
            </p:grpSp>
            <p:grpSp>
              <p:nvGrpSpPr>
                <p:cNvPr id="65" name="Group 64">
                  <a:extLst>
                    <a:ext uri="{FF2B5EF4-FFF2-40B4-BE49-F238E27FC236}">
                      <a16:creationId xmlns:a16="http://schemas.microsoft.com/office/drawing/2014/main" id="{A9384773-6ECC-0144-2D1D-B0F43947551E}"/>
                    </a:ext>
                  </a:extLst>
                </p:cNvPr>
                <p:cNvGrpSpPr/>
                <p:nvPr/>
              </p:nvGrpSpPr>
              <p:grpSpPr>
                <a:xfrm flipV="1">
                  <a:off x="9245138" y="4863666"/>
                  <a:ext cx="522918" cy="785111"/>
                  <a:chOff x="10065717" y="4863666"/>
                  <a:chExt cx="522918" cy="785111"/>
                </a:xfrm>
                <a:grpFill/>
              </p:grpSpPr>
              <p:sp>
                <p:nvSpPr>
                  <p:cNvPr id="66" name="Freeform 65">
                    <a:extLst>
                      <a:ext uri="{FF2B5EF4-FFF2-40B4-BE49-F238E27FC236}">
                        <a16:creationId xmlns:a16="http://schemas.microsoft.com/office/drawing/2014/main" id="{11EC1E35-C33F-4B85-0A8A-0D53BC1D0497}"/>
                      </a:ext>
                    </a:extLst>
                  </p:cNvPr>
                  <p:cNvSpPr/>
                  <p:nvPr/>
                </p:nvSpPr>
                <p:spPr>
                  <a:xfrm>
                    <a:off x="10253625" y="5008713"/>
                    <a:ext cx="154399" cy="640064"/>
                  </a:xfrm>
                  <a:custGeom>
                    <a:avLst/>
                    <a:gdLst>
                      <a:gd name="connsiteX0" fmla="*/ 0 w 154399"/>
                      <a:gd name="connsiteY0" fmla="*/ 0 h 640064"/>
                      <a:gd name="connsiteX1" fmla="*/ 152110 w 154399"/>
                      <a:gd name="connsiteY1" fmla="*/ 0 h 640064"/>
                      <a:gd name="connsiteX2" fmla="*/ 154399 w 154399"/>
                      <a:gd name="connsiteY2" fmla="*/ 564009 h 640064"/>
                      <a:gd name="connsiteX3" fmla="*/ 78344 w 154399"/>
                      <a:gd name="connsiteY3" fmla="*/ 640064 h 640064"/>
                      <a:gd name="connsiteX4" fmla="*/ 2289 w 154399"/>
                      <a:gd name="connsiteY4" fmla="*/ 564009 h 64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9" h="640064">
                        <a:moveTo>
                          <a:pt x="0" y="0"/>
                        </a:moveTo>
                        <a:lnTo>
                          <a:pt x="152110" y="0"/>
                        </a:lnTo>
                        <a:lnTo>
                          <a:pt x="154399" y="564009"/>
                        </a:lnTo>
                        <a:cubicBezTo>
                          <a:pt x="154399" y="606010"/>
                          <a:pt x="120348" y="640064"/>
                          <a:pt x="78344" y="640064"/>
                        </a:cubicBezTo>
                        <a:cubicBezTo>
                          <a:pt x="36340" y="640064"/>
                          <a:pt x="2289" y="606010"/>
                          <a:pt x="2289" y="564009"/>
                        </a:cubicBezTo>
                        <a:close/>
                      </a:path>
                    </a:pathLst>
                  </a:custGeom>
                  <a:grpFill/>
                  <a:ln w="947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F268EB0E-158F-55FC-1959-828719B63C6A}"/>
                      </a:ext>
                    </a:extLst>
                  </p:cNvPr>
                  <p:cNvSpPr/>
                  <p:nvPr/>
                </p:nvSpPr>
                <p:spPr>
                  <a:xfrm>
                    <a:off x="10065717" y="4863666"/>
                    <a:ext cx="522918" cy="342306"/>
                  </a:xfrm>
                  <a:custGeom>
                    <a:avLst/>
                    <a:gdLst>
                      <a:gd name="connsiteX0" fmla="*/ 76115 w 522918"/>
                      <a:gd name="connsiteY0" fmla="*/ 342306 h 342306"/>
                      <a:gd name="connsiteX1" fmla="*/ 0 w 522918"/>
                      <a:gd name="connsiteY1" fmla="*/ 266311 h 342306"/>
                      <a:gd name="connsiteX2" fmla="*/ 22306 w 522918"/>
                      <a:gd name="connsiteY2" fmla="*/ 212443 h 342306"/>
                      <a:gd name="connsiteX3" fmla="*/ 212443 w 522918"/>
                      <a:gd name="connsiteY3" fmla="*/ 22306 h 342306"/>
                      <a:gd name="connsiteX4" fmla="*/ 320001 w 522918"/>
                      <a:gd name="connsiteY4" fmla="*/ 22246 h 342306"/>
                      <a:gd name="connsiteX5" fmla="*/ 320061 w 522918"/>
                      <a:gd name="connsiteY5" fmla="*/ 22306 h 342306"/>
                      <a:gd name="connsiteX6" fmla="*/ 500691 w 522918"/>
                      <a:gd name="connsiteY6" fmla="*/ 202936 h 342306"/>
                      <a:gd name="connsiteX7" fmla="*/ 500548 w 522918"/>
                      <a:gd name="connsiteY7" fmla="*/ 310601 h 342306"/>
                      <a:gd name="connsiteX8" fmla="*/ 392883 w 522918"/>
                      <a:gd name="connsiteY8" fmla="*/ 310458 h 342306"/>
                      <a:gd name="connsiteX9" fmla="*/ 266252 w 522918"/>
                      <a:gd name="connsiteY9" fmla="*/ 183827 h 342306"/>
                      <a:gd name="connsiteX10" fmla="*/ 130114 w 522918"/>
                      <a:gd name="connsiteY10" fmla="*/ 319965 h 342306"/>
                      <a:gd name="connsiteX11" fmla="*/ 76115 w 522918"/>
                      <a:gd name="connsiteY11" fmla="*/ 342306 h 342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918" h="342306">
                        <a:moveTo>
                          <a:pt x="76115" y="342306"/>
                        </a:moveTo>
                        <a:cubicBezTo>
                          <a:pt x="34111" y="342335"/>
                          <a:pt x="33" y="308316"/>
                          <a:pt x="0" y="266311"/>
                        </a:cubicBezTo>
                        <a:cubicBezTo>
                          <a:pt x="-16" y="246105"/>
                          <a:pt x="8010" y="226723"/>
                          <a:pt x="22306" y="212443"/>
                        </a:cubicBezTo>
                        <a:lnTo>
                          <a:pt x="212443" y="22306"/>
                        </a:lnTo>
                        <a:cubicBezTo>
                          <a:pt x="242128" y="-7412"/>
                          <a:pt x="290283" y="-7438"/>
                          <a:pt x="320001" y="22246"/>
                        </a:cubicBezTo>
                        <a:cubicBezTo>
                          <a:pt x="320021" y="22266"/>
                          <a:pt x="320041" y="22286"/>
                          <a:pt x="320061" y="22306"/>
                        </a:cubicBezTo>
                        <a:lnTo>
                          <a:pt x="500691" y="202936"/>
                        </a:lnTo>
                        <a:cubicBezTo>
                          <a:pt x="530383" y="232707"/>
                          <a:pt x="530319" y="280909"/>
                          <a:pt x="500548" y="310601"/>
                        </a:cubicBezTo>
                        <a:cubicBezTo>
                          <a:pt x="470778" y="340291"/>
                          <a:pt x="422575" y="340224"/>
                          <a:pt x="392883" y="310458"/>
                        </a:cubicBezTo>
                        <a:lnTo>
                          <a:pt x="266252" y="183827"/>
                        </a:lnTo>
                        <a:lnTo>
                          <a:pt x="130114" y="319965"/>
                        </a:lnTo>
                        <a:cubicBezTo>
                          <a:pt x="115808" y="334302"/>
                          <a:pt x="96371" y="342344"/>
                          <a:pt x="76115" y="342306"/>
                        </a:cubicBezTo>
                        <a:close/>
                      </a:path>
                    </a:pathLst>
                  </a:custGeom>
                  <a:grpFill/>
                  <a:ln w="9471" cap="flat">
                    <a:noFill/>
                    <a:prstDash val="solid"/>
                    <a:miter/>
                  </a:ln>
                </p:spPr>
                <p:txBody>
                  <a:bodyPr rtlCol="0" anchor="ctr"/>
                  <a:lstStyle/>
                  <a:p>
                    <a:endParaRPr lang="en-US"/>
                  </a:p>
                </p:txBody>
              </p:sp>
            </p:grpSp>
          </p:grpSp>
        </p:grpSp>
        <p:sp>
          <p:nvSpPr>
            <p:cNvPr id="106" name="Text Placeholder 19">
              <a:extLst>
                <a:ext uri="{FF2B5EF4-FFF2-40B4-BE49-F238E27FC236}">
                  <a16:creationId xmlns:a16="http://schemas.microsoft.com/office/drawing/2014/main" id="{3650784A-E814-56B4-E07E-C70763E359E2}"/>
                </a:ext>
              </a:extLst>
            </p:cNvPr>
            <p:cNvSpPr txBox="1">
              <a:spLocks/>
            </p:cNvSpPr>
            <p:nvPr/>
          </p:nvSpPr>
          <p:spPr>
            <a:xfrm>
              <a:off x="1781903" y="4628487"/>
              <a:ext cx="1097281" cy="1299978"/>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i="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0" i="0" kern="1200">
                  <a:solidFill>
                    <a:schemeClr val="bg1"/>
                  </a:solidFill>
                  <a:latin typeface="Avenir Light" panose="020B0402020203020204" pitchFamily="34" charset="77"/>
                  <a:ea typeface="+mn-ea"/>
                  <a:cs typeface="+mn-cs"/>
                </a:defRPr>
              </a:lvl2pPr>
              <a:lvl3pPr marL="180000" indent="-180000" algn="l" defTabSz="914400" rtl="0" eaLnBrk="1" latinLnBrk="0" hangingPunct="1">
                <a:lnSpc>
                  <a:spcPct val="90000"/>
                </a:lnSpc>
                <a:spcBef>
                  <a:spcPts val="0"/>
                </a:spcBef>
                <a:spcAft>
                  <a:spcPts val="1000"/>
                </a:spcAft>
                <a:buClr>
                  <a:schemeClr val="bg1"/>
                </a:buClr>
                <a:buFont typeface="Arial" panose="020B0604020202020204" pitchFamily="34" charset="0"/>
                <a:buChar char="•"/>
                <a:defRPr sz="2000" b="0" i="0" kern="1200">
                  <a:solidFill>
                    <a:schemeClr val="bg1"/>
                  </a:solidFill>
                  <a:latin typeface="Avenir Light" panose="020B0402020203020204" pitchFamily="34" charset="77"/>
                  <a:ea typeface="+mn-ea"/>
                  <a:cs typeface="+mn-cs"/>
                </a:defRPr>
              </a:lvl3pPr>
              <a:lvl4pPr marL="0" indent="0" algn="l" defTabSz="914400" rtl="0" eaLnBrk="1" latinLnBrk="0" hangingPunct="1">
                <a:lnSpc>
                  <a:spcPct val="90000"/>
                </a:lnSpc>
                <a:spcBef>
                  <a:spcPts val="0"/>
                </a:spcBef>
                <a:spcAft>
                  <a:spcPts val="1000"/>
                </a:spcAft>
                <a:buClr>
                  <a:schemeClr val="tx2"/>
                </a:buClr>
                <a:buFontTx/>
                <a:buNone/>
                <a:defRPr sz="1400" b="0" i="0" kern="1200">
                  <a:solidFill>
                    <a:schemeClr val="bg1"/>
                  </a:solidFill>
                  <a:latin typeface="Avenir Light" panose="020B0402020203020204" pitchFamily="34" charset="77"/>
                  <a:ea typeface="+mn-ea"/>
                  <a:cs typeface="+mn-cs"/>
                </a:defRPr>
              </a:lvl4pPr>
              <a:lvl5pPr marL="180000" indent="-180000" algn="l" defTabSz="914400" rtl="0" eaLnBrk="1" latinLnBrk="0" hangingPunct="1">
                <a:lnSpc>
                  <a:spcPct val="90000"/>
                </a:lnSpc>
                <a:spcBef>
                  <a:spcPts val="0"/>
                </a:spcBef>
                <a:spcAft>
                  <a:spcPts val="1000"/>
                </a:spcAft>
                <a:buClr>
                  <a:schemeClr val="bg1"/>
                </a:buClr>
                <a:buFont typeface="System Font Regular"/>
                <a:buChar char="-"/>
                <a:defRPr sz="1400" b="0" i="0" kern="1200">
                  <a:solidFill>
                    <a:schemeClr val="bg1"/>
                  </a:solidFill>
                  <a:latin typeface="Avenir Light" panose="020B0402020203020204" pitchFamily="34" charset="77"/>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lnSpc>
                  <a:spcPct val="100000"/>
                </a:lnSpc>
                <a:spcAft>
                  <a:spcPts val="0"/>
                </a:spcAft>
                <a:defRPr/>
              </a:pPr>
              <a:r>
                <a:rPr lang="nl-BE" sz="1600">
                  <a:solidFill>
                    <a:schemeClr val="accent4">
                      <a:lumMod val="75000"/>
                    </a:schemeClr>
                  </a:solidFill>
                </a:rPr>
                <a:t>Supply </a:t>
              </a:r>
            </a:p>
            <a:p>
              <a:pPr lvl="0" algn="ctr">
                <a:lnSpc>
                  <a:spcPct val="100000"/>
                </a:lnSpc>
                <a:spcAft>
                  <a:spcPts val="0"/>
                </a:spcAft>
                <a:defRPr/>
              </a:pPr>
              <a:r>
                <a:rPr lang="nl-BE" sz="1600">
                  <a:solidFill>
                    <a:schemeClr val="accent4">
                      <a:lumMod val="75000"/>
                    </a:schemeClr>
                  </a:solidFill>
                </a:rPr>
                <a:t>= </a:t>
              </a:r>
            </a:p>
            <a:p>
              <a:pPr lvl="0" algn="ctr">
                <a:lnSpc>
                  <a:spcPct val="100000"/>
                </a:lnSpc>
                <a:spcAft>
                  <a:spcPts val="0"/>
                </a:spcAft>
                <a:defRPr/>
              </a:pPr>
              <a:r>
                <a:rPr lang="nl-BE" sz="1600">
                  <a:solidFill>
                    <a:schemeClr val="accent4">
                      <a:lumMod val="75000"/>
                    </a:schemeClr>
                  </a:solidFill>
                </a:rPr>
                <a:t>Demand</a:t>
              </a:r>
            </a:p>
          </p:txBody>
        </p:sp>
        <p:pic>
          <p:nvPicPr>
            <p:cNvPr id="107" name="Picture 106">
              <a:extLst>
                <a:ext uri="{FF2B5EF4-FFF2-40B4-BE49-F238E27FC236}">
                  <a16:creationId xmlns:a16="http://schemas.microsoft.com/office/drawing/2014/main" id="{386F14DB-BD62-5DD6-45B8-B1148B86F0EB}"/>
                </a:ext>
              </a:extLst>
            </p:cNvPr>
            <p:cNvPicPr>
              <a:picLocks noChangeAspect="1"/>
            </p:cNvPicPr>
            <p:nvPr/>
          </p:nvPicPr>
          <p:blipFill>
            <a:blip r:embed="rId2"/>
            <a:srcRect l="67134"/>
            <a:stretch>
              <a:fillRect/>
            </a:stretch>
          </p:blipFill>
          <p:spPr>
            <a:xfrm>
              <a:off x="3040814" y="4579429"/>
              <a:ext cx="546794" cy="1421991"/>
            </a:xfrm>
            <a:custGeom>
              <a:avLst/>
              <a:gdLst>
                <a:gd name="connsiteX0" fmla="*/ 0 w 546794"/>
                <a:gd name="connsiteY0" fmla="*/ 0 h 3949700"/>
                <a:gd name="connsiteX1" fmla="*/ 546794 w 546794"/>
                <a:gd name="connsiteY1" fmla="*/ 0 h 3949700"/>
                <a:gd name="connsiteX2" fmla="*/ 546794 w 546794"/>
                <a:gd name="connsiteY2" fmla="*/ 3949700 h 3949700"/>
                <a:gd name="connsiteX3" fmla="*/ 0 w 546794"/>
                <a:gd name="connsiteY3" fmla="*/ 3949700 h 3949700"/>
              </a:gdLst>
              <a:ahLst/>
              <a:cxnLst>
                <a:cxn ang="0">
                  <a:pos x="connsiteX0" y="connsiteY0"/>
                </a:cxn>
                <a:cxn ang="0">
                  <a:pos x="connsiteX1" y="connsiteY1"/>
                </a:cxn>
                <a:cxn ang="0">
                  <a:pos x="connsiteX2" y="connsiteY2"/>
                </a:cxn>
                <a:cxn ang="0">
                  <a:pos x="connsiteX3" y="connsiteY3"/>
                </a:cxn>
              </a:cxnLst>
              <a:rect l="l" t="t" r="r" b="b"/>
              <a:pathLst>
                <a:path w="546794" h="3949700">
                  <a:moveTo>
                    <a:pt x="0" y="0"/>
                  </a:moveTo>
                  <a:lnTo>
                    <a:pt x="546794" y="0"/>
                  </a:lnTo>
                  <a:lnTo>
                    <a:pt x="546794" y="3949700"/>
                  </a:lnTo>
                  <a:lnTo>
                    <a:pt x="0" y="3949700"/>
                  </a:lnTo>
                  <a:close/>
                </a:path>
              </a:pathLst>
            </a:custGeom>
          </p:spPr>
        </p:pic>
        <p:sp>
          <p:nvSpPr>
            <p:cNvPr id="108" name="Text Placeholder 19">
              <a:extLst>
                <a:ext uri="{FF2B5EF4-FFF2-40B4-BE49-F238E27FC236}">
                  <a16:creationId xmlns:a16="http://schemas.microsoft.com/office/drawing/2014/main" id="{42BF60AF-E853-8675-CE1B-8E3B94A6D5A0}"/>
                </a:ext>
              </a:extLst>
            </p:cNvPr>
            <p:cNvSpPr txBox="1">
              <a:spLocks/>
            </p:cNvSpPr>
            <p:nvPr/>
          </p:nvSpPr>
          <p:spPr>
            <a:xfrm>
              <a:off x="3352655" y="4628487"/>
              <a:ext cx="3146207" cy="1299978"/>
            </a:xfrm>
            <a:prstGeom prst="rect">
              <a:avLst/>
            </a:prstGeom>
          </p:spPr>
          <p:txBody>
            <a:bodyPr vert="horz" lIns="0" tIns="0" rIns="0" bIns="0" rtlCol="0" anchor="ctr" anchorCtr="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i="0" kern="1200">
                  <a:solidFill>
                    <a:schemeClr val="tx2"/>
                  </a:solidFill>
                  <a:latin typeface="+mn-lt"/>
                  <a:ea typeface="+mn-ea"/>
                  <a:cs typeface="+mn-cs"/>
                </a:defRPr>
              </a:lvl1pPr>
              <a:lvl2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0" i="0" kern="1200">
                  <a:solidFill>
                    <a:schemeClr val="bg1"/>
                  </a:solidFill>
                  <a:latin typeface="Avenir Light" panose="020B0402020203020204" pitchFamily="34" charset="77"/>
                  <a:ea typeface="+mn-ea"/>
                  <a:cs typeface="+mn-cs"/>
                </a:defRPr>
              </a:lvl2pPr>
              <a:lvl3pPr marL="180000" indent="-180000" algn="l" defTabSz="914400" rtl="0" eaLnBrk="1" latinLnBrk="0" hangingPunct="1">
                <a:lnSpc>
                  <a:spcPct val="90000"/>
                </a:lnSpc>
                <a:spcBef>
                  <a:spcPts val="0"/>
                </a:spcBef>
                <a:spcAft>
                  <a:spcPts val="1000"/>
                </a:spcAft>
                <a:buClr>
                  <a:schemeClr val="bg1"/>
                </a:buClr>
                <a:buFont typeface="Arial" panose="020B0604020202020204" pitchFamily="34" charset="0"/>
                <a:buChar char="•"/>
                <a:defRPr sz="2000" b="0" i="0" kern="1200">
                  <a:solidFill>
                    <a:schemeClr val="bg1"/>
                  </a:solidFill>
                  <a:latin typeface="Avenir Light" panose="020B0402020203020204" pitchFamily="34" charset="77"/>
                  <a:ea typeface="+mn-ea"/>
                  <a:cs typeface="+mn-cs"/>
                </a:defRPr>
              </a:lvl3pPr>
              <a:lvl4pPr marL="0" indent="0" algn="l" defTabSz="914400" rtl="0" eaLnBrk="1" latinLnBrk="0" hangingPunct="1">
                <a:lnSpc>
                  <a:spcPct val="90000"/>
                </a:lnSpc>
                <a:spcBef>
                  <a:spcPts val="0"/>
                </a:spcBef>
                <a:spcAft>
                  <a:spcPts val="1000"/>
                </a:spcAft>
                <a:buClr>
                  <a:schemeClr val="tx2"/>
                </a:buClr>
                <a:buFontTx/>
                <a:buNone/>
                <a:defRPr sz="1400" b="0" i="0" kern="1200">
                  <a:solidFill>
                    <a:schemeClr val="bg1"/>
                  </a:solidFill>
                  <a:latin typeface="Avenir Light" panose="020B0402020203020204" pitchFamily="34" charset="77"/>
                  <a:ea typeface="+mn-ea"/>
                  <a:cs typeface="+mn-cs"/>
                </a:defRPr>
              </a:lvl4pPr>
              <a:lvl5pPr marL="180000" indent="-180000" algn="l" defTabSz="914400" rtl="0" eaLnBrk="1" latinLnBrk="0" hangingPunct="1">
                <a:lnSpc>
                  <a:spcPct val="90000"/>
                </a:lnSpc>
                <a:spcBef>
                  <a:spcPts val="0"/>
                </a:spcBef>
                <a:spcAft>
                  <a:spcPts val="1000"/>
                </a:spcAft>
                <a:buClr>
                  <a:schemeClr val="bg1"/>
                </a:buClr>
                <a:buFont typeface="System Font Regular"/>
                <a:buChar char="-"/>
                <a:defRPr sz="1400" b="0" i="0" kern="1200">
                  <a:solidFill>
                    <a:schemeClr val="bg1"/>
                  </a:solidFill>
                  <a:latin typeface="Avenir Light" panose="020B0402020203020204" pitchFamily="34" charset="77"/>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300"/>
                </a:spcAft>
                <a:buClr>
                  <a:srgbClr val="C42828"/>
                </a:buClr>
                <a:buSzTx/>
                <a:buFont typeface="Arial" panose="020B0604020202020204" pitchFamily="34" charset="0"/>
                <a:buNone/>
                <a:tabLst/>
                <a:defRPr/>
              </a:pPr>
              <a:r>
                <a:rPr kumimoji="0" lang="en-US" sz="1400" b="1" i="0" u="none" strike="noStrike" kern="1200" cap="none" spc="0" normalizeH="0" baseline="0" noProof="0">
                  <a:ln>
                    <a:noFill/>
                  </a:ln>
                  <a:solidFill>
                    <a:schemeClr val="tx1"/>
                  </a:solidFill>
                  <a:effectLst/>
                  <a:uLnTx/>
                  <a:uFillTx/>
                  <a:latin typeface="Century Gothic" panose="020F0302020204030204"/>
                  <a:ea typeface="+mn-ea"/>
                  <a:cs typeface="+mn-cs"/>
                </a:rPr>
                <a:t>Number of resources in line with sold work and upcoming pipeline</a:t>
              </a:r>
            </a:p>
          </p:txBody>
        </p:sp>
      </p:grpSp>
    </p:spTree>
    <p:extLst>
      <p:ext uri="{BB962C8B-B14F-4D97-AF65-F5344CB8AC3E}">
        <p14:creationId xmlns:p14="http://schemas.microsoft.com/office/powerpoint/2010/main" val="237020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500"/>
                                        <p:tgtEl>
                                          <p:spTgt spid="1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
                                        </p:tgtEl>
                                        <p:attrNameLst>
                                          <p:attrName>style.visibility</p:attrName>
                                        </p:attrNameLst>
                                      </p:cBhvr>
                                      <p:to>
                                        <p:strVal val="visible"/>
                                      </p:to>
                                    </p:set>
                                    <p:animEffect transition="in" filter="fade">
                                      <p:cBhvr>
                                        <p:cTn id="17"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ounded Rectangle 47">
            <a:extLst>
              <a:ext uri="{FF2B5EF4-FFF2-40B4-BE49-F238E27FC236}">
                <a16:creationId xmlns:a16="http://schemas.microsoft.com/office/drawing/2014/main" id="{2098C2A7-8E57-8F1D-7066-27C1753C505C}"/>
              </a:ext>
            </a:extLst>
          </p:cNvPr>
          <p:cNvSpPr/>
          <p:nvPr/>
        </p:nvSpPr>
        <p:spPr>
          <a:xfrm>
            <a:off x="2118300" y="4583457"/>
            <a:ext cx="6331318" cy="1591447"/>
          </a:xfrm>
          <a:prstGeom prst="roundRect">
            <a:avLst>
              <a:gd name="adj" fmla="val 9869"/>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162" name="Group 161">
            <a:extLst>
              <a:ext uri="{FF2B5EF4-FFF2-40B4-BE49-F238E27FC236}">
                <a16:creationId xmlns:a16="http://schemas.microsoft.com/office/drawing/2014/main" id="{6DF59644-B0A3-6133-EEE1-8A5AC4D2A2DB}"/>
              </a:ext>
            </a:extLst>
          </p:cNvPr>
          <p:cNvGrpSpPr/>
          <p:nvPr/>
        </p:nvGrpSpPr>
        <p:grpSpPr>
          <a:xfrm>
            <a:off x="2330960" y="4729461"/>
            <a:ext cx="5954715" cy="1273885"/>
            <a:chOff x="2330960" y="4729461"/>
            <a:chExt cx="5954715" cy="1273885"/>
          </a:xfrm>
        </p:grpSpPr>
        <p:sp>
          <p:nvSpPr>
            <p:cNvPr id="54" name="Rounded Rectangle 111">
              <a:extLst>
                <a:ext uri="{FF2B5EF4-FFF2-40B4-BE49-F238E27FC236}">
                  <a16:creationId xmlns:a16="http://schemas.microsoft.com/office/drawing/2014/main" id="{EC792038-2829-409F-3062-7FB5CAE56FE7}"/>
                </a:ext>
              </a:extLst>
            </p:cNvPr>
            <p:cNvSpPr/>
            <p:nvPr/>
          </p:nvSpPr>
          <p:spPr>
            <a:xfrm>
              <a:off x="2330960" y="4729461"/>
              <a:ext cx="5954715" cy="529689"/>
            </a:xfrm>
            <a:prstGeom prst="roundRect">
              <a:avLst>
                <a:gd name="adj" fmla="val 13489"/>
              </a:avLst>
            </a:prstGeom>
            <a:solidFill>
              <a:schemeClr val="bg1"/>
            </a:solidFill>
            <a:ln w="19050">
              <a:solidFill>
                <a:schemeClr val="accent3"/>
              </a:solidFill>
            </a:ln>
          </p:spPr>
          <p:style>
            <a:lnRef idx="0">
              <a:scrgbClr r="0" g="0" b="0"/>
            </a:lnRef>
            <a:fillRef idx="0">
              <a:scrgbClr r="0" g="0" b="0"/>
            </a:fillRef>
            <a:effectRef idx="0">
              <a:scrgbClr r="0" g="0" b="0"/>
            </a:effectRef>
            <a:fontRef idx="minor">
              <a:schemeClr val="lt1"/>
            </a:fontRef>
          </p:style>
          <p:txBody>
            <a:bodyPr lIns="0" tIns="36000" rIns="108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GDC Capacity</a:t>
              </a:r>
            </a:p>
          </p:txBody>
        </p:sp>
        <p:sp>
          <p:nvSpPr>
            <p:cNvPr id="52" name="Rounded Rectangle 111">
              <a:extLst>
                <a:ext uri="{FF2B5EF4-FFF2-40B4-BE49-F238E27FC236}">
                  <a16:creationId xmlns:a16="http://schemas.microsoft.com/office/drawing/2014/main" id="{C9B52B3E-FCBB-EF5D-3680-CB2E66074D73}"/>
                </a:ext>
              </a:extLst>
            </p:cNvPr>
            <p:cNvSpPr/>
            <p:nvPr/>
          </p:nvSpPr>
          <p:spPr>
            <a:xfrm>
              <a:off x="2330960" y="5473657"/>
              <a:ext cx="5954715" cy="529689"/>
            </a:xfrm>
            <a:prstGeom prst="roundRect">
              <a:avLst>
                <a:gd name="adj" fmla="val 13489"/>
              </a:avLst>
            </a:prstGeom>
            <a:solidFill>
              <a:schemeClr val="bg1"/>
            </a:solidFill>
            <a:ln w="19050">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lIns="0" tIns="36000" rIns="108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Local Capacity</a:t>
              </a:r>
            </a:p>
          </p:txBody>
        </p:sp>
        <p:grpSp>
          <p:nvGrpSpPr>
            <p:cNvPr id="104" name="Graphic 54">
              <a:extLst>
                <a:ext uri="{FF2B5EF4-FFF2-40B4-BE49-F238E27FC236}">
                  <a16:creationId xmlns:a16="http://schemas.microsoft.com/office/drawing/2014/main" id="{62F9286C-3BDC-EF2B-D97A-DABE26FF4AE8}"/>
                </a:ext>
              </a:extLst>
            </p:cNvPr>
            <p:cNvGrpSpPr/>
            <p:nvPr/>
          </p:nvGrpSpPr>
          <p:grpSpPr>
            <a:xfrm>
              <a:off x="4479163" y="4881044"/>
              <a:ext cx="226520" cy="226520"/>
              <a:chOff x="4479163" y="4881044"/>
              <a:chExt cx="226520" cy="226520"/>
            </a:xfrm>
          </p:grpSpPr>
          <p:sp>
            <p:nvSpPr>
              <p:cNvPr id="105" name="Freeform 104">
                <a:extLst>
                  <a:ext uri="{FF2B5EF4-FFF2-40B4-BE49-F238E27FC236}">
                    <a16:creationId xmlns:a16="http://schemas.microsoft.com/office/drawing/2014/main" id="{458F90D5-BF6A-CA3D-146F-D4519F12ABD2}"/>
                  </a:ext>
                </a:extLst>
              </p:cNvPr>
              <p:cNvSpPr/>
              <p:nvPr/>
            </p:nvSpPr>
            <p:spPr>
              <a:xfrm>
                <a:off x="4581572" y="4881044"/>
                <a:ext cx="21702" cy="226520"/>
              </a:xfrm>
              <a:custGeom>
                <a:avLst/>
                <a:gdLst>
                  <a:gd name="connsiteX0" fmla="*/ 10851 w 21702"/>
                  <a:gd name="connsiteY0" fmla="*/ 226521 h 226520"/>
                  <a:gd name="connsiteX1" fmla="*/ 0 w 21702"/>
                  <a:gd name="connsiteY1" fmla="*/ 215669 h 226520"/>
                  <a:gd name="connsiteX2" fmla="*/ 0 w 21702"/>
                  <a:gd name="connsiteY2" fmla="*/ 10851 h 226520"/>
                  <a:gd name="connsiteX3" fmla="*/ 10851 w 21702"/>
                  <a:gd name="connsiteY3" fmla="*/ 0 h 226520"/>
                  <a:gd name="connsiteX4" fmla="*/ 21703 w 21702"/>
                  <a:gd name="connsiteY4" fmla="*/ 10851 h 226520"/>
                  <a:gd name="connsiteX5" fmla="*/ 21703 w 21702"/>
                  <a:gd name="connsiteY5" fmla="*/ 215669 h 226520"/>
                  <a:gd name="connsiteX6" fmla="*/ 10851 w 21702"/>
                  <a:gd name="connsiteY6" fmla="*/ 226521 h 22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2" h="226520">
                    <a:moveTo>
                      <a:pt x="10851" y="226521"/>
                    </a:moveTo>
                    <a:cubicBezTo>
                      <a:pt x="4858" y="226521"/>
                      <a:pt x="0" y="221662"/>
                      <a:pt x="0" y="215669"/>
                    </a:cubicBezTo>
                    <a:lnTo>
                      <a:pt x="0" y="10851"/>
                    </a:lnTo>
                    <a:cubicBezTo>
                      <a:pt x="0" y="4858"/>
                      <a:pt x="4858" y="0"/>
                      <a:pt x="10851" y="0"/>
                    </a:cubicBezTo>
                    <a:cubicBezTo>
                      <a:pt x="16844" y="0"/>
                      <a:pt x="21703" y="4858"/>
                      <a:pt x="21703" y="10851"/>
                    </a:cubicBezTo>
                    <a:lnTo>
                      <a:pt x="21703" y="215669"/>
                    </a:lnTo>
                    <a:cubicBezTo>
                      <a:pt x="21703" y="221662"/>
                      <a:pt x="16844" y="226521"/>
                      <a:pt x="10851" y="226521"/>
                    </a:cubicBezTo>
                    <a:close/>
                  </a:path>
                </a:pathLst>
              </a:custGeom>
              <a:solidFill>
                <a:srgbClr val="C42828"/>
              </a:solidFill>
              <a:ln w="1306"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A3DE4431-6719-A50D-5DCD-D30E23E5468A}"/>
                  </a:ext>
                </a:extLst>
              </p:cNvPr>
              <p:cNvSpPr/>
              <p:nvPr/>
            </p:nvSpPr>
            <p:spPr>
              <a:xfrm>
                <a:off x="4480520" y="4983453"/>
                <a:ext cx="223807" cy="21702"/>
              </a:xfrm>
              <a:custGeom>
                <a:avLst/>
                <a:gdLst>
                  <a:gd name="connsiteX0" fmla="*/ 212957 w 223807"/>
                  <a:gd name="connsiteY0" fmla="*/ 21703 h 21702"/>
                  <a:gd name="connsiteX1" fmla="*/ 10851 w 223807"/>
                  <a:gd name="connsiteY1" fmla="*/ 21703 h 21702"/>
                  <a:gd name="connsiteX2" fmla="*/ 0 w 223807"/>
                  <a:gd name="connsiteY2" fmla="*/ 10851 h 21702"/>
                  <a:gd name="connsiteX3" fmla="*/ 10851 w 223807"/>
                  <a:gd name="connsiteY3" fmla="*/ 0 h 21702"/>
                  <a:gd name="connsiteX4" fmla="*/ 212957 w 223807"/>
                  <a:gd name="connsiteY4" fmla="*/ 0 h 21702"/>
                  <a:gd name="connsiteX5" fmla="*/ 223808 w 223807"/>
                  <a:gd name="connsiteY5" fmla="*/ 10851 h 21702"/>
                  <a:gd name="connsiteX6" fmla="*/ 212957 w 223807"/>
                  <a:gd name="connsiteY6" fmla="*/ 21703 h 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807" h="21702">
                    <a:moveTo>
                      <a:pt x="212957" y="21703"/>
                    </a:moveTo>
                    <a:lnTo>
                      <a:pt x="10851" y="21703"/>
                    </a:lnTo>
                    <a:cubicBezTo>
                      <a:pt x="4858" y="21703"/>
                      <a:pt x="0" y="16844"/>
                      <a:pt x="0" y="10851"/>
                    </a:cubicBezTo>
                    <a:cubicBezTo>
                      <a:pt x="0" y="4858"/>
                      <a:pt x="4858" y="0"/>
                      <a:pt x="10851" y="0"/>
                    </a:cubicBezTo>
                    <a:lnTo>
                      <a:pt x="212957" y="0"/>
                    </a:lnTo>
                    <a:cubicBezTo>
                      <a:pt x="218949" y="0"/>
                      <a:pt x="223808" y="4858"/>
                      <a:pt x="223808" y="10851"/>
                    </a:cubicBezTo>
                    <a:cubicBezTo>
                      <a:pt x="223808" y="16844"/>
                      <a:pt x="218949" y="21703"/>
                      <a:pt x="212957" y="21703"/>
                    </a:cubicBezTo>
                    <a:close/>
                  </a:path>
                </a:pathLst>
              </a:custGeom>
              <a:solidFill>
                <a:srgbClr val="EF463C"/>
              </a:solidFill>
              <a:ln w="1306"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4EC617EF-D37F-736A-D4FB-514432ACAB3D}"/>
                  </a:ext>
                </a:extLst>
              </p:cNvPr>
              <p:cNvSpPr/>
              <p:nvPr/>
            </p:nvSpPr>
            <p:spPr>
              <a:xfrm>
                <a:off x="4543281" y="4881777"/>
                <a:ext cx="98651" cy="225788"/>
              </a:xfrm>
              <a:custGeom>
                <a:avLst/>
                <a:gdLst>
                  <a:gd name="connsiteX0" fmla="*/ 49306 w 98651"/>
                  <a:gd name="connsiteY0" fmla="*/ 225788 h 225788"/>
                  <a:gd name="connsiteX1" fmla="*/ 0 w 98651"/>
                  <a:gd name="connsiteY1" fmla="*/ 110805 h 225788"/>
                  <a:gd name="connsiteX2" fmla="*/ 49306 w 98651"/>
                  <a:gd name="connsiteY2" fmla="*/ 0 h 225788"/>
                  <a:gd name="connsiteX3" fmla="*/ 98652 w 98651"/>
                  <a:gd name="connsiteY3" fmla="*/ 110778 h 225788"/>
                  <a:gd name="connsiteX4" fmla="*/ 49306 w 98651"/>
                  <a:gd name="connsiteY4" fmla="*/ 225788 h 225788"/>
                  <a:gd name="connsiteX5" fmla="*/ 49306 w 98651"/>
                  <a:gd name="connsiteY5" fmla="*/ 21703 h 225788"/>
                  <a:gd name="connsiteX6" fmla="*/ 21703 w 98651"/>
                  <a:gd name="connsiteY6" fmla="*/ 110805 h 225788"/>
                  <a:gd name="connsiteX7" fmla="*/ 49306 w 98651"/>
                  <a:gd name="connsiteY7" fmla="*/ 204086 h 225788"/>
                  <a:gd name="connsiteX8" fmla="*/ 76949 w 98651"/>
                  <a:gd name="connsiteY8" fmla="*/ 110778 h 225788"/>
                  <a:gd name="connsiteX9" fmla="*/ 49306 w 98651"/>
                  <a:gd name="connsiteY9" fmla="*/ 21675 h 22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651" h="225788">
                    <a:moveTo>
                      <a:pt x="49306" y="225788"/>
                    </a:moveTo>
                    <a:cubicBezTo>
                      <a:pt x="16928" y="225788"/>
                      <a:pt x="0" y="167951"/>
                      <a:pt x="0" y="110805"/>
                    </a:cubicBezTo>
                    <a:cubicBezTo>
                      <a:pt x="0" y="45562"/>
                      <a:pt x="20265" y="0"/>
                      <a:pt x="49306" y="0"/>
                    </a:cubicBezTo>
                    <a:cubicBezTo>
                      <a:pt x="78346" y="0"/>
                      <a:pt x="98652" y="45535"/>
                      <a:pt x="98652" y="110778"/>
                    </a:cubicBezTo>
                    <a:cubicBezTo>
                      <a:pt x="98652" y="167924"/>
                      <a:pt x="81670" y="225788"/>
                      <a:pt x="49306" y="225788"/>
                    </a:cubicBezTo>
                    <a:close/>
                    <a:moveTo>
                      <a:pt x="49306" y="21703"/>
                    </a:moveTo>
                    <a:cubicBezTo>
                      <a:pt x="39390" y="21703"/>
                      <a:pt x="21703" y="51544"/>
                      <a:pt x="21703" y="110805"/>
                    </a:cubicBezTo>
                    <a:cubicBezTo>
                      <a:pt x="21703" y="171166"/>
                      <a:pt x="39933" y="204086"/>
                      <a:pt x="49306" y="204086"/>
                    </a:cubicBezTo>
                    <a:cubicBezTo>
                      <a:pt x="58678" y="204086"/>
                      <a:pt x="76949" y="171138"/>
                      <a:pt x="76949" y="110778"/>
                    </a:cubicBezTo>
                    <a:cubicBezTo>
                      <a:pt x="76949" y="51449"/>
                      <a:pt x="59207" y="21675"/>
                      <a:pt x="49306" y="21675"/>
                    </a:cubicBezTo>
                    <a:close/>
                  </a:path>
                </a:pathLst>
              </a:custGeom>
              <a:solidFill>
                <a:srgbClr val="C42828"/>
              </a:solidFill>
              <a:ln w="1306"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A2D87052-A781-93DD-7DF2-E2BFD33F0C26}"/>
                  </a:ext>
                </a:extLst>
              </p:cNvPr>
              <p:cNvSpPr/>
              <p:nvPr/>
            </p:nvSpPr>
            <p:spPr>
              <a:xfrm>
                <a:off x="4507260" y="5022897"/>
                <a:ext cx="169764" cy="53891"/>
              </a:xfrm>
              <a:custGeom>
                <a:avLst/>
                <a:gdLst>
                  <a:gd name="connsiteX0" fmla="*/ 158871 w 169764"/>
                  <a:gd name="connsiteY0" fmla="*/ 53891 h 53891"/>
                  <a:gd name="connsiteX1" fmla="*/ 150950 w 169764"/>
                  <a:gd name="connsiteY1" fmla="*/ 50487 h 53891"/>
                  <a:gd name="connsiteX2" fmla="*/ 21312 w 169764"/>
                  <a:gd name="connsiteY2" fmla="*/ 46695 h 53891"/>
                  <a:gd name="connsiteX3" fmla="*/ 18469 w 169764"/>
                  <a:gd name="connsiteY3" fmla="*/ 49496 h 53891"/>
                  <a:gd name="connsiteX4" fmla="*/ 3123 w 169764"/>
                  <a:gd name="connsiteY4" fmla="*/ 49386 h 53891"/>
                  <a:gd name="connsiteX5" fmla="*/ 2911 w 169764"/>
                  <a:gd name="connsiteY5" fmla="*/ 34372 h 53891"/>
                  <a:gd name="connsiteX6" fmla="*/ 84296 w 169764"/>
                  <a:gd name="connsiteY6" fmla="*/ 1 h 53891"/>
                  <a:gd name="connsiteX7" fmla="*/ 166806 w 169764"/>
                  <a:gd name="connsiteY7" fmla="*/ 35593 h 53891"/>
                  <a:gd name="connsiteX8" fmla="*/ 166360 w 169764"/>
                  <a:gd name="connsiteY8" fmla="*/ 50933 h 53891"/>
                  <a:gd name="connsiteX9" fmla="*/ 158912 w 169764"/>
                  <a:gd name="connsiteY9" fmla="*/ 53891 h 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764" h="53891">
                    <a:moveTo>
                      <a:pt x="158871" y="53891"/>
                    </a:moveTo>
                    <a:cubicBezTo>
                      <a:pt x="155873" y="53899"/>
                      <a:pt x="153006" y="52666"/>
                      <a:pt x="150950" y="50487"/>
                    </a:cubicBezTo>
                    <a:cubicBezTo>
                      <a:pt x="116198" y="13641"/>
                      <a:pt x="58157" y="11944"/>
                      <a:pt x="21312" y="46695"/>
                    </a:cubicBezTo>
                    <a:cubicBezTo>
                      <a:pt x="20344" y="47608"/>
                      <a:pt x="19396" y="48543"/>
                      <a:pt x="18469" y="49496"/>
                    </a:cubicBezTo>
                    <a:cubicBezTo>
                      <a:pt x="14201" y="53704"/>
                      <a:pt x="7330" y="53654"/>
                      <a:pt x="3123" y="49386"/>
                    </a:cubicBezTo>
                    <a:cubicBezTo>
                      <a:pt x="-957" y="45247"/>
                      <a:pt x="-1051" y="38626"/>
                      <a:pt x="2911" y="34372"/>
                    </a:cubicBezTo>
                    <a:cubicBezTo>
                      <a:pt x="24217" y="12295"/>
                      <a:pt x="53615" y="-120"/>
                      <a:pt x="84296" y="1"/>
                    </a:cubicBezTo>
                    <a:cubicBezTo>
                      <a:pt x="115513" y="61"/>
                      <a:pt x="145339" y="12926"/>
                      <a:pt x="166806" y="35593"/>
                    </a:cubicBezTo>
                    <a:cubicBezTo>
                      <a:pt x="170919" y="39953"/>
                      <a:pt x="170719" y="46820"/>
                      <a:pt x="166360" y="50933"/>
                    </a:cubicBezTo>
                    <a:cubicBezTo>
                      <a:pt x="164346" y="52833"/>
                      <a:pt x="161682" y="53891"/>
                      <a:pt x="158912" y="53891"/>
                    </a:cubicBezTo>
                    <a:close/>
                  </a:path>
                </a:pathLst>
              </a:custGeom>
              <a:solidFill>
                <a:srgbClr val="EF463C"/>
              </a:solidFill>
              <a:ln w="1306"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25D18EC4-6066-F5BB-BB27-60E1652361AE}"/>
                  </a:ext>
                </a:extLst>
              </p:cNvPr>
              <p:cNvSpPr/>
              <p:nvPr/>
            </p:nvSpPr>
            <p:spPr>
              <a:xfrm>
                <a:off x="4507108" y="4912909"/>
                <a:ext cx="169705" cy="53969"/>
              </a:xfrm>
              <a:custGeom>
                <a:avLst/>
                <a:gdLst>
                  <a:gd name="connsiteX0" fmla="*/ 85478 w 169705"/>
                  <a:gd name="connsiteY0" fmla="*/ 53968 h 53969"/>
                  <a:gd name="connsiteX1" fmla="*/ 2967 w 169705"/>
                  <a:gd name="connsiteY1" fmla="*/ 18322 h 53969"/>
                  <a:gd name="connsiteX2" fmla="*/ 3401 w 169705"/>
                  <a:gd name="connsiteY2" fmla="*/ 2967 h 53969"/>
                  <a:gd name="connsiteX3" fmla="*/ 18756 w 169705"/>
                  <a:gd name="connsiteY3" fmla="*/ 3401 h 53969"/>
                  <a:gd name="connsiteX4" fmla="*/ 85478 w 169705"/>
                  <a:gd name="connsiteY4" fmla="*/ 32266 h 53969"/>
                  <a:gd name="connsiteX5" fmla="*/ 151237 w 169705"/>
                  <a:gd name="connsiteY5" fmla="*/ 4473 h 53969"/>
                  <a:gd name="connsiteX6" fmla="*/ 166582 w 169705"/>
                  <a:gd name="connsiteY6" fmla="*/ 4583 h 53969"/>
                  <a:gd name="connsiteX7" fmla="*/ 166795 w 169705"/>
                  <a:gd name="connsiteY7" fmla="*/ 19597 h 53969"/>
                  <a:gd name="connsiteX8" fmla="*/ 85478 w 169705"/>
                  <a:gd name="connsiteY8" fmla="*/ 53968 h 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5" h="53969">
                    <a:moveTo>
                      <a:pt x="85478" y="53968"/>
                    </a:moveTo>
                    <a:cubicBezTo>
                      <a:pt x="54252" y="53895"/>
                      <a:pt x="24424" y="41009"/>
                      <a:pt x="2967" y="18322"/>
                    </a:cubicBezTo>
                    <a:cubicBezTo>
                      <a:pt x="-1153" y="13962"/>
                      <a:pt x="-958" y="7088"/>
                      <a:pt x="3401" y="2967"/>
                    </a:cubicBezTo>
                    <a:cubicBezTo>
                      <a:pt x="7761" y="-1153"/>
                      <a:pt x="14636" y="-958"/>
                      <a:pt x="18756" y="3401"/>
                    </a:cubicBezTo>
                    <a:cubicBezTo>
                      <a:pt x="36012" y="21887"/>
                      <a:pt x="60190" y="32346"/>
                      <a:pt x="85478" y="32266"/>
                    </a:cubicBezTo>
                    <a:cubicBezTo>
                      <a:pt x="110270" y="32359"/>
                      <a:pt x="134027" y="22319"/>
                      <a:pt x="151237" y="4473"/>
                    </a:cubicBezTo>
                    <a:cubicBezTo>
                      <a:pt x="155505" y="266"/>
                      <a:pt x="162376" y="315"/>
                      <a:pt x="166582" y="4583"/>
                    </a:cubicBezTo>
                    <a:cubicBezTo>
                      <a:pt x="170663" y="8723"/>
                      <a:pt x="170757" y="15343"/>
                      <a:pt x="166795" y="19597"/>
                    </a:cubicBezTo>
                    <a:cubicBezTo>
                      <a:pt x="145506" y="41656"/>
                      <a:pt x="116134" y="54071"/>
                      <a:pt x="85478" y="53968"/>
                    </a:cubicBezTo>
                    <a:close/>
                  </a:path>
                </a:pathLst>
              </a:custGeom>
              <a:solidFill>
                <a:srgbClr val="EF463C"/>
              </a:solidFill>
              <a:ln w="1306"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8FB8E846-5C4A-75B7-A717-66F34C8E24D0}"/>
                  </a:ext>
                </a:extLst>
              </p:cNvPr>
              <p:cNvSpPr/>
              <p:nvPr/>
            </p:nvSpPr>
            <p:spPr>
              <a:xfrm>
                <a:off x="4479163" y="4881044"/>
                <a:ext cx="226520" cy="226520"/>
              </a:xfrm>
              <a:custGeom>
                <a:avLst/>
                <a:gdLst>
                  <a:gd name="connsiteX0" fmla="*/ 113260 w 226520"/>
                  <a:gd name="connsiteY0" fmla="*/ 226521 h 226520"/>
                  <a:gd name="connsiteX1" fmla="*/ 0 w 226520"/>
                  <a:gd name="connsiteY1" fmla="*/ 113260 h 226520"/>
                  <a:gd name="connsiteX2" fmla="*/ 113260 w 226520"/>
                  <a:gd name="connsiteY2" fmla="*/ 0 h 226520"/>
                  <a:gd name="connsiteX3" fmla="*/ 226521 w 226520"/>
                  <a:gd name="connsiteY3" fmla="*/ 113260 h 226520"/>
                  <a:gd name="connsiteX4" fmla="*/ 113260 w 226520"/>
                  <a:gd name="connsiteY4" fmla="*/ 226521 h 226520"/>
                  <a:gd name="connsiteX5" fmla="*/ 113260 w 226520"/>
                  <a:gd name="connsiteY5" fmla="*/ 21703 h 226520"/>
                  <a:gd name="connsiteX6" fmla="*/ 21703 w 226520"/>
                  <a:gd name="connsiteY6" fmla="*/ 113260 h 226520"/>
                  <a:gd name="connsiteX7" fmla="*/ 113260 w 226520"/>
                  <a:gd name="connsiteY7" fmla="*/ 204818 h 226520"/>
                  <a:gd name="connsiteX8" fmla="*/ 204818 w 226520"/>
                  <a:gd name="connsiteY8" fmla="*/ 113260 h 226520"/>
                  <a:gd name="connsiteX9" fmla="*/ 113260 w 226520"/>
                  <a:gd name="connsiteY9" fmla="*/ 21703 h 22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520" h="226520">
                    <a:moveTo>
                      <a:pt x="113260" y="226521"/>
                    </a:moveTo>
                    <a:cubicBezTo>
                      <a:pt x="50708" y="226521"/>
                      <a:pt x="0" y="175813"/>
                      <a:pt x="0" y="113260"/>
                    </a:cubicBezTo>
                    <a:cubicBezTo>
                      <a:pt x="0" y="50708"/>
                      <a:pt x="50708" y="0"/>
                      <a:pt x="113260" y="0"/>
                    </a:cubicBezTo>
                    <a:cubicBezTo>
                      <a:pt x="175813" y="0"/>
                      <a:pt x="226521" y="50708"/>
                      <a:pt x="226521" y="113260"/>
                    </a:cubicBezTo>
                    <a:cubicBezTo>
                      <a:pt x="226446" y="175781"/>
                      <a:pt x="175781" y="226446"/>
                      <a:pt x="113260" y="226521"/>
                    </a:cubicBezTo>
                    <a:close/>
                    <a:moveTo>
                      <a:pt x="113260" y="21703"/>
                    </a:moveTo>
                    <a:cubicBezTo>
                      <a:pt x="62694" y="21703"/>
                      <a:pt x="21703" y="62694"/>
                      <a:pt x="21703" y="113260"/>
                    </a:cubicBezTo>
                    <a:cubicBezTo>
                      <a:pt x="21703" y="163826"/>
                      <a:pt x="62694" y="204818"/>
                      <a:pt x="113260" y="204818"/>
                    </a:cubicBezTo>
                    <a:cubicBezTo>
                      <a:pt x="163826" y="204818"/>
                      <a:pt x="204818" y="163826"/>
                      <a:pt x="204818" y="113260"/>
                    </a:cubicBezTo>
                    <a:cubicBezTo>
                      <a:pt x="204758" y="62719"/>
                      <a:pt x="163802" y="21762"/>
                      <a:pt x="113260" y="21703"/>
                    </a:cubicBezTo>
                    <a:close/>
                  </a:path>
                </a:pathLst>
              </a:custGeom>
              <a:solidFill>
                <a:srgbClr val="C42828"/>
              </a:solidFill>
              <a:ln w="1306" cap="flat">
                <a:noFill/>
                <a:prstDash val="solid"/>
                <a:miter/>
              </a:ln>
            </p:spPr>
            <p:txBody>
              <a:bodyPr rtlCol="0" anchor="ctr"/>
              <a:lstStyle/>
              <a:p>
                <a:endParaRPr lang="en-US"/>
              </a:p>
            </p:txBody>
          </p:sp>
        </p:grpSp>
        <p:grpSp>
          <p:nvGrpSpPr>
            <p:cNvPr id="101" name="Graphic 52">
              <a:extLst>
                <a:ext uri="{FF2B5EF4-FFF2-40B4-BE49-F238E27FC236}">
                  <a16:creationId xmlns:a16="http://schemas.microsoft.com/office/drawing/2014/main" id="{022D3B22-AA0C-740A-DDA0-895CD95E76F6}"/>
                </a:ext>
              </a:extLst>
            </p:cNvPr>
            <p:cNvGrpSpPr/>
            <p:nvPr/>
          </p:nvGrpSpPr>
          <p:grpSpPr>
            <a:xfrm>
              <a:off x="4504365" y="5623314"/>
              <a:ext cx="176116" cy="230372"/>
              <a:chOff x="4504365" y="5623314"/>
              <a:chExt cx="176116" cy="230372"/>
            </a:xfrm>
          </p:grpSpPr>
          <p:sp>
            <p:nvSpPr>
              <p:cNvPr id="102" name="Freeform 101">
                <a:extLst>
                  <a:ext uri="{FF2B5EF4-FFF2-40B4-BE49-F238E27FC236}">
                    <a16:creationId xmlns:a16="http://schemas.microsoft.com/office/drawing/2014/main" id="{D04CD143-52BF-453E-FA82-18E8C5AA84E8}"/>
                  </a:ext>
                </a:extLst>
              </p:cNvPr>
              <p:cNvSpPr/>
              <p:nvPr/>
            </p:nvSpPr>
            <p:spPr>
              <a:xfrm>
                <a:off x="4553996" y="5672769"/>
                <a:ext cx="75796" cy="75796"/>
              </a:xfrm>
              <a:custGeom>
                <a:avLst/>
                <a:gdLst>
                  <a:gd name="connsiteX0" fmla="*/ 37898 w 75796"/>
                  <a:gd name="connsiteY0" fmla="*/ 75796 h 75796"/>
                  <a:gd name="connsiteX1" fmla="*/ 0 w 75796"/>
                  <a:gd name="connsiteY1" fmla="*/ 37898 h 75796"/>
                  <a:gd name="connsiteX2" fmla="*/ 37898 w 75796"/>
                  <a:gd name="connsiteY2" fmla="*/ 0 h 75796"/>
                  <a:gd name="connsiteX3" fmla="*/ 75796 w 75796"/>
                  <a:gd name="connsiteY3" fmla="*/ 37898 h 75796"/>
                  <a:gd name="connsiteX4" fmla="*/ 75796 w 75796"/>
                  <a:gd name="connsiteY4" fmla="*/ 37925 h 75796"/>
                  <a:gd name="connsiteX5" fmla="*/ 37898 w 75796"/>
                  <a:gd name="connsiteY5" fmla="*/ 75796 h 75796"/>
                  <a:gd name="connsiteX6" fmla="*/ 37898 w 75796"/>
                  <a:gd name="connsiteY6" fmla="*/ 21703 h 75796"/>
                  <a:gd name="connsiteX7" fmla="*/ 21703 w 75796"/>
                  <a:gd name="connsiteY7" fmla="*/ 37898 h 75796"/>
                  <a:gd name="connsiteX8" fmla="*/ 37898 w 75796"/>
                  <a:gd name="connsiteY8" fmla="*/ 54094 h 75796"/>
                  <a:gd name="connsiteX9" fmla="*/ 54094 w 75796"/>
                  <a:gd name="connsiteY9" fmla="*/ 37925 h 75796"/>
                  <a:gd name="connsiteX10" fmla="*/ 37953 w 75796"/>
                  <a:gd name="connsiteY10" fmla="*/ 21648 h 75796"/>
                  <a:gd name="connsiteX11" fmla="*/ 37898 w 75796"/>
                  <a:gd name="connsiteY11" fmla="*/ 21648 h 7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796" h="75796">
                    <a:moveTo>
                      <a:pt x="37898" y="75796"/>
                    </a:moveTo>
                    <a:cubicBezTo>
                      <a:pt x="16968" y="75796"/>
                      <a:pt x="0" y="58829"/>
                      <a:pt x="0" y="37898"/>
                    </a:cubicBezTo>
                    <a:cubicBezTo>
                      <a:pt x="0" y="16968"/>
                      <a:pt x="16968" y="0"/>
                      <a:pt x="37898" y="0"/>
                    </a:cubicBezTo>
                    <a:cubicBezTo>
                      <a:pt x="58829" y="0"/>
                      <a:pt x="75796" y="16968"/>
                      <a:pt x="75796" y="37898"/>
                    </a:cubicBezTo>
                    <a:cubicBezTo>
                      <a:pt x="75796" y="37907"/>
                      <a:pt x="75796" y="37916"/>
                      <a:pt x="75796" y="37925"/>
                    </a:cubicBezTo>
                    <a:cubicBezTo>
                      <a:pt x="75737" y="58827"/>
                      <a:pt x="58799" y="75752"/>
                      <a:pt x="37898" y="75796"/>
                    </a:cubicBezTo>
                    <a:close/>
                    <a:moveTo>
                      <a:pt x="37898" y="21703"/>
                    </a:moveTo>
                    <a:cubicBezTo>
                      <a:pt x="28954" y="21703"/>
                      <a:pt x="21703" y="28954"/>
                      <a:pt x="21703" y="37898"/>
                    </a:cubicBezTo>
                    <a:cubicBezTo>
                      <a:pt x="21703" y="46843"/>
                      <a:pt x="28954" y="54094"/>
                      <a:pt x="37898" y="54094"/>
                    </a:cubicBezTo>
                    <a:cubicBezTo>
                      <a:pt x="46832" y="54094"/>
                      <a:pt x="54079" y="46859"/>
                      <a:pt x="54094" y="37925"/>
                    </a:cubicBezTo>
                    <a:cubicBezTo>
                      <a:pt x="54131" y="28973"/>
                      <a:pt x="46905" y="21686"/>
                      <a:pt x="37953" y="21648"/>
                    </a:cubicBezTo>
                    <a:cubicBezTo>
                      <a:pt x="37934" y="21648"/>
                      <a:pt x="37916" y="21648"/>
                      <a:pt x="37898" y="21648"/>
                    </a:cubicBezTo>
                    <a:close/>
                  </a:path>
                </a:pathLst>
              </a:custGeom>
              <a:solidFill>
                <a:srgbClr val="EF463C"/>
              </a:solidFill>
              <a:ln w="1306"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BE37D6CF-C686-5B07-FCE4-F9E226D16899}"/>
                  </a:ext>
                </a:extLst>
              </p:cNvPr>
              <p:cNvSpPr/>
              <p:nvPr/>
            </p:nvSpPr>
            <p:spPr>
              <a:xfrm>
                <a:off x="4504365" y="5623314"/>
                <a:ext cx="176116" cy="230372"/>
              </a:xfrm>
              <a:custGeom>
                <a:avLst/>
                <a:gdLst>
                  <a:gd name="connsiteX0" fmla="*/ 88058 w 176116"/>
                  <a:gd name="connsiteY0" fmla="*/ 230373 h 230372"/>
                  <a:gd name="connsiteX1" fmla="*/ 79920 w 176116"/>
                  <a:gd name="connsiteY1" fmla="*/ 226629 h 230372"/>
                  <a:gd name="connsiteX2" fmla="*/ 40584 w 176116"/>
                  <a:gd name="connsiteY2" fmla="*/ 176008 h 230372"/>
                  <a:gd name="connsiteX3" fmla="*/ 0 w 176116"/>
                  <a:gd name="connsiteY3" fmla="*/ 88058 h 230372"/>
                  <a:gd name="connsiteX4" fmla="*/ 88058 w 176116"/>
                  <a:gd name="connsiteY4" fmla="*/ 0 h 230372"/>
                  <a:gd name="connsiteX5" fmla="*/ 176116 w 176116"/>
                  <a:gd name="connsiteY5" fmla="*/ 88058 h 230372"/>
                  <a:gd name="connsiteX6" fmla="*/ 135546 w 176116"/>
                  <a:gd name="connsiteY6" fmla="*/ 176008 h 230372"/>
                  <a:gd name="connsiteX7" fmla="*/ 96210 w 176116"/>
                  <a:gd name="connsiteY7" fmla="*/ 226629 h 230372"/>
                  <a:gd name="connsiteX8" fmla="*/ 88058 w 176116"/>
                  <a:gd name="connsiteY8" fmla="*/ 230373 h 230372"/>
                  <a:gd name="connsiteX9" fmla="*/ 88058 w 176116"/>
                  <a:gd name="connsiteY9" fmla="*/ 21703 h 230372"/>
                  <a:gd name="connsiteX10" fmla="*/ 21703 w 176116"/>
                  <a:gd name="connsiteY10" fmla="*/ 88058 h 230372"/>
                  <a:gd name="connsiteX11" fmla="*/ 58244 w 176116"/>
                  <a:gd name="connsiteY11" fmla="*/ 163393 h 230372"/>
                  <a:gd name="connsiteX12" fmla="*/ 88085 w 176116"/>
                  <a:gd name="connsiteY12" fmla="*/ 202607 h 230372"/>
                  <a:gd name="connsiteX13" fmla="*/ 117926 w 176116"/>
                  <a:gd name="connsiteY13" fmla="*/ 163393 h 230372"/>
                  <a:gd name="connsiteX14" fmla="*/ 154468 w 176116"/>
                  <a:gd name="connsiteY14" fmla="*/ 88058 h 230372"/>
                  <a:gd name="connsiteX15" fmla="*/ 88058 w 176116"/>
                  <a:gd name="connsiteY15" fmla="*/ 21703 h 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116" h="230372">
                    <a:moveTo>
                      <a:pt x="88058" y="230373"/>
                    </a:moveTo>
                    <a:cubicBezTo>
                      <a:pt x="84933" y="230355"/>
                      <a:pt x="81967" y="228991"/>
                      <a:pt x="79920" y="226629"/>
                    </a:cubicBezTo>
                    <a:cubicBezTo>
                      <a:pt x="79119" y="225707"/>
                      <a:pt x="60021" y="203679"/>
                      <a:pt x="40584" y="176008"/>
                    </a:cubicBezTo>
                    <a:cubicBezTo>
                      <a:pt x="13659" y="137567"/>
                      <a:pt x="0" y="108011"/>
                      <a:pt x="0" y="88058"/>
                    </a:cubicBezTo>
                    <a:cubicBezTo>
                      <a:pt x="0" y="39425"/>
                      <a:pt x="39425" y="0"/>
                      <a:pt x="88058" y="0"/>
                    </a:cubicBezTo>
                    <a:cubicBezTo>
                      <a:pt x="136691" y="0"/>
                      <a:pt x="176116" y="39425"/>
                      <a:pt x="176116" y="88058"/>
                    </a:cubicBezTo>
                    <a:cubicBezTo>
                      <a:pt x="176116" y="108011"/>
                      <a:pt x="162457" y="137608"/>
                      <a:pt x="135546" y="176008"/>
                    </a:cubicBezTo>
                    <a:cubicBezTo>
                      <a:pt x="116150" y="203679"/>
                      <a:pt x="97051" y="225707"/>
                      <a:pt x="96210" y="226629"/>
                    </a:cubicBezTo>
                    <a:cubicBezTo>
                      <a:pt x="94160" y="228995"/>
                      <a:pt x="91188" y="230359"/>
                      <a:pt x="88058" y="230373"/>
                    </a:cubicBezTo>
                    <a:close/>
                    <a:moveTo>
                      <a:pt x="88058" y="21703"/>
                    </a:moveTo>
                    <a:cubicBezTo>
                      <a:pt x="51436" y="21762"/>
                      <a:pt x="21762" y="51436"/>
                      <a:pt x="21703" y="88058"/>
                    </a:cubicBezTo>
                    <a:cubicBezTo>
                      <a:pt x="21703" y="96712"/>
                      <a:pt x="26450" y="118021"/>
                      <a:pt x="58244" y="163393"/>
                    </a:cubicBezTo>
                    <a:cubicBezTo>
                      <a:pt x="69421" y="179372"/>
                      <a:pt x="80720" y="193641"/>
                      <a:pt x="88085" y="202607"/>
                    </a:cubicBezTo>
                    <a:cubicBezTo>
                      <a:pt x="95424" y="193641"/>
                      <a:pt x="106722" y="179372"/>
                      <a:pt x="117926" y="163393"/>
                    </a:cubicBezTo>
                    <a:cubicBezTo>
                      <a:pt x="149721" y="118021"/>
                      <a:pt x="154468" y="96712"/>
                      <a:pt x="154468" y="88058"/>
                    </a:cubicBezTo>
                    <a:cubicBezTo>
                      <a:pt x="154408" y="51415"/>
                      <a:pt x="124702" y="21732"/>
                      <a:pt x="88058" y="21703"/>
                    </a:cubicBezTo>
                    <a:close/>
                  </a:path>
                </a:pathLst>
              </a:custGeom>
              <a:solidFill>
                <a:srgbClr val="C42828"/>
              </a:solidFill>
              <a:ln w="1306" cap="flat">
                <a:noFill/>
                <a:prstDash val="solid"/>
                <a:miter/>
              </a:ln>
            </p:spPr>
            <p:txBody>
              <a:bodyPr rtlCol="0" anchor="ctr"/>
              <a:lstStyle/>
              <a:p>
                <a:endParaRPr lang="en-US"/>
              </a:p>
            </p:txBody>
          </p:sp>
        </p:grpSp>
      </p:grpSp>
      <p:sp>
        <p:nvSpPr>
          <p:cNvPr id="18" name="Right Arrow 17">
            <a:extLst>
              <a:ext uri="{FF2B5EF4-FFF2-40B4-BE49-F238E27FC236}">
                <a16:creationId xmlns:a16="http://schemas.microsoft.com/office/drawing/2014/main" id="{EAAD9FBD-464B-FED9-2AA8-D2E1C757A92F}"/>
              </a:ext>
            </a:extLst>
          </p:cNvPr>
          <p:cNvSpPr/>
          <p:nvPr/>
        </p:nvSpPr>
        <p:spPr>
          <a:xfrm>
            <a:off x="1761495" y="1420296"/>
            <a:ext cx="3303395" cy="616686"/>
          </a:xfrm>
          <a:prstGeom prst="rightArrow">
            <a:avLst>
              <a:gd name="adj1" fmla="val 50000"/>
              <a:gd name="adj2" fmla="val 50000"/>
            </a:avLst>
          </a:prstGeom>
          <a:gradFill>
            <a:gsLst>
              <a:gs pos="100000">
                <a:schemeClr val="bg1"/>
              </a:gs>
              <a:gs pos="44000">
                <a:schemeClr val="tx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Ins="216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entury Gothic" panose="020F0302020204030204"/>
                <a:ea typeface="+mn-ea"/>
                <a:cs typeface="+mn-cs"/>
              </a:rPr>
              <a:t>Horizon 2-3 months</a:t>
            </a:r>
          </a:p>
        </p:txBody>
      </p:sp>
      <p:sp>
        <p:nvSpPr>
          <p:cNvPr id="19" name="Right Arrow 18">
            <a:extLst>
              <a:ext uri="{FF2B5EF4-FFF2-40B4-BE49-F238E27FC236}">
                <a16:creationId xmlns:a16="http://schemas.microsoft.com/office/drawing/2014/main" id="{2269783F-0A0B-4120-BEBA-F655CAFD0ACC}"/>
              </a:ext>
            </a:extLst>
          </p:cNvPr>
          <p:cNvSpPr/>
          <p:nvPr/>
        </p:nvSpPr>
        <p:spPr>
          <a:xfrm>
            <a:off x="3672194" y="889813"/>
            <a:ext cx="6536851" cy="616686"/>
          </a:xfrm>
          <a:prstGeom prst="rightArrow">
            <a:avLst>
              <a:gd name="adj1" fmla="val 50000"/>
              <a:gd name="adj2" fmla="val 50000"/>
            </a:avLst>
          </a:prstGeom>
          <a:gradFill>
            <a:gsLst>
              <a:gs pos="100000">
                <a:schemeClr val="bg1"/>
              </a:gs>
              <a:gs pos="43000">
                <a:schemeClr val="tx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Ins="216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entury Gothic" panose="020F0302020204030204"/>
                <a:ea typeface="+mn-ea"/>
                <a:cs typeface="+mn-cs"/>
              </a:rPr>
              <a:t>Horizon 6 months</a:t>
            </a:r>
          </a:p>
        </p:txBody>
      </p:sp>
      <p:grpSp>
        <p:nvGrpSpPr>
          <p:cNvPr id="56" name="Group 55">
            <a:extLst>
              <a:ext uri="{FF2B5EF4-FFF2-40B4-BE49-F238E27FC236}">
                <a16:creationId xmlns:a16="http://schemas.microsoft.com/office/drawing/2014/main" id="{4A446468-A4C4-737E-3A27-1E6CDD6EA03A}"/>
              </a:ext>
            </a:extLst>
          </p:cNvPr>
          <p:cNvGrpSpPr/>
          <p:nvPr/>
        </p:nvGrpSpPr>
        <p:grpSpPr>
          <a:xfrm>
            <a:off x="5903276" y="4375008"/>
            <a:ext cx="2997428" cy="1706803"/>
            <a:chOff x="6016561" y="4117824"/>
            <a:chExt cx="2904026" cy="1913522"/>
          </a:xfrm>
        </p:grpSpPr>
        <p:sp>
          <p:nvSpPr>
            <p:cNvPr id="57" name="Freeform 56">
              <a:extLst>
                <a:ext uri="{FF2B5EF4-FFF2-40B4-BE49-F238E27FC236}">
                  <a16:creationId xmlns:a16="http://schemas.microsoft.com/office/drawing/2014/main" id="{E9AEA6A8-B34D-D270-F6B8-1F542CE2CE77}"/>
                </a:ext>
              </a:extLst>
            </p:cNvPr>
            <p:cNvSpPr/>
            <p:nvPr/>
          </p:nvSpPr>
          <p:spPr>
            <a:xfrm rot="16200000">
              <a:off x="6936931" y="3197454"/>
              <a:ext cx="823253" cy="2663993"/>
            </a:xfrm>
            <a:custGeom>
              <a:avLst/>
              <a:gdLst>
                <a:gd name="connsiteX0" fmla="*/ 823253 w 823253"/>
                <a:gd name="connsiteY0" fmla="*/ 260074 h 2409842"/>
                <a:gd name="connsiteX1" fmla="*/ 823253 w 823253"/>
                <a:gd name="connsiteY1" fmla="*/ 2272630 h 2409842"/>
                <a:gd name="connsiteX2" fmla="*/ 686041 w 823253"/>
                <a:gd name="connsiteY2" fmla="*/ 2409842 h 2409842"/>
                <a:gd name="connsiteX3" fmla="*/ 137212 w 823253"/>
                <a:gd name="connsiteY3" fmla="*/ 2409842 h 2409842"/>
                <a:gd name="connsiteX4" fmla="*/ 0 w 823253"/>
                <a:gd name="connsiteY4" fmla="*/ 2272630 h 2409842"/>
                <a:gd name="connsiteX5" fmla="*/ 0 w 823253"/>
                <a:gd name="connsiteY5" fmla="*/ 260074 h 2409842"/>
                <a:gd name="connsiteX6" fmla="*/ 137212 w 823253"/>
                <a:gd name="connsiteY6" fmla="*/ 122862 h 2409842"/>
                <a:gd name="connsiteX7" fmla="*/ 155254 w 823253"/>
                <a:gd name="connsiteY7" fmla="*/ 122862 h 2409842"/>
                <a:gd name="connsiteX8" fmla="*/ 226514 w 823253"/>
                <a:gd name="connsiteY8" fmla="*/ 0 h 2409842"/>
                <a:gd name="connsiteX9" fmla="*/ 297774 w 823253"/>
                <a:gd name="connsiteY9" fmla="*/ 122862 h 2409842"/>
                <a:gd name="connsiteX10" fmla="*/ 686041 w 823253"/>
                <a:gd name="connsiteY10" fmla="*/ 122862 h 2409842"/>
                <a:gd name="connsiteX11" fmla="*/ 823253 w 823253"/>
                <a:gd name="connsiteY11" fmla="*/ 260074 h 240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3253" h="2409842">
                  <a:moveTo>
                    <a:pt x="823253" y="260074"/>
                  </a:moveTo>
                  <a:lnTo>
                    <a:pt x="823253" y="2272630"/>
                  </a:lnTo>
                  <a:cubicBezTo>
                    <a:pt x="823253" y="2348410"/>
                    <a:pt x="761821" y="2409842"/>
                    <a:pt x="686041" y="2409842"/>
                  </a:cubicBezTo>
                  <a:lnTo>
                    <a:pt x="137212" y="2409842"/>
                  </a:lnTo>
                  <a:cubicBezTo>
                    <a:pt x="61432" y="2409842"/>
                    <a:pt x="0" y="2348410"/>
                    <a:pt x="0" y="2272630"/>
                  </a:cubicBezTo>
                  <a:lnTo>
                    <a:pt x="0" y="260074"/>
                  </a:lnTo>
                  <a:cubicBezTo>
                    <a:pt x="0" y="184294"/>
                    <a:pt x="61432" y="122862"/>
                    <a:pt x="137212" y="122862"/>
                  </a:cubicBezTo>
                  <a:lnTo>
                    <a:pt x="155254" y="122862"/>
                  </a:lnTo>
                  <a:lnTo>
                    <a:pt x="226514" y="0"/>
                  </a:lnTo>
                  <a:lnTo>
                    <a:pt x="297774" y="122862"/>
                  </a:lnTo>
                  <a:lnTo>
                    <a:pt x="686041" y="122862"/>
                  </a:lnTo>
                  <a:cubicBezTo>
                    <a:pt x="761821" y="122862"/>
                    <a:pt x="823253" y="184294"/>
                    <a:pt x="823253" y="260074"/>
                  </a:cubicBezTo>
                  <a:close/>
                </a:path>
              </a:pathLst>
            </a:custGeom>
            <a:solidFill>
              <a:schemeClr val="bg1">
                <a:lumMod val="95000"/>
              </a:schemeClr>
            </a:solidFill>
            <a:ln>
              <a:solidFill>
                <a:schemeClr val="accent6">
                  <a:lumMod val="90000"/>
                </a:schemeClr>
              </a:solidFill>
            </a:ln>
            <a:effectLst>
              <a:outerShdw blurRad="127000" dist="38100" dir="2700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8" name="Freeform 57">
              <a:extLst>
                <a:ext uri="{FF2B5EF4-FFF2-40B4-BE49-F238E27FC236}">
                  <a16:creationId xmlns:a16="http://schemas.microsoft.com/office/drawing/2014/main" id="{27D5CA76-6481-FBEB-72EF-CF114164747A}"/>
                </a:ext>
              </a:extLst>
            </p:cNvPr>
            <p:cNvSpPr/>
            <p:nvPr/>
          </p:nvSpPr>
          <p:spPr>
            <a:xfrm rot="16200000">
              <a:off x="7114729" y="4465522"/>
              <a:ext cx="467656" cy="2663992"/>
            </a:xfrm>
            <a:custGeom>
              <a:avLst/>
              <a:gdLst>
                <a:gd name="connsiteX0" fmla="*/ 467656 w 467656"/>
                <a:gd name="connsiteY0" fmla="*/ 204089 h 2413124"/>
                <a:gd name="connsiteX1" fmla="*/ 467655 w 467656"/>
                <a:gd name="connsiteY1" fmla="*/ 2335180 h 2413124"/>
                <a:gd name="connsiteX2" fmla="*/ 389711 w 467656"/>
                <a:gd name="connsiteY2" fmla="*/ 2413124 h 2413124"/>
                <a:gd name="connsiteX3" fmla="*/ 77944 w 467656"/>
                <a:gd name="connsiteY3" fmla="*/ 2413124 h 2413124"/>
                <a:gd name="connsiteX4" fmla="*/ 0 w 467656"/>
                <a:gd name="connsiteY4" fmla="*/ 2335180 h 2413124"/>
                <a:gd name="connsiteX5" fmla="*/ 0 w 467656"/>
                <a:gd name="connsiteY5" fmla="*/ 204089 h 2413124"/>
                <a:gd name="connsiteX6" fmla="*/ 77944 w 467656"/>
                <a:gd name="connsiteY6" fmla="*/ 126145 h 2413124"/>
                <a:gd name="connsiteX7" fmla="*/ 206482 w 467656"/>
                <a:gd name="connsiteY7" fmla="*/ 126145 h 2413124"/>
                <a:gd name="connsiteX8" fmla="*/ 279646 w 467656"/>
                <a:gd name="connsiteY8" fmla="*/ 0 h 2413124"/>
                <a:gd name="connsiteX9" fmla="*/ 352810 w 467656"/>
                <a:gd name="connsiteY9" fmla="*/ 126145 h 2413124"/>
                <a:gd name="connsiteX10" fmla="*/ 389712 w 467656"/>
                <a:gd name="connsiteY10" fmla="*/ 126145 h 2413124"/>
                <a:gd name="connsiteX11" fmla="*/ 467656 w 467656"/>
                <a:gd name="connsiteY11" fmla="*/ 204089 h 2413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656" h="2413124">
                  <a:moveTo>
                    <a:pt x="467656" y="204089"/>
                  </a:moveTo>
                  <a:lnTo>
                    <a:pt x="467655" y="2335180"/>
                  </a:lnTo>
                  <a:cubicBezTo>
                    <a:pt x="467655" y="2378227"/>
                    <a:pt x="432758" y="2413124"/>
                    <a:pt x="389711" y="2413124"/>
                  </a:cubicBezTo>
                  <a:lnTo>
                    <a:pt x="77944" y="2413124"/>
                  </a:lnTo>
                  <a:cubicBezTo>
                    <a:pt x="34897" y="2413124"/>
                    <a:pt x="0" y="2378227"/>
                    <a:pt x="0" y="2335180"/>
                  </a:cubicBezTo>
                  <a:lnTo>
                    <a:pt x="0" y="204089"/>
                  </a:lnTo>
                  <a:cubicBezTo>
                    <a:pt x="0" y="161042"/>
                    <a:pt x="34897" y="126145"/>
                    <a:pt x="77944" y="126145"/>
                  </a:cubicBezTo>
                  <a:lnTo>
                    <a:pt x="206482" y="126145"/>
                  </a:lnTo>
                  <a:lnTo>
                    <a:pt x="279646" y="0"/>
                  </a:lnTo>
                  <a:lnTo>
                    <a:pt x="352810" y="126145"/>
                  </a:lnTo>
                  <a:lnTo>
                    <a:pt x="389712" y="126145"/>
                  </a:lnTo>
                  <a:cubicBezTo>
                    <a:pt x="432759" y="126145"/>
                    <a:pt x="467656" y="161042"/>
                    <a:pt x="467656" y="204089"/>
                  </a:cubicBezTo>
                  <a:close/>
                </a:path>
              </a:pathLst>
            </a:custGeom>
            <a:solidFill>
              <a:schemeClr val="bg1">
                <a:lumMod val="95000"/>
              </a:schemeClr>
            </a:solidFill>
            <a:ln>
              <a:solidFill>
                <a:schemeClr val="accent6">
                  <a:lumMod val="90000"/>
                </a:schemeClr>
              </a:solidFill>
            </a:ln>
            <a:effectLst>
              <a:outerShdw blurRad="127000" dist="38100" dir="2700000" algn="ctr"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33FAC82B-D20D-9FF0-F885-AE33B5393E82}"/>
                </a:ext>
              </a:extLst>
            </p:cNvPr>
            <p:cNvSpPr txBox="1"/>
            <p:nvPr/>
          </p:nvSpPr>
          <p:spPr>
            <a:xfrm>
              <a:off x="6256595" y="5589320"/>
              <a:ext cx="2663992" cy="369332"/>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C3C3C"/>
                  </a:solidFill>
                  <a:effectLst/>
                  <a:uLnTx/>
                  <a:uFillTx/>
                  <a:latin typeface="Century Gothic" panose="020B0502020202020204" pitchFamily="34" charset="0"/>
                  <a:ea typeface="+mn-ea"/>
                  <a:cs typeface="+mn-cs"/>
                </a:rPr>
                <a:t>Per hosting entity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C3C3C"/>
                  </a:solidFill>
                  <a:effectLst/>
                  <a:uLnTx/>
                  <a:uFillTx/>
                  <a:latin typeface="Century Gothic" panose="020B0502020202020204" pitchFamily="34" charset="0"/>
                  <a:ea typeface="+mn-ea"/>
                  <a:cs typeface="+mn-cs"/>
                </a:rPr>
                <a:t>Per PC -&gt; domain and Global Pc Std Group </a:t>
              </a:r>
              <a:endParaRPr kumimoji="0" lang="en-BE" sz="900" b="0" i="0" u="none" strike="noStrike" kern="1200" cap="none" spc="0" normalizeH="0" baseline="0" noProof="0">
                <a:ln>
                  <a:noFill/>
                </a:ln>
                <a:solidFill>
                  <a:srgbClr val="3C3C3C"/>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8AFD4546-911B-842E-1A1B-91A6EF0E9296}"/>
                </a:ext>
              </a:extLst>
            </p:cNvPr>
            <p:cNvSpPr txBox="1"/>
            <p:nvPr/>
          </p:nvSpPr>
          <p:spPr>
            <a:xfrm>
              <a:off x="6264778" y="4162442"/>
              <a:ext cx="2426241" cy="64633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3C3C3C"/>
                  </a:solidFill>
                  <a:effectLst/>
                  <a:uLnTx/>
                  <a:uFillTx/>
                  <a:latin typeface="Century Gothic" panose="020B0502020202020204" pitchFamily="34" charset="0"/>
                  <a:ea typeface="+mn-ea"/>
                  <a:cs typeface="+mn-cs"/>
                </a:rPr>
                <a:t>Per hosting entity Per Global Pc Std Group (not Global solution because pipeline cannot be spread over global solution Per selling entity  (for PL ; also sched?)</a:t>
              </a:r>
              <a:endParaRPr kumimoji="0" lang="en-BE" sz="900" b="0" i="0" u="none" strike="noStrike" kern="1200" cap="none" spc="0" normalizeH="0" baseline="0" noProof="0">
                <a:ln>
                  <a:noFill/>
                </a:ln>
                <a:solidFill>
                  <a:srgbClr val="3C3C3C"/>
                </a:solidFill>
                <a:effectLst/>
                <a:uLnTx/>
                <a:uFillTx/>
                <a:latin typeface="Century Gothic" panose="020B0502020202020204" pitchFamily="34" charset="0"/>
                <a:ea typeface="+mn-ea"/>
                <a:cs typeface="+mn-cs"/>
              </a:endParaRPr>
            </a:p>
          </p:txBody>
        </p:sp>
      </p:grpSp>
      <p:sp>
        <p:nvSpPr>
          <p:cNvPr id="2" name="Title 1">
            <a:extLst>
              <a:ext uri="{FF2B5EF4-FFF2-40B4-BE49-F238E27FC236}">
                <a16:creationId xmlns:a16="http://schemas.microsoft.com/office/drawing/2014/main" id="{03F8AA0A-E553-6A07-03E2-310EBA7D96C2}"/>
              </a:ext>
            </a:extLst>
          </p:cNvPr>
          <p:cNvSpPr>
            <a:spLocks noGrp="1"/>
          </p:cNvSpPr>
          <p:nvPr>
            <p:ph type="ctrTitle"/>
          </p:nvPr>
        </p:nvSpPr>
        <p:spPr/>
        <p:txBody>
          <a:bodyPr>
            <a:normAutofit/>
          </a:bodyPr>
          <a:lstStyle/>
          <a:p>
            <a:r>
              <a:rPr lang="en-US" sz="3600"/>
              <a:t>Global supply &amp; demand</a:t>
            </a:r>
          </a:p>
        </p:txBody>
      </p:sp>
      <p:sp>
        <p:nvSpPr>
          <p:cNvPr id="17" name="Arrow: Up-Down 24">
            <a:extLst>
              <a:ext uri="{FF2B5EF4-FFF2-40B4-BE49-F238E27FC236}">
                <a16:creationId xmlns:a16="http://schemas.microsoft.com/office/drawing/2014/main" id="{790715FC-7FC3-73B3-1D18-F52870C9C249}"/>
              </a:ext>
            </a:extLst>
          </p:cNvPr>
          <p:cNvSpPr/>
          <p:nvPr/>
        </p:nvSpPr>
        <p:spPr>
          <a:xfrm>
            <a:off x="871875" y="3631901"/>
            <a:ext cx="466295" cy="699232"/>
          </a:xfrm>
          <a:prstGeom prst="upDownArrow">
            <a:avLst>
              <a:gd name="adj1" fmla="val 53000"/>
              <a:gd name="adj2" fmla="val 38277"/>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161" name="Group 160">
            <a:extLst>
              <a:ext uri="{FF2B5EF4-FFF2-40B4-BE49-F238E27FC236}">
                <a16:creationId xmlns:a16="http://schemas.microsoft.com/office/drawing/2014/main" id="{0CCE29FE-CEDC-DD80-4239-190AB08C762E}"/>
              </a:ext>
            </a:extLst>
          </p:cNvPr>
          <p:cNvGrpSpPr/>
          <p:nvPr/>
        </p:nvGrpSpPr>
        <p:grpSpPr>
          <a:xfrm>
            <a:off x="2118300" y="2080902"/>
            <a:ext cx="9666072" cy="2172535"/>
            <a:chOff x="2118300" y="2080902"/>
            <a:chExt cx="9666072" cy="2172535"/>
          </a:xfrm>
        </p:grpSpPr>
        <p:grpSp>
          <p:nvGrpSpPr>
            <p:cNvPr id="20" name="Group 19">
              <a:extLst>
                <a:ext uri="{FF2B5EF4-FFF2-40B4-BE49-F238E27FC236}">
                  <a16:creationId xmlns:a16="http://schemas.microsoft.com/office/drawing/2014/main" id="{769FB3EC-053E-2D90-AAAE-45C1C9B9DC6E}"/>
                </a:ext>
              </a:extLst>
            </p:cNvPr>
            <p:cNvGrpSpPr/>
            <p:nvPr/>
          </p:nvGrpSpPr>
          <p:grpSpPr>
            <a:xfrm>
              <a:off x="2118300" y="2080902"/>
              <a:ext cx="6381652" cy="2172535"/>
              <a:chOff x="2349528" y="1545868"/>
              <a:chExt cx="6182794" cy="2435662"/>
            </a:xfrm>
          </p:grpSpPr>
          <p:sp>
            <p:nvSpPr>
              <p:cNvPr id="21" name="Rounded Rectangle 20">
                <a:extLst>
                  <a:ext uri="{FF2B5EF4-FFF2-40B4-BE49-F238E27FC236}">
                    <a16:creationId xmlns:a16="http://schemas.microsoft.com/office/drawing/2014/main" id="{E9AB78C5-8F23-60C2-474D-B9A74FC60D50}"/>
                  </a:ext>
                </a:extLst>
              </p:cNvPr>
              <p:cNvSpPr/>
              <p:nvPr/>
            </p:nvSpPr>
            <p:spPr>
              <a:xfrm>
                <a:off x="2349528" y="1673267"/>
                <a:ext cx="2854771" cy="1245772"/>
              </a:xfrm>
              <a:prstGeom prst="roundRect">
                <a:avLst>
                  <a:gd name="adj" fmla="val 9869"/>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2" name="Rounded Rectangle 159">
                <a:extLst>
                  <a:ext uri="{FF2B5EF4-FFF2-40B4-BE49-F238E27FC236}">
                    <a16:creationId xmlns:a16="http://schemas.microsoft.com/office/drawing/2014/main" id="{9E2E3C8C-0B20-9FEC-FBEE-86A53D75D13A}"/>
                  </a:ext>
                </a:extLst>
              </p:cNvPr>
              <p:cNvSpPr/>
              <p:nvPr/>
            </p:nvSpPr>
            <p:spPr>
              <a:xfrm>
                <a:off x="2692283" y="1545868"/>
                <a:ext cx="2169261" cy="313805"/>
              </a:xfrm>
              <a:prstGeom prst="roundRect">
                <a:avLst>
                  <a:gd name="adj" fmla="val 50000"/>
                </a:avLst>
              </a:prstGeom>
              <a:solidFill>
                <a:schemeClr val="accent1"/>
              </a:solidFill>
              <a:ln>
                <a:noFill/>
              </a:ln>
            </p:spPr>
            <p:style>
              <a:lnRef idx="1">
                <a:schemeClr val="accent2"/>
              </a:lnRef>
              <a:fillRef idx="2">
                <a:schemeClr val="accent2"/>
              </a:fillRef>
              <a:effectRef idx="1">
                <a:schemeClr val="accent2"/>
              </a:effectRef>
              <a:fontRef idx="minor">
                <a:schemeClr val="dk1"/>
              </a:fontRef>
            </p:style>
            <p:txBody>
              <a:bodyPr tIns="91440"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Century Gothic" panose="020F0302020204030204"/>
                    <a:ea typeface="+mn-ea"/>
                    <a:cs typeface="Arial" panose="020B0604020202020204" pitchFamily="34" charset="0"/>
                  </a:rPr>
                  <a:t>Sold Work</a:t>
                </a:r>
              </a:p>
            </p:txBody>
          </p:sp>
          <p:sp>
            <p:nvSpPr>
              <p:cNvPr id="23" name="Rounded Rectangle 22">
                <a:extLst>
                  <a:ext uri="{FF2B5EF4-FFF2-40B4-BE49-F238E27FC236}">
                    <a16:creationId xmlns:a16="http://schemas.microsoft.com/office/drawing/2014/main" id="{8074E0E8-6FF0-8F0C-159C-6E3C9E329A78}"/>
                  </a:ext>
                </a:extLst>
              </p:cNvPr>
              <p:cNvSpPr/>
              <p:nvPr/>
            </p:nvSpPr>
            <p:spPr>
              <a:xfrm>
                <a:off x="5393870" y="1673267"/>
                <a:ext cx="3138452" cy="2308263"/>
              </a:xfrm>
              <a:prstGeom prst="roundRect">
                <a:avLst>
                  <a:gd name="adj" fmla="val 5080"/>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4" name="Rounded Rectangle 159">
                <a:extLst>
                  <a:ext uri="{FF2B5EF4-FFF2-40B4-BE49-F238E27FC236}">
                    <a16:creationId xmlns:a16="http://schemas.microsoft.com/office/drawing/2014/main" id="{E2461AEF-6240-C314-8E4B-B34B1C2EFEA2}"/>
                  </a:ext>
                </a:extLst>
              </p:cNvPr>
              <p:cNvSpPr/>
              <p:nvPr/>
            </p:nvSpPr>
            <p:spPr>
              <a:xfrm>
                <a:off x="5736625" y="1545868"/>
                <a:ext cx="2384822" cy="313805"/>
              </a:xfrm>
              <a:prstGeom prst="roundRect">
                <a:avLst>
                  <a:gd name="adj" fmla="val 50000"/>
                </a:avLst>
              </a:prstGeom>
              <a:solidFill>
                <a:schemeClr val="accent2"/>
              </a:solidFill>
              <a:ln>
                <a:noFill/>
              </a:ln>
            </p:spPr>
            <p:style>
              <a:lnRef idx="1">
                <a:schemeClr val="accent2"/>
              </a:lnRef>
              <a:fillRef idx="2">
                <a:schemeClr val="accent2"/>
              </a:fillRef>
              <a:effectRef idx="1">
                <a:schemeClr val="accent2"/>
              </a:effectRef>
              <a:fontRef idx="minor">
                <a:schemeClr val="dk1"/>
              </a:fontRef>
            </p:style>
            <p:txBody>
              <a:bodyPr tIns="91440" rtlCol="0" anchor="ctr"/>
              <a:lstStyle/>
              <a:p>
                <a:pPr marL="0" marR="0" lvl="0" indent="0" algn="ctr" defTabSz="914400" rtl="0" eaLnBrk="1" fontAlgn="auto" latinLnBrk="0" hangingPunct="1">
                  <a:lnSpc>
                    <a:spcPts val="800"/>
                  </a:lnSpc>
                  <a:spcBef>
                    <a:spcPts val="0"/>
                  </a:spcBef>
                  <a:spcAft>
                    <a:spcPts val="0"/>
                  </a:spcAft>
                  <a:buClrTx/>
                  <a:buSzTx/>
                  <a:buFontTx/>
                  <a:buNone/>
                  <a:tabLst/>
                  <a:defRPr/>
                </a:pPr>
                <a:r>
                  <a:rPr kumimoji="0" lang="en-GB" sz="1200" b="1" i="0" u="none" strike="noStrike" kern="1200" cap="none" spc="0" normalizeH="0" baseline="0" noProof="0">
                    <a:ln>
                      <a:noFill/>
                    </a:ln>
                    <a:solidFill>
                      <a:srgbClr val="FFFFFF"/>
                    </a:solidFill>
                    <a:effectLst/>
                    <a:uLnTx/>
                    <a:uFillTx/>
                    <a:latin typeface="Century Gothic" panose="020F0302020204030204"/>
                    <a:ea typeface="+mn-ea"/>
                    <a:cs typeface="Arial" panose="020B0604020202020204" pitchFamily="34" charset="0"/>
                  </a:rPr>
                  <a:t>Unsold Work</a:t>
                </a:r>
              </a:p>
            </p:txBody>
          </p:sp>
        </p:grpSp>
        <p:sp>
          <p:nvSpPr>
            <p:cNvPr id="26" name="Rounded Rectangle 111">
              <a:extLst>
                <a:ext uri="{FF2B5EF4-FFF2-40B4-BE49-F238E27FC236}">
                  <a16:creationId xmlns:a16="http://schemas.microsoft.com/office/drawing/2014/main" id="{5DAFA2B3-9D9F-0D51-1674-473C3C06249B}"/>
                </a:ext>
              </a:extLst>
            </p:cNvPr>
            <p:cNvSpPr/>
            <p:nvPr/>
          </p:nvSpPr>
          <p:spPr>
            <a:xfrm>
              <a:off x="2279485" y="2474443"/>
              <a:ext cx="1218831" cy="716338"/>
            </a:xfrm>
            <a:prstGeom prst="roundRect">
              <a:avLst>
                <a:gd name="adj" fmla="val 13489"/>
              </a:avLst>
            </a:prstGeom>
            <a:solidFill>
              <a:schemeClr val="bg1"/>
            </a:solidFill>
            <a:ln w="19050">
              <a:solidFill>
                <a:schemeClr val="accent3"/>
              </a:solidFill>
            </a:ln>
          </p:spPr>
          <p:style>
            <a:lnRef idx="0">
              <a:scrgbClr r="0" g="0" b="0"/>
            </a:lnRef>
            <a:fillRef idx="0">
              <a:scrgbClr r="0" g="0" b="0"/>
            </a:fillRef>
            <a:effectRef idx="0">
              <a:scrgbClr r="0" g="0" b="0"/>
            </a:effectRef>
            <a:fontRef idx="minor">
              <a:schemeClr val="lt1"/>
            </a:fontRef>
          </p:style>
          <p:txBody>
            <a:bodyPr lIns="0" tIns="32400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Scheduling GDC resources</a:t>
              </a:r>
            </a:p>
          </p:txBody>
        </p:sp>
        <p:sp>
          <p:nvSpPr>
            <p:cNvPr id="27" name="Rounded Rectangle 111">
              <a:extLst>
                <a:ext uri="{FF2B5EF4-FFF2-40B4-BE49-F238E27FC236}">
                  <a16:creationId xmlns:a16="http://schemas.microsoft.com/office/drawing/2014/main" id="{1740F501-FA81-378E-0289-0D2BA161EF4D}"/>
                </a:ext>
              </a:extLst>
            </p:cNvPr>
            <p:cNvSpPr/>
            <p:nvPr/>
          </p:nvSpPr>
          <p:spPr>
            <a:xfrm>
              <a:off x="3672194" y="2474443"/>
              <a:ext cx="1218831" cy="716338"/>
            </a:xfrm>
            <a:prstGeom prst="roundRect">
              <a:avLst>
                <a:gd name="adj" fmla="val 13489"/>
              </a:avLst>
            </a:prstGeom>
            <a:solidFill>
              <a:schemeClr val="bg1"/>
            </a:solidFill>
            <a:ln w="19050">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lIns="0" tIns="324000" r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Scheduling Local Resources</a:t>
              </a:r>
            </a:p>
          </p:txBody>
        </p:sp>
        <p:sp>
          <p:nvSpPr>
            <p:cNvPr id="31" name="Rounded Rectangle 111">
              <a:extLst>
                <a:ext uri="{FF2B5EF4-FFF2-40B4-BE49-F238E27FC236}">
                  <a16:creationId xmlns:a16="http://schemas.microsoft.com/office/drawing/2014/main" id="{9DAD6750-3C80-F084-5C65-050EC8A984F3}"/>
                </a:ext>
              </a:extLst>
            </p:cNvPr>
            <p:cNvSpPr/>
            <p:nvPr/>
          </p:nvSpPr>
          <p:spPr>
            <a:xfrm>
              <a:off x="5371351" y="2474443"/>
              <a:ext cx="3006780" cy="574404"/>
            </a:xfrm>
            <a:prstGeom prst="roundRect">
              <a:avLst>
                <a:gd name="adj" fmla="val 13489"/>
              </a:avLst>
            </a:prstGeom>
            <a:solidFill>
              <a:schemeClr val="bg1"/>
            </a:solidFill>
            <a:ln w="19050">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lIns="0" tIns="324000" rIns="0" bIns="2743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Pipeline in EUR/USD/… in CRM or </a:t>
              </a:r>
              <a:r>
                <a:rPr kumimoji="0" lang="en-GB" sz="1000" b="0" i="0" u="none" strike="noStrike" kern="1200" cap="none" spc="0" normalizeH="0" baseline="0" noProof="0" err="1">
                  <a:ln>
                    <a:noFill/>
                  </a:ln>
                  <a:solidFill>
                    <a:srgbClr val="3C3C3C"/>
                  </a:solidFill>
                  <a:effectLst/>
                  <a:uLnTx/>
                  <a:uFillTx/>
                  <a:latin typeface="Century Gothic" panose="020F0302020204030204"/>
                  <a:ea typeface="+mn-ea"/>
                  <a:cs typeface="+mn-cs"/>
                </a:rPr>
                <a:t>Hubspot</a:t>
              </a:r>
              <a:endPar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F3627B83-7A49-6BFA-E823-2D29FDD09B19}"/>
                </a:ext>
              </a:extLst>
            </p:cNvPr>
            <p:cNvSpPr/>
            <p:nvPr/>
          </p:nvSpPr>
          <p:spPr>
            <a:xfrm>
              <a:off x="5340237" y="3108791"/>
              <a:ext cx="3109380" cy="437459"/>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109728" marR="0" lvl="0" indent="-109728" algn="l" defTabSz="914400" rtl="0" eaLnBrk="1" fontAlgn="auto" latinLnBrk="0" hangingPunct="1">
                <a:lnSpc>
                  <a:spcPct val="100000"/>
                </a:lnSpc>
                <a:spcBef>
                  <a:spcPts val="0"/>
                </a:spcBef>
                <a:spcAft>
                  <a:spcPts val="0"/>
                </a:spcAft>
                <a:buClr>
                  <a:srgbClr val="C42828"/>
                </a:buClr>
                <a:buSzTx/>
                <a:buFont typeface="Arial" panose="020B0604020202020204" pitchFamily="34" charset="0"/>
                <a:buChar char="•"/>
                <a:tabLst/>
                <a:defRPr/>
              </a:pPr>
              <a:r>
                <a:rPr kumimoji="0" lang="en-GB" sz="900" b="0" i="0" u="none" strike="noStrike" kern="1200" cap="none" spc="0" normalizeH="0" baseline="0" noProof="0">
                  <a:ln>
                    <a:noFill/>
                  </a:ln>
                  <a:solidFill>
                    <a:srgbClr val="3C3C3C"/>
                  </a:solidFill>
                  <a:effectLst/>
                  <a:uLnTx/>
                  <a:uFillTx/>
                  <a:latin typeface="Century Gothic" panose="020F0302020204030204"/>
                  <a:ea typeface="+mn-ea"/>
                  <a:cs typeface="+mn-cs"/>
                </a:rPr>
                <a:t>GDC adoption ratio per country/PC/Hosting </a:t>
              </a:r>
              <a:r>
                <a:rPr kumimoji="0" lang="en-GB" sz="900" b="0" i="0" u="none" strike="noStrike" kern="1200" cap="none" spc="0" normalizeH="0" baseline="0" noProof="0" err="1">
                  <a:ln>
                    <a:noFill/>
                  </a:ln>
                  <a:solidFill>
                    <a:srgbClr val="3C3C3C"/>
                  </a:solidFill>
                  <a:effectLst/>
                  <a:uLnTx/>
                  <a:uFillTx/>
                  <a:latin typeface="Century Gothic" panose="020F0302020204030204"/>
                  <a:ea typeface="+mn-ea"/>
                  <a:cs typeface="+mn-cs"/>
                </a:rPr>
                <a:t>ent</a:t>
              </a:r>
              <a:endParaRPr kumimoji="0" lang="en-GB" sz="900" b="0" i="0" u="none" strike="noStrike" kern="1200" cap="none" spc="0" normalizeH="0" baseline="0" noProof="0">
                <a:ln>
                  <a:noFill/>
                </a:ln>
                <a:solidFill>
                  <a:srgbClr val="3C3C3C"/>
                </a:solidFill>
                <a:effectLst/>
                <a:uLnTx/>
                <a:uFillTx/>
                <a:latin typeface="Century Gothic" panose="020F0302020204030204"/>
                <a:ea typeface="+mn-ea"/>
                <a:cs typeface="+mn-cs"/>
              </a:endParaRPr>
            </a:p>
            <a:p>
              <a:pPr marL="109728" marR="0" lvl="0" indent="-109728" algn="l" defTabSz="914400" rtl="0" eaLnBrk="1" fontAlgn="auto" latinLnBrk="0" hangingPunct="1">
                <a:lnSpc>
                  <a:spcPct val="100000"/>
                </a:lnSpc>
                <a:spcBef>
                  <a:spcPts val="0"/>
                </a:spcBef>
                <a:spcAft>
                  <a:spcPts val="0"/>
                </a:spcAft>
                <a:buClr>
                  <a:srgbClr val="C42828"/>
                </a:buClr>
                <a:buSzTx/>
                <a:buFont typeface="Arial" panose="020B0604020202020204" pitchFamily="34" charset="0"/>
                <a:buChar char="•"/>
                <a:tabLst/>
                <a:defRPr/>
              </a:pPr>
              <a:r>
                <a:rPr kumimoji="0" lang="en-GB" sz="900" b="0" i="0" u="none" strike="noStrike" kern="1200" cap="none" spc="0" normalizeH="0" baseline="0" noProof="0">
                  <a:ln>
                    <a:noFill/>
                  </a:ln>
                  <a:solidFill>
                    <a:srgbClr val="3C3C3C"/>
                  </a:solidFill>
                  <a:effectLst/>
                  <a:uLnTx/>
                  <a:uFillTx/>
                  <a:latin typeface="Century Gothic" panose="020F0302020204030204"/>
                  <a:ea typeface="+mn-ea"/>
                  <a:cs typeface="+mn-cs"/>
                </a:rPr>
                <a:t>Fee/hr local </a:t>
              </a:r>
            </a:p>
            <a:p>
              <a:pPr marL="109728" marR="0" lvl="0" indent="-109728" algn="l" defTabSz="914400" rtl="0" eaLnBrk="1" fontAlgn="auto" latinLnBrk="0" hangingPunct="1">
                <a:lnSpc>
                  <a:spcPct val="100000"/>
                </a:lnSpc>
                <a:spcBef>
                  <a:spcPts val="0"/>
                </a:spcBef>
                <a:spcAft>
                  <a:spcPts val="0"/>
                </a:spcAft>
                <a:buClr>
                  <a:srgbClr val="C42828"/>
                </a:buClr>
                <a:buSzTx/>
                <a:buFont typeface="Arial" panose="020B0604020202020204" pitchFamily="34" charset="0"/>
                <a:buChar char="•"/>
                <a:tabLst/>
                <a:defRPr/>
              </a:pPr>
              <a:r>
                <a:rPr kumimoji="0" lang="en-GB" sz="900" b="0" i="0" u="none" strike="noStrike" kern="1200" cap="none" spc="0" normalizeH="0" baseline="0" noProof="0">
                  <a:ln>
                    <a:noFill/>
                  </a:ln>
                  <a:solidFill>
                    <a:srgbClr val="3C3C3C"/>
                  </a:solidFill>
                  <a:effectLst/>
                  <a:uLnTx/>
                  <a:uFillTx/>
                  <a:latin typeface="Century Gothic" panose="020F0302020204030204"/>
                  <a:ea typeface="+mn-ea"/>
                  <a:cs typeface="+mn-cs"/>
                </a:rPr>
                <a:t>Fee/hr GDC (towards customers!) </a:t>
              </a:r>
              <a:endParaRPr kumimoji="0" lang="en-BE" sz="9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46" name="Rounded Rectangle 111">
              <a:extLst>
                <a:ext uri="{FF2B5EF4-FFF2-40B4-BE49-F238E27FC236}">
                  <a16:creationId xmlns:a16="http://schemas.microsoft.com/office/drawing/2014/main" id="{D0B2CF2B-0B64-FA4B-3BD1-62DB339099BC}"/>
                </a:ext>
              </a:extLst>
            </p:cNvPr>
            <p:cNvSpPr/>
            <p:nvPr/>
          </p:nvSpPr>
          <p:spPr>
            <a:xfrm>
              <a:off x="5411127" y="3604930"/>
              <a:ext cx="1423301" cy="529689"/>
            </a:xfrm>
            <a:prstGeom prst="roundRect">
              <a:avLst>
                <a:gd name="adj" fmla="val 13489"/>
              </a:avLst>
            </a:prstGeom>
            <a:solidFill>
              <a:schemeClr val="bg1"/>
            </a:solidFill>
            <a:ln w="19050">
              <a:solidFill>
                <a:schemeClr val="accent3"/>
              </a:solidFill>
            </a:ln>
          </p:spPr>
          <p:style>
            <a:lnRef idx="0">
              <a:scrgbClr r="0" g="0" b="0"/>
            </a:lnRef>
            <a:fillRef idx="0">
              <a:scrgbClr r="0" g="0" b="0"/>
            </a:fillRef>
            <a:effectRef idx="0">
              <a:scrgbClr r="0" g="0" b="0"/>
            </a:effectRef>
            <a:fontRef idx="minor">
              <a:schemeClr val="lt1"/>
            </a:fontRef>
          </p:style>
          <p:txBody>
            <a:bodyPr lIns="0" tIns="324000" rIns="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GDC Pipeline days</a:t>
              </a:r>
            </a:p>
          </p:txBody>
        </p:sp>
        <p:sp>
          <p:nvSpPr>
            <p:cNvPr id="44" name="Rounded Rectangle 111">
              <a:extLst>
                <a:ext uri="{FF2B5EF4-FFF2-40B4-BE49-F238E27FC236}">
                  <a16:creationId xmlns:a16="http://schemas.microsoft.com/office/drawing/2014/main" id="{F89D467C-BA37-06C6-1D0A-A2BFEF4DC29E}"/>
                </a:ext>
              </a:extLst>
            </p:cNvPr>
            <p:cNvSpPr/>
            <p:nvPr/>
          </p:nvSpPr>
          <p:spPr>
            <a:xfrm>
              <a:off x="6944458" y="3604930"/>
              <a:ext cx="1423301" cy="529689"/>
            </a:xfrm>
            <a:prstGeom prst="roundRect">
              <a:avLst>
                <a:gd name="adj" fmla="val 13489"/>
              </a:avLst>
            </a:prstGeom>
            <a:solidFill>
              <a:schemeClr val="bg1"/>
            </a:solidFill>
            <a:ln w="19050">
              <a:solidFill>
                <a:schemeClr val="bg1">
                  <a:lumMod val="50000"/>
                </a:schemeClr>
              </a:solidFill>
            </a:ln>
          </p:spPr>
          <p:style>
            <a:lnRef idx="0">
              <a:scrgbClr r="0" g="0" b="0"/>
            </a:lnRef>
            <a:fillRef idx="0">
              <a:scrgbClr r="0" g="0" b="0"/>
            </a:fillRef>
            <a:effectRef idx="0">
              <a:scrgbClr r="0" g="0" b="0"/>
            </a:effectRef>
            <a:fontRef idx="minor">
              <a:schemeClr val="lt1"/>
            </a:fontRef>
          </p:style>
          <p:txBody>
            <a:bodyPr lIns="0" tIns="324000" rIns="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Local Pipeline days</a:t>
              </a:r>
            </a:p>
          </p:txBody>
        </p:sp>
        <p:grpSp>
          <p:nvGrpSpPr>
            <p:cNvPr id="70" name="Group 69">
              <a:extLst>
                <a:ext uri="{FF2B5EF4-FFF2-40B4-BE49-F238E27FC236}">
                  <a16:creationId xmlns:a16="http://schemas.microsoft.com/office/drawing/2014/main" id="{3D32B1DD-8427-F88C-9B70-EE9A024CCDAC}"/>
                </a:ext>
              </a:extLst>
            </p:cNvPr>
            <p:cNvGrpSpPr/>
            <p:nvPr/>
          </p:nvGrpSpPr>
          <p:grpSpPr>
            <a:xfrm>
              <a:off x="8618032" y="2194538"/>
              <a:ext cx="3166340" cy="2058899"/>
              <a:chOff x="8646722" y="1673267"/>
              <a:chExt cx="3067674" cy="2308263"/>
            </a:xfrm>
          </p:grpSpPr>
          <p:sp>
            <p:nvSpPr>
              <p:cNvPr id="71" name="Freeform 70">
                <a:extLst>
                  <a:ext uri="{FF2B5EF4-FFF2-40B4-BE49-F238E27FC236}">
                    <a16:creationId xmlns:a16="http://schemas.microsoft.com/office/drawing/2014/main" id="{B3F962E0-52C2-6D8B-6D78-1109F19716E4}"/>
                  </a:ext>
                </a:extLst>
              </p:cNvPr>
              <p:cNvSpPr/>
              <p:nvPr/>
            </p:nvSpPr>
            <p:spPr>
              <a:xfrm>
                <a:off x="8646722" y="1673267"/>
                <a:ext cx="3067674" cy="2308263"/>
              </a:xfrm>
              <a:custGeom>
                <a:avLst/>
                <a:gdLst>
                  <a:gd name="connsiteX0" fmla="*/ 386413 w 3067674"/>
                  <a:gd name="connsiteY0" fmla="*/ 0 h 2308263"/>
                  <a:gd name="connsiteX1" fmla="*/ 2950414 w 3067674"/>
                  <a:gd name="connsiteY1" fmla="*/ 0 h 2308263"/>
                  <a:gd name="connsiteX2" fmla="*/ 3067674 w 3067674"/>
                  <a:gd name="connsiteY2" fmla="*/ 117260 h 2308263"/>
                  <a:gd name="connsiteX3" fmla="*/ 3067674 w 3067674"/>
                  <a:gd name="connsiteY3" fmla="*/ 2191003 h 2308263"/>
                  <a:gd name="connsiteX4" fmla="*/ 2950414 w 3067674"/>
                  <a:gd name="connsiteY4" fmla="*/ 2308263 h 2308263"/>
                  <a:gd name="connsiteX5" fmla="*/ 386413 w 3067674"/>
                  <a:gd name="connsiteY5" fmla="*/ 2308263 h 2308263"/>
                  <a:gd name="connsiteX6" fmla="*/ 269153 w 3067674"/>
                  <a:gd name="connsiteY6" fmla="*/ 2191003 h 2308263"/>
                  <a:gd name="connsiteX7" fmla="*/ 269153 w 3067674"/>
                  <a:gd name="connsiteY7" fmla="*/ 1362502 h 2308263"/>
                  <a:gd name="connsiteX8" fmla="*/ 0 w 3067674"/>
                  <a:gd name="connsiteY8" fmla="*/ 1093349 h 2308263"/>
                  <a:gd name="connsiteX9" fmla="*/ 269153 w 3067674"/>
                  <a:gd name="connsiteY9" fmla="*/ 824196 h 2308263"/>
                  <a:gd name="connsiteX10" fmla="*/ 269153 w 3067674"/>
                  <a:gd name="connsiteY10" fmla="*/ 117260 h 2308263"/>
                  <a:gd name="connsiteX11" fmla="*/ 386413 w 3067674"/>
                  <a:gd name="connsiteY11" fmla="*/ 0 h 23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7674" h="2308263">
                    <a:moveTo>
                      <a:pt x="386413" y="0"/>
                    </a:moveTo>
                    <a:lnTo>
                      <a:pt x="2950414" y="0"/>
                    </a:lnTo>
                    <a:cubicBezTo>
                      <a:pt x="3015175" y="0"/>
                      <a:pt x="3067674" y="52499"/>
                      <a:pt x="3067674" y="117260"/>
                    </a:cubicBezTo>
                    <a:lnTo>
                      <a:pt x="3067674" y="2191003"/>
                    </a:lnTo>
                    <a:cubicBezTo>
                      <a:pt x="3067674" y="2255764"/>
                      <a:pt x="3015175" y="2308263"/>
                      <a:pt x="2950414" y="2308263"/>
                    </a:cubicBezTo>
                    <a:lnTo>
                      <a:pt x="386413" y="2308263"/>
                    </a:lnTo>
                    <a:cubicBezTo>
                      <a:pt x="321652" y="2308263"/>
                      <a:pt x="269153" y="2255764"/>
                      <a:pt x="269153" y="2191003"/>
                    </a:cubicBezTo>
                    <a:lnTo>
                      <a:pt x="269153" y="1362502"/>
                    </a:lnTo>
                    <a:lnTo>
                      <a:pt x="0" y="1093349"/>
                    </a:lnTo>
                    <a:lnTo>
                      <a:pt x="269153" y="824196"/>
                    </a:lnTo>
                    <a:lnTo>
                      <a:pt x="269153" y="117260"/>
                    </a:lnTo>
                    <a:cubicBezTo>
                      <a:pt x="269153" y="52499"/>
                      <a:pt x="321652" y="0"/>
                      <a:pt x="386413" y="0"/>
                    </a:cubicBezTo>
                    <a:close/>
                  </a:path>
                </a:pathLst>
              </a:custGeom>
              <a:solidFill>
                <a:schemeClr val="bg1">
                  <a:lumMod val="95000"/>
                </a:schemeClr>
              </a:solidFill>
              <a:ln w="12700">
                <a:solidFill>
                  <a:schemeClr val="accent6">
                    <a:lumMod val="90000"/>
                  </a:schemeClr>
                </a:solidFill>
              </a:ln>
              <a:effectLst>
                <a:outerShdw blurRad="127000" dist="38100" dir="2700000" algn="ctr" rotWithShape="0">
                  <a:prstClr val="black">
                    <a:alpha val="10000"/>
                  </a:prstClr>
                </a:outerShdw>
              </a:effectLst>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A252C43D-A695-3482-38C2-E251D32F4CE0}"/>
                  </a:ext>
                </a:extLst>
              </p:cNvPr>
              <p:cNvSpPr/>
              <p:nvPr/>
            </p:nvSpPr>
            <p:spPr>
              <a:xfrm>
                <a:off x="9055139" y="1937655"/>
                <a:ext cx="2659256" cy="1785367"/>
              </a:xfrm>
              <a:prstGeom prst="rect">
                <a:avLst/>
              </a:prstGeom>
              <a:no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3C3C3C"/>
                    </a:solidFill>
                    <a:effectLst/>
                    <a:uLnTx/>
                    <a:uFillTx/>
                    <a:latin typeface="Century Gothic" panose="020F0302020204030204"/>
                    <a:ea typeface="+mn-ea"/>
                    <a:cs typeface="+mn-cs"/>
                    <a:sym typeface="Wingdings" panose="05000000000000000000" pitchFamily="2" charset="2"/>
                  </a:rPr>
                  <a:t> Ex: 100.000 </a:t>
                </a:r>
                <a:r>
                  <a:rPr kumimoji="0" lang="en-GB" sz="1100" b="0" i="0" u="none" strike="noStrike" kern="1200" cap="none" spc="0" normalizeH="0" baseline="0" noProof="0" err="1">
                    <a:ln>
                      <a:noFill/>
                    </a:ln>
                    <a:solidFill>
                      <a:srgbClr val="3C3C3C"/>
                    </a:solidFill>
                    <a:effectLst/>
                    <a:uLnTx/>
                    <a:uFillTx/>
                    <a:latin typeface="Century Gothic" panose="020F0302020204030204"/>
                    <a:ea typeface="+mn-ea"/>
                    <a:cs typeface="+mn-cs"/>
                    <a:sym typeface="Wingdings" panose="05000000000000000000" pitchFamily="2" charset="2"/>
                  </a:rPr>
                  <a:t>Eur</a:t>
                </a:r>
                <a:r>
                  <a:rPr kumimoji="0" lang="en-GB" sz="1100" b="0" i="0" u="none" strike="noStrike" kern="1200" cap="none" spc="0" normalizeH="0" baseline="0" noProof="0">
                    <a:ln>
                      <a:noFill/>
                    </a:ln>
                    <a:solidFill>
                      <a:srgbClr val="3C3C3C"/>
                    </a:solidFill>
                    <a:effectLst/>
                    <a:uLnTx/>
                    <a:uFillTx/>
                    <a:latin typeface="Century Gothic" panose="020F0302020204030204"/>
                    <a:ea typeface="+mn-ea"/>
                    <a:cs typeface="+mn-cs"/>
                    <a:sym typeface="Wingdings" panose="05000000000000000000" pitchFamily="2" charset="2"/>
                  </a:rPr>
                  <a:t> weighted pipeline in UK on the UK Profit </a:t>
                </a:r>
                <a:r>
                  <a:rPr kumimoji="0" lang="en-GB" sz="1100" b="0" i="0" u="none" strike="noStrike" kern="1200" cap="none" spc="0" normalizeH="0" baseline="0" noProof="0" err="1">
                    <a:ln>
                      <a:noFill/>
                    </a:ln>
                    <a:solidFill>
                      <a:srgbClr val="3C3C3C"/>
                    </a:solidFill>
                    <a:effectLst/>
                    <a:uLnTx/>
                    <a:uFillTx/>
                    <a:latin typeface="Century Gothic" panose="020F0302020204030204"/>
                    <a:ea typeface="+mn-ea"/>
                    <a:cs typeface="+mn-cs"/>
                    <a:sym typeface="Wingdings" panose="05000000000000000000" pitchFamily="2" charset="2"/>
                  </a:rPr>
                  <a:t>Center</a:t>
                </a:r>
                <a:r>
                  <a:rPr kumimoji="0" lang="en-GB" sz="1100" b="0" i="0" u="none" strike="noStrike" kern="1200" cap="none" spc="0" normalizeH="0" baseline="0" noProof="0">
                    <a:ln>
                      <a:noFill/>
                    </a:ln>
                    <a:solidFill>
                      <a:srgbClr val="3C3C3C"/>
                    </a:solidFill>
                    <a:effectLst/>
                    <a:uLnTx/>
                    <a:uFillTx/>
                    <a:latin typeface="Century Gothic" panose="020F0302020204030204"/>
                    <a:ea typeface="+mn-ea"/>
                    <a:cs typeface="+mn-cs"/>
                    <a:sym typeface="Wingdings" panose="05000000000000000000" pitchFamily="2" charset="2"/>
                  </a:rPr>
                  <a:t> or Solution Extended ERP. We assume in the Db an adoption ratio for this PC of UK of 30%, which is spread over Malaysia(20%) and Brazil (10%). Taking into account the fee/hr of UK, Brazil and Malaysia, we derive the pipeline days per entity : UK, Brazil, Malaysia</a:t>
                </a:r>
                <a:endParaRPr kumimoji="0" lang="en-BE" sz="11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111" name="Graphic 27">
              <a:extLst>
                <a:ext uri="{FF2B5EF4-FFF2-40B4-BE49-F238E27FC236}">
                  <a16:creationId xmlns:a16="http://schemas.microsoft.com/office/drawing/2014/main" id="{B239670A-A15D-D9E5-1BBD-313078AC7956}"/>
                </a:ext>
              </a:extLst>
            </p:cNvPr>
            <p:cNvGrpSpPr/>
            <p:nvPr/>
          </p:nvGrpSpPr>
          <p:grpSpPr>
            <a:xfrm>
              <a:off x="2785128" y="2558688"/>
              <a:ext cx="226520" cy="226520"/>
              <a:chOff x="2785128" y="2532562"/>
              <a:chExt cx="226520" cy="226520"/>
            </a:xfrm>
          </p:grpSpPr>
          <p:sp>
            <p:nvSpPr>
              <p:cNvPr id="112" name="Freeform 111">
                <a:extLst>
                  <a:ext uri="{FF2B5EF4-FFF2-40B4-BE49-F238E27FC236}">
                    <a16:creationId xmlns:a16="http://schemas.microsoft.com/office/drawing/2014/main" id="{52CCE9DF-1331-48DC-D86F-42D7F92C7A45}"/>
                  </a:ext>
                </a:extLst>
              </p:cNvPr>
              <p:cNvSpPr/>
              <p:nvPr/>
            </p:nvSpPr>
            <p:spPr>
              <a:xfrm>
                <a:off x="2887537" y="2532562"/>
                <a:ext cx="21702" cy="226520"/>
              </a:xfrm>
              <a:custGeom>
                <a:avLst/>
                <a:gdLst>
                  <a:gd name="connsiteX0" fmla="*/ 10851 w 21702"/>
                  <a:gd name="connsiteY0" fmla="*/ 226521 h 226520"/>
                  <a:gd name="connsiteX1" fmla="*/ 0 w 21702"/>
                  <a:gd name="connsiteY1" fmla="*/ 215669 h 226520"/>
                  <a:gd name="connsiteX2" fmla="*/ 0 w 21702"/>
                  <a:gd name="connsiteY2" fmla="*/ 10851 h 226520"/>
                  <a:gd name="connsiteX3" fmla="*/ 10851 w 21702"/>
                  <a:gd name="connsiteY3" fmla="*/ 0 h 226520"/>
                  <a:gd name="connsiteX4" fmla="*/ 21703 w 21702"/>
                  <a:gd name="connsiteY4" fmla="*/ 10851 h 226520"/>
                  <a:gd name="connsiteX5" fmla="*/ 21703 w 21702"/>
                  <a:gd name="connsiteY5" fmla="*/ 215669 h 226520"/>
                  <a:gd name="connsiteX6" fmla="*/ 10851 w 21702"/>
                  <a:gd name="connsiteY6" fmla="*/ 226521 h 22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2" h="226520">
                    <a:moveTo>
                      <a:pt x="10851" y="226521"/>
                    </a:moveTo>
                    <a:cubicBezTo>
                      <a:pt x="4858" y="226521"/>
                      <a:pt x="0" y="221662"/>
                      <a:pt x="0" y="215669"/>
                    </a:cubicBezTo>
                    <a:lnTo>
                      <a:pt x="0" y="10851"/>
                    </a:lnTo>
                    <a:cubicBezTo>
                      <a:pt x="0" y="4858"/>
                      <a:pt x="4858" y="0"/>
                      <a:pt x="10851" y="0"/>
                    </a:cubicBezTo>
                    <a:cubicBezTo>
                      <a:pt x="16844" y="0"/>
                      <a:pt x="21703" y="4858"/>
                      <a:pt x="21703" y="10851"/>
                    </a:cubicBezTo>
                    <a:lnTo>
                      <a:pt x="21703" y="215669"/>
                    </a:lnTo>
                    <a:cubicBezTo>
                      <a:pt x="21703" y="221662"/>
                      <a:pt x="16844" y="226521"/>
                      <a:pt x="10851" y="226521"/>
                    </a:cubicBezTo>
                    <a:close/>
                  </a:path>
                </a:pathLst>
              </a:custGeom>
              <a:solidFill>
                <a:srgbClr val="C42828"/>
              </a:solidFill>
              <a:ln w="1306"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63D754BC-3BA7-CABC-23A3-BF818882D0D9}"/>
                  </a:ext>
                </a:extLst>
              </p:cNvPr>
              <p:cNvSpPr/>
              <p:nvPr/>
            </p:nvSpPr>
            <p:spPr>
              <a:xfrm>
                <a:off x="2786485" y="2634971"/>
                <a:ext cx="223807" cy="21702"/>
              </a:xfrm>
              <a:custGeom>
                <a:avLst/>
                <a:gdLst>
                  <a:gd name="connsiteX0" fmla="*/ 212957 w 223807"/>
                  <a:gd name="connsiteY0" fmla="*/ 21703 h 21702"/>
                  <a:gd name="connsiteX1" fmla="*/ 10851 w 223807"/>
                  <a:gd name="connsiteY1" fmla="*/ 21703 h 21702"/>
                  <a:gd name="connsiteX2" fmla="*/ 0 w 223807"/>
                  <a:gd name="connsiteY2" fmla="*/ 10851 h 21702"/>
                  <a:gd name="connsiteX3" fmla="*/ 10851 w 223807"/>
                  <a:gd name="connsiteY3" fmla="*/ 0 h 21702"/>
                  <a:gd name="connsiteX4" fmla="*/ 212957 w 223807"/>
                  <a:gd name="connsiteY4" fmla="*/ 0 h 21702"/>
                  <a:gd name="connsiteX5" fmla="*/ 223808 w 223807"/>
                  <a:gd name="connsiteY5" fmla="*/ 10851 h 21702"/>
                  <a:gd name="connsiteX6" fmla="*/ 212957 w 223807"/>
                  <a:gd name="connsiteY6" fmla="*/ 21703 h 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807" h="21702">
                    <a:moveTo>
                      <a:pt x="212957" y="21703"/>
                    </a:moveTo>
                    <a:lnTo>
                      <a:pt x="10851" y="21703"/>
                    </a:lnTo>
                    <a:cubicBezTo>
                      <a:pt x="4858" y="21703"/>
                      <a:pt x="0" y="16844"/>
                      <a:pt x="0" y="10851"/>
                    </a:cubicBezTo>
                    <a:cubicBezTo>
                      <a:pt x="0" y="4858"/>
                      <a:pt x="4858" y="0"/>
                      <a:pt x="10851" y="0"/>
                    </a:cubicBezTo>
                    <a:lnTo>
                      <a:pt x="212957" y="0"/>
                    </a:lnTo>
                    <a:cubicBezTo>
                      <a:pt x="218949" y="0"/>
                      <a:pt x="223808" y="4858"/>
                      <a:pt x="223808" y="10851"/>
                    </a:cubicBezTo>
                    <a:cubicBezTo>
                      <a:pt x="223808" y="16844"/>
                      <a:pt x="218949" y="21703"/>
                      <a:pt x="212957" y="21703"/>
                    </a:cubicBezTo>
                    <a:close/>
                  </a:path>
                </a:pathLst>
              </a:custGeom>
              <a:solidFill>
                <a:srgbClr val="EF463C"/>
              </a:solidFill>
              <a:ln w="1306"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3D6648F5-CC72-2E2B-C0A7-D528963CC8D0}"/>
                  </a:ext>
                </a:extLst>
              </p:cNvPr>
              <p:cNvSpPr/>
              <p:nvPr/>
            </p:nvSpPr>
            <p:spPr>
              <a:xfrm>
                <a:off x="2849246" y="2533295"/>
                <a:ext cx="98651" cy="225788"/>
              </a:xfrm>
              <a:custGeom>
                <a:avLst/>
                <a:gdLst>
                  <a:gd name="connsiteX0" fmla="*/ 49306 w 98651"/>
                  <a:gd name="connsiteY0" fmla="*/ 225788 h 225788"/>
                  <a:gd name="connsiteX1" fmla="*/ 0 w 98651"/>
                  <a:gd name="connsiteY1" fmla="*/ 110805 h 225788"/>
                  <a:gd name="connsiteX2" fmla="*/ 49306 w 98651"/>
                  <a:gd name="connsiteY2" fmla="*/ 0 h 225788"/>
                  <a:gd name="connsiteX3" fmla="*/ 98652 w 98651"/>
                  <a:gd name="connsiteY3" fmla="*/ 110778 h 225788"/>
                  <a:gd name="connsiteX4" fmla="*/ 49306 w 98651"/>
                  <a:gd name="connsiteY4" fmla="*/ 225788 h 225788"/>
                  <a:gd name="connsiteX5" fmla="*/ 49306 w 98651"/>
                  <a:gd name="connsiteY5" fmla="*/ 21703 h 225788"/>
                  <a:gd name="connsiteX6" fmla="*/ 21703 w 98651"/>
                  <a:gd name="connsiteY6" fmla="*/ 110805 h 225788"/>
                  <a:gd name="connsiteX7" fmla="*/ 49306 w 98651"/>
                  <a:gd name="connsiteY7" fmla="*/ 204086 h 225788"/>
                  <a:gd name="connsiteX8" fmla="*/ 76949 w 98651"/>
                  <a:gd name="connsiteY8" fmla="*/ 110778 h 225788"/>
                  <a:gd name="connsiteX9" fmla="*/ 49306 w 98651"/>
                  <a:gd name="connsiteY9" fmla="*/ 21675 h 22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651" h="225788">
                    <a:moveTo>
                      <a:pt x="49306" y="225788"/>
                    </a:moveTo>
                    <a:cubicBezTo>
                      <a:pt x="16928" y="225788"/>
                      <a:pt x="0" y="167951"/>
                      <a:pt x="0" y="110805"/>
                    </a:cubicBezTo>
                    <a:cubicBezTo>
                      <a:pt x="0" y="45562"/>
                      <a:pt x="20265" y="0"/>
                      <a:pt x="49306" y="0"/>
                    </a:cubicBezTo>
                    <a:cubicBezTo>
                      <a:pt x="78346" y="0"/>
                      <a:pt x="98652" y="45535"/>
                      <a:pt x="98652" y="110778"/>
                    </a:cubicBezTo>
                    <a:cubicBezTo>
                      <a:pt x="98652" y="167924"/>
                      <a:pt x="81670" y="225788"/>
                      <a:pt x="49306" y="225788"/>
                    </a:cubicBezTo>
                    <a:close/>
                    <a:moveTo>
                      <a:pt x="49306" y="21703"/>
                    </a:moveTo>
                    <a:cubicBezTo>
                      <a:pt x="39390" y="21703"/>
                      <a:pt x="21703" y="51544"/>
                      <a:pt x="21703" y="110805"/>
                    </a:cubicBezTo>
                    <a:cubicBezTo>
                      <a:pt x="21703" y="171166"/>
                      <a:pt x="39933" y="204086"/>
                      <a:pt x="49306" y="204086"/>
                    </a:cubicBezTo>
                    <a:cubicBezTo>
                      <a:pt x="58678" y="204086"/>
                      <a:pt x="76949" y="171138"/>
                      <a:pt x="76949" y="110778"/>
                    </a:cubicBezTo>
                    <a:cubicBezTo>
                      <a:pt x="76949" y="51449"/>
                      <a:pt x="59207" y="21675"/>
                      <a:pt x="49306" y="21675"/>
                    </a:cubicBezTo>
                    <a:close/>
                  </a:path>
                </a:pathLst>
              </a:custGeom>
              <a:solidFill>
                <a:srgbClr val="C42828"/>
              </a:solidFill>
              <a:ln w="1306"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37CB984A-F9D1-48B9-1120-F460D51ED9FE}"/>
                  </a:ext>
                </a:extLst>
              </p:cNvPr>
              <p:cNvSpPr/>
              <p:nvPr/>
            </p:nvSpPr>
            <p:spPr>
              <a:xfrm>
                <a:off x="2813225" y="2674415"/>
                <a:ext cx="169764" cy="53891"/>
              </a:xfrm>
              <a:custGeom>
                <a:avLst/>
                <a:gdLst>
                  <a:gd name="connsiteX0" fmla="*/ 158871 w 169764"/>
                  <a:gd name="connsiteY0" fmla="*/ 53891 h 53891"/>
                  <a:gd name="connsiteX1" fmla="*/ 150950 w 169764"/>
                  <a:gd name="connsiteY1" fmla="*/ 50487 h 53891"/>
                  <a:gd name="connsiteX2" fmla="*/ 21312 w 169764"/>
                  <a:gd name="connsiteY2" fmla="*/ 46695 h 53891"/>
                  <a:gd name="connsiteX3" fmla="*/ 18469 w 169764"/>
                  <a:gd name="connsiteY3" fmla="*/ 49496 h 53891"/>
                  <a:gd name="connsiteX4" fmla="*/ 3123 w 169764"/>
                  <a:gd name="connsiteY4" fmla="*/ 49386 h 53891"/>
                  <a:gd name="connsiteX5" fmla="*/ 2911 w 169764"/>
                  <a:gd name="connsiteY5" fmla="*/ 34372 h 53891"/>
                  <a:gd name="connsiteX6" fmla="*/ 84296 w 169764"/>
                  <a:gd name="connsiteY6" fmla="*/ 1 h 53891"/>
                  <a:gd name="connsiteX7" fmla="*/ 166806 w 169764"/>
                  <a:gd name="connsiteY7" fmla="*/ 35593 h 53891"/>
                  <a:gd name="connsiteX8" fmla="*/ 166360 w 169764"/>
                  <a:gd name="connsiteY8" fmla="*/ 50933 h 53891"/>
                  <a:gd name="connsiteX9" fmla="*/ 158912 w 169764"/>
                  <a:gd name="connsiteY9" fmla="*/ 53891 h 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764" h="53891">
                    <a:moveTo>
                      <a:pt x="158871" y="53891"/>
                    </a:moveTo>
                    <a:cubicBezTo>
                      <a:pt x="155873" y="53899"/>
                      <a:pt x="153006" y="52666"/>
                      <a:pt x="150950" y="50487"/>
                    </a:cubicBezTo>
                    <a:cubicBezTo>
                      <a:pt x="116198" y="13641"/>
                      <a:pt x="58157" y="11944"/>
                      <a:pt x="21312" y="46695"/>
                    </a:cubicBezTo>
                    <a:cubicBezTo>
                      <a:pt x="20344" y="47608"/>
                      <a:pt x="19396" y="48543"/>
                      <a:pt x="18469" y="49496"/>
                    </a:cubicBezTo>
                    <a:cubicBezTo>
                      <a:pt x="14201" y="53704"/>
                      <a:pt x="7330" y="53654"/>
                      <a:pt x="3123" y="49386"/>
                    </a:cubicBezTo>
                    <a:cubicBezTo>
                      <a:pt x="-957" y="45247"/>
                      <a:pt x="-1051" y="38626"/>
                      <a:pt x="2911" y="34372"/>
                    </a:cubicBezTo>
                    <a:cubicBezTo>
                      <a:pt x="24217" y="12295"/>
                      <a:pt x="53615" y="-120"/>
                      <a:pt x="84296" y="1"/>
                    </a:cubicBezTo>
                    <a:cubicBezTo>
                      <a:pt x="115513" y="61"/>
                      <a:pt x="145339" y="12926"/>
                      <a:pt x="166806" y="35593"/>
                    </a:cubicBezTo>
                    <a:cubicBezTo>
                      <a:pt x="170919" y="39953"/>
                      <a:pt x="170719" y="46820"/>
                      <a:pt x="166360" y="50933"/>
                    </a:cubicBezTo>
                    <a:cubicBezTo>
                      <a:pt x="164346" y="52833"/>
                      <a:pt x="161682" y="53891"/>
                      <a:pt x="158912" y="53891"/>
                    </a:cubicBezTo>
                    <a:close/>
                  </a:path>
                </a:pathLst>
              </a:custGeom>
              <a:solidFill>
                <a:srgbClr val="EF463C"/>
              </a:solidFill>
              <a:ln w="1306"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DA577C2D-B4EC-9246-4D46-5E5846401F1B}"/>
                  </a:ext>
                </a:extLst>
              </p:cNvPr>
              <p:cNvSpPr/>
              <p:nvPr/>
            </p:nvSpPr>
            <p:spPr>
              <a:xfrm>
                <a:off x="2813073" y="2564427"/>
                <a:ext cx="169705" cy="53969"/>
              </a:xfrm>
              <a:custGeom>
                <a:avLst/>
                <a:gdLst>
                  <a:gd name="connsiteX0" fmla="*/ 85478 w 169705"/>
                  <a:gd name="connsiteY0" fmla="*/ 53968 h 53969"/>
                  <a:gd name="connsiteX1" fmla="*/ 2967 w 169705"/>
                  <a:gd name="connsiteY1" fmla="*/ 18322 h 53969"/>
                  <a:gd name="connsiteX2" fmla="*/ 3401 w 169705"/>
                  <a:gd name="connsiteY2" fmla="*/ 2967 h 53969"/>
                  <a:gd name="connsiteX3" fmla="*/ 18756 w 169705"/>
                  <a:gd name="connsiteY3" fmla="*/ 3401 h 53969"/>
                  <a:gd name="connsiteX4" fmla="*/ 85478 w 169705"/>
                  <a:gd name="connsiteY4" fmla="*/ 32266 h 53969"/>
                  <a:gd name="connsiteX5" fmla="*/ 151237 w 169705"/>
                  <a:gd name="connsiteY5" fmla="*/ 4473 h 53969"/>
                  <a:gd name="connsiteX6" fmla="*/ 166582 w 169705"/>
                  <a:gd name="connsiteY6" fmla="*/ 4583 h 53969"/>
                  <a:gd name="connsiteX7" fmla="*/ 166795 w 169705"/>
                  <a:gd name="connsiteY7" fmla="*/ 19597 h 53969"/>
                  <a:gd name="connsiteX8" fmla="*/ 85478 w 169705"/>
                  <a:gd name="connsiteY8" fmla="*/ 53968 h 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5" h="53969">
                    <a:moveTo>
                      <a:pt x="85478" y="53968"/>
                    </a:moveTo>
                    <a:cubicBezTo>
                      <a:pt x="54252" y="53895"/>
                      <a:pt x="24424" y="41009"/>
                      <a:pt x="2967" y="18322"/>
                    </a:cubicBezTo>
                    <a:cubicBezTo>
                      <a:pt x="-1153" y="13962"/>
                      <a:pt x="-958" y="7088"/>
                      <a:pt x="3401" y="2967"/>
                    </a:cubicBezTo>
                    <a:cubicBezTo>
                      <a:pt x="7761" y="-1153"/>
                      <a:pt x="14636" y="-958"/>
                      <a:pt x="18756" y="3401"/>
                    </a:cubicBezTo>
                    <a:cubicBezTo>
                      <a:pt x="36012" y="21887"/>
                      <a:pt x="60190" y="32346"/>
                      <a:pt x="85478" y="32266"/>
                    </a:cubicBezTo>
                    <a:cubicBezTo>
                      <a:pt x="110270" y="32359"/>
                      <a:pt x="134027" y="22319"/>
                      <a:pt x="151237" y="4473"/>
                    </a:cubicBezTo>
                    <a:cubicBezTo>
                      <a:pt x="155505" y="266"/>
                      <a:pt x="162376" y="315"/>
                      <a:pt x="166582" y="4583"/>
                    </a:cubicBezTo>
                    <a:cubicBezTo>
                      <a:pt x="170663" y="8723"/>
                      <a:pt x="170757" y="15343"/>
                      <a:pt x="166795" y="19597"/>
                    </a:cubicBezTo>
                    <a:cubicBezTo>
                      <a:pt x="145506" y="41656"/>
                      <a:pt x="116134" y="54071"/>
                      <a:pt x="85478" y="53968"/>
                    </a:cubicBezTo>
                    <a:close/>
                  </a:path>
                </a:pathLst>
              </a:custGeom>
              <a:solidFill>
                <a:srgbClr val="EF463C"/>
              </a:solidFill>
              <a:ln w="1306" cap="flat">
                <a:noFill/>
                <a:prstDash val="solid"/>
                <a:miter/>
              </a:ln>
            </p:spPr>
            <p:txBody>
              <a:bodyPr rtlCol="0" anchor="ctr"/>
              <a:lstStyle/>
              <a:p>
                <a:endParaRPr lang="en-US"/>
              </a:p>
            </p:txBody>
          </p:sp>
          <p:sp>
            <p:nvSpPr>
              <p:cNvPr id="117" name="Freeform 116">
                <a:extLst>
                  <a:ext uri="{FF2B5EF4-FFF2-40B4-BE49-F238E27FC236}">
                    <a16:creationId xmlns:a16="http://schemas.microsoft.com/office/drawing/2014/main" id="{95C94C6F-91FB-C42E-F89C-475D49FF2C17}"/>
                  </a:ext>
                </a:extLst>
              </p:cNvPr>
              <p:cNvSpPr/>
              <p:nvPr/>
            </p:nvSpPr>
            <p:spPr>
              <a:xfrm>
                <a:off x="2785128" y="2532562"/>
                <a:ext cx="226520" cy="226520"/>
              </a:xfrm>
              <a:custGeom>
                <a:avLst/>
                <a:gdLst>
                  <a:gd name="connsiteX0" fmla="*/ 113260 w 226520"/>
                  <a:gd name="connsiteY0" fmla="*/ 226521 h 226520"/>
                  <a:gd name="connsiteX1" fmla="*/ 0 w 226520"/>
                  <a:gd name="connsiteY1" fmla="*/ 113260 h 226520"/>
                  <a:gd name="connsiteX2" fmla="*/ 113260 w 226520"/>
                  <a:gd name="connsiteY2" fmla="*/ 0 h 226520"/>
                  <a:gd name="connsiteX3" fmla="*/ 226521 w 226520"/>
                  <a:gd name="connsiteY3" fmla="*/ 113260 h 226520"/>
                  <a:gd name="connsiteX4" fmla="*/ 113260 w 226520"/>
                  <a:gd name="connsiteY4" fmla="*/ 226521 h 226520"/>
                  <a:gd name="connsiteX5" fmla="*/ 113260 w 226520"/>
                  <a:gd name="connsiteY5" fmla="*/ 21703 h 226520"/>
                  <a:gd name="connsiteX6" fmla="*/ 21703 w 226520"/>
                  <a:gd name="connsiteY6" fmla="*/ 113260 h 226520"/>
                  <a:gd name="connsiteX7" fmla="*/ 113260 w 226520"/>
                  <a:gd name="connsiteY7" fmla="*/ 204818 h 226520"/>
                  <a:gd name="connsiteX8" fmla="*/ 204818 w 226520"/>
                  <a:gd name="connsiteY8" fmla="*/ 113260 h 226520"/>
                  <a:gd name="connsiteX9" fmla="*/ 113260 w 226520"/>
                  <a:gd name="connsiteY9" fmla="*/ 21703 h 22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520" h="226520">
                    <a:moveTo>
                      <a:pt x="113260" y="226521"/>
                    </a:moveTo>
                    <a:cubicBezTo>
                      <a:pt x="50708" y="226521"/>
                      <a:pt x="0" y="175813"/>
                      <a:pt x="0" y="113260"/>
                    </a:cubicBezTo>
                    <a:cubicBezTo>
                      <a:pt x="0" y="50708"/>
                      <a:pt x="50708" y="0"/>
                      <a:pt x="113260" y="0"/>
                    </a:cubicBezTo>
                    <a:cubicBezTo>
                      <a:pt x="175813" y="0"/>
                      <a:pt x="226521" y="50708"/>
                      <a:pt x="226521" y="113260"/>
                    </a:cubicBezTo>
                    <a:cubicBezTo>
                      <a:pt x="226446" y="175781"/>
                      <a:pt x="175781" y="226446"/>
                      <a:pt x="113260" y="226521"/>
                    </a:cubicBezTo>
                    <a:close/>
                    <a:moveTo>
                      <a:pt x="113260" y="21703"/>
                    </a:moveTo>
                    <a:cubicBezTo>
                      <a:pt x="62694" y="21703"/>
                      <a:pt x="21703" y="62694"/>
                      <a:pt x="21703" y="113260"/>
                    </a:cubicBezTo>
                    <a:cubicBezTo>
                      <a:pt x="21703" y="163826"/>
                      <a:pt x="62694" y="204818"/>
                      <a:pt x="113260" y="204818"/>
                    </a:cubicBezTo>
                    <a:cubicBezTo>
                      <a:pt x="163826" y="204818"/>
                      <a:pt x="204818" y="163826"/>
                      <a:pt x="204818" y="113260"/>
                    </a:cubicBezTo>
                    <a:cubicBezTo>
                      <a:pt x="204758" y="62719"/>
                      <a:pt x="163802" y="21762"/>
                      <a:pt x="113260" y="21703"/>
                    </a:cubicBezTo>
                    <a:close/>
                  </a:path>
                </a:pathLst>
              </a:custGeom>
              <a:solidFill>
                <a:srgbClr val="C42828"/>
              </a:solidFill>
              <a:ln w="1306" cap="flat">
                <a:noFill/>
                <a:prstDash val="solid"/>
                <a:miter/>
              </a:ln>
            </p:spPr>
            <p:txBody>
              <a:bodyPr rtlCol="0" anchor="ctr"/>
              <a:lstStyle/>
              <a:p>
                <a:endParaRPr lang="en-US"/>
              </a:p>
            </p:txBody>
          </p:sp>
        </p:grpSp>
        <p:grpSp>
          <p:nvGrpSpPr>
            <p:cNvPr id="118" name="Graphic 28">
              <a:extLst>
                <a:ext uri="{FF2B5EF4-FFF2-40B4-BE49-F238E27FC236}">
                  <a16:creationId xmlns:a16="http://schemas.microsoft.com/office/drawing/2014/main" id="{4E937117-6E26-F4F4-7D7B-BC7DE1DB8FE6}"/>
                </a:ext>
              </a:extLst>
            </p:cNvPr>
            <p:cNvGrpSpPr/>
            <p:nvPr/>
          </p:nvGrpSpPr>
          <p:grpSpPr>
            <a:xfrm>
              <a:off x="4195754" y="2556762"/>
              <a:ext cx="176116" cy="230372"/>
              <a:chOff x="4195754" y="2530636"/>
              <a:chExt cx="176116" cy="230372"/>
            </a:xfrm>
          </p:grpSpPr>
          <p:sp>
            <p:nvSpPr>
              <p:cNvPr id="119" name="Freeform 118">
                <a:extLst>
                  <a:ext uri="{FF2B5EF4-FFF2-40B4-BE49-F238E27FC236}">
                    <a16:creationId xmlns:a16="http://schemas.microsoft.com/office/drawing/2014/main" id="{E653A4DA-D3F8-B9BF-ABB2-035EE291E548}"/>
                  </a:ext>
                </a:extLst>
              </p:cNvPr>
              <p:cNvSpPr/>
              <p:nvPr/>
            </p:nvSpPr>
            <p:spPr>
              <a:xfrm>
                <a:off x="4245385" y="2580091"/>
                <a:ext cx="75796" cy="75796"/>
              </a:xfrm>
              <a:custGeom>
                <a:avLst/>
                <a:gdLst>
                  <a:gd name="connsiteX0" fmla="*/ 37898 w 75796"/>
                  <a:gd name="connsiteY0" fmla="*/ 75796 h 75796"/>
                  <a:gd name="connsiteX1" fmla="*/ 0 w 75796"/>
                  <a:gd name="connsiteY1" fmla="*/ 37898 h 75796"/>
                  <a:gd name="connsiteX2" fmla="*/ 37898 w 75796"/>
                  <a:gd name="connsiteY2" fmla="*/ 0 h 75796"/>
                  <a:gd name="connsiteX3" fmla="*/ 75796 w 75796"/>
                  <a:gd name="connsiteY3" fmla="*/ 37898 h 75796"/>
                  <a:gd name="connsiteX4" fmla="*/ 75796 w 75796"/>
                  <a:gd name="connsiteY4" fmla="*/ 37925 h 75796"/>
                  <a:gd name="connsiteX5" fmla="*/ 37898 w 75796"/>
                  <a:gd name="connsiteY5" fmla="*/ 75796 h 75796"/>
                  <a:gd name="connsiteX6" fmla="*/ 37898 w 75796"/>
                  <a:gd name="connsiteY6" fmla="*/ 21703 h 75796"/>
                  <a:gd name="connsiteX7" fmla="*/ 21703 w 75796"/>
                  <a:gd name="connsiteY7" fmla="*/ 37898 h 75796"/>
                  <a:gd name="connsiteX8" fmla="*/ 37898 w 75796"/>
                  <a:gd name="connsiteY8" fmla="*/ 54094 h 75796"/>
                  <a:gd name="connsiteX9" fmla="*/ 54094 w 75796"/>
                  <a:gd name="connsiteY9" fmla="*/ 37925 h 75796"/>
                  <a:gd name="connsiteX10" fmla="*/ 37953 w 75796"/>
                  <a:gd name="connsiteY10" fmla="*/ 21648 h 75796"/>
                  <a:gd name="connsiteX11" fmla="*/ 37898 w 75796"/>
                  <a:gd name="connsiteY11" fmla="*/ 21648 h 7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796" h="75796">
                    <a:moveTo>
                      <a:pt x="37898" y="75796"/>
                    </a:moveTo>
                    <a:cubicBezTo>
                      <a:pt x="16968" y="75796"/>
                      <a:pt x="0" y="58829"/>
                      <a:pt x="0" y="37898"/>
                    </a:cubicBezTo>
                    <a:cubicBezTo>
                      <a:pt x="0" y="16968"/>
                      <a:pt x="16968" y="0"/>
                      <a:pt x="37898" y="0"/>
                    </a:cubicBezTo>
                    <a:cubicBezTo>
                      <a:pt x="58829" y="0"/>
                      <a:pt x="75796" y="16968"/>
                      <a:pt x="75796" y="37898"/>
                    </a:cubicBezTo>
                    <a:cubicBezTo>
                      <a:pt x="75796" y="37907"/>
                      <a:pt x="75796" y="37916"/>
                      <a:pt x="75796" y="37925"/>
                    </a:cubicBezTo>
                    <a:cubicBezTo>
                      <a:pt x="75737" y="58827"/>
                      <a:pt x="58799" y="75752"/>
                      <a:pt x="37898" y="75796"/>
                    </a:cubicBezTo>
                    <a:close/>
                    <a:moveTo>
                      <a:pt x="37898" y="21703"/>
                    </a:moveTo>
                    <a:cubicBezTo>
                      <a:pt x="28954" y="21703"/>
                      <a:pt x="21703" y="28954"/>
                      <a:pt x="21703" y="37898"/>
                    </a:cubicBezTo>
                    <a:cubicBezTo>
                      <a:pt x="21703" y="46843"/>
                      <a:pt x="28954" y="54094"/>
                      <a:pt x="37898" y="54094"/>
                    </a:cubicBezTo>
                    <a:cubicBezTo>
                      <a:pt x="46832" y="54094"/>
                      <a:pt x="54079" y="46859"/>
                      <a:pt x="54094" y="37925"/>
                    </a:cubicBezTo>
                    <a:cubicBezTo>
                      <a:pt x="54131" y="28973"/>
                      <a:pt x="46905" y="21686"/>
                      <a:pt x="37953" y="21648"/>
                    </a:cubicBezTo>
                    <a:cubicBezTo>
                      <a:pt x="37934" y="21648"/>
                      <a:pt x="37916" y="21648"/>
                      <a:pt x="37898" y="21648"/>
                    </a:cubicBezTo>
                    <a:close/>
                  </a:path>
                </a:pathLst>
              </a:custGeom>
              <a:solidFill>
                <a:srgbClr val="EF463C"/>
              </a:solidFill>
              <a:ln w="1306"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CA32ABC3-78FA-B0BD-AE14-291229E739DC}"/>
                  </a:ext>
                </a:extLst>
              </p:cNvPr>
              <p:cNvSpPr/>
              <p:nvPr/>
            </p:nvSpPr>
            <p:spPr>
              <a:xfrm>
                <a:off x="4195754" y="2530636"/>
                <a:ext cx="176116" cy="230372"/>
              </a:xfrm>
              <a:custGeom>
                <a:avLst/>
                <a:gdLst>
                  <a:gd name="connsiteX0" fmla="*/ 88058 w 176116"/>
                  <a:gd name="connsiteY0" fmla="*/ 230373 h 230372"/>
                  <a:gd name="connsiteX1" fmla="*/ 79920 w 176116"/>
                  <a:gd name="connsiteY1" fmla="*/ 226629 h 230372"/>
                  <a:gd name="connsiteX2" fmla="*/ 40584 w 176116"/>
                  <a:gd name="connsiteY2" fmla="*/ 176008 h 230372"/>
                  <a:gd name="connsiteX3" fmla="*/ 0 w 176116"/>
                  <a:gd name="connsiteY3" fmla="*/ 88058 h 230372"/>
                  <a:gd name="connsiteX4" fmla="*/ 88058 w 176116"/>
                  <a:gd name="connsiteY4" fmla="*/ 0 h 230372"/>
                  <a:gd name="connsiteX5" fmla="*/ 176116 w 176116"/>
                  <a:gd name="connsiteY5" fmla="*/ 88058 h 230372"/>
                  <a:gd name="connsiteX6" fmla="*/ 135546 w 176116"/>
                  <a:gd name="connsiteY6" fmla="*/ 176008 h 230372"/>
                  <a:gd name="connsiteX7" fmla="*/ 96210 w 176116"/>
                  <a:gd name="connsiteY7" fmla="*/ 226629 h 230372"/>
                  <a:gd name="connsiteX8" fmla="*/ 88058 w 176116"/>
                  <a:gd name="connsiteY8" fmla="*/ 230373 h 230372"/>
                  <a:gd name="connsiteX9" fmla="*/ 88058 w 176116"/>
                  <a:gd name="connsiteY9" fmla="*/ 21703 h 230372"/>
                  <a:gd name="connsiteX10" fmla="*/ 21703 w 176116"/>
                  <a:gd name="connsiteY10" fmla="*/ 88058 h 230372"/>
                  <a:gd name="connsiteX11" fmla="*/ 58244 w 176116"/>
                  <a:gd name="connsiteY11" fmla="*/ 163393 h 230372"/>
                  <a:gd name="connsiteX12" fmla="*/ 88085 w 176116"/>
                  <a:gd name="connsiteY12" fmla="*/ 202607 h 230372"/>
                  <a:gd name="connsiteX13" fmla="*/ 117926 w 176116"/>
                  <a:gd name="connsiteY13" fmla="*/ 163393 h 230372"/>
                  <a:gd name="connsiteX14" fmla="*/ 154468 w 176116"/>
                  <a:gd name="connsiteY14" fmla="*/ 88058 h 230372"/>
                  <a:gd name="connsiteX15" fmla="*/ 88058 w 176116"/>
                  <a:gd name="connsiteY15" fmla="*/ 21703 h 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116" h="230372">
                    <a:moveTo>
                      <a:pt x="88058" y="230373"/>
                    </a:moveTo>
                    <a:cubicBezTo>
                      <a:pt x="84933" y="230355"/>
                      <a:pt x="81967" y="228991"/>
                      <a:pt x="79920" y="226629"/>
                    </a:cubicBezTo>
                    <a:cubicBezTo>
                      <a:pt x="79119" y="225707"/>
                      <a:pt x="60021" y="203679"/>
                      <a:pt x="40584" y="176008"/>
                    </a:cubicBezTo>
                    <a:cubicBezTo>
                      <a:pt x="13659" y="137567"/>
                      <a:pt x="0" y="108011"/>
                      <a:pt x="0" y="88058"/>
                    </a:cubicBezTo>
                    <a:cubicBezTo>
                      <a:pt x="0" y="39425"/>
                      <a:pt x="39425" y="0"/>
                      <a:pt x="88058" y="0"/>
                    </a:cubicBezTo>
                    <a:cubicBezTo>
                      <a:pt x="136691" y="0"/>
                      <a:pt x="176116" y="39425"/>
                      <a:pt x="176116" y="88058"/>
                    </a:cubicBezTo>
                    <a:cubicBezTo>
                      <a:pt x="176116" y="108011"/>
                      <a:pt x="162457" y="137608"/>
                      <a:pt x="135546" y="176008"/>
                    </a:cubicBezTo>
                    <a:cubicBezTo>
                      <a:pt x="116150" y="203679"/>
                      <a:pt x="97051" y="225707"/>
                      <a:pt x="96210" y="226629"/>
                    </a:cubicBezTo>
                    <a:cubicBezTo>
                      <a:pt x="94160" y="228995"/>
                      <a:pt x="91188" y="230359"/>
                      <a:pt x="88058" y="230373"/>
                    </a:cubicBezTo>
                    <a:close/>
                    <a:moveTo>
                      <a:pt x="88058" y="21703"/>
                    </a:moveTo>
                    <a:cubicBezTo>
                      <a:pt x="51436" y="21762"/>
                      <a:pt x="21762" y="51436"/>
                      <a:pt x="21703" y="88058"/>
                    </a:cubicBezTo>
                    <a:cubicBezTo>
                      <a:pt x="21703" y="96712"/>
                      <a:pt x="26450" y="118021"/>
                      <a:pt x="58244" y="163393"/>
                    </a:cubicBezTo>
                    <a:cubicBezTo>
                      <a:pt x="69421" y="179372"/>
                      <a:pt x="80720" y="193641"/>
                      <a:pt x="88085" y="202607"/>
                    </a:cubicBezTo>
                    <a:cubicBezTo>
                      <a:pt x="95424" y="193641"/>
                      <a:pt x="106722" y="179372"/>
                      <a:pt x="117926" y="163393"/>
                    </a:cubicBezTo>
                    <a:cubicBezTo>
                      <a:pt x="149721" y="118021"/>
                      <a:pt x="154468" y="96712"/>
                      <a:pt x="154468" y="88058"/>
                    </a:cubicBezTo>
                    <a:cubicBezTo>
                      <a:pt x="154408" y="51415"/>
                      <a:pt x="124702" y="21732"/>
                      <a:pt x="88058" y="21703"/>
                    </a:cubicBezTo>
                    <a:close/>
                  </a:path>
                </a:pathLst>
              </a:custGeom>
              <a:solidFill>
                <a:srgbClr val="C42828"/>
              </a:solidFill>
              <a:ln w="1306" cap="flat">
                <a:noFill/>
                <a:prstDash val="solid"/>
                <a:miter/>
              </a:ln>
            </p:spPr>
            <p:txBody>
              <a:bodyPr rtlCol="0" anchor="ctr"/>
              <a:lstStyle/>
              <a:p>
                <a:endParaRPr lang="en-US"/>
              </a:p>
            </p:txBody>
          </p:sp>
        </p:grpSp>
        <p:grpSp>
          <p:nvGrpSpPr>
            <p:cNvPr id="32" name="Group 31">
              <a:extLst>
                <a:ext uri="{FF2B5EF4-FFF2-40B4-BE49-F238E27FC236}">
                  <a16:creationId xmlns:a16="http://schemas.microsoft.com/office/drawing/2014/main" id="{EE4F58C2-2D22-8881-A3DF-4129948AE6CD}"/>
                </a:ext>
              </a:extLst>
            </p:cNvPr>
            <p:cNvGrpSpPr/>
            <p:nvPr/>
          </p:nvGrpSpPr>
          <p:grpSpPr>
            <a:xfrm>
              <a:off x="6444784" y="2574346"/>
              <a:ext cx="800629" cy="132728"/>
              <a:chOff x="6028983" y="2703501"/>
              <a:chExt cx="4621539" cy="766154"/>
            </a:xfrm>
          </p:grpSpPr>
          <p:sp>
            <p:nvSpPr>
              <p:cNvPr id="33" name="Freeform 32">
                <a:extLst>
                  <a:ext uri="{FF2B5EF4-FFF2-40B4-BE49-F238E27FC236}">
                    <a16:creationId xmlns:a16="http://schemas.microsoft.com/office/drawing/2014/main" id="{B1613394-98DA-F4FF-CFCE-49F9DDB15256}"/>
                  </a:ext>
                </a:extLst>
              </p:cNvPr>
              <p:cNvSpPr/>
              <p:nvPr/>
            </p:nvSpPr>
            <p:spPr>
              <a:xfrm>
                <a:off x="7514215" y="2762980"/>
                <a:ext cx="650352" cy="647231"/>
              </a:xfrm>
              <a:custGeom>
                <a:avLst/>
                <a:gdLst>
                  <a:gd name="connsiteX0" fmla="*/ 325168 w 650352"/>
                  <a:gd name="connsiteY0" fmla="*/ 0 h 647231"/>
                  <a:gd name="connsiteX1" fmla="*/ 650352 w 650352"/>
                  <a:gd name="connsiteY1" fmla="*/ 323603 h 647231"/>
                  <a:gd name="connsiteX2" fmla="*/ 325168 w 650352"/>
                  <a:gd name="connsiteY2" fmla="*/ 647231 h 647231"/>
                  <a:gd name="connsiteX3" fmla="*/ 0 w 650352"/>
                  <a:gd name="connsiteY3" fmla="*/ 323603 h 647231"/>
                  <a:gd name="connsiteX4" fmla="*/ 325168 w 650352"/>
                  <a:gd name="connsiteY4" fmla="*/ 0 h 647231"/>
                  <a:gd name="connsiteX5" fmla="*/ 325168 w 650352"/>
                  <a:gd name="connsiteY5" fmla="*/ 182432 h 647231"/>
                  <a:gd name="connsiteX6" fmla="*/ 183255 w 650352"/>
                  <a:gd name="connsiteY6" fmla="*/ 323603 h 647231"/>
                  <a:gd name="connsiteX7" fmla="*/ 325168 w 650352"/>
                  <a:gd name="connsiteY7" fmla="*/ 464564 h 647231"/>
                  <a:gd name="connsiteX8" fmla="*/ 467020 w 650352"/>
                  <a:gd name="connsiteY8" fmla="*/ 323603 h 647231"/>
                  <a:gd name="connsiteX9" fmla="*/ 325168 w 650352"/>
                  <a:gd name="connsiteY9" fmla="*/ 182432 h 64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352" h="647231">
                    <a:moveTo>
                      <a:pt x="325168" y="0"/>
                    </a:moveTo>
                    <a:cubicBezTo>
                      <a:pt x="503703" y="0"/>
                      <a:pt x="650352" y="145944"/>
                      <a:pt x="650352" y="323603"/>
                    </a:cubicBezTo>
                    <a:cubicBezTo>
                      <a:pt x="650352" y="501286"/>
                      <a:pt x="503703" y="647231"/>
                      <a:pt x="325168" y="647231"/>
                    </a:cubicBezTo>
                    <a:cubicBezTo>
                      <a:pt x="146648" y="647231"/>
                      <a:pt x="0" y="501286"/>
                      <a:pt x="0" y="323603"/>
                    </a:cubicBezTo>
                    <a:cubicBezTo>
                      <a:pt x="0" y="145944"/>
                      <a:pt x="146648" y="0"/>
                      <a:pt x="325168" y="0"/>
                    </a:cubicBezTo>
                    <a:close/>
                    <a:moveTo>
                      <a:pt x="325168" y="182432"/>
                    </a:moveTo>
                    <a:cubicBezTo>
                      <a:pt x="245770" y="182432"/>
                      <a:pt x="183255" y="244587"/>
                      <a:pt x="183255" y="323603"/>
                    </a:cubicBezTo>
                    <a:cubicBezTo>
                      <a:pt x="183255" y="402643"/>
                      <a:pt x="245770" y="464564"/>
                      <a:pt x="325168" y="464564"/>
                    </a:cubicBezTo>
                    <a:cubicBezTo>
                      <a:pt x="404587" y="464564"/>
                      <a:pt x="467020" y="402643"/>
                      <a:pt x="467020" y="323603"/>
                    </a:cubicBezTo>
                    <a:cubicBezTo>
                      <a:pt x="467020" y="244587"/>
                      <a:pt x="404587" y="182432"/>
                      <a:pt x="325168" y="182432"/>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nvGrpSpPr>
              <p:cNvPr id="34" name="Group 33">
                <a:extLst>
                  <a:ext uri="{FF2B5EF4-FFF2-40B4-BE49-F238E27FC236}">
                    <a16:creationId xmlns:a16="http://schemas.microsoft.com/office/drawing/2014/main" id="{BEE16FC4-2982-F499-AB48-8E69783C4904}"/>
                  </a:ext>
                </a:extLst>
              </p:cNvPr>
              <p:cNvGrpSpPr/>
              <p:nvPr/>
            </p:nvGrpSpPr>
            <p:grpSpPr>
              <a:xfrm>
                <a:off x="6028983" y="2703501"/>
                <a:ext cx="4621539" cy="766154"/>
                <a:chOff x="6028983" y="2703501"/>
                <a:chExt cx="4621539" cy="766154"/>
              </a:xfrm>
            </p:grpSpPr>
            <p:sp>
              <p:nvSpPr>
                <p:cNvPr id="35" name="Freeform 34">
                  <a:extLst>
                    <a:ext uri="{FF2B5EF4-FFF2-40B4-BE49-F238E27FC236}">
                      <a16:creationId xmlns:a16="http://schemas.microsoft.com/office/drawing/2014/main" id="{51D4BF9F-94E8-D5FD-FA4E-B4D68E74B264}"/>
                    </a:ext>
                  </a:extLst>
                </p:cNvPr>
                <p:cNvSpPr/>
                <p:nvPr/>
              </p:nvSpPr>
              <p:spPr>
                <a:xfrm>
                  <a:off x="6028983" y="2762980"/>
                  <a:ext cx="650347" cy="647231"/>
                </a:xfrm>
                <a:custGeom>
                  <a:avLst/>
                  <a:gdLst>
                    <a:gd name="connsiteX0" fmla="*/ 325174 w 650347"/>
                    <a:gd name="connsiteY0" fmla="*/ 0 h 647231"/>
                    <a:gd name="connsiteX1" fmla="*/ 650347 w 650347"/>
                    <a:gd name="connsiteY1" fmla="*/ 323603 h 647231"/>
                    <a:gd name="connsiteX2" fmla="*/ 325174 w 650347"/>
                    <a:gd name="connsiteY2" fmla="*/ 647231 h 647231"/>
                    <a:gd name="connsiteX3" fmla="*/ 0 w 650347"/>
                    <a:gd name="connsiteY3" fmla="*/ 323603 h 647231"/>
                    <a:gd name="connsiteX4" fmla="*/ 325174 w 650347"/>
                    <a:gd name="connsiteY4" fmla="*/ 0 h 647231"/>
                    <a:gd name="connsiteX5" fmla="*/ 325174 w 650347"/>
                    <a:gd name="connsiteY5" fmla="*/ 182432 h 647231"/>
                    <a:gd name="connsiteX6" fmla="*/ 183327 w 650347"/>
                    <a:gd name="connsiteY6" fmla="*/ 323603 h 647231"/>
                    <a:gd name="connsiteX7" fmla="*/ 325174 w 650347"/>
                    <a:gd name="connsiteY7" fmla="*/ 464564 h 647231"/>
                    <a:gd name="connsiteX8" fmla="*/ 467021 w 650347"/>
                    <a:gd name="connsiteY8" fmla="*/ 323603 h 647231"/>
                    <a:gd name="connsiteX9" fmla="*/ 325174 w 650347"/>
                    <a:gd name="connsiteY9" fmla="*/ 182432 h 64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347" h="647231">
                      <a:moveTo>
                        <a:pt x="325174" y="0"/>
                      </a:moveTo>
                      <a:cubicBezTo>
                        <a:pt x="503699" y="0"/>
                        <a:pt x="650347" y="145944"/>
                        <a:pt x="650347" y="323603"/>
                      </a:cubicBezTo>
                      <a:cubicBezTo>
                        <a:pt x="650347" y="501286"/>
                        <a:pt x="503699" y="647231"/>
                        <a:pt x="325174" y="647231"/>
                      </a:cubicBezTo>
                      <a:cubicBezTo>
                        <a:pt x="146648" y="647231"/>
                        <a:pt x="0" y="501286"/>
                        <a:pt x="0" y="323603"/>
                      </a:cubicBezTo>
                      <a:cubicBezTo>
                        <a:pt x="0" y="145944"/>
                        <a:pt x="146648" y="0"/>
                        <a:pt x="325174" y="0"/>
                      </a:cubicBezTo>
                      <a:close/>
                      <a:moveTo>
                        <a:pt x="325174" y="182432"/>
                      </a:moveTo>
                      <a:cubicBezTo>
                        <a:pt x="245765" y="182432"/>
                        <a:pt x="183327" y="244587"/>
                        <a:pt x="183327" y="323603"/>
                      </a:cubicBezTo>
                      <a:cubicBezTo>
                        <a:pt x="183327" y="402643"/>
                        <a:pt x="245765" y="464564"/>
                        <a:pt x="325174" y="464564"/>
                      </a:cubicBezTo>
                      <a:cubicBezTo>
                        <a:pt x="404582" y="464564"/>
                        <a:pt x="467021" y="402643"/>
                        <a:pt x="467021" y="323603"/>
                      </a:cubicBezTo>
                      <a:cubicBezTo>
                        <a:pt x="467021" y="244587"/>
                        <a:pt x="404582" y="182432"/>
                        <a:pt x="325174" y="182432"/>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6" name="Freeform 35">
                  <a:extLst>
                    <a:ext uri="{FF2B5EF4-FFF2-40B4-BE49-F238E27FC236}">
                      <a16:creationId xmlns:a16="http://schemas.microsoft.com/office/drawing/2014/main" id="{C04DE4F2-E352-6B30-8703-3DBA144D7B35}"/>
                    </a:ext>
                  </a:extLst>
                </p:cNvPr>
                <p:cNvSpPr/>
                <p:nvPr/>
              </p:nvSpPr>
              <p:spPr>
                <a:xfrm>
                  <a:off x="9696228" y="2703501"/>
                  <a:ext cx="954294" cy="766154"/>
                </a:xfrm>
                <a:custGeom>
                  <a:avLst/>
                  <a:gdLst>
                    <a:gd name="connsiteX0" fmla="*/ 414789 w 954294"/>
                    <a:gd name="connsiteY0" fmla="*/ 3 h 766154"/>
                    <a:gd name="connsiteX1" fmla="*/ 459989 w 954294"/>
                    <a:gd name="connsiteY1" fmla="*/ 12133 h 766154"/>
                    <a:gd name="connsiteX2" fmla="*/ 907616 w 954294"/>
                    <a:gd name="connsiteY2" fmla="*/ 269258 h 766154"/>
                    <a:gd name="connsiteX3" fmla="*/ 908392 w 954294"/>
                    <a:gd name="connsiteY3" fmla="*/ 269684 h 766154"/>
                    <a:gd name="connsiteX4" fmla="*/ 910762 w 954294"/>
                    <a:gd name="connsiteY4" fmla="*/ 271111 h 766154"/>
                    <a:gd name="connsiteX5" fmla="*/ 911767 w 954294"/>
                    <a:gd name="connsiteY5" fmla="*/ 271748 h 766154"/>
                    <a:gd name="connsiteX6" fmla="*/ 914855 w 954294"/>
                    <a:gd name="connsiteY6" fmla="*/ 273758 h 766154"/>
                    <a:gd name="connsiteX7" fmla="*/ 915865 w 954294"/>
                    <a:gd name="connsiteY7" fmla="*/ 274472 h 766154"/>
                    <a:gd name="connsiteX8" fmla="*/ 918794 w 954294"/>
                    <a:gd name="connsiteY8" fmla="*/ 276693 h 766154"/>
                    <a:gd name="connsiteX9" fmla="*/ 919728 w 954294"/>
                    <a:gd name="connsiteY9" fmla="*/ 277411 h 766154"/>
                    <a:gd name="connsiteX10" fmla="*/ 922600 w 954294"/>
                    <a:gd name="connsiteY10" fmla="*/ 279747 h 766154"/>
                    <a:gd name="connsiteX11" fmla="*/ 923376 w 954294"/>
                    <a:gd name="connsiteY11" fmla="*/ 280518 h 766154"/>
                    <a:gd name="connsiteX12" fmla="*/ 923434 w 954294"/>
                    <a:gd name="connsiteY12" fmla="*/ 280518 h 766154"/>
                    <a:gd name="connsiteX13" fmla="*/ 926172 w 954294"/>
                    <a:gd name="connsiteY13" fmla="*/ 283031 h 766154"/>
                    <a:gd name="connsiteX14" fmla="*/ 927024 w 954294"/>
                    <a:gd name="connsiteY14" fmla="*/ 283802 h 766154"/>
                    <a:gd name="connsiteX15" fmla="*/ 929585 w 954294"/>
                    <a:gd name="connsiteY15" fmla="*/ 286430 h 766154"/>
                    <a:gd name="connsiteX16" fmla="*/ 930360 w 954294"/>
                    <a:gd name="connsiteY16" fmla="*/ 287296 h 766154"/>
                    <a:gd name="connsiteX17" fmla="*/ 933524 w 954294"/>
                    <a:gd name="connsiteY17" fmla="*/ 291006 h 766154"/>
                    <a:gd name="connsiteX18" fmla="*/ 938182 w 954294"/>
                    <a:gd name="connsiteY18" fmla="*/ 297071 h 766154"/>
                    <a:gd name="connsiteX19" fmla="*/ 938690 w 954294"/>
                    <a:gd name="connsiteY19" fmla="*/ 297842 h 766154"/>
                    <a:gd name="connsiteX20" fmla="*/ 940825 w 954294"/>
                    <a:gd name="connsiteY20" fmla="*/ 301188 h 766154"/>
                    <a:gd name="connsiteX21" fmla="*/ 941251 w 954294"/>
                    <a:gd name="connsiteY21" fmla="*/ 301902 h 766154"/>
                    <a:gd name="connsiteX22" fmla="*/ 943247 w 954294"/>
                    <a:gd name="connsiteY22" fmla="*/ 305396 h 766154"/>
                    <a:gd name="connsiteX23" fmla="*/ 944842 w 954294"/>
                    <a:gd name="connsiteY23" fmla="*/ 308546 h 766154"/>
                    <a:gd name="connsiteX24" fmla="*/ 945482 w 954294"/>
                    <a:gd name="connsiteY24" fmla="*/ 309685 h 766154"/>
                    <a:gd name="connsiteX25" fmla="*/ 945832 w 954294"/>
                    <a:gd name="connsiteY25" fmla="*/ 310456 h 766154"/>
                    <a:gd name="connsiteX26" fmla="*/ 947422 w 954294"/>
                    <a:gd name="connsiteY26" fmla="*/ 314090 h 766154"/>
                    <a:gd name="connsiteX27" fmla="*/ 947771 w 954294"/>
                    <a:gd name="connsiteY27" fmla="*/ 314956 h 766154"/>
                    <a:gd name="connsiteX28" fmla="*/ 949130 w 954294"/>
                    <a:gd name="connsiteY28" fmla="*/ 318666 h 766154"/>
                    <a:gd name="connsiteX29" fmla="*/ 949422 w 954294"/>
                    <a:gd name="connsiteY29" fmla="*/ 319537 h 766154"/>
                    <a:gd name="connsiteX30" fmla="*/ 951864 w 954294"/>
                    <a:gd name="connsiteY30" fmla="*/ 328015 h 766154"/>
                    <a:gd name="connsiteX31" fmla="*/ 952080 w 954294"/>
                    <a:gd name="connsiteY31" fmla="*/ 328887 h 766154"/>
                    <a:gd name="connsiteX32" fmla="*/ 952855 w 954294"/>
                    <a:gd name="connsiteY32" fmla="*/ 332745 h 766154"/>
                    <a:gd name="connsiteX33" fmla="*/ 952994 w 954294"/>
                    <a:gd name="connsiteY33" fmla="*/ 333674 h 766154"/>
                    <a:gd name="connsiteX34" fmla="*/ 954291 w 954294"/>
                    <a:gd name="connsiteY34" fmla="*/ 347930 h 766154"/>
                    <a:gd name="connsiteX35" fmla="*/ 954291 w 954294"/>
                    <a:gd name="connsiteY35" fmla="*/ 348140 h 766154"/>
                    <a:gd name="connsiteX36" fmla="*/ 950140 w 954294"/>
                    <a:gd name="connsiteY36" fmla="*/ 375934 h 766154"/>
                    <a:gd name="connsiteX37" fmla="*/ 949848 w 954294"/>
                    <a:gd name="connsiteY37" fmla="*/ 376805 h 766154"/>
                    <a:gd name="connsiteX38" fmla="*/ 942395 w 954294"/>
                    <a:gd name="connsiteY38" fmla="*/ 393781 h 766154"/>
                    <a:gd name="connsiteX39" fmla="*/ 941969 w 954294"/>
                    <a:gd name="connsiteY39" fmla="*/ 394499 h 766154"/>
                    <a:gd name="connsiteX40" fmla="*/ 941385 w 954294"/>
                    <a:gd name="connsiteY40" fmla="*/ 395427 h 766154"/>
                    <a:gd name="connsiteX41" fmla="*/ 940533 w 954294"/>
                    <a:gd name="connsiteY41" fmla="*/ 396854 h 766154"/>
                    <a:gd name="connsiteX42" fmla="*/ 939892 w 954294"/>
                    <a:gd name="connsiteY42" fmla="*/ 397917 h 766154"/>
                    <a:gd name="connsiteX43" fmla="*/ 937890 w 954294"/>
                    <a:gd name="connsiteY43" fmla="*/ 400909 h 766154"/>
                    <a:gd name="connsiteX44" fmla="*/ 937172 w 954294"/>
                    <a:gd name="connsiteY44" fmla="*/ 401914 h 766154"/>
                    <a:gd name="connsiteX45" fmla="*/ 934942 w 954294"/>
                    <a:gd name="connsiteY45" fmla="*/ 404829 h 766154"/>
                    <a:gd name="connsiteX46" fmla="*/ 931078 w 954294"/>
                    <a:gd name="connsiteY46" fmla="*/ 409544 h 766154"/>
                    <a:gd name="connsiteX47" fmla="*/ 928574 w 954294"/>
                    <a:gd name="connsiteY47" fmla="*/ 412192 h 766154"/>
                    <a:gd name="connsiteX48" fmla="*/ 927799 w 954294"/>
                    <a:gd name="connsiteY48" fmla="*/ 413039 h 766154"/>
                    <a:gd name="connsiteX49" fmla="*/ 925142 w 954294"/>
                    <a:gd name="connsiteY49" fmla="*/ 415610 h 766154"/>
                    <a:gd name="connsiteX50" fmla="*/ 924286 w 954294"/>
                    <a:gd name="connsiteY50" fmla="*/ 416380 h 766154"/>
                    <a:gd name="connsiteX51" fmla="*/ 921490 w 954294"/>
                    <a:gd name="connsiteY51" fmla="*/ 418817 h 766154"/>
                    <a:gd name="connsiteX52" fmla="*/ 920561 w 954294"/>
                    <a:gd name="connsiteY52" fmla="*/ 419588 h 766154"/>
                    <a:gd name="connsiteX53" fmla="*/ 519588 w 954294"/>
                    <a:gd name="connsiteY53" fmla="*/ 745628 h 766154"/>
                    <a:gd name="connsiteX54" fmla="*/ 390700 w 954294"/>
                    <a:gd name="connsiteY54" fmla="*/ 732727 h 766154"/>
                    <a:gd name="connsiteX55" fmla="*/ 403688 w 954294"/>
                    <a:gd name="connsiteY55" fmla="*/ 604451 h 766154"/>
                    <a:gd name="connsiteX56" fmla="*/ 563510 w 954294"/>
                    <a:gd name="connsiteY56" fmla="*/ 474271 h 766154"/>
                    <a:gd name="connsiteX57" fmla="*/ 91468 w 954294"/>
                    <a:gd name="connsiteY57" fmla="*/ 474271 h 766154"/>
                    <a:gd name="connsiteX58" fmla="*/ 1 w 954294"/>
                    <a:gd name="connsiteY58" fmla="*/ 383158 h 766154"/>
                    <a:gd name="connsiteX59" fmla="*/ 91468 w 954294"/>
                    <a:gd name="connsiteY59" fmla="*/ 291820 h 766154"/>
                    <a:gd name="connsiteX60" fmla="*/ 579696 w 954294"/>
                    <a:gd name="connsiteY60" fmla="*/ 291820 h 766154"/>
                    <a:gd name="connsiteX61" fmla="*/ 368230 w 954294"/>
                    <a:gd name="connsiteY61" fmla="*/ 170328 h 766154"/>
                    <a:gd name="connsiteX62" fmla="*/ 334615 w 954294"/>
                    <a:gd name="connsiteY62" fmla="*/ 45571 h 766154"/>
                    <a:gd name="connsiteX63" fmla="*/ 414789 w 954294"/>
                    <a:gd name="connsiteY63" fmla="*/ 3 h 7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54294" h="766154">
                      <a:moveTo>
                        <a:pt x="414789" y="3"/>
                      </a:moveTo>
                      <a:cubicBezTo>
                        <a:pt x="430663" y="80"/>
                        <a:pt x="446226" y="4273"/>
                        <a:pt x="459989" y="12133"/>
                      </a:cubicBezTo>
                      <a:lnTo>
                        <a:pt x="907616" y="269258"/>
                      </a:lnTo>
                      <a:cubicBezTo>
                        <a:pt x="907846" y="269392"/>
                        <a:pt x="908120" y="269546"/>
                        <a:pt x="908392" y="269684"/>
                      </a:cubicBezTo>
                      <a:cubicBezTo>
                        <a:pt x="909206" y="270168"/>
                        <a:pt x="909982" y="270627"/>
                        <a:pt x="910762" y="271111"/>
                      </a:cubicBezTo>
                      <a:cubicBezTo>
                        <a:pt x="911112" y="271326"/>
                        <a:pt x="911437" y="271537"/>
                        <a:pt x="911767" y="271748"/>
                      </a:cubicBezTo>
                      <a:cubicBezTo>
                        <a:pt x="912816" y="272408"/>
                        <a:pt x="913845" y="273064"/>
                        <a:pt x="914855" y="273758"/>
                      </a:cubicBezTo>
                      <a:cubicBezTo>
                        <a:pt x="915204" y="273993"/>
                        <a:pt x="915534" y="274223"/>
                        <a:pt x="915865" y="274472"/>
                      </a:cubicBezTo>
                      <a:cubicBezTo>
                        <a:pt x="916851" y="275209"/>
                        <a:pt x="917842" y="275941"/>
                        <a:pt x="918794" y="276693"/>
                      </a:cubicBezTo>
                      <a:cubicBezTo>
                        <a:pt x="919106" y="276927"/>
                        <a:pt x="919436" y="277157"/>
                        <a:pt x="919728" y="277411"/>
                      </a:cubicBezTo>
                      <a:cubicBezTo>
                        <a:pt x="920695" y="278143"/>
                        <a:pt x="921667" y="278952"/>
                        <a:pt x="922600" y="279747"/>
                      </a:cubicBezTo>
                      <a:cubicBezTo>
                        <a:pt x="922830" y="279977"/>
                        <a:pt x="923103" y="280250"/>
                        <a:pt x="923376" y="280518"/>
                      </a:cubicBezTo>
                      <a:lnTo>
                        <a:pt x="923434" y="280518"/>
                      </a:lnTo>
                      <a:cubicBezTo>
                        <a:pt x="924362" y="281351"/>
                        <a:pt x="925276" y="282179"/>
                        <a:pt x="926172" y="283031"/>
                      </a:cubicBezTo>
                      <a:cubicBezTo>
                        <a:pt x="926440" y="283261"/>
                        <a:pt x="926732" y="283534"/>
                        <a:pt x="927024" y="283802"/>
                      </a:cubicBezTo>
                      <a:cubicBezTo>
                        <a:pt x="927895" y="284654"/>
                        <a:pt x="928732" y="285539"/>
                        <a:pt x="929585" y="286430"/>
                      </a:cubicBezTo>
                      <a:cubicBezTo>
                        <a:pt x="929820" y="286717"/>
                        <a:pt x="930092" y="287009"/>
                        <a:pt x="930360" y="287296"/>
                      </a:cubicBezTo>
                      <a:cubicBezTo>
                        <a:pt x="931447" y="288517"/>
                        <a:pt x="932496" y="289752"/>
                        <a:pt x="933524" y="291006"/>
                      </a:cubicBezTo>
                      <a:cubicBezTo>
                        <a:pt x="935157" y="292959"/>
                        <a:pt x="936708" y="294984"/>
                        <a:pt x="938182" y="297071"/>
                      </a:cubicBezTo>
                      <a:cubicBezTo>
                        <a:pt x="938360" y="297301"/>
                        <a:pt x="938494" y="297574"/>
                        <a:pt x="938690" y="297842"/>
                      </a:cubicBezTo>
                      <a:cubicBezTo>
                        <a:pt x="939427" y="298948"/>
                        <a:pt x="940126" y="300049"/>
                        <a:pt x="940825" y="301188"/>
                      </a:cubicBezTo>
                      <a:cubicBezTo>
                        <a:pt x="940959" y="301437"/>
                        <a:pt x="941093" y="301648"/>
                        <a:pt x="941251" y="301902"/>
                      </a:cubicBezTo>
                      <a:cubicBezTo>
                        <a:pt x="941930" y="303060"/>
                        <a:pt x="942606" y="304219"/>
                        <a:pt x="943247" y="305396"/>
                      </a:cubicBezTo>
                      <a:cubicBezTo>
                        <a:pt x="943812" y="306440"/>
                        <a:pt x="944334" y="307483"/>
                        <a:pt x="944842" y="308546"/>
                      </a:cubicBezTo>
                      <a:cubicBezTo>
                        <a:pt x="945052" y="308934"/>
                        <a:pt x="945268" y="309298"/>
                        <a:pt x="945482" y="309685"/>
                      </a:cubicBezTo>
                      <a:cubicBezTo>
                        <a:pt x="945617" y="309915"/>
                        <a:pt x="945732" y="310188"/>
                        <a:pt x="945832" y="310456"/>
                      </a:cubicBezTo>
                      <a:cubicBezTo>
                        <a:pt x="946392" y="311653"/>
                        <a:pt x="946938" y="312874"/>
                        <a:pt x="947422" y="314090"/>
                      </a:cubicBezTo>
                      <a:cubicBezTo>
                        <a:pt x="947556" y="314377"/>
                        <a:pt x="947675" y="314669"/>
                        <a:pt x="947771" y="314956"/>
                      </a:cubicBezTo>
                      <a:cubicBezTo>
                        <a:pt x="948254" y="316196"/>
                        <a:pt x="948704" y="317431"/>
                        <a:pt x="949130" y="318666"/>
                      </a:cubicBezTo>
                      <a:cubicBezTo>
                        <a:pt x="949246" y="318958"/>
                        <a:pt x="949322" y="319245"/>
                        <a:pt x="949422" y="319537"/>
                      </a:cubicBezTo>
                      <a:cubicBezTo>
                        <a:pt x="950370" y="322319"/>
                        <a:pt x="951204" y="325157"/>
                        <a:pt x="951864" y="328015"/>
                      </a:cubicBezTo>
                      <a:cubicBezTo>
                        <a:pt x="951922" y="328307"/>
                        <a:pt x="952003" y="328595"/>
                        <a:pt x="952080" y="328887"/>
                      </a:cubicBezTo>
                      <a:cubicBezTo>
                        <a:pt x="952372" y="330160"/>
                        <a:pt x="952644" y="331452"/>
                        <a:pt x="952855" y="332745"/>
                      </a:cubicBezTo>
                      <a:cubicBezTo>
                        <a:pt x="952893" y="333056"/>
                        <a:pt x="952950" y="333367"/>
                        <a:pt x="952994" y="333674"/>
                      </a:cubicBezTo>
                      <a:cubicBezTo>
                        <a:pt x="953808" y="338370"/>
                        <a:pt x="954252" y="343138"/>
                        <a:pt x="954291" y="347930"/>
                      </a:cubicBezTo>
                      <a:cubicBezTo>
                        <a:pt x="954291" y="347987"/>
                        <a:pt x="954291" y="348064"/>
                        <a:pt x="954291" y="348140"/>
                      </a:cubicBezTo>
                      <a:cubicBezTo>
                        <a:pt x="954368" y="357566"/>
                        <a:pt x="952970" y="366934"/>
                        <a:pt x="950140" y="375934"/>
                      </a:cubicBezTo>
                      <a:cubicBezTo>
                        <a:pt x="950040" y="376226"/>
                        <a:pt x="949964" y="376513"/>
                        <a:pt x="949848" y="376805"/>
                      </a:cubicBezTo>
                      <a:cubicBezTo>
                        <a:pt x="947944" y="382694"/>
                        <a:pt x="945459" y="388395"/>
                        <a:pt x="942395" y="393781"/>
                      </a:cubicBezTo>
                      <a:cubicBezTo>
                        <a:pt x="942261" y="394034"/>
                        <a:pt x="942122" y="394245"/>
                        <a:pt x="941969" y="394499"/>
                      </a:cubicBezTo>
                      <a:cubicBezTo>
                        <a:pt x="941772" y="394805"/>
                        <a:pt x="941581" y="395116"/>
                        <a:pt x="941385" y="395427"/>
                      </a:cubicBezTo>
                      <a:cubicBezTo>
                        <a:pt x="941112" y="395906"/>
                        <a:pt x="940825" y="396389"/>
                        <a:pt x="940533" y="396854"/>
                      </a:cubicBezTo>
                      <a:cubicBezTo>
                        <a:pt x="940318" y="397203"/>
                        <a:pt x="940102" y="397567"/>
                        <a:pt x="939892" y="397917"/>
                      </a:cubicBezTo>
                      <a:cubicBezTo>
                        <a:pt x="939250" y="398941"/>
                        <a:pt x="938590" y="399927"/>
                        <a:pt x="937890" y="400909"/>
                      </a:cubicBezTo>
                      <a:cubicBezTo>
                        <a:pt x="937660" y="401258"/>
                        <a:pt x="937445" y="401588"/>
                        <a:pt x="937172" y="401914"/>
                      </a:cubicBezTo>
                      <a:cubicBezTo>
                        <a:pt x="936435" y="402900"/>
                        <a:pt x="935698" y="403886"/>
                        <a:pt x="934942" y="404829"/>
                      </a:cubicBezTo>
                      <a:cubicBezTo>
                        <a:pt x="933702" y="406452"/>
                        <a:pt x="932418" y="408017"/>
                        <a:pt x="931078" y="409544"/>
                      </a:cubicBezTo>
                      <a:cubicBezTo>
                        <a:pt x="930264" y="410416"/>
                        <a:pt x="929432" y="411320"/>
                        <a:pt x="928574" y="412192"/>
                      </a:cubicBezTo>
                      <a:cubicBezTo>
                        <a:pt x="928345" y="412479"/>
                        <a:pt x="928072" y="412752"/>
                        <a:pt x="927799" y="413039"/>
                      </a:cubicBezTo>
                      <a:cubicBezTo>
                        <a:pt x="926928" y="413929"/>
                        <a:pt x="926032" y="414758"/>
                        <a:pt x="925142" y="415610"/>
                      </a:cubicBezTo>
                      <a:cubicBezTo>
                        <a:pt x="924870" y="415878"/>
                        <a:pt x="924578" y="416112"/>
                        <a:pt x="924286" y="416380"/>
                      </a:cubicBezTo>
                      <a:cubicBezTo>
                        <a:pt x="923356" y="417213"/>
                        <a:pt x="922424" y="418022"/>
                        <a:pt x="921490" y="418817"/>
                      </a:cubicBezTo>
                      <a:cubicBezTo>
                        <a:pt x="921184" y="419085"/>
                        <a:pt x="920892" y="419320"/>
                        <a:pt x="920561" y="419588"/>
                      </a:cubicBezTo>
                      <a:lnTo>
                        <a:pt x="519588" y="745628"/>
                      </a:lnTo>
                      <a:cubicBezTo>
                        <a:pt x="480406" y="777419"/>
                        <a:pt x="422745" y="771646"/>
                        <a:pt x="390700" y="732727"/>
                      </a:cubicBezTo>
                      <a:cubicBezTo>
                        <a:pt x="358756" y="693731"/>
                        <a:pt x="364558" y="636343"/>
                        <a:pt x="403688" y="604451"/>
                      </a:cubicBezTo>
                      <a:lnTo>
                        <a:pt x="563510" y="474271"/>
                      </a:lnTo>
                      <a:lnTo>
                        <a:pt x="91468" y="474271"/>
                      </a:lnTo>
                      <a:cubicBezTo>
                        <a:pt x="40969" y="474151"/>
                        <a:pt x="78" y="433418"/>
                        <a:pt x="1" y="383158"/>
                      </a:cubicBezTo>
                      <a:cubicBezTo>
                        <a:pt x="-61" y="332807"/>
                        <a:pt x="40892" y="291935"/>
                        <a:pt x="91468" y="291820"/>
                      </a:cubicBezTo>
                      <a:lnTo>
                        <a:pt x="579696" y="291820"/>
                      </a:lnTo>
                      <a:lnTo>
                        <a:pt x="368230" y="170328"/>
                      </a:lnTo>
                      <a:cubicBezTo>
                        <a:pt x="324289" y="145138"/>
                        <a:pt x="309229" y="89239"/>
                        <a:pt x="334615" y="45571"/>
                      </a:cubicBezTo>
                      <a:cubicBezTo>
                        <a:pt x="351150" y="17117"/>
                        <a:pt x="381772" y="-284"/>
                        <a:pt x="414789" y="3"/>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7" name="Freeform 36">
                  <a:extLst>
                    <a:ext uri="{FF2B5EF4-FFF2-40B4-BE49-F238E27FC236}">
                      <a16:creationId xmlns:a16="http://schemas.microsoft.com/office/drawing/2014/main" id="{B5AD0FFB-30CE-B5B5-EE46-90DB87C4386D}"/>
                    </a:ext>
                  </a:extLst>
                </p:cNvPr>
                <p:cNvSpPr/>
                <p:nvPr/>
              </p:nvSpPr>
              <p:spPr>
                <a:xfrm>
                  <a:off x="8999462" y="2762980"/>
                  <a:ext cx="650343" cy="647231"/>
                </a:xfrm>
                <a:custGeom>
                  <a:avLst/>
                  <a:gdLst>
                    <a:gd name="connsiteX0" fmla="*/ 325159 w 650343"/>
                    <a:gd name="connsiteY0" fmla="*/ 0 h 647231"/>
                    <a:gd name="connsiteX1" fmla="*/ 650343 w 650343"/>
                    <a:gd name="connsiteY1" fmla="*/ 323603 h 647231"/>
                    <a:gd name="connsiteX2" fmla="*/ 325159 w 650343"/>
                    <a:gd name="connsiteY2" fmla="*/ 647231 h 647231"/>
                    <a:gd name="connsiteX3" fmla="*/ 0 w 650343"/>
                    <a:gd name="connsiteY3" fmla="*/ 323603 h 647231"/>
                    <a:gd name="connsiteX4" fmla="*/ 325159 w 650343"/>
                    <a:gd name="connsiteY4" fmla="*/ 0 h 647231"/>
                    <a:gd name="connsiteX5" fmla="*/ 325159 w 650343"/>
                    <a:gd name="connsiteY5" fmla="*/ 182432 h 647231"/>
                    <a:gd name="connsiteX6" fmla="*/ 183251 w 650343"/>
                    <a:gd name="connsiteY6" fmla="*/ 323603 h 647231"/>
                    <a:gd name="connsiteX7" fmla="*/ 325159 w 650343"/>
                    <a:gd name="connsiteY7" fmla="*/ 464564 h 647231"/>
                    <a:gd name="connsiteX8" fmla="*/ 467016 w 650343"/>
                    <a:gd name="connsiteY8" fmla="*/ 323603 h 647231"/>
                    <a:gd name="connsiteX9" fmla="*/ 325159 w 650343"/>
                    <a:gd name="connsiteY9" fmla="*/ 182432 h 647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343" h="647231">
                      <a:moveTo>
                        <a:pt x="325159" y="0"/>
                      </a:moveTo>
                      <a:cubicBezTo>
                        <a:pt x="503695" y="0"/>
                        <a:pt x="650343" y="145944"/>
                        <a:pt x="650343" y="323603"/>
                      </a:cubicBezTo>
                      <a:cubicBezTo>
                        <a:pt x="650343" y="501286"/>
                        <a:pt x="503695" y="647231"/>
                        <a:pt x="325159" y="647231"/>
                      </a:cubicBezTo>
                      <a:cubicBezTo>
                        <a:pt x="146643" y="647231"/>
                        <a:pt x="0" y="501286"/>
                        <a:pt x="0" y="323603"/>
                      </a:cubicBezTo>
                      <a:cubicBezTo>
                        <a:pt x="0" y="145944"/>
                        <a:pt x="146643" y="0"/>
                        <a:pt x="325159" y="0"/>
                      </a:cubicBezTo>
                      <a:close/>
                      <a:moveTo>
                        <a:pt x="325159" y="182432"/>
                      </a:moveTo>
                      <a:cubicBezTo>
                        <a:pt x="245741" y="182432"/>
                        <a:pt x="183251" y="244587"/>
                        <a:pt x="183251" y="323603"/>
                      </a:cubicBezTo>
                      <a:cubicBezTo>
                        <a:pt x="183251" y="402643"/>
                        <a:pt x="245741" y="464564"/>
                        <a:pt x="325159" y="464564"/>
                      </a:cubicBezTo>
                      <a:cubicBezTo>
                        <a:pt x="404577" y="464564"/>
                        <a:pt x="467016" y="402643"/>
                        <a:pt x="467016" y="323603"/>
                      </a:cubicBezTo>
                      <a:cubicBezTo>
                        <a:pt x="467016" y="244587"/>
                        <a:pt x="404577" y="182432"/>
                        <a:pt x="325159" y="182432"/>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8" name="Freeform 37">
                  <a:extLst>
                    <a:ext uri="{FF2B5EF4-FFF2-40B4-BE49-F238E27FC236}">
                      <a16:creationId xmlns:a16="http://schemas.microsoft.com/office/drawing/2014/main" id="{951DEBFB-F836-5D7D-50F9-F99833E2B2CA}"/>
                    </a:ext>
                  </a:extLst>
                </p:cNvPr>
                <p:cNvSpPr/>
                <p:nvPr/>
              </p:nvSpPr>
              <p:spPr>
                <a:xfrm>
                  <a:off x="6742155" y="2995320"/>
                  <a:ext cx="701283" cy="182452"/>
                </a:xfrm>
                <a:custGeom>
                  <a:avLst/>
                  <a:gdLst>
                    <a:gd name="connsiteX0" fmla="*/ 91770 w 701283"/>
                    <a:gd name="connsiteY0" fmla="*/ 1 h 182452"/>
                    <a:gd name="connsiteX1" fmla="*/ 609515 w 701283"/>
                    <a:gd name="connsiteY1" fmla="*/ 1 h 182452"/>
                    <a:gd name="connsiteX2" fmla="*/ 701283 w 701283"/>
                    <a:gd name="connsiteY2" fmla="*/ 91339 h 182452"/>
                    <a:gd name="connsiteX3" fmla="*/ 609515 w 701283"/>
                    <a:gd name="connsiteY3" fmla="*/ 182452 h 182452"/>
                    <a:gd name="connsiteX4" fmla="*/ 91770 w 701283"/>
                    <a:gd name="connsiteY4" fmla="*/ 182452 h 182452"/>
                    <a:gd name="connsiteX5" fmla="*/ 1 w 701283"/>
                    <a:gd name="connsiteY5" fmla="*/ 91339 h 182452"/>
                    <a:gd name="connsiteX6" fmla="*/ 91770 w 701283"/>
                    <a:gd name="connsiteY6" fmla="*/ 1 h 18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283" h="182452">
                      <a:moveTo>
                        <a:pt x="91770" y="1"/>
                      </a:moveTo>
                      <a:lnTo>
                        <a:pt x="609515" y="1"/>
                      </a:lnTo>
                      <a:cubicBezTo>
                        <a:pt x="660210" y="-37"/>
                        <a:pt x="701322" y="40888"/>
                        <a:pt x="701283" y="91339"/>
                      </a:cubicBezTo>
                      <a:cubicBezTo>
                        <a:pt x="701202" y="141714"/>
                        <a:pt x="660129" y="182490"/>
                        <a:pt x="609515" y="182452"/>
                      </a:cubicBezTo>
                      <a:lnTo>
                        <a:pt x="91770" y="182452"/>
                      </a:lnTo>
                      <a:cubicBezTo>
                        <a:pt x="41156" y="182490"/>
                        <a:pt x="83" y="141714"/>
                        <a:pt x="1" y="91339"/>
                      </a:cubicBezTo>
                      <a:cubicBezTo>
                        <a:pt x="-37" y="40888"/>
                        <a:pt x="41075" y="-37"/>
                        <a:pt x="91770" y="1"/>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9" name="Freeform 38">
                  <a:extLst>
                    <a:ext uri="{FF2B5EF4-FFF2-40B4-BE49-F238E27FC236}">
                      <a16:creationId xmlns:a16="http://schemas.microsoft.com/office/drawing/2014/main" id="{8A80357F-827A-0BD0-3197-B69B959B76CB}"/>
                    </a:ext>
                  </a:extLst>
                </p:cNvPr>
                <p:cNvSpPr/>
                <p:nvPr/>
              </p:nvSpPr>
              <p:spPr>
                <a:xfrm>
                  <a:off x="8219158" y="2995322"/>
                  <a:ext cx="701058" cy="182451"/>
                </a:xfrm>
                <a:custGeom>
                  <a:avLst/>
                  <a:gdLst>
                    <a:gd name="connsiteX0" fmla="*/ 91549 w 701058"/>
                    <a:gd name="connsiteY0" fmla="*/ 0 h 182451"/>
                    <a:gd name="connsiteX1" fmla="*/ 609509 w 701058"/>
                    <a:gd name="connsiteY1" fmla="*/ 0 h 182451"/>
                    <a:gd name="connsiteX2" fmla="*/ 701058 w 701058"/>
                    <a:gd name="connsiteY2" fmla="*/ 91338 h 182451"/>
                    <a:gd name="connsiteX3" fmla="*/ 609509 w 701058"/>
                    <a:gd name="connsiteY3" fmla="*/ 182451 h 182451"/>
                    <a:gd name="connsiteX4" fmla="*/ 91549 w 701058"/>
                    <a:gd name="connsiteY4" fmla="*/ 182451 h 182451"/>
                    <a:gd name="connsiteX5" fmla="*/ 1 w 701058"/>
                    <a:gd name="connsiteY5" fmla="*/ 91338 h 182451"/>
                    <a:gd name="connsiteX6" fmla="*/ 91549 w 701058"/>
                    <a:gd name="connsiteY6" fmla="*/ 0 h 182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058" h="182451">
                      <a:moveTo>
                        <a:pt x="91549" y="0"/>
                      </a:moveTo>
                      <a:lnTo>
                        <a:pt x="609509" y="0"/>
                      </a:lnTo>
                      <a:cubicBezTo>
                        <a:pt x="660128" y="77"/>
                        <a:pt x="701096" y="40963"/>
                        <a:pt x="701058" y="91338"/>
                      </a:cubicBezTo>
                      <a:cubicBezTo>
                        <a:pt x="700981" y="141617"/>
                        <a:pt x="660032" y="182374"/>
                        <a:pt x="609509" y="182451"/>
                      </a:cubicBezTo>
                      <a:lnTo>
                        <a:pt x="91549" y="182451"/>
                      </a:lnTo>
                      <a:cubicBezTo>
                        <a:pt x="41012" y="182374"/>
                        <a:pt x="82" y="141617"/>
                        <a:pt x="1" y="91338"/>
                      </a:cubicBezTo>
                      <a:cubicBezTo>
                        <a:pt x="-57" y="40963"/>
                        <a:pt x="40935" y="77"/>
                        <a:pt x="91549" y="0"/>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grpSp>
        <p:grpSp>
          <p:nvGrpSpPr>
            <p:cNvPr id="121" name="Graphic 46">
              <a:extLst>
                <a:ext uri="{FF2B5EF4-FFF2-40B4-BE49-F238E27FC236}">
                  <a16:creationId xmlns:a16="http://schemas.microsoft.com/office/drawing/2014/main" id="{D5246125-DFB3-51F6-D675-43CCC2B619CB}"/>
                </a:ext>
              </a:extLst>
            </p:cNvPr>
            <p:cNvGrpSpPr/>
            <p:nvPr/>
          </p:nvGrpSpPr>
          <p:grpSpPr>
            <a:xfrm>
              <a:off x="6021928" y="3665312"/>
              <a:ext cx="226520" cy="226520"/>
              <a:chOff x="6021928" y="3665312"/>
              <a:chExt cx="226520" cy="226520"/>
            </a:xfrm>
          </p:grpSpPr>
          <p:sp>
            <p:nvSpPr>
              <p:cNvPr id="122" name="Freeform 121">
                <a:extLst>
                  <a:ext uri="{FF2B5EF4-FFF2-40B4-BE49-F238E27FC236}">
                    <a16:creationId xmlns:a16="http://schemas.microsoft.com/office/drawing/2014/main" id="{E5AB4920-E1DB-996E-B522-B0EFCE493375}"/>
                  </a:ext>
                </a:extLst>
              </p:cNvPr>
              <p:cNvSpPr/>
              <p:nvPr/>
            </p:nvSpPr>
            <p:spPr>
              <a:xfrm>
                <a:off x="6124337" y="3665312"/>
                <a:ext cx="21702" cy="226520"/>
              </a:xfrm>
              <a:custGeom>
                <a:avLst/>
                <a:gdLst>
                  <a:gd name="connsiteX0" fmla="*/ 10851 w 21702"/>
                  <a:gd name="connsiteY0" fmla="*/ 226521 h 226520"/>
                  <a:gd name="connsiteX1" fmla="*/ 0 w 21702"/>
                  <a:gd name="connsiteY1" fmla="*/ 215669 h 226520"/>
                  <a:gd name="connsiteX2" fmla="*/ 0 w 21702"/>
                  <a:gd name="connsiteY2" fmla="*/ 10851 h 226520"/>
                  <a:gd name="connsiteX3" fmla="*/ 10851 w 21702"/>
                  <a:gd name="connsiteY3" fmla="*/ 0 h 226520"/>
                  <a:gd name="connsiteX4" fmla="*/ 21703 w 21702"/>
                  <a:gd name="connsiteY4" fmla="*/ 10851 h 226520"/>
                  <a:gd name="connsiteX5" fmla="*/ 21703 w 21702"/>
                  <a:gd name="connsiteY5" fmla="*/ 215669 h 226520"/>
                  <a:gd name="connsiteX6" fmla="*/ 10851 w 21702"/>
                  <a:gd name="connsiteY6" fmla="*/ 226521 h 22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2" h="226520">
                    <a:moveTo>
                      <a:pt x="10851" y="226521"/>
                    </a:moveTo>
                    <a:cubicBezTo>
                      <a:pt x="4858" y="226521"/>
                      <a:pt x="0" y="221662"/>
                      <a:pt x="0" y="215669"/>
                    </a:cubicBezTo>
                    <a:lnTo>
                      <a:pt x="0" y="10851"/>
                    </a:lnTo>
                    <a:cubicBezTo>
                      <a:pt x="0" y="4858"/>
                      <a:pt x="4858" y="0"/>
                      <a:pt x="10851" y="0"/>
                    </a:cubicBezTo>
                    <a:cubicBezTo>
                      <a:pt x="16844" y="0"/>
                      <a:pt x="21703" y="4858"/>
                      <a:pt x="21703" y="10851"/>
                    </a:cubicBezTo>
                    <a:lnTo>
                      <a:pt x="21703" y="215669"/>
                    </a:lnTo>
                    <a:cubicBezTo>
                      <a:pt x="21703" y="221662"/>
                      <a:pt x="16844" y="226521"/>
                      <a:pt x="10851" y="226521"/>
                    </a:cubicBezTo>
                    <a:close/>
                  </a:path>
                </a:pathLst>
              </a:custGeom>
              <a:solidFill>
                <a:srgbClr val="C42828"/>
              </a:solidFill>
              <a:ln w="1306"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17431D4-7398-CE5A-CD64-DBE1AD68E6F3}"/>
                  </a:ext>
                </a:extLst>
              </p:cNvPr>
              <p:cNvSpPr/>
              <p:nvPr/>
            </p:nvSpPr>
            <p:spPr>
              <a:xfrm>
                <a:off x="6023285" y="3767721"/>
                <a:ext cx="223807" cy="21702"/>
              </a:xfrm>
              <a:custGeom>
                <a:avLst/>
                <a:gdLst>
                  <a:gd name="connsiteX0" fmla="*/ 212957 w 223807"/>
                  <a:gd name="connsiteY0" fmla="*/ 21703 h 21702"/>
                  <a:gd name="connsiteX1" fmla="*/ 10851 w 223807"/>
                  <a:gd name="connsiteY1" fmla="*/ 21703 h 21702"/>
                  <a:gd name="connsiteX2" fmla="*/ 0 w 223807"/>
                  <a:gd name="connsiteY2" fmla="*/ 10851 h 21702"/>
                  <a:gd name="connsiteX3" fmla="*/ 10851 w 223807"/>
                  <a:gd name="connsiteY3" fmla="*/ 0 h 21702"/>
                  <a:gd name="connsiteX4" fmla="*/ 212957 w 223807"/>
                  <a:gd name="connsiteY4" fmla="*/ 0 h 21702"/>
                  <a:gd name="connsiteX5" fmla="*/ 223808 w 223807"/>
                  <a:gd name="connsiteY5" fmla="*/ 10851 h 21702"/>
                  <a:gd name="connsiteX6" fmla="*/ 212957 w 223807"/>
                  <a:gd name="connsiteY6" fmla="*/ 21703 h 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807" h="21702">
                    <a:moveTo>
                      <a:pt x="212957" y="21703"/>
                    </a:moveTo>
                    <a:lnTo>
                      <a:pt x="10851" y="21703"/>
                    </a:lnTo>
                    <a:cubicBezTo>
                      <a:pt x="4858" y="21703"/>
                      <a:pt x="0" y="16844"/>
                      <a:pt x="0" y="10851"/>
                    </a:cubicBezTo>
                    <a:cubicBezTo>
                      <a:pt x="0" y="4858"/>
                      <a:pt x="4858" y="0"/>
                      <a:pt x="10851" y="0"/>
                    </a:cubicBezTo>
                    <a:lnTo>
                      <a:pt x="212957" y="0"/>
                    </a:lnTo>
                    <a:cubicBezTo>
                      <a:pt x="218949" y="0"/>
                      <a:pt x="223808" y="4858"/>
                      <a:pt x="223808" y="10851"/>
                    </a:cubicBezTo>
                    <a:cubicBezTo>
                      <a:pt x="223808" y="16844"/>
                      <a:pt x="218949" y="21703"/>
                      <a:pt x="212957" y="21703"/>
                    </a:cubicBezTo>
                    <a:close/>
                  </a:path>
                </a:pathLst>
              </a:custGeom>
              <a:solidFill>
                <a:srgbClr val="EF463C"/>
              </a:solidFill>
              <a:ln w="1306"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ACB44395-B4AF-2309-6285-93F87BA8F372}"/>
                  </a:ext>
                </a:extLst>
              </p:cNvPr>
              <p:cNvSpPr/>
              <p:nvPr/>
            </p:nvSpPr>
            <p:spPr>
              <a:xfrm>
                <a:off x="6086046" y="3666045"/>
                <a:ext cx="98651" cy="225788"/>
              </a:xfrm>
              <a:custGeom>
                <a:avLst/>
                <a:gdLst>
                  <a:gd name="connsiteX0" fmla="*/ 49306 w 98651"/>
                  <a:gd name="connsiteY0" fmla="*/ 225788 h 225788"/>
                  <a:gd name="connsiteX1" fmla="*/ 0 w 98651"/>
                  <a:gd name="connsiteY1" fmla="*/ 110805 h 225788"/>
                  <a:gd name="connsiteX2" fmla="*/ 49306 w 98651"/>
                  <a:gd name="connsiteY2" fmla="*/ 0 h 225788"/>
                  <a:gd name="connsiteX3" fmla="*/ 98652 w 98651"/>
                  <a:gd name="connsiteY3" fmla="*/ 110778 h 225788"/>
                  <a:gd name="connsiteX4" fmla="*/ 49306 w 98651"/>
                  <a:gd name="connsiteY4" fmla="*/ 225788 h 225788"/>
                  <a:gd name="connsiteX5" fmla="*/ 49306 w 98651"/>
                  <a:gd name="connsiteY5" fmla="*/ 21703 h 225788"/>
                  <a:gd name="connsiteX6" fmla="*/ 21703 w 98651"/>
                  <a:gd name="connsiteY6" fmla="*/ 110805 h 225788"/>
                  <a:gd name="connsiteX7" fmla="*/ 49306 w 98651"/>
                  <a:gd name="connsiteY7" fmla="*/ 204086 h 225788"/>
                  <a:gd name="connsiteX8" fmla="*/ 76949 w 98651"/>
                  <a:gd name="connsiteY8" fmla="*/ 110778 h 225788"/>
                  <a:gd name="connsiteX9" fmla="*/ 49306 w 98651"/>
                  <a:gd name="connsiteY9" fmla="*/ 21675 h 22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651" h="225788">
                    <a:moveTo>
                      <a:pt x="49306" y="225788"/>
                    </a:moveTo>
                    <a:cubicBezTo>
                      <a:pt x="16928" y="225788"/>
                      <a:pt x="0" y="167951"/>
                      <a:pt x="0" y="110805"/>
                    </a:cubicBezTo>
                    <a:cubicBezTo>
                      <a:pt x="0" y="45562"/>
                      <a:pt x="20265" y="0"/>
                      <a:pt x="49306" y="0"/>
                    </a:cubicBezTo>
                    <a:cubicBezTo>
                      <a:pt x="78346" y="0"/>
                      <a:pt x="98652" y="45535"/>
                      <a:pt x="98652" y="110778"/>
                    </a:cubicBezTo>
                    <a:cubicBezTo>
                      <a:pt x="98652" y="167924"/>
                      <a:pt x="81670" y="225788"/>
                      <a:pt x="49306" y="225788"/>
                    </a:cubicBezTo>
                    <a:close/>
                    <a:moveTo>
                      <a:pt x="49306" y="21703"/>
                    </a:moveTo>
                    <a:cubicBezTo>
                      <a:pt x="39390" y="21703"/>
                      <a:pt x="21703" y="51544"/>
                      <a:pt x="21703" y="110805"/>
                    </a:cubicBezTo>
                    <a:cubicBezTo>
                      <a:pt x="21703" y="171166"/>
                      <a:pt x="39933" y="204086"/>
                      <a:pt x="49306" y="204086"/>
                    </a:cubicBezTo>
                    <a:cubicBezTo>
                      <a:pt x="58678" y="204086"/>
                      <a:pt x="76949" y="171138"/>
                      <a:pt x="76949" y="110778"/>
                    </a:cubicBezTo>
                    <a:cubicBezTo>
                      <a:pt x="76949" y="51449"/>
                      <a:pt x="59207" y="21675"/>
                      <a:pt x="49306" y="21675"/>
                    </a:cubicBezTo>
                    <a:close/>
                  </a:path>
                </a:pathLst>
              </a:custGeom>
              <a:solidFill>
                <a:srgbClr val="C42828"/>
              </a:solidFill>
              <a:ln w="1306"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57EC355D-CC36-9CA8-F11C-39ADBAB586FF}"/>
                  </a:ext>
                </a:extLst>
              </p:cNvPr>
              <p:cNvSpPr/>
              <p:nvPr/>
            </p:nvSpPr>
            <p:spPr>
              <a:xfrm>
                <a:off x="6050025" y="3807165"/>
                <a:ext cx="169764" cy="53891"/>
              </a:xfrm>
              <a:custGeom>
                <a:avLst/>
                <a:gdLst>
                  <a:gd name="connsiteX0" fmla="*/ 158871 w 169764"/>
                  <a:gd name="connsiteY0" fmla="*/ 53891 h 53891"/>
                  <a:gd name="connsiteX1" fmla="*/ 150950 w 169764"/>
                  <a:gd name="connsiteY1" fmla="*/ 50487 h 53891"/>
                  <a:gd name="connsiteX2" fmla="*/ 21312 w 169764"/>
                  <a:gd name="connsiteY2" fmla="*/ 46695 h 53891"/>
                  <a:gd name="connsiteX3" fmla="*/ 18469 w 169764"/>
                  <a:gd name="connsiteY3" fmla="*/ 49496 h 53891"/>
                  <a:gd name="connsiteX4" fmla="*/ 3123 w 169764"/>
                  <a:gd name="connsiteY4" fmla="*/ 49386 h 53891"/>
                  <a:gd name="connsiteX5" fmla="*/ 2911 w 169764"/>
                  <a:gd name="connsiteY5" fmla="*/ 34372 h 53891"/>
                  <a:gd name="connsiteX6" fmla="*/ 84296 w 169764"/>
                  <a:gd name="connsiteY6" fmla="*/ 1 h 53891"/>
                  <a:gd name="connsiteX7" fmla="*/ 166806 w 169764"/>
                  <a:gd name="connsiteY7" fmla="*/ 35593 h 53891"/>
                  <a:gd name="connsiteX8" fmla="*/ 166360 w 169764"/>
                  <a:gd name="connsiteY8" fmla="*/ 50933 h 53891"/>
                  <a:gd name="connsiteX9" fmla="*/ 158912 w 169764"/>
                  <a:gd name="connsiteY9" fmla="*/ 53891 h 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764" h="53891">
                    <a:moveTo>
                      <a:pt x="158871" y="53891"/>
                    </a:moveTo>
                    <a:cubicBezTo>
                      <a:pt x="155873" y="53899"/>
                      <a:pt x="153006" y="52666"/>
                      <a:pt x="150950" y="50487"/>
                    </a:cubicBezTo>
                    <a:cubicBezTo>
                      <a:pt x="116198" y="13641"/>
                      <a:pt x="58157" y="11944"/>
                      <a:pt x="21312" y="46695"/>
                    </a:cubicBezTo>
                    <a:cubicBezTo>
                      <a:pt x="20344" y="47608"/>
                      <a:pt x="19396" y="48543"/>
                      <a:pt x="18469" y="49496"/>
                    </a:cubicBezTo>
                    <a:cubicBezTo>
                      <a:pt x="14201" y="53704"/>
                      <a:pt x="7330" y="53654"/>
                      <a:pt x="3123" y="49386"/>
                    </a:cubicBezTo>
                    <a:cubicBezTo>
                      <a:pt x="-957" y="45247"/>
                      <a:pt x="-1051" y="38626"/>
                      <a:pt x="2911" y="34372"/>
                    </a:cubicBezTo>
                    <a:cubicBezTo>
                      <a:pt x="24217" y="12295"/>
                      <a:pt x="53615" y="-120"/>
                      <a:pt x="84296" y="1"/>
                    </a:cubicBezTo>
                    <a:cubicBezTo>
                      <a:pt x="115513" y="61"/>
                      <a:pt x="145339" y="12926"/>
                      <a:pt x="166806" y="35593"/>
                    </a:cubicBezTo>
                    <a:cubicBezTo>
                      <a:pt x="170919" y="39953"/>
                      <a:pt x="170719" y="46820"/>
                      <a:pt x="166360" y="50933"/>
                    </a:cubicBezTo>
                    <a:cubicBezTo>
                      <a:pt x="164346" y="52833"/>
                      <a:pt x="161682" y="53891"/>
                      <a:pt x="158912" y="53891"/>
                    </a:cubicBezTo>
                    <a:close/>
                  </a:path>
                </a:pathLst>
              </a:custGeom>
              <a:solidFill>
                <a:srgbClr val="EF463C"/>
              </a:solidFill>
              <a:ln w="1306"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3F13CD33-821C-24A5-178C-2081A670B977}"/>
                  </a:ext>
                </a:extLst>
              </p:cNvPr>
              <p:cNvSpPr/>
              <p:nvPr/>
            </p:nvSpPr>
            <p:spPr>
              <a:xfrm>
                <a:off x="6049873" y="3697177"/>
                <a:ext cx="169705" cy="53969"/>
              </a:xfrm>
              <a:custGeom>
                <a:avLst/>
                <a:gdLst>
                  <a:gd name="connsiteX0" fmla="*/ 85478 w 169705"/>
                  <a:gd name="connsiteY0" fmla="*/ 53968 h 53969"/>
                  <a:gd name="connsiteX1" fmla="*/ 2967 w 169705"/>
                  <a:gd name="connsiteY1" fmla="*/ 18322 h 53969"/>
                  <a:gd name="connsiteX2" fmla="*/ 3401 w 169705"/>
                  <a:gd name="connsiteY2" fmla="*/ 2967 h 53969"/>
                  <a:gd name="connsiteX3" fmla="*/ 18756 w 169705"/>
                  <a:gd name="connsiteY3" fmla="*/ 3401 h 53969"/>
                  <a:gd name="connsiteX4" fmla="*/ 85478 w 169705"/>
                  <a:gd name="connsiteY4" fmla="*/ 32266 h 53969"/>
                  <a:gd name="connsiteX5" fmla="*/ 151237 w 169705"/>
                  <a:gd name="connsiteY5" fmla="*/ 4473 h 53969"/>
                  <a:gd name="connsiteX6" fmla="*/ 166582 w 169705"/>
                  <a:gd name="connsiteY6" fmla="*/ 4583 h 53969"/>
                  <a:gd name="connsiteX7" fmla="*/ 166795 w 169705"/>
                  <a:gd name="connsiteY7" fmla="*/ 19597 h 53969"/>
                  <a:gd name="connsiteX8" fmla="*/ 85478 w 169705"/>
                  <a:gd name="connsiteY8" fmla="*/ 53968 h 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5" h="53969">
                    <a:moveTo>
                      <a:pt x="85478" y="53968"/>
                    </a:moveTo>
                    <a:cubicBezTo>
                      <a:pt x="54252" y="53895"/>
                      <a:pt x="24424" y="41009"/>
                      <a:pt x="2967" y="18322"/>
                    </a:cubicBezTo>
                    <a:cubicBezTo>
                      <a:pt x="-1153" y="13962"/>
                      <a:pt x="-958" y="7088"/>
                      <a:pt x="3401" y="2967"/>
                    </a:cubicBezTo>
                    <a:cubicBezTo>
                      <a:pt x="7761" y="-1153"/>
                      <a:pt x="14636" y="-958"/>
                      <a:pt x="18756" y="3401"/>
                    </a:cubicBezTo>
                    <a:cubicBezTo>
                      <a:pt x="36012" y="21887"/>
                      <a:pt x="60190" y="32346"/>
                      <a:pt x="85478" y="32266"/>
                    </a:cubicBezTo>
                    <a:cubicBezTo>
                      <a:pt x="110270" y="32359"/>
                      <a:pt x="134027" y="22319"/>
                      <a:pt x="151237" y="4473"/>
                    </a:cubicBezTo>
                    <a:cubicBezTo>
                      <a:pt x="155505" y="266"/>
                      <a:pt x="162376" y="315"/>
                      <a:pt x="166582" y="4583"/>
                    </a:cubicBezTo>
                    <a:cubicBezTo>
                      <a:pt x="170663" y="8723"/>
                      <a:pt x="170757" y="15343"/>
                      <a:pt x="166795" y="19597"/>
                    </a:cubicBezTo>
                    <a:cubicBezTo>
                      <a:pt x="145506" y="41656"/>
                      <a:pt x="116134" y="54071"/>
                      <a:pt x="85478" y="53968"/>
                    </a:cubicBezTo>
                    <a:close/>
                  </a:path>
                </a:pathLst>
              </a:custGeom>
              <a:solidFill>
                <a:srgbClr val="EF463C"/>
              </a:solidFill>
              <a:ln w="1306"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8F3A9C13-9C61-1330-4E87-44F0079B482D}"/>
                  </a:ext>
                </a:extLst>
              </p:cNvPr>
              <p:cNvSpPr/>
              <p:nvPr/>
            </p:nvSpPr>
            <p:spPr>
              <a:xfrm>
                <a:off x="6021928" y="3665312"/>
                <a:ext cx="226520" cy="226520"/>
              </a:xfrm>
              <a:custGeom>
                <a:avLst/>
                <a:gdLst>
                  <a:gd name="connsiteX0" fmla="*/ 113260 w 226520"/>
                  <a:gd name="connsiteY0" fmla="*/ 226521 h 226520"/>
                  <a:gd name="connsiteX1" fmla="*/ 0 w 226520"/>
                  <a:gd name="connsiteY1" fmla="*/ 113260 h 226520"/>
                  <a:gd name="connsiteX2" fmla="*/ 113260 w 226520"/>
                  <a:gd name="connsiteY2" fmla="*/ 0 h 226520"/>
                  <a:gd name="connsiteX3" fmla="*/ 226521 w 226520"/>
                  <a:gd name="connsiteY3" fmla="*/ 113260 h 226520"/>
                  <a:gd name="connsiteX4" fmla="*/ 113260 w 226520"/>
                  <a:gd name="connsiteY4" fmla="*/ 226521 h 226520"/>
                  <a:gd name="connsiteX5" fmla="*/ 113260 w 226520"/>
                  <a:gd name="connsiteY5" fmla="*/ 21703 h 226520"/>
                  <a:gd name="connsiteX6" fmla="*/ 21703 w 226520"/>
                  <a:gd name="connsiteY6" fmla="*/ 113260 h 226520"/>
                  <a:gd name="connsiteX7" fmla="*/ 113260 w 226520"/>
                  <a:gd name="connsiteY7" fmla="*/ 204818 h 226520"/>
                  <a:gd name="connsiteX8" fmla="*/ 204818 w 226520"/>
                  <a:gd name="connsiteY8" fmla="*/ 113260 h 226520"/>
                  <a:gd name="connsiteX9" fmla="*/ 113260 w 226520"/>
                  <a:gd name="connsiteY9" fmla="*/ 21703 h 22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520" h="226520">
                    <a:moveTo>
                      <a:pt x="113260" y="226521"/>
                    </a:moveTo>
                    <a:cubicBezTo>
                      <a:pt x="50708" y="226521"/>
                      <a:pt x="0" y="175813"/>
                      <a:pt x="0" y="113260"/>
                    </a:cubicBezTo>
                    <a:cubicBezTo>
                      <a:pt x="0" y="50708"/>
                      <a:pt x="50708" y="0"/>
                      <a:pt x="113260" y="0"/>
                    </a:cubicBezTo>
                    <a:cubicBezTo>
                      <a:pt x="175813" y="0"/>
                      <a:pt x="226521" y="50708"/>
                      <a:pt x="226521" y="113260"/>
                    </a:cubicBezTo>
                    <a:cubicBezTo>
                      <a:pt x="226446" y="175781"/>
                      <a:pt x="175781" y="226446"/>
                      <a:pt x="113260" y="226521"/>
                    </a:cubicBezTo>
                    <a:close/>
                    <a:moveTo>
                      <a:pt x="113260" y="21703"/>
                    </a:moveTo>
                    <a:cubicBezTo>
                      <a:pt x="62694" y="21703"/>
                      <a:pt x="21703" y="62694"/>
                      <a:pt x="21703" y="113260"/>
                    </a:cubicBezTo>
                    <a:cubicBezTo>
                      <a:pt x="21703" y="163826"/>
                      <a:pt x="62694" y="204818"/>
                      <a:pt x="113260" y="204818"/>
                    </a:cubicBezTo>
                    <a:cubicBezTo>
                      <a:pt x="163826" y="204818"/>
                      <a:pt x="204818" y="163826"/>
                      <a:pt x="204818" y="113260"/>
                    </a:cubicBezTo>
                    <a:cubicBezTo>
                      <a:pt x="204758" y="62719"/>
                      <a:pt x="163802" y="21762"/>
                      <a:pt x="113260" y="21703"/>
                    </a:cubicBezTo>
                    <a:close/>
                  </a:path>
                </a:pathLst>
              </a:custGeom>
              <a:solidFill>
                <a:srgbClr val="C42828"/>
              </a:solidFill>
              <a:ln w="1306" cap="flat">
                <a:noFill/>
                <a:prstDash val="solid"/>
                <a:miter/>
              </a:ln>
            </p:spPr>
            <p:txBody>
              <a:bodyPr rtlCol="0" anchor="ctr"/>
              <a:lstStyle/>
              <a:p>
                <a:endParaRPr lang="en-US"/>
              </a:p>
            </p:txBody>
          </p:sp>
        </p:grpSp>
        <p:grpSp>
          <p:nvGrpSpPr>
            <p:cNvPr id="128" name="Graphic 44">
              <a:extLst>
                <a:ext uri="{FF2B5EF4-FFF2-40B4-BE49-F238E27FC236}">
                  <a16:creationId xmlns:a16="http://schemas.microsoft.com/office/drawing/2014/main" id="{B696648A-36C9-D703-F5AA-558662D7E713}"/>
                </a:ext>
              </a:extLst>
            </p:cNvPr>
            <p:cNvGrpSpPr/>
            <p:nvPr/>
          </p:nvGrpSpPr>
          <p:grpSpPr>
            <a:xfrm>
              <a:off x="7565364" y="3663386"/>
              <a:ext cx="176116" cy="230372"/>
              <a:chOff x="7565364" y="3663386"/>
              <a:chExt cx="176116" cy="230372"/>
            </a:xfrm>
          </p:grpSpPr>
          <p:sp>
            <p:nvSpPr>
              <p:cNvPr id="129" name="Freeform 128">
                <a:extLst>
                  <a:ext uri="{FF2B5EF4-FFF2-40B4-BE49-F238E27FC236}">
                    <a16:creationId xmlns:a16="http://schemas.microsoft.com/office/drawing/2014/main" id="{28735CE1-1C52-6154-C32F-238014FACF80}"/>
                  </a:ext>
                </a:extLst>
              </p:cNvPr>
              <p:cNvSpPr/>
              <p:nvPr/>
            </p:nvSpPr>
            <p:spPr>
              <a:xfrm>
                <a:off x="7614995" y="3712841"/>
                <a:ext cx="75796" cy="75796"/>
              </a:xfrm>
              <a:custGeom>
                <a:avLst/>
                <a:gdLst>
                  <a:gd name="connsiteX0" fmla="*/ 37898 w 75796"/>
                  <a:gd name="connsiteY0" fmla="*/ 75796 h 75796"/>
                  <a:gd name="connsiteX1" fmla="*/ 0 w 75796"/>
                  <a:gd name="connsiteY1" fmla="*/ 37898 h 75796"/>
                  <a:gd name="connsiteX2" fmla="*/ 37898 w 75796"/>
                  <a:gd name="connsiteY2" fmla="*/ 0 h 75796"/>
                  <a:gd name="connsiteX3" fmla="*/ 75796 w 75796"/>
                  <a:gd name="connsiteY3" fmla="*/ 37898 h 75796"/>
                  <a:gd name="connsiteX4" fmla="*/ 75796 w 75796"/>
                  <a:gd name="connsiteY4" fmla="*/ 37925 h 75796"/>
                  <a:gd name="connsiteX5" fmla="*/ 37898 w 75796"/>
                  <a:gd name="connsiteY5" fmla="*/ 75796 h 75796"/>
                  <a:gd name="connsiteX6" fmla="*/ 37898 w 75796"/>
                  <a:gd name="connsiteY6" fmla="*/ 21703 h 75796"/>
                  <a:gd name="connsiteX7" fmla="*/ 21703 w 75796"/>
                  <a:gd name="connsiteY7" fmla="*/ 37898 h 75796"/>
                  <a:gd name="connsiteX8" fmla="*/ 37898 w 75796"/>
                  <a:gd name="connsiteY8" fmla="*/ 54094 h 75796"/>
                  <a:gd name="connsiteX9" fmla="*/ 54094 w 75796"/>
                  <a:gd name="connsiteY9" fmla="*/ 37925 h 75796"/>
                  <a:gd name="connsiteX10" fmla="*/ 37953 w 75796"/>
                  <a:gd name="connsiteY10" fmla="*/ 21648 h 75796"/>
                  <a:gd name="connsiteX11" fmla="*/ 37898 w 75796"/>
                  <a:gd name="connsiteY11" fmla="*/ 21648 h 7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796" h="75796">
                    <a:moveTo>
                      <a:pt x="37898" y="75796"/>
                    </a:moveTo>
                    <a:cubicBezTo>
                      <a:pt x="16968" y="75796"/>
                      <a:pt x="0" y="58829"/>
                      <a:pt x="0" y="37898"/>
                    </a:cubicBezTo>
                    <a:cubicBezTo>
                      <a:pt x="0" y="16968"/>
                      <a:pt x="16968" y="0"/>
                      <a:pt x="37898" y="0"/>
                    </a:cubicBezTo>
                    <a:cubicBezTo>
                      <a:pt x="58829" y="0"/>
                      <a:pt x="75796" y="16968"/>
                      <a:pt x="75796" y="37898"/>
                    </a:cubicBezTo>
                    <a:cubicBezTo>
                      <a:pt x="75796" y="37907"/>
                      <a:pt x="75796" y="37916"/>
                      <a:pt x="75796" y="37925"/>
                    </a:cubicBezTo>
                    <a:cubicBezTo>
                      <a:pt x="75737" y="58827"/>
                      <a:pt x="58799" y="75752"/>
                      <a:pt x="37898" y="75796"/>
                    </a:cubicBezTo>
                    <a:close/>
                    <a:moveTo>
                      <a:pt x="37898" y="21703"/>
                    </a:moveTo>
                    <a:cubicBezTo>
                      <a:pt x="28954" y="21703"/>
                      <a:pt x="21703" y="28954"/>
                      <a:pt x="21703" y="37898"/>
                    </a:cubicBezTo>
                    <a:cubicBezTo>
                      <a:pt x="21703" y="46843"/>
                      <a:pt x="28954" y="54094"/>
                      <a:pt x="37898" y="54094"/>
                    </a:cubicBezTo>
                    <a:cubicBezTo>
                      <a:pt x="46832" y="54094"/>
                      <a:pt x="54079" y="46859"/>
                      <a:pt x="54094" y="37925"/>
                    </a:cubicBezTo>
                    <a:cubicBezTo>
                      <a:pt x="54131" y="28973"/>
                      <a:pt x="46905" y="21686"/>
                      <a:pt x="37953" y="21648"/>
                    </a:cubicBezTo>
                    <a:cubicBezTo>
                      <a:pt x="37934" y="21648"/>
                      <a:pt x="37916" y="21648"/>
                      <a:pt x="37898" y="21648"/>
                    </a:cubicBezTo>
                    <a:close/>
                  </a:path>
                </a:pathLst>
              </a:custGeom>
              <a:solidFill>
                <a:srgbClr val="EF463C"/>
              </a:solidFill>
              <a:ln w="1306"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6804A761-0FF7-9467-1FC1-709A3EEDE107}"/>
                  </a:ext>
                </a:extLst>
              </p:cNvPr>
              <p:cNvSpPr/>
              <p:nvPr/>
            </p:nvSpPr>
            <p:spPr>
              <a:xfrm>
                <a:off x="7565364" y="3663386"/>
                <a:ext cx="176116" cy="230372"/>
              </a:xfrm>
              <a:custGeom>
                <a:avLst/>
                <a:gdLst>
                  <a:gd name="connsiteX0" fmla="*/ 88058 w 176116"/>
                  <a:gd name="connsiteY0" fmla="*/ 230373 h 230372"/>
                  <a:gd name="connsiteX1" fmla="*/ 79920 w 176116"/>
                  <a:gd name="connsiteY1" fmla="*/ 226629 h 230372"/>
                  <a:gd name="connsiteX2" fmla="*/ 40584 w 176116"/>
                  <a:gd name="connsiteY2" fmla="*/ 176008 h 230372"/>
                  <a:gd name="connsiteX3" fmla="*/ 0 w 176116"/>
                  <a:gd name="connsiteY3" fmla="*/ 88058 h 230372"/>
                  <a:gd name="connsiteX4" fmla="*/ 88058 w 176116"/>
                  <a:gd name="connsiteY4" fmla="*/ 0 h 230372"/>
                  <a:gd name="connsiteX5" fmla="*/ 176116 w 176116"/>
                  <a:gd name="connsiteY5" fmla="*/ 88058 h 230372"/>
                  <a:gd name="connsiteX6" fmla="*/ 135546 w 176116"/>
                  <a:gd name="connsiteY6" fmla="*/ 176008 h 230372"/>
                  <a:gd name="connsiteX7" fmla="*/ 96210 w 176116"/>
                  <a:gd name="connsiteY7" fmla="*/ 226629 h 230372"/>
                  <a:gd name="connsiteX8" fmla="*/ 88058 w 176116"/>
                  <a:gd name="connsiteY8" fmla="*/ 230373 h 230372"/>
                  <a:gd name="connsiteX9" fmla="*/ 88058 w 176116"/>
                  <a:gd name="connsiteY9" fmla="*/ 21703 h 230372"/>
                  <a:gd name="connsiteX10" fmla="*/ 21703 w 176116"/>
                  <a:gd name="connsiteY10" fmla="*/ 88058 h 230372"/>
                  <a:gd name="connsiteX11" fmla="*/ 58244 w 176116"/>
                  <a:gd name="connsiteY11" fmla="*/ 163393 h 230372"/>
                  <a:gd name="connsiteX12" fmla="*/ 88085 w 176116"/>
                  <a:gd name="connsiteY12" fmla="*/ 202607 h 230372"/>
                  <a:gd name="connsiteX13" fmla="*/ 117926 w 176116"/>
                  <a:gd name="connsiteY13" fmla="*/ 163393 h 230372"/>
                  <a:gd name="connsiteX14" fmla="*/ 154468 w 176116"/>
                  <a:gd name="connsiteY14" fmla="*/ 88058 h 230372"/>
                  <a:gd name="connsiteX15" fmla="*/ 88058 w 176116"/>
                  <a:gd name="connsiteY15" fmla="*/ 21703 h 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116" h="230372">
                    <a:moveTo>
                      <a:pt x="88058" y="230373"/>
                    </a:moveTo>
                    <a:cubicBezTo>
                      <a:pt x="84933" y="230355"/>
                      <a:pt x="81967" y="228991"/>
                      <a:pt x="79920" y="226629"/>
                    </a:cubicBezTo>
                    <a:cubicBezTo>
                      <a:pt x="79119" y="225707"/>
                      <a:pt x="60021" y="203679"/>
                      <a:pt x="40584" y="176008"/>
                    </a:cubicBezTo>
                    <a:cubicBezTo>
                      <a:pt x="13659" y="137567"/>
                      <a:pt x="0" y="108011"/>
                      <a:pt x="0" y="88058"/>
                    </a:cubicBezTo>
                    <a:cubicBezTo>
                      <a:pt x="0" y="39425"/>
                      <a:pt x="39425" y="0"/>
                      <a:pt x="88058" y="0"/>
                    </a:cubicBezTo>
                    <a:cubicBezTo>
                      <a:pt x="136691" y="0"/>
                      <a:pt x="176116" y="39425"/>
                      <a:pt x="176116" y="88058"/>
                    </a:cubicBezTo>
                    <a:cubicBezTo>
                      <a:pt x="176116" y="108011"/>
                      <a:pt x="162457" y="137608"/>
                      <a:pt x="135546" y="176008"/>
                    </a:cubicBezTo>
                    <a:cubicBezTo>
                      <a:pt x="116150" y="203679"/>
                      <a:pt x="97051" y="225707"/>
                      <a:pt x="96210" y="226629"/>
                    </a:cubicBezTo>
                    <a:cubicBezTo>
                      <a:pt x="94160" y="228995"/>
                      <a:pt x="91188" y="230359"/>
                      <a:pt x="88058" y="230373"/>
                    </a:cubicBezTo>
                    <a:close/>
                    <a:moveTo>
                      <a:pt x="88058" y="21703"/>
                    </a:moveTo>
                    <a:cubicBezTo>
                      <a:pt x="51436" y="21762"/>
                      <a:pt x="21762" y="51436"/>
                      <a:pt x="21703" y="88058"/>
                    </a:cubicBezTo>
                    <a:cubicBezTo>
                      <a:pt x="21703" y="96712"/>
                      <a:pt x="26450" y="118021"/>
                      <a:pt x="58244" y="163393"/>
                    </a:cubicBezTo>
                    <a:cubicBezTo>
                      <a:pt x="69421" y="179372"/>
                      <a:pt x="80720" y="193641"/>
                      <a:pt x="88085" y="202607"/>
                    </a:cubicBezTo>
                    <a:cubicBezTo>
                      <a:pt x="95424" y="193641"/>
                      <a:pt x="106722" y="179372"/>
                      <a:pt x="117926" y="163393"/>
                    </a:cubicBezTo>
                    <a:cubicBezTo>
                      <a:pt x="149721" y="118021"/>
                      <a:pt x="154468" y="96712"/>
                      <a:pt x="154468" y="88058"/>
                    </a:cubicBezTo>
                    <a:cubicBezTo>
                      <a:pt x="154408" y="51415"/>
                      <a:pt x="124702" y="21732"/>
                      <a:pt x="88058" y="21703"/>
                    </a:cubicBezTo>
                    <a:close/>
                  </a:path>
                </a:pathLst>
              </a:custGeom>
              <a:solidFill>
                <a:srgbClr val="C42828"/>
              </a:solidFill>
              <a:ln w="1306" cap="flat">
                <a:noFill/>
                <a:prstDash val="solid"/>
                <a:miter/>
              </a:ln>
            </p:spPr>
            <p:txBody>
              <a:bodyPr rtlCol="0" anchor="ctr"/>
              <a:lstStyle/>
              <a:p>
                <a:endParaRPr lang="en-US"/>
              </a:p>
            </p:txBody>
          </p:sp>
        </p:grpSp>
      </p:grpSp>
      <p:grpSp>
        <p:nvGrpSpPr>
          <p:cNvPr id="83" name="Graphic 60">
            <a:extLst>
              <a:ext uri="{FF2B5EF4-FFF2-40B4-BE49-F238E27FC236}">
                <a16:creationId xmlns:a16="http://schemas.microsoft.com/office/drawing/2014/main" id="{062396F4-E15F-123F-ACA0-DB798550B390}"/>
              </a:ext>
            </a:extLst>
          </p:cNvPr>
          <p:cNvGrpSpPr/>
          <p:nvPr/>
        </p:nvGrpSpPr>
        <p:grpSpPr>
          <a:xfrm>
            <a:off x="8841428" y="4727991"/>
            <a:ext cx="557138" cy="486000"/>
            <a:chOff x="8841428" y="4727991"/>
            <a:chExt cx="557138" cy="486000"/>
          </a:xfrm>
        </p:grpSpPr>
        <p:sp>
          <p:nvSpPr>
            <p:cNvPr id="84" name="Freeform 83">
              <a:extLst>
                <a:ext uri="{FF2B5EF4-FFF2-40B4-BE49-F238E27FC236}">
                  <a16:creationId xmlns:a16="http://schemas.microsoft.com/office/drawing/2014/main" id="{E3CCA294-E746-3A69-7DB2-3720A2D0E920}"/>
                </a:ext>
              </a:extLst>
            </p:cNvPr>
            <p:cNvSpPr/>
            <p:nvPr/>
          </p:nvSpPr>
          <p:spPr>
            <a:xfrm>
              <a:off x="8902482" y="4727991"/>
              <a:ext cx="371266" cy="280145"/>
            </a:xfrm>
            <a:custGeom>
              <a:avLst/>
              <a:gdLst>
                <a:gd name="connsiteX0" fmla="*/ 26848 w 371266"/>
                <a:gd name="connsiteY0" fmla="*/ 280108 h 280145"/>
                <a:gd name="connsiteX1" fmla="*/ 24034 w 371266"/>
                <a:gd name="connsiteY1" fmla="*/ 280108 h 280145"/>
                <a:gd name="connsiteX2" fmla="*/ 144 w 371266"/>
                <a:gd name="connsiteY2" fmla="*/ 250690 h 280145"/>
                <a:gd name="connsiteX3" fmla="*/ 1418 w 371266"/>
                <a:gd name="connsiteY3" fmla="*/ 237589 h 280145"/>
                <a:gd name="connsiteX4" fmla="*/ 244468 w 371266"/>
                <a:gd name="connsiteY4" fmla="*/ 0 h 280145"/>
                <a:gd name="connsiteX5" fmla="*/ 356880 w 371266"/>
                <a:gd name="connsiteY5" fmla="*/ 30591 h 280145"/>
                <a:gd name="connsiteX6" fmla="*/ 368205 w 371266"/>
                <a:gd name="connsiteY6" fmla="*/ 66777 h 280145"/>
                <a:gd name="connsiteX7" fmla="*/ 332018 w 371266"/>
                <a:gd name="connsiteY7" fmla="*/ 78102 h 280145"/>
                <a:gd name="connsiteX8" fmla="*/ 244468 w 371266"/>
                <a:gd name="connsiteY8" fmla="*/ 53609 h 280145"/>
                <a:gd name="connsiteX9" fmla="*/ 55027 w 371266"/>
                <a:gd name="connsiteY9" fmla="*/ 239030 h 280145"/>
                <a:gd name="connsiteX10" fmla="*/ 53452 w 371266"/>
                <a:gd name="connsiteY10" fmla="*/ 256084 h 280145"/>
                <a:gd name="connsiteX11" fmla="*/ 26848 w 371266"/>
                <a:gd name="connsiteY11" fmla="*/ 280108 h 280145"/>
                <a:gd name="connsiteX12" fmla="*/ 1418 w 371266"/>
                <a:gd name="connsiteY12" fmla="*/ 237891 h 280145"/>
                <a:gd name="connsiteX13" fmla="*/ 1418 w 371266"/>
                <a:gd name="connsiteY13" fmla="*/ 237891 h 28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1266" h="280145">
                  <a:moveTo>
                    <a:pt x="26848" y="280108"/>
                  </a:moveTo>
                  <a:cubicBezTo>
                    <a:pt x="25911" y="280158"/>
                    <a:pt x="24971" y="280158"/>
                    <a:pt x="24034" y="280108"/>
                  </a:cubicBezTo>
                  <a:cubicBezTo>
                    <a:pt x="9315" y="278577"/>
                    <a:pt x="-1378" y="265409"/>
                    <a:pt x="144" y="250690"/>
                  </a:cubicBezTo>
                  <a:cubicBezTo>
                    <a:pt x="680" y="245630"/>
                    <a:pt x="1283" y="239398"/>
                    <a:pt x="1418" y="237589"/>
                  </a:cubicBezTo>
                  <a:cubicBezTo>
                    <a:pt x="4457" y="105524"/>
                    <a:pt x="112368" y="38"/>
                    <a:pt x="244468" y="0"/>
                  </a:cubicBezTo>
                  <a:cubicBezTo>
                    <a:pt x="280219" y="0"/>
                    <a:pt x="318013" y="10286"/>
                    <a:pt x="356880" y="30591"/>
                  </a:cubicBezTo>
                  <a:cubicBezTo>
                    <a:pt x="370000" y="37456"/>
                    <a:pt x="375070" y="53657"/>
                    <a:pt x="368205" y="66777"/>
                  </a:cubicBezTo>
                  <a:cubicBezTo>
                    <a:pt x="361339" y="79897"/>
                    <a:pt x="345139" y="84967"/>
                    <a:pt x="332018" y="78102"/>
                  </a:cubicBezTo>
                  <a:cubicBezTo>
                    <a:pt x="300490" y="61617"/>
                    <a:pt x="271708" y="53609"/>
                    <a:pt x="244468" y="53609"/>
                  </a:cubicBezTo>
                  <a:cubicBezTo>
                    <a:pt x="141414" y="53639"/>
                    <a:pt x="57267" y="136001"/>
                    <a:pt x="55027" y="239030"/>
                  </a:cubicBezTo>
                  <a:cubicBezTo>
                    <a:pt x="55027" y="240135"/>
                    <a:pt x="55027" y="241643"/>
                    <a:pt x="53452" y="256084"/>
                  </a:cubicBezTo>
                  <a:cubicBezTo>
                    <a:pt x="52030" y="269716"/>
                    <a:pt x="40554" y="280079"/>
                    <a:pt x="26848" y="280108"/>
                  </a:cubicBezTo>
                  <a:close/>
                  <a:moveTo>
                    <a:pt x="1418" y="237891"/>
                  </a:moveTo>
                  <a:lnTo>
                    <a:pt x="1418" y="237891"/>
                  </a:lnTo>
                  <a:close/>
                </a:path>
              </a:pathLst>
            </a:custGeom>
            <a:solidFill>
              <a:srgbClr val="C42828"/>
            </a:solidFill>
            <a:ln w="3320"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973EBAE7-DD25-D8C0-6812-9255EB099FE2}"/>
                </a:ext>
              </a:extLst>
            </p:cNvPr>
            <p:cNvSpPr/>
            <p:nvPr/>
          </p:nvSpPr>
          <p:spPr>
            <a:xfrm>
              <a:off x="8902571" y="4941184"/>
              <a:ext cx="117331" cy="117910"/>
            </a:xfrm>
            <a:custGeom>
              <a:avLst/>
              <a:gdLst>
                <a:gd name="connsiteX0" fmla="*/ 26726 w 117331"/>
                <a:gd name="connsiteY0" fmla="*/ 117910 h 117910"/>
                <a:gd name="connsiteX1" fmla="*/ 0 w 117331"/>
                <a:gd name="connsiteY1" fmla="*/ 91025 h 117910"/>
                <a:gd name="connsiteX2" fmla="*/ 7761 w 117331"/>
                <a:gd name="connsiteY2" fmla="*/ 72242 h 117910"/>
                <a:gd name="connsiteX3" fmla="*/ 71992 w 117331"/>
                <a:gd name="connsiteY3" fmla="*/ 7442 h 117910"/>
                <a:gd name="connsiteX4" fmla="*/ 109890 w 117331"/>
                <a:gd name="connsiteY4" fmla="*/ 8269 h 117910"/>
                <a:gd name="connsiteX5" fmla="*/ 110021 w 117331"/>
                <a:gd name="connsiteY5" fmla="*/ 45203 h 117910"/>
                <a:gd name="connsiteX6" fmla="*/ 45757 w 117331"/>
                <a:gd name="connsiteY6" fmla="*/ 110003 h 117910"/>
                <a:gd name="connsiteX7" fmla="*/ 26726 w 117331"/>
                <a:gd name="connsiteY7" fmla="*/ 117910 h 11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31" h="117910">
                  <a:moveTo>
                    <a:pt x="26726" y="117910"/>
                  </a:moveTo>
                  <a:cubicBezTo>
                    <a:pt x="11922" y="117867"/>
                    <a:pt x="-43" y="105831"/>
                    <a:pt x="0" y="91025"/>
                  </a:cubicBezTo>
                  <a:cubicBezTo>
                    <a:pt x="21" y="83989"/>
                    <a:pt x="2809" y="77241"/>
                    <a:pt x="7761" y="72242"/>
                  </a:cubicBezTo>
                  <a:lnTo>
                    <a:pt x="71992" y="7442"/>
                  </a:lnTo>
                  <a:cubicBezTo>
                    <a:pt x="82686" y="-2795"/>
                    <a:pt x="99653" y="-2425"/>
                    <a:pt x="109890" y="8269"/>
                  </a:cubicBezTo>
                  <a:cubicBezTo>
                    <a:pt x="119762" y="18581"/>
                    <a:pt x="119819" y="34821"/>
                    <a:pt x="110021" y="45203"/>
                  </a:cubicBezTo>
                  <a:lnTo>
                    <a:pt x="45757" y="110003"/>
                  </a:lnTo>
                  <a:cubicBezTo>
                    <a:pt x="40720" y="115069"/>
                    <a:pt x="33870" y="117917"/>
                    <a:pt x="26726" y="117910"/>
                  </a:cubicBezTo>
                  <a:close/>
                </a:path>
              </a:pathLst>
            </a:custGeom>
            <a:solidFill>
              <a:srgbClr val="C42828"/>
            </a:solidFill>
            <a:ln w="3320"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251CDE2F-3430-5C93-8D28-8054FA4240B0}"/>
                </a:ext>
              </a:extLst>
            </p:cNvPr>
            <p:cNvSpPr/>
            <p:nvPr/>
          </p:nvSpPr>
          <p:spPr>
            <a:xfrm>
              <a:off x="8841428" y="4944587"/>
              <a:ext cx="114661" cy="114507"/>
            </a:xfrm>
            <a:custGeom>
              <a:avLst/>
              <a:gdLst>
                <a:gd name="connsiteX0" fmla="*/ 87869 w 114661"/>
                <a:gd name="connsiteY0" fmla="*/ 114507 h 114507"/>
                <a:gd name="connsiteX1" fmla="*/ 68905 w 114661"/>
                <a:gd name="connsiteY1" fmla="*/ 106700 h 114507"/>
                <a:gd name="connsiteX2" fmla="*/ 7389 w 114661"/>
                <a:gd name="connsiteY2" fmla="*/ 45284 h 114507"/>
                <a:gd name="connsiteX3" fmla="*/ 8325 w 114661"/>
                <a:gd name="connsiteY3" fmla="*/ 7388 h 114507"/>
                <a:gd name="connsiteX4" fmla="*/ 45250 w 114661"/>
                <a:gd name="connsiteY4" fmla="*/ 7356 h 114507"/>
                <a:gd name="connsiteX5" fmla="*/ 106800 w 114661"/>
                <a:gd name="connsiteY5" fmla="*/ 68738 h 114507"/>
                <a:gd name="connsiteX6" fmla="*/ 106821 w 114661"/>
                <a:gd name="connsiteY6" fmla="*/ 106647 h 114507"/>
                <a:gd name="connsiteX7" fmla="*/ 87869 w 114661"/>
                <a:gd name="connsiteY7" fmla="*/ 114507 h 11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1" h="114507">
                  <a:moveTo>
                    <a:pt x="87869" y="114507"/>
                  </a:moveTo>
                  <a:cubicBezTo>
                    <a:pt x="80763" y="114520"/>
                    <a:pt x="73942" y="111713"/>
                    <a:pt x="68905" y="106700"/>
                  </a:cubicBezTo>
                  <a:lnTo>
                    <a:pt x="7389" y="45284"/>
                  </a:lnTo>
                  <a:cubicBezTo>
                    <a:pt x="-2818" y="34561"/>
                    <a:pt x="-2398" y="17594"/>
                    <a:pt x="8325" y="7388"/>
                  </a:cubicBezTo>
                  <a:cubicBezTo>
                    <a:pt x="18662" y="-2450"/>
                    <a:pt x="34895" y="-2464"/>
                    <a:pt x="45250" y="7356"/>
                  </a:cubicBezTo>
                  <a:lnTo>
                    <a:pt x="106800" y="68738"/>
                  </a:lnTo>
                  <a:cubicBezTo>
                    <a:pt x="117274" y="79199"/>
                    <a:pt x="117283" y="96173"/>
                    <a:pt x="106821" y="106647"/>
                  </a:cubicBezTo>
                  <a:cubicBezTo>
                    <a:pt x="101797" y="111676"/>
                    <a:pt x="94979" y="114504"/>
                    <a:pt x="87869" y="114507"/>
                  </a:cubicBezTo>
                  <a:close/>
                </a:path>
              </a:pathLst>
            </a:custGeom>
            <a:solidFill>
              <a:srgbClr val="C42828"/>
            </a:solidFill>
            <a:ln w="3320"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2E7F7D7F-F0F0-DFBB-EEA7-B127380205C5}"/>
                </a:ext>
              </a:extLst>
            </p:cNvPr>
            <p:cNvSpPr/>
            <p:nvPr/>
          </p:nvSpPr>
          <p:spPr>
            <a:xfrm>
              <a:off x="8967447" y="4913680"/>
              <a:ext cx="369514" cy="300311"/>
            </a:xfrm>
            <a:custGeom>
              <a:avLst/>
              <a:gdLst>
                <a:gd name="connsiteX0" fmla="*/ 125090 w 369514"/>
                <a:gd name="connsiteY0" fmla="*/ 300312 h 300311"/>
                <a:gd name="connsiteX1" fmla="*/ 14153 w 369514"/>
                <a:gd name="connsiteY1" fmla="*/ 269788 h 300311"/>
                <a:gd name="connsiteX2" fmla="*/ 3182 w 369514"/>
                <a:gd name="connsiteY2" fmla="*/ 233501 h 300311"/>
                <a:gd name="connsiteX3" fmla="*/ 38779 w 369514"/>
                <a:gd name="connsiteY3" fmla="*/ 222176 h 300311"/>
                <a:gd name="connsiteX4" fmla="*/ 125090 w 369514"/>
                <a:gd name="connsiteY4" fmla="*/ 246703 h 300311"/>
                <a:gd name="connsiteX5" fmla="*/ 313828 w 369514"/>
                <a:gd name="connsiteY5" fmla="*/ 74014 h 300311"/>
                <a:gd name="connsiteX6" fmla="*/ 315905 w 369514"/>
                <a:gd name="connsiteY6" fmla="*/ 26805 h 300311"/>
                <a:gd name="connsiteX7" fmla="*/ 342710 w 369514"/>
                <a:gd name="connsiteY7" fmla="*/ 0 h 300311"/>
                <a:gd name="connsiteX8" fmla="*/ 369514 w 369514"/>
                <a:gd name="connsiteY8" fmla="*/ 26805 h 300311"/>
                <a:gd name="connsiteX9" fmla="*/ 367236 w 369514"/>
                <a:gd name="connsiteY9" fmla="*/ 78705 h 300311"/>
                <a:gd name="connsiteX10" fmla="*/ 125090 w 369514"/>
                <a:gd name="connsiteY10" fmla="*/ 300312 h 30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514" h="300311">
                  <a:moveTo>
                    <a:pt x="125090" y="300312"/>
                  </a:moveTo>
                  <a:cubicBezTo>
                    <a:pt x="90177" y="300312"/>
                    <a:pt x="53890" y="290260"/>
                    <a:pt x="14153" y="269788"/>
                  </a:cubicBezTo>
                  <a:cubicBezTo>
                    <a:pt x="1103" y="262799"/>
                    <a:pt x="-3808" y="246552"/>
                    <a:pt x="3182" y="233501"/>
                  </a:cubicBezTo>
                  <a:cubicBezTo>
                    <a:pt x="10030" y="220719"/>
                    <a:pt x="25803" y="215700"/>
                    <a:pt x="38779" y="222176"/>
                  </a:cubicBezTo>
                  <a:cubicBezTo>
                    <a:pt x="70710" y="238695"/>
                    <a:pt x="99090" y="246703"/>
                    <a:pt x="125090" y="246703"/>
                  </a:cubicBezTo>
                  <a:cubicBezTo>
                    <a:pt x="223215" y="246659"/>
                    <a:pt x="305086" y="171747"/>
                    <a:pt x="313828" y="74014"/>
                  </a:cubicBezTo>
                  <a:cubicBezTo>
                    <a:pt x="314330" y="68452"/>
                    <a:pt x="315905" y="32300"/>
                    <a:pt x="315905" y="26805"/>
                  </a:cubicBezTo>
                  <a:cubicBezTo>
                    <a:pt x="315905" y="12001"/>
                    <a:pt x="327907" y="0"/>
                    <a:pt x="342710" y="0"/>
                  </a:cubicBezTo>
                  <a:cubicBezTo>
                    <a:pt x="357512" y="0"/>
                    <a:pt x="369514" y="12001"/>
                    <a:pt x="369514" y="26805"/>
                  </a:cubicBezTo>
                  <a:cubicBezTo>
                    <a:pt x="369514" y="33807"/>
                    <a:pt x="367872" y="71635"/>
                    <a:pt x="367236" y="78705"/>
                  </a:cubicBezTo>
                  <a:cubicBezTo>
                    <a:pt x="356032" y="204107"/>
                    <a:pt x="250991" y="300238"/>
                    <a:pt x="125090" y="300312"/>
                  </a:cubicBezTo>
                  <a:close/>
                </a:path>
              </a:pathLst>
            </a:custGeom>
            <a:solidFill>
              <a:srgbClr val="EF463C"/>
            </a:solidFill>
            <a:ln w="3320"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A82C69CE-C4E5-F793-EF31-F55D57FA5741}"/>
                </a:ext>
              </a:extLst>
            </p:cNvPr>
            <p:cNvSpPr/>
            <p:nvPr/>
          </p:nvSpPr>
          <p:spPr>
            <a:xfrm>
              <a:off x="9219101" y="4883253"/>
              <a:ext cx="116539" cy="116502"/>
            </a:xfrm>
            <a:custGeom>
              <a:avLst/>
              <a:gdLst>
                <a:gd name="connsiteX0" fmla="*/ 26825 w 116539"/>
                <a:gd name="connsiteY0" fmla="*/ 116502 h 116502"/>
                <a:gd name="connsiteX1" fmla="*/ 0 w 116539"/>
                <a:gd name="connsiteY1" fmla="*/ 89719 h 116502"/>
                <a:gd name="connsiteX2" fmla="*/ 7860 w 116539"/>
                <a:gd name="connsiteY2" fmla="*/ 70734 h 116502"/>
                <a:gd name="connsiteX3" fmla="*/ 70784 w 116539"/>
                <a:gd name="connsiteY3" fmla="*/ 7843 h 116502"/>
                <a:gd name="connsiteX4" fmla="*/ 108696 w 116539"/>
                <a:gd name="connsiteY4" fmla="*/ 7860 h 116502"/>
                <a:gd name="connsiteX5" fmla="*/ 108679 w 116539"/>
                <a:gd name="connsiteY5" fmla="*/ 45772 h 116502"/>
                <a:gd name="connsiteX6" fmla="*/ 45755 w 116539"/>
                <a:gd name="connsiteY6" fmla="*/ 108662 h 116502"/>
                <a:gd name="connsiteX7" fmla="*/ 26825 w 116539"/>
                <a:gd name="connsiteY7" fmla="*/ 116502 h 1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39" h="116502">
                  <a:moveTo>
                    <a:pt x="26825" y="116502"/>
                  </a:moveTo>
                  <a:cubicBezTo>
                    <a:pt x="12022" y="116514"/>
                    <a:pt x="10" y="104523"/>
                    <a:pt x="0" y="89719"/>
                  </a:cubicBezTo>
                  <a:cubicBezTo>
                    <a:pt x="-7" y="82597"/>
                    <a:pt x="2821" y="75767"/>
                    <a:pt x="7860" y="70734"/>
                  </a:cubicBezTo>
                  <a:lnTo>
                    <a:pt x="70784" y="7843"/>
                  </a:lnTo>
                  <a:cubicBezTo>
                    <a:pt x="81258" y="-2621"/>
                    <a:pt x="98232" y="-2613"/>
                    <a:pt x="108696" y="7860"/>
                  </a:cubicBezTo>
                  <a:cubicBezTo>
                    <a:pt x="119160" y="18334"/>
                    <a:pt x="119153" y="35307"/>
                    <a:pt x="108679" y="45772"/>
                  </a:cubicBezTo>
                  <a:lnTo>
                    <a:pt x="45755" y="108662"/>
                  </a:lnTo>
                  <a:cubicBezTo>
                    <a:pt x="40733" y="113680"/>
                    <a:pt x="33925" y="116499"/>
                    <a:pt x="26825" y="116502"/>
                  </a:cubicBezTo>
                  <a:close/>
                </a:path>
              </a:pathLst>
            </a:custGeom>
            <a:solidFill>
              <a:srgbClr val="EF463C"/>
            </a:solidFill>
            <a:ln w="3320"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6A3B71F1-96CD-F280-09B6-F943C16CE2B6}"/>
                </a:ext>
              </a:extLst>
            </p:cNvPr>
            <p:cNvSpPr/>
            <p:nvPr/>
          </p:nvSpPr>
          <p:spPr>
            <a:xfrm>
              <a:off x="9281543" y="4882788"/>
              <a:ext cx="117022" cy="117001"/>
            </a:xfrm>
            <a:custGeom>
              <a:avLst/>
              <a:gdLst>
                <a:gd name="connsiteX0" fmla="*/ 90197 w 117022"/>
                <a:gd name="connsiteY0" fmla="*/ 116968 h 117001"/>
                <a:gd name="connsiteX1" fmla="*/ 71233 w 117022"/>
                <a:gd name="connsiteY1" fmla="*/ 109128 h 117001"/>
                <a:gd name="connsiteX2" fmla="*/ 8343 w 117022"/>
                <a:gd name="connsiteY2" fmla="*/ 46237 h 117001"/>
                <a:gd name="connsiteX3" fmla="*/ 7371 w 117022"/>
                <a:gd name="connsiteY3" fmla="*/ 8342 h 117001"/>
                <a:gd name="connsiteX4" fmla="*/ 45266 w 117022"/>
                <a:gd name="connsiteY4" fmla="*/ 7372 h 117001"/>
                <a:gd name="connsiteX5" fmla="*/ 46238 w 117022"/>
                <a:gd name="connsiteY5" fmla="*/ 8342 h 117001"/>
                <a:gd name="connsiteX6" fmla="*/ 109161 w 117022"/>
                <a:gd name="connsiteY6" fmla="*/ 71233 h 117001"/>
                <a:gd name="connsiteX7" fmla="*/ 109181 w 117022"/>
                <a:gd name="connsiteY7" fmla="*/ 109140 h 117001"/>
                <a:gd name="connsiteX8" fmla="*/ 90197 w 117022"/>
                <a:gd name="connsiteY8" fmla="*/ 117001 h 11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 h="117001">
                  <a:moveTo>
                    <a:pt x="90197" y="116968"/>
                  </a:moveTo>
                  <a:cubicBezTo>
                    <a:pt x="83087" y="116974"/>
                    <a:pt x="76265" y="114153"/>
                    <a:pt x="71233" y="109128"/>
                  </a:cubicBezTo>
                  <a:lnTo>
                    <a:pt x="8343" y="46237"/>
                  </a:lnTo>
                  <a:cubicBezTo>
                    <a:pt x="-2389" y="36041"/>
                    <a:pt x="-2825" y="19075"/>
                    <a:pt x="7371" y="8342"/>
                  </a:cubicBezTo>
                  <a:cubicBezTo>
                    <a:pt x="17570" y="-2390"/>
                    <a:pt x="34534" y="-2824"/>
                    <a:pt x="45266" y="7372"/>
                  </a:cubicBezTo>
                  <a:cubicBezTo>
                    <a:pt x="45598" y="7687"/>
                    <a:pt x="45923" y="8011"/>
                    <a:pt x="46238" y="8342"/>
                  </a:cubicBezTo>
                  <a:lnTo>
                    <a:pt x="109161" y="71233"/>
                  </a:lnTo>
                  <a:cubicBezTo>
                    <a:pt x="119635" y="81695"/>
                    <a:pt x="119645" y="98666"/>
                    <a:pt x="109181" y="109140"/>
                  </a:cubicBezTo>
                  <a:cubicBezTo>
                    <a:pt x="104149" y="114179"/>
                    <a:pt x="97317" y="117007"/>
                    <a:pt x="90197" y="117001"/>
                  </a:cubicBezTo>
                  <a:close/>
                </a:path>
              </a:pathLst>
            </a:custGeom>
            <a:solidFill>
              <a:srgbClr val="EF463C"/>
            </a:solidFill>
            <a:ln w="3320"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3340B6CC-3B9F-A6D8-B612-7306835B23C5}"/>
                </a:ext>
              </a:extLst>
            </p:cNvPr>
            <p:cNvSpPr/>
            <p:nvPr/>
          </p:nvSpPr>
          <p:spPr>
            <a:xfrm>
              <a:off x="9219101" y="4883253"/>
              <a:ext cx="116539" cy="116502"/>
            </a:xfrm>
            <a:custGeom>
              <a:avLst/>
              <a:gdLst>
                <a:gd name="connsiteX0" fmla="*/ 26825 w 116539"/>
                <a:gd name="connsiteY0" fmla="*/ 116502 h 116502"/>
                <a:gd name="connsiteX1" fmla="*/ 0 w 116539"/>
                <a:gd name="connsiteY1" fmla="*/ 89719 h 116502"/>
                <a:gd name="connsiteX2" fmla="*/ 7860 w 116539"/>
                <a:gd name="connsiteY2" fmla="*/ 70734 h 116502"/>
                <a:gd name="connsiteX3" fmla="*/ 70784 w 116539"/>
                <a:gd name="connsiteY3" fmla="*/ 7843 h 116502"/>
                <a:gd name="connsiteX4" fmla="*/ 108696 w 116539"/>
                <a:gd name="connsiteY4" fmla="*/ 7860 h 116502"/>
                <a:gd name="connsiteX5" fmla="*/ 108679 w 116539"/>
                <a:gd name="connsiteY5" fmla="*/ 45772 h 116502"/>
                <a:gd name="connsiteX6" fmla="*/ 45755 w 116539"/>
                <a:gd name="connsiteY6" fmla="*/ 108662 h 116502"/>
                <a:gd name="connsiteX7" fmla="*/ 26825 w 116539"/>
                <a:gd name="connsiteY7" fmla="*/ 116502 h 1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39" h="116502">
                  <a:moveTo>
                    <a:pt x="26825" y="116502"/>
                  </a:moveTo>
                  <a:cubicBezTo>
                    <a:pt x="12022" y="116514"/>
                    <a:pt x="10" y="104523"/>
                    <a:pt x="0" y="89719"/>
                  </a:cubicBezTo>
                  <a:cubicBezTo>
                    <a:pt x="-7" y="82597"/>
                    <a:pt x="2821" y="75767"/>
                    <a:pt x="7860" y="70734"/>
                  </a:cubicBezTo>
                  <a:lnTo>
                    <a:pt x="70784" y="7843"/>
                  </a:lnTo>
                  <a:cubicBezTo>
                    <a:pt x="81258" y="-2621"/>
                    <a:pt x="98232" y="-2613"/>
                    <a:pt x="108696" y="7860"/>
                  </a:cubicBezTo>
                  <a:cubicBezTo>
                    <a:pt x="119160" y="18334"/>
                    <a:pt x="119153" y="35307"/>
                    <a:pt x="108679" y="45772"/>
                  </a:cubicBezTo>
                  <a:lnTo>
                    <a:pt x="45755" y="108662"/>
                  </a:lnTo>
                  <a:cubicBezTo>
                    <a:pt x="40733" y="113680"/>
                    <a:pt x="33925" y="116499"/>
                    <a:pt x="26825" y="116502"/>
                  </a:cubicBezTo>
                  <a:close/>
                </a:path>
              </a:pathLst>
            </a:custGeom>
            <a:solidFill>
              <a:srgbClr val="EF463C"/>
            </a:solidFill>
            <a:ln w="3320" cap="flat">
              <a:noFill/>
              <a:prstDash val="solid"/>
              <a:miter/>
            </a:ln>
          </p:spPr>
          <p:txBody>
            <a:bodyPr rtlCol="0" anchor="ctr"/>
            <a:lstStyle/>
            <a:p>
              <a:endParaRPr lang="en-US"/>
            </a:p>
          </p:txBody>
        </p:sp>
      </p:grpSp>
      <p:grpSp>
        <p:nvGrpSpPr>
          <p:cNvPr id="75" name="Graphic 61">
            <a:extLst>
              <a:ext uri="{FF2B5EF4-FFF2-40B4-BE49-F238E27FC236}">
                <a16:creationId xmlns:a16="http://schemas.microsoft.com/office/drawing/2014/main" id="{71F7A27C-1091-4922-A312-1A860100D7EC}"/>
              </a:ext>
            </a:extLst>
          </p:cNvPr>
          <p:cNvGrpSpPr/>
          <p:nvPr/>
        </p:nvGrpSpPr>
        <p:grpSpPr>
          <a:xfrm>
            <a:off x="8843375" y="5480702"/>
            <a:ext cx="557138" cy="486000"/>
            <a:chOff x="8843375" y="5480702"/>
            <a:chExt cx="557138" cy="486000"/>
          </a:xfrm>
        </p:grpSpPr>
        <p:sp>
          <p:nvSpPr>
            <p:cNvPr id="76" name="Freeform 75">
              <a:extLst>
                <a:ext uri="{FF2B5EF4-FFF2-40B4-BE49-F238E27FC236}">
                  <a16:creationId xmlns:a16="http://schemas.microsoft.com/office/drawing/2014/main" id="{9384C268-605A-4908-3827-73E37FABED95}"/>
                </a:ext>
              </a:extLst>
            </p:cNvPr>
            <p:cNvSpPr/>
            <p:nvPr/>
          </p:nvSpPr>
          <p:spPr>
            <a:xfrm>
              <a:off x="8904429" y="5480702"/>
              <a:ext cx="371266" cy="280145"/>
            </a:xfrm>
            <a:custGeom>
              <a:avLst/>
              <a:gdLst>
                <a:gd name="connsiteX0" fmla="*/ 26848 w 371266"/>
                <a:gd name="connsiteY0" fmla="*/ 280108 h 280145"/>
                <a:gd name="connsiteX1" fmla="*/ 24034 w 371266"/>
                <a:gd name="connsiteY1" fmla="*/ 280108 h 280145"/>
                <a:gd name="connsiteX2" fmla="*/ 144 w 371266"/>
                <a:gd name="connsiteY2" fmla="*/ 250690 h 280145"/>
                <a:gd name="connsiteX3" fmla="*/ 1418 w 371266"/>
                <a:gd name="connsiteY3" fmla="*/ 237589 h 280145"/>
                <a:gd name="connsiteX4" fmla="*/ 244468 w 371266"/>
                <a:gd name="connsiteY4" fmla="*/ 0 h 280145"/>
                <a:gd name="connsiteX5" fmla="*/ 356880 w 371266"/>
                <a:gd name="connsiteY5" fmla="*/ 30591 h 280145"/>
                <a:gd name="connsiteX6" fmla="*/ 368205 w 371266"/>
                <a:gd name="connsiteY6" fmla="*/ 66777 h 280145"/>
                <a:gd name="connsiteX7" fmla="*/ 332018 w 371266"/>
                <a:gd name="connsiteY7" fmla="*/ 78102 h 280145"/>
                <a:gd name="connsiteX8" fmla="*/ 244468 w 371266"/>
                <a:gd name="connsiteY8" fmla="*/ 53609 h 280145"/>
                <a:gd name="connsiteX9" fmla="*/ 55027 w 371266"/>
                <a:gd name="connsiteY9" fmla="*/ 239030 h 280145"/>
                <a:gd name="connsiteX10" fmla="*/ 53452 w 371266"/>
                <a:gd name="connsiteY10" fmla="*/ 256084 h 280145"/>
                <a:gd name="connsiteX11" fmla="*/ 26848 w 371266"/>
                <a:gd name="connsiteY11" fmla="*/ 280108 h 280145"/>
                <a:gd name="connsiteX12" fmla="*/ 1418 w 371266"/>
                <a:gd name="connsiteY12" fmla="*/ 237891 h 280145"/>
                <a:gd name="connsiteX13" fmla="*/ 1418 w 371266"/>
                <a:gd name="connsiteY13" fmla="*/ 237891 h 28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1266" h="280145">
                  <a:moveTo>
                    <a:pt x="26848" y="280108"/>
                  </a:moveTo>
                  <a:cubicBezTo>
                    <a:pt x="25911" y="280158"/>
                    <a:pt x="24971" y="280158"/>
                    <a:pt x="24034" y="280108"/>
                  </a:cubicBezTo>
                  <a:cubicBezTo>
                    <a:pt x="9315" y="278577"/>
                    <a:pt x="-1378" y="265409"/>
                    <a:pt x="144" y="250690"/>
                  </a:cubicBezTo>
                  <a:cubicBezTo>
                    <a:pt x="680" y="245630"/>
                    <a:pt x="1283" y="239398"/>
                    <a:pt x="1418" y="237589"/>
                  </a:cubicBezTo>
                  <a:cubicBezTo>
                    <a:pt x="4457" y="105524"/>
                    <a:pt x="112368" y="38"/>
                    <a:pt x="244468" y="0"/>
                  </a:cubicBezTo>
                  <a:cubicBezTo>
                    <a:pt x="280219" y="0"/>
                    <a:pt x="318013" y="10286"/>
                    <a:pt x="356880" y="30591"/>
                  </a:cubicBezTo>
                  <a:cubicBezTo>
                    <a:pt x="370000" y="37456"/>
                    <a:pt x="375070" y="53657"/>
                    <a:pt x="368205" y="66777"/>
                  </a:cubicBezTo>
                  <a:cubicBezTo>
                    <a:pt x="361339" y="79897"/>
                    <a:pt x="345139" y="84967"/>
                    <a:pt x="332018" y="78102"/>
                  </a:cubicBezTo>
                  <a:cubicBezTo>
                    <a:pt x="300490" y="61617"/>
                    <a:pt x="271708" y="53609"/>
                    <a:pt x="244468" y="53609"/>
                  </a:cubicBezTo>
                  <a:cubicBezTo>
                    <a:pt x="141414" y="53639"/>
                    <a:pt x="57267" y="136001"/>
                    <a:pt x="55027" y="239030"/>
                  </a:cubicBezTo>
                  <a:cubicBezTo>
                    <a:pt x="55027" y="240135"/>
                    <a:pt x="55027" y="241643"/>
                    <a:pt x="53452" y="256084"/>
                  </a:cubicBezTo>
                  <a:cubicBezTo>
                    <a:pt x="52030" y="269716"/>
                    <a:pt x="40554" y="280079"/>
                    <a:pt x="26848" y="280108"/>
                  </a:cubicBezTo>
                  <a:close/>
                  <a:moveTo>
                    <a:pt x="1418" y="237891"/>
                  </a:moveTo>
                  <a:lnTo>
                    <a:pt x="1418" y="237891"/>
                  </a:lnTo>
                  <a:close/>
                </a:path>
              </a:pathLst>
            </a:custGeom>
            <a:solidFill>
              <a:srgbClr val="C42828"/>
            </a:solidFill>
            <a:ln w="3320"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C39AE298-2668-7C58-D67A-071518821960}"/>
                </a:ext>
              </a:extLst>
            </p:cNvPr>
            <p:cNvSpPr/>
            <p:nvPr/>
          </p:nvSpPr>
          <p:spPr>
            <a:xfrm>
              <a:off x="8904518" y="5693895"/>
              <a:ext cx="117331" cy="117910"/>
            </a:xfrm>
            <a:custGeom>
              <a:avLst/>
              <a:gdLst>
                <a:gd name="connsiteX0" fmla="*/ 26726 w 117331"/>
                <a:gd name="connsiteY0" fmla="*/ 117910 h 117910"/>
                <a:gd name="connsiteX1" fmla="*/ 0 w 117331"/>
                <a:gd name="connsiteY1" fmla="*/ 91025 h 117910"/>
                <a:gd name="connsiteX2" fmla="*/ 7761 w 117331"/>
                <a:gd name="connsiteY2" fmla="*/ 72242 h 117910"/>
                <a:gd name="connsiteX3" fmla="*/ 71992 w 117331"/>
                <a:gd name="connsiteY3" fmla="*/ 7442 h 117910"/>
                <a:gd name="connsiteX4" fmla="*/ 109890 w 117331"/>
                <a:gd name="connsiteY4" fmla="*/ 8269 h 117910"/>
                <a:gd name="connsiteX5" fmla="*/ 110021 w 117331"/>
                <a:gd name="connsiteY5" fmla="*/ 45203 h 117910"/>
                <a:gd name="connsiteX6" fmla="*/ 45757 w 117331"/>
                <a:gd name="connsiteY6" fmla="*/ 110003 h 117910"/>
                <a:gd name="connsiteX7" fmla="*/ 26726 w 117331"/>
                <a:gd name="connsiteY7" fmla="*/ 117910 h 11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31" h="117910">
                  <a:moveTo>
                    <a:pt x="26726" y="117910"/>
                  </a:moveTo>
                  <a:cubicBezTo>
                    <a:pt x="11922" y="117867"/>
                    <a:pt x="-43" y="105831"/>
                    <a:pt x="0" y="91025"/>
                  </a:cubicBezTo>
                  <a:cubicBezTo>
                    <a:pt x="21" y="83989"/>
                    <a:pt x="2809" y="77241"/>
                    <a:pt x="7761" y="72242"/>
                  </a:cubicBezTo>
                  <a:lnTo>
                    <a:pt x="71992" y="7442"/>
                  </a:lnTo>
                  <a:cubicBezTo>
                    <a:pt x="82686" y="-2795"/>
                    <a:pt x="99653" y="-2425"/>
                    <a:pt x="109890" y="8269"/>
                  </a:cubicBezTo>
                  <a:cubicBezTo>
                    <a:pt x="119762" y="18581"/>
                    <a:pt x="119819" y="34821"/>
                    <a:pt x="110021" y="45203"/>
                  </a:cubicBezTo>
                  <a:lnTo>
                    <a:pt x="45757" y="110003"/>
                  </a:lnTo>
                  <a:cubicBezTo>
                    <a:pt x="40720" y="115069"/>
                    <a:pt x="33870" y="117917"/>
                    <a:pt x="26726" y="117910"/>
                  </a:cubicBezTo>
                  <a:close/>
                </a:path>
              </a:pathLst>
            </a:custGeom>
            <a:solidFill>
              <a:srgbClr val="C42828"/>
            </a:solidFill>
            <a:ln w="3320"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DA36AE7-7AE3-8D0E-35A6-4885E1B64873}"/>
                </a:ext>
              </a:extLst>
            </p:cNvPr>
            <p:cNvSpPr/>
            <p:nvPr/>
          </p:nvSpPr>
          <p:spPr>
            <a:xfrm>
              <a:off x="8843375" y="5697298"/>
              <a:ext cx="114661" cy="114507"/>
            </a:xfrm>
            <a:custGeom>
              <a:avLst/>
              <a:gdLst>
                <a:gd name="connsiteX0" fmla="*/ 87869 w 114661"/>
                <a:gd name="connsiteY0" fmla="*/ 114507 h 114507"/>
                <a:gd name="connsiteX1" fmla="*/ 68905 w 114661"/>
                <a:gd name="connsiteY1" fmla="*/ 106700 h 114507"/>
                <a:gd name="connsiteX2" fmla="*/ 7389 w 114661"/>
                <a:gd name="connsiteY2" fmla="*/ 45284 h 114507"/>
                <a:gd name="connsiteX3" fmla="*/ 8325 w 114661"/>
                <a:gd name="connsiteY3" fmla="*/ 7388 h 114507"/>
                <a:gd name="connsiteX4" fmla="*/ 45250 w 114661"/>
                <a:gd name="connsiteY4" fmla="*/ 7356 h 114507"/>
                <a:gd name="connsiteX5" fmla="*/ 106800 w 114661"/>
                <a:gd name="connsiteY5" fmla="*/ 68738 h 114507"/>
                <a:gd name="connsiteX6" fmla="*/ 106821 w 114661"/>
                <a:gd name="connsiteY6" fmla="*/ 106647 h 114507"/>
                <a:gd name="connsiteX7" fmla="*/ 87869 w 114661"/>
                <a:gd name="connsiteY7" fmla="*/ 114507 h 11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1" h="114507">
                  <a:moveTo>
                    <a:pt x="87869" y="114507"/>
                  </a:moveTo>
                  <a:cubicBezTo>
                    <a:pt x="80763" y="114520"/>
                    <a:pt x="73942" y="111713"/>
                    <a:pt x="68905" y="106700"/>
                  </a:cubicBezTo>
                  <a:lnTo>
                    <a:pt x="7389" y="45284"/>
                  </a:lnTo>
                  <a:cubicBezTo>
                    <a:pt x="-2818" y="34561"/>
                    <a:pt x="-2398" y="17594"/>
                    <a:pt x="8325" y="7388"/>
                  </a:cubicBezTo>
                  <a:cubicBezTo>
                    <a:pt x="18662" y="-2450"/>
                    <a:pt x="34895" y="-2464"/>
                    <a:pt x="45250" y="7356"/>
                  </a:cubicBezTo>
                  <a:lnTo>
                    <a:pt x="106800" y="68738"/>
                  </a:lnTo>
                  <a:cubicBezTo>
                    <a:pt x="117274" y="79199"/>
                    <a:pt x="117283" y="96173"/>
                    <a:pt x="106821" y="106647"/>
                  </a:cubicBezTo>
                  <a:cubicBezTo>
                    <a:pt x="101797" y="111676"/>
                    <a:pt x="94979" y="114504"/>
                    <a:pt x="87869" y="114507"/>
                  </a:cubicBezTo>
                  <a:close/>
                </a:path>
              </a:pathLst>
            </a:custGeom>
            <a:solidFill>
              <a:srgbClr val="C42828"/>
            </a:solidFill>
            <a:ln w="3320"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01346CF4-8C26-17AA-0FAD-BCA0D56EE879}"/>
                </a:ext>
              </a:extLst>
            </p:cNvPr>
            <p:cNvSpPr/>
            <p:nvPr/>
          </p:nvSpPr>
          <p:spPr>
            <a:xfrm>
              <a:off x="8969394" y="5666391"/>
              <a:ext cx="369514" cy="300311"/>
            </a:xfrm>
            <a:custGeom>
              <a:avLst/>
              <a:gdLst>
                <a:gd name="connsiteX0" fmla="*/ 125090 w 369514"/>
                <a:gd name="connsiteY0" fmla="*/ 300312 h 300311"/>
                <a:gd name="connsiteX1" fmla="*/ 14153 w 369514"/>
                <a:gd name="connsiteY1" fmla="*/ 269788 h 300311"/>
                <a:gd name="connsiteX2" fmla="*/ 3182 w 369514"/>
                <a:gd name="connsiteY2" fmla="*/ 233501 h 300311"/>
                <a:gd name="connsiteX3" fmla="*/ 38779 w 369514"/>
                <a:gd name="connsiteY3" fmla="*/ 222176 h 300311"/>
                <a:gd name="connsiteX4" fmla="*/ 125090 w 369514"/>
                <a:gd name="connsiteY4" fmla="*/ 246703 h 300311"/>
                <a:gd name="connsiteX5" fmla="*/ 313828 w 369514"/>
                <a:gd name="connsiteY5" fmla="*/ 74014 h 300311"/>
                <a:gd name="connsiteX6" fmla="*/ 315905 w 369514"/>
                <a:gd name="connsiteY6" fmla="*/ 26805 h 300311"/>
                <a:gd name="connsiteX7" fmla="*/ 342710 w 369514"/>
                <a:gd name="connsiteY7" fmla="*/ 0 h 300311"/>
                <a:gd name="connsiteX8" fmla="*/ 369514 w 369514"/>
                <a:gd name="connsiteY8" fmla="*/ 26805 h 300311"/>
                <a:gd name="connsiteX9" fmla="*/ 367236 w 369514"/>
                <a:gd name="connsiteY9" fmla="*/ 78705 h 300311"/>
                <a:gd name="connsiteX10" fmla="*/ 125090 w 369514"/>
                <a:gd name="connsiteY10" fmla="*/ 300312 h 300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514" h="300311">
                  <a:moveTo>
                    <a:pt x="125090" y="300312"/>
                  </a:moveTo>
                  <a:cubicBezTo>
                    <a:pt x="90177" y="300312"/>
                    <a:pt x="53890" y="290260"/>
                    <a:pt x="14153" y="269788"/>
                  </a:cubicBezTo>
                  <a:cubicBezTo>
                    <a:pt x="1103" y="262799"/>
                    <a:pt x="-3808" y="246552"/>
                    <a:pt x="3182" y="233501"/>
                  </a:cubicBezTo>
                  <a:cubicBezTo>
                    <a:pt x="10030" y="220719"/>
                    <a:pt x="25803" y="215700"/>
                    <a:pt x="38779" y="222176"/>
                  </a:cubicBezTo>
                  <a:cubicBezTo>
                    <a:pt x="70710" y="238695"/>
                    <a:pt x="99090" y="246703"/>
                    <a:pt x="125090" y="246703"/>
                  </a:cubicBezTo>
                  <a:cubicBezTo>
                    <a:pt x="223215" y="246659"/>
                    <a:pt x="305086" y="171747"/>
                    <a:pt x="313828" y="74014"/>
                  </a:cubicBezTo>
                  <a:cubicBezTo>
                    <a:pt x="314330" y="68452"/>
                    <a:pt x="315905" y="32300"/>
                    <a:pt x="315905" y="26805"/>
                  </a:cubicBezTo>
                  <a:cubicBezTo>
                    <a:pt x="315905" y="12001"/>
                    <a:pt x="327907" y="0"/>
                    <a:pt x="342710" y="0"/>
                  </a:cubicBezTo>
                  <a:cubicBezTo>
                    <a:pt x="357512" y="0"/>
                    <a:pt x="369514" y="12001"/>
                    <a:pt x="369514" y="26805"/>
                  </a:cubicBezTo>
                  <a:cubicBezTo>
                    <a:pt x="369514" y="33807"/>
                    <a:pt x="367872" y="71635"/>
                    <a:pt x="367236" y="78705"/>
                  </a:cubicBezTo>
                  <a:cubicBezTo>
                    <a:pt x="356032" y="204107"/>
                    <a:pt x="250991" y="300238"/>
                    <a:pt x="125090" y="300312"/>
                  </a:cubicBezTo>
                  <a:close/>
                </a:path>
              </a:pathLst>
            </a:custGeom>
            <a:solidFill>
              <a:srgbClr val="EF463C"/>
            </a:solidFill>
            <a:ln w="3320"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4D7FBF5F-1C99-5BE8-29D7-E73AA0BBDF58}"/>
                </a:ext>
              </a:extLst>
            </p:cNvPr>
            <p:cNvSpPr/>
            <p:nvPr/>
          </p:nvSpPr>
          <p:spPr>
            <a:xfrm>
              <a:off x="9221048" y="5635964"/>
              <a:ext cx="116539" cy="116502"/>
            </a:xfrm>
            <a:custGeom>
              <a:avLst/>
              <a:gdLst>
                <a:gd name="connsiteX0" fmla="*/ 26825 w 116539"/>
                <a:gd name="connsiteY0" fmla="*/ 116502 h 116502"/>
                <a:gd name="connsiteX1" fmla="*/ 0 w 116539"/>
                <a:gd name="connsiteY1" fmla="*/ 89719 h 116502"/>
                <a:gd name="connsiteX2" fmla="*/ 7860 w 116539"/>
                <a:gd name="connsiteY2" fmla="*/ 70734 h 116502"/>
                <a:gd name="connsiteX3" fmla="*/ 70784 w 116539"/>
                <a:gd name="connsiteY3" fmla="*/ 7843 h 116502"/>
                <a:gd name="connsiteX4" fmla="*/ 108696 w 116539"/>
                <a:gd name="connsiteY4" fmla="*/ 7860 h 116502"/>
                <a:gd name="connsiteX5" fmla="*/ 108679 w 116539"/>
                <a:gd name="connsiteY5" fmla="*/ 45772 h 116502"/>
                <a:gd name="connsiteX6" fmla="*/ 45755 w 116539"/>
                <a:gd name="connsiteY6" fmla="*/ 108662 h 116502"/>
                <a:gd name="connsiteX7" fmla="*/ 26825 w 116539"/>
                <a:gd name="connsiteY7" fmla="*/ 116502 h 1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39" h="116502">
                  <a:moveTo>
                    <a:pt x="26825" y="116502"/>
                  </a:moveTo>
                  <a:cubicBezTo>
                    <a:pt x="12022" y="116514"/>
                    <a:pt x="10" y="104523"/>
                    <a:pt x="0" y="89719"/>
                  </a:cubicBezTo>
                  <a:cubicBezTo>
                    <a:pt x="-7" y="82597"/>
                    <a:pt x="2821" y="75767"/>
                    <a:pt x="7860" y="70734"/>
                  </a:cubicBezTo>
                  <a:lnTo>
                    <a:pt x="70784" y="7843"/>
                  </a:lnTo>
                  <a:cubicBezTo>
                    <a:pt x="81258" y="-2621"/>
                    <a:pt x="98232" y="-2613"/>
                    <a:pt x="108696" y="7860"/>
                  </a:cubicBezTo>
                  <a:cubicBezTo>
                    <a:pt x="119160" y="18334"/>
                    <a:pt x="119153" y="35307"/>
                    <a:pt x="108679" y="45772"/>
                  </a:cubicBezTo>
                  <a:lnTo>
                    <a:pt x="45755" y="108662"/>
                  </a:lnTo>
                  <a:cubicBezTo>
                    <a:pt x="40733" y="113680"/>
                    <a:pt x="33925" y="116499"/>
                    <a:pt x="26825" y="116502"/>
                  </a:cubicBezTo>
                  <a:close/>
                </a:path>
              </a:pathLst>
            </a:custGeom>
            <a:solidFill>
              <a:srgbClr val="EF463C"/>
            </a:solidFill>
            <a:ln w="3320"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93B756F8-7614-B055-47AA-4AB85A28BB90}"/>
                </a:ext>
              </a:extLst>
            </p:cNvPr>
            <p:cNvSpPr/>
            <p:nvPr/>
          </p:nvSpPr>
          <p:spPr>
            <a:xfrm>
              <a:off x="9283490" y="5635499"/>
              <a:ext cx="117022" cy="117001"/>
            </a:xfrm>
            <a:custGeom>
              <a:avLst/>
              <a:gdLst>
                <a:gd name="connsiteX0" fmla="*/ 90197 w 117022"/>
                <a:gd name="connsiteY0" fmla="*/ 116968 h 117001"/>
                <a:gd name="connsiteX1" fmla="*/ 71233 w 117022"/>
                <a:gd name="connsiteY1" fmla="*/ 109128 h 117001"/>
                <a:gd name="connsiteX2" fmla="*/ 8343 w 117022"/>
                <a:gd name="connsiteY2" fmla="*/ 46237 h 117001"/>
                <a:gd name="connsiteX3" fmla="*/ 7371 w 117022"/>
                <a:gd name="connsiteY3" fmla="*/ 8342 h 117001"/>
                <a:gd name="connsiteX4" fmla="*/ 45266 w 117022"/>
                <a:gd name="connsiteY4" fmla="*/ 7372 h 117001"/>
                <a:gd name="connsiteX5" fmla="*/ 46238 w 117022"/>
                <a:gd name="connsiteY5" fmla="*/ 8342 h 117001"/>
                <a:gd name="connsiteX6" fmla="*/ 109161 w 117022"/>
                <a:gd name="connsiteY6" fmla="*/ 71233 h 117001"/>
                <a:gd name="connsiteX7" fmla="*/ 109181 w 117022"/>
                <a:gd name="connsiteY7" fmla="*/ 109140 h 117001"/>
                <a:gd name="connsiteX8" fmla="*/ 90197 w 117022"/>
                <a:gd name="connsiteY8" fmla="*/ 117001 h 117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 h="117001">
                  <a:moveTo>
                    <a:pt x="90197" y="116968"/>
                  </a:moveTo>
                  <a:cubicBezTo>
                    <a:pt x="83087" y="116974"/>
                    <a:pt x="76265" y="114153"/>
                    <a:pt x="71233" y="109128"/>
                  </a:cubicBezTo>
                  <a:lnTo>
                    <a:pt x="8343" y="46237"/>
                  </a:lnTo>
                  <a:cubicBezTo>
                    <a:pt x="-2389" y="36041"/>
                    <a:pt x="-2825" y="19075"/>
                    <a:pt x="7371" y="8342"/>
                  </a:cubicBezTo>
                  <a:cubicBezTo>
                    <a:pt x="17570" y="-2390"/>
                    <a:pt x="34534" y="-2824"/>
                    <a:pt x="45266" y="7372"/>
                  </a:cubicBezTo>
                  <a:cubicBezTo>
                    <a:pt x="45598" y="7687"/>
                    <a:pt x="45923" y="8011"/>
                    <a:pt x="46238" y="8342"/>
                  </a:cubicBezTo>
                  <a:lnTo>
                    <a:pt x="109161" y="71233"/>
                  </a:lnTo>
                  <a:cubicBezTo>
                    <a:pt x="119635" y="81695"/>
                    <a:pt x="119645" y="98666"/>
                    <a:pt x="109181" y="109140"/>
                  </a:cubicBezTo>
                  <a:cubicBezTo>
                    <a:pt x="104149" y="114179"/>
                    <a:pt x="97317" y="117007"/>
                    <a:pt x="90197" y="117001"/>
                  </a:cubicBezTo>
                  <a:close/>
                </a:path>
              </a:pathLst>
            </a:custGeom>
            <a:solidFill>
              <a:srgbClr val="EF463C"/>
            </a:solidFill>
            <a:ln w="3320"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8E80FA90-A419-A43F-C9E7-0381F33F21F7}"/>
                </a:ext>
              </a:extLst>
            </p:cNvPr>
            <p:cNvSpPr/>
            <p:nvPr/>
          </p:nvSpPr>
          <p:spPr>
            <a:xfrm>
              <a:off x="9221048" y="5635964"/>
              <a:ext cx="116539" cy="116502"/>
            </a:xfrm>
            <a:custGeom>
              <a:avLst/>
              <a:gdLst>
                <a:gd name="connsiteX0" fmla="*/ 26825 w 116539"/>
                <a:gd name="connsiteY0" fmla="*/ 116502 h 116502"/>
                <a:gd name="connsiteX1" fmla="*/ 0 w 116539"/>
                <a:gd name="connsiteY1" fmla="*/ 89719 h 116502"/>
                <a:gd name="connsiteX2" fmla="*/ 7860 w 116539"/>
                <a:gd name="connsiteY2" fmla="*/ 70734 h 116502"/>
                <a:gd name="connsiteX3" fmla="*/ 70784 w 116539"/>
                <a:gd name="connsiteY3" fmla="*/ 7843 h 116502"/>
                <a:gd name="connsiteX4" fmla="*/ 108696 w 116539"/>
                <a:gd name="connsiteY4" fmla="*/ 7860 h 116502"/>
                <a:gd name="connsiteX5" fmla="*/ 108679 w 116539"/>
                <a:gd name="connsiteY5" fmla="*/ 45772 h 116502"/>
                <a:gd name="connsiteX6" fmla="*/ 45755 w 116539"/>
                <a:gd name="connsiteY6" fmla="*/ 108662 h 116502"/>
                <a:gd name="connsiteX7" fmla="*/ 26825 w 116539"/>
                <a:gd name="connsiteY7" fmla="*/ 116502 h 11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539" h="116502">
                  <a:moveTo>
                    <a:pt x="26825" y="116502"/>
                  </a:moveTo>
                  <a:cubicBezTo>
                    <a:pt x="12022" y="116514"/>
                    <a:pt x="10" y="104523"/>
                    <a:pt x="0" y="89719"/>
                  </a:cubicBezTo>
                  <a:cubicBezTo>
                    <a:pt x="-7" y="82597"/>
                    <a:pt x="2821" y="75767"/>
                    <a:pt x="7860" y="70734"/>
                  </a:cubicBezTo>
                  <a:lnTo>
                    <a:pt x="70784" y="7843"/>
                  </a:lnTo>
                  <a:cubicBezTo>
                    <a:pt x="81258" y="-2621"/>
                    <a:pt x="98232" y="-2613"/>
                    <a:pt x="108696" y="7860"/>
                  </a:cubicBezTo>
                  <a:cubicBezTo>
                    <a:pt x="119160" y="18334"/>
                    <a:pt x="119153" y="35307"/>
                    <a:pt x="108679" y="45772"/>
                  </a:cubicBezTo>
                  <a:lnTo>
                    <a:pt x="45755" y="108662"/>
                  </a:lnTo>
                  <a:cubicBezTo>
                    <a:pt x="40733" y="113680"/>
                    <a:pt x="33925" y="116499"/>
                    <a:pt x="26825" y="116502"/>
                  </a:cubicBezTo>
                  <a:close/>
                </a:path>
              </a:pathLst>
            </a:custGeom>
            <a:solidFill>
              <a:srgbClr val="EF463C"/>
            </a:solidFill>
            <a:ln w="3320" cap="flat">
              <a:noFill/>
              <a:prstDash val="solid"/>
              <a:miter/>
            </a:ln>
          </p:spPr>
          <p:txBody>
            <a:bodyPr rtlCol="0" anchor="ctr"/>
            <a:lstStyle/>
            <a:p>
              <a:endParaRPr lang="en-US"/>
            </a:p>
          </p:txBody>
        </p:sp>
      </p:grpSp>
      <p:grpSp>
        <p:nvGrpSpPr>
          <p:cNvPr id="163" name="Group 162">
            <a:extLst>
              <a:ext uri="{FF2B5EF4-FFF2-40B4-BE49-F238E27FC236}">
                <a16:creationId xmlns:a16="http://schemas.microsoft.com/office/drawing/2014/main" id="{4F5BBA74-51E5-2EFD-5FA4-78EF0E27F604}"/>
              </a:ext>
            </a:extLst>
          </p:cNvPr>
          <p:cNvGrpSpPr/>
          <p:nvPr/>
        </p:nvGrpSpPr>
        <p:grpSpPr>
          <a:xfrm>
            <a:off x="9499274" y="4639021"/>
            <a:ext cx="2215226" cy="1419060"/>
            <a:chOff x="9499274" y="4639021"/>
            <a:chExt cx="2215226" cy="1419060"/>
          </a:xfrm>
        </p:grpSpPr>
        <p:sp>
          <p:nvSpPr>
            <p:cNvPr id="64" name="Rounded Rectangle 63">
              <a:extLst>
                <a:ext uri="{FF2B5EF4-FFF2-40B4-BE49-F238E27FC236}">
                  <a16:creationId xmlns:a16="http://schemas.microsoft.com/office/drawing/2014/main" id="{BE6DDEA9-CFBE-8C79-2F65-9D0ADAC5F21D}"/>
                </a:ext>
              </a:extLst>
            </p:cNvPr>
            <p:cNvSpPr/>
            <p:nvPr/>
          </p:nvSpPr>
          <p:spPr>
            <a:xfrm>
              <a:off x="9499274" y="4639021"/>
              <a:ext cx="2215226" cy="663773"/>
            </a:xfrm>
            <a:prstGeom prst="roundRect">
              <a:avLst/>
            </a:prstGeom>
            <a:solidFill>
              <a:schemeClr val="bg1"/>
            </a:solid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CDD8ABCB-2DBB-1927-187F-AE74A57E4DB8}"/>
                </a:ext>
              </a:extLst>
            </p:cNvPr>
            <p:cNvSpPr txBox="1"/>
            <p:nvPr/>
          </p:nvSpPr>
          <p:spPr>
            <a:xfrm>
              <a:off x="9648119" y="4885481"/>
              <a:ext cx="1917536" cy="356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GDC Demand vs Supply -&gt; Hire ? Sell ? </a:t>
              </a:r>
              <a:endParaRPr kumimoji="0" lang="en-BE" sz="10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66" name="Rounded Rectangle 65">
              <a:extLst>
                <a:ext uri="{FF2B5EF4-FFF2-40B4-BE49-F238E27FC236}">
                  <a16:creationId xmlns:a16="http://schemas.microsoft.com/office/drawing/2014/main" id="{C7CA9B1A-0354-C73C-60D9-F233B87EE1C9}"/>
                </a:ext>
              </a:extLst>
            </p:cNvPr>
            <p:cNvSpPr/>
            <p:nvPr/>
          </p:nvSpPr>
          <p:spPr>
            <a:xfrm>
              <a:off x="9499274" y="5394308"/>
              <a:ext cx="2215226" cy="663773"/>
            </a:xfrm>
            <a:prstGeom prst="roundRect">
              <a:avLst/>
            </a:prstGeom>
            <a:solidFill>
              <a:schemeClr val="bg1"/>
            </a:solidFill>
            <a:ln w="1905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49D50AF2-531E-1224-5D20-63F700C70950}"/>
                </a:ext>
              </a:extLst>
            </p:cNvPr>
            <p:cNvSpPr txBox="1"/>
            <p:nvPr/>
          </p:nvSpPr>
          <p:spPr>
            <a:xfrm>
              <a:off x="9612907" y="5640768"/>
              <a:ext cx="1987952" cy="356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C3C3C"/>
                  </a:solidFill>
                  <a:effectLst/>
                  <a:uLnTx/>
                  <a:uFillTx/>
                  <a:latin typeface="Century Gothic" panose="020F0302020204030204"/>
                  <a:ea typeface="+mn-ea"/>
                  <a:cs typeface="+mn-cs"/>
                </a:rPr>
                <a:t>Local Demand vs Supply -&gt; Hire ? Sell? </a:t>
              </a:r>
              <a:endParaRPr kumimoji="0" lang="en-BE" sz="10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91" name="Graphic 67">
              <a:extLst>
                <a:ext uri="{FF2B5EF4-FFF2-40B4-BE49-F238E27FC236}">
                  <a16:creationId xmlns:a16="http://schemas.microsoft.com/office/drawing/2014/main" id="{E238AB5E-6719-74DA-E8FA-DD8BAB26DECE}"/>
                </a:ext>
              </a:extLst>
            </p:cNvPr>
            <p:cNvGrpSpPr/>
            <p:nvPr/>
          </p:nvGrpSpPr>
          <p:grpSpPr>
            <a:xfrm>
              <a:off x="10490874" y="4680705"/>
              <a:ext cx="226520" cy="226520"/>
              <a:chOff x="10503937" y="4680705"/>
              <a:chExt cx="226520" cy="226520"/>
            </a:xfrm>
          </p:grpSpPr>
          <p:sp>
            <p:nvSpPr>
              <p:cNvPr id="92" name="Freeform 91">
                <a:extLst>
                  <a:ext uri="{FF2B5EF4-FFF2-40B4-BE49-F238E27FC236}">
                    <a16:creationId xmlns:a16="http://schemas.microsoft.com/office/drawing/2014/main" id="{7710E2CF-2A0F-A717-B7E8-0C29A35A1087}"/>
                  </a:ext>
                </a:extLst>
              </p:cNvPr>
              <p:cNvSpPr/>
              <p:nvPr/>
            </p:nvSpPr>
            <p:spPr>
              <a:xfrm>
                <a:off x="10606346" y="4680705"/>
                <a:ext cx="21702" cy="226520"/>
              </a:xfrm>
              <a:custGeom>
                <a:avLst/>
                <a:gdLst>
                  <a:gd name="connsiteX0" fmla="*/ 10851 w 21702"/>
                  <a:gd name="connsiteY0" fmla="*/ 226521 h 226520"/>
                  <a:gd name="connsiteX1" fmla="*/ 0 w 21702"/>
                  <a:gd name="connsiteY1" fmla="*/ 215669 h 226520"/>
                  <a:gd name="connsiteX2" fmla="*/ 0 w 21702"/>
                  <a:gd name="connsiteY2" fmla="*/ 10851 h 226520"/>
                  <a:gd name="connsiteX3" fmla="*/ 10851 w 21702"/>
                  <a:gd name="connsiteY3" fmla="*/ 0 h 226520"/>
                  <a:gd name="connsiteX4" fmla="*/ 21703 w 21702"/>
                  <a:gd name="connsiteY4" fmla="*/ 10851 h 226520"/>
                  <a:gd name="connsiteX5" fmla="*/ 21703 w 21702"/>
                  <a:gd name="connsiteY5" fmla="*/ 215669 h 226520"/>
                  <a:gd name="connsiteX6" fmla="*/ 10851 w 21702"/>
                  <a:gd name="connsiteY6" fmla="*/ 226521 h 22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2" h="226520">
                    <a:moveTo>
                      <a:pt x="10851" y="226521"/>
                    </a:moveTo>
                    <a:cubicBezTo>
                      <a:pt x="4858" y="226521"/>
                      <a:pt x="0" y="221662"/>
                      <a:pt x="0" y="215669"/>
                    </a:cubicBezTo>
                    <a:lnTo>
                      <a:pt x="0" y="10851"/>
                    </a:lnTo>
                    <a:cubicBezTo>
                      <a:pt x="0" y="4858"/>
                      <a:pt x="4858" y="0"/>
                      <a:pt x="10851" y="0"/>
                    </a:cubicBezTo>
                    <a:cubicBezTo>
                      <a:pt x="16844" y="0"/>
                      <a:pt x="21703" y="4858"/>
                      <a:pt x="21703" y="10851"/>
                    </a:cubicBezTo>
                    <a:lnTo>
                      <a:pt x="21703" y="215669"/>
                    </a:lnTo>
                    <a:cubicBezTo>
                      <a:pt x="21703" y="221662"/>
                      <a:pt x="16844" y="226521"/>
                      <a:pt x="10851" y="226521"/>
                    </a:cubicBezTo>
                    <a:close/>
                  </a:path>
                </a:pathLst>
              </a:custGeom>
              <a:solidFill>
                <a:srgbClr val="C42828"/>
              </a:solidFill>
              <a:ln w="1306"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A1B405D3-8053-E988-B594-DDBD53AB209A}"/>
                  </a:ext>
                </a:extLst>
              </p:cNvPr>
              <p:cNvSpPr/>
              <p:nvPr/>
            </p:nvSpPr>
            <p:spPr>
              <a:xfrm>
                <a:off x="10505294" y="4783114"/>
                <a:ext cx="223807" cy="21702"/>
              </a:xfrm>
              <a:custGeom>
                <a:avLst/>
                <a:gdLst>
                  <a:gd name="connsiteX0" fmla="*/ 212957 w 223807"/>
                  <a:gd name="connsiteY0" fmla="*/ 21703 h 21702"/>
                  <a:gd name="connsiteX1" fmla="*/ 10851 w 223807"/>
                  <a:gd name="connsiteY1" fmla="*/ 21703 h 21702"/>
                  <a:gd name="connsiteX2" fmla="*/ 0 w 223807"/>
                  <a:gd name="connsiteY2" fmla="*/ 10851 h 21702"/>
                  <a:gd name="connsiteX3" fmla="*/ 10851 w 223807"/>
                  <a:gd name="connsiteY3" fmla="*/ 0 h 21702"/>
                  <a:gd name="connsiteX4" fmla="*/ 212957 w 223807"/>
                  <a:gd name="connsiteY4" fmla="*/ 0 h 21702"/>
                  <a:gd name="connsiteX5" fmla="*/ 223808 w 223807"/>
                  <a:gd name="connsiteY5" fmla="*/ 10851 h 21702"/>
                  <a:gd name="connsiteX6" fmla="*/ 212957 w 223807"/>
                  <a:gd name="connsiteY6" fmla="*/ 21703 h 2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807" h="21702">
                    <a:moveTo>
                      <a:pt x="212957" y="21703"/>
                    </a:moveTo>
                    <a:lnTo>
                      <a:pt x="10851" y="21703"/>
                    </a:lnTo>
                    <a:cubicBezTo>
                      <a:pt x="4858" y="21703"/>
                      <a:pt x="0" y="16844"/>
                      <a:pt x="0" y="10851"/>
                    </a:cubicBezTo>
                    <a:cubicBezTo>
                      <a:pt x="0" y="4858"/>
                      <a:pt x="4858" y="0"/>
                      <a:pt x="10851" y="0"/>
                    </a:cubicBezTo>
                    <a:lnTo>
                      <a:pt x="212957" y="0"/>
                    </a:lnTo>
                    <a:cubicBezTo>
                      <a:pt x="218949" y="0"/>
                      <a:pt x="223808" y="4858"/>
                      <a:pt x="223808" y="10851"/>
                    </a:cubicBezTo>
                    <a:cubicBezTo>
                      <a:pt x="223808" y="16844"/>
                      <a:pt x="218949" y="21703"/>
                      <a:pt x="212957" y="21703"/>
                    </a:cubicBezTo>
                    <a:close/>
                  </a:path>
                </a:pathLst>
              </a:custGeom>
              <a:solidFill>
                <a:srgbClr val="EF463C"/>
              </a:solidFill>
              <a:ln w="1306"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D0879D02-8F07-909D-5101-BA200168FDFC}"/>
                  </a:ext>
                </a:extLst>
              </p:cNvPr>
              <p:cNvSpPr/>
              <p:nvPr/>
            </p:nvSpPr>
            <p:spPr>
              <a:xfrm>
                <a:off x="10568055" y="4681438"/>
                <a:ext cx="98651" cy="225788"/>
              </a:xfrm>
              <a:custGeom>
                <a:avLst/>
                <a:gdLst>
                  <a:gd name="connsiteX0" fmla="*/ 49306 w 98651"/>
                  <a:gd name="connsiteY0" fmla="*/ 225788 h 225788"/>
                  <a:gd name="connsiteX1" fmla="*/ 0 w 98651"/>
                  <a:gd name="connsiteY1" fmla="*/ 110805 h 225788"/>
                  <a:gd name="connsiteX2" fmla="*/ 49306 w 98651"/>
                  <a:gd name="connsiteY2" fmla="*/ 0 h 225788"/>
                  <a:gd name="connsiteX3" fmla="*/ 98652 w 98651"/>
                  <a:gd name="connsiteY3" fmla="*/ 110778 h 225788"/>
                  <a:gd name="connsiteX4" fmla="*/ 49306 w 98651"/>
                  <a:gd name="connsiteY4" fmla="*/ 225788 h 225788"/>
                  <a:gd name="connsiteX5" fmla="*/ 49306 w 98651"/>
                  <a:gd name="connsiteY5" fmla="*/ 21703 h 225788"/>
                  <a:gd name="connsiteX6" fmla="*/ 21703 w 98651"/>
                  <a:gd name="connsiteY6" fmla="*/ 110805 h 225788"/>
                  <a:gd name="connsiteX7" fmla="*/ 49306 w 98651"/>
                  <a:gd name="connsiteY7" fmla="*/ 204086 h 225788"/>
                  <a:gd name="connsiteX8" fmla="*/ 76949 w 98651"/>
                  <a:gd name="connsiteY8" fmla="*/ 110778 h 225788"/>
                  <a:gd name="connsiteX9" fmla="*/ 49306 w 98651"/>
                  <a:gd name="connsiteY9" fmla="*/ 21675 h 22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651" h="225788">
                    <a:moveTo>
                      <a:pt x="49306" y="225788"/>
                    </a:moveTo>
                    <a:cubicBezTo>
                      <a:pt x="16928" y="225788"/>
                      <a:pt x="0" y="167951"/>
                      <a:pt x="0" y="110805"/>
                    </a:cubicBezTo>
                    <a:cubicBezTo>
                      <a:pt x="0" y="45562"/>
                      <a:pt x="20265" y="0"/>
                      <a:pt x="49306" y="0"/>
                    </a:cubicBezTo>
                    <a:cubicBezTo>
                      <a:pt x="78346" y="0"/>
                      <a:pt x="98652" y="45535"/>
                      <a:pt x="98652" y="110778"/>
                    </a:cubicBezTo>
                    <a:cubicBezTo>
                      <a:pt x="98652" y="167924"/>
                      <a:pt x="81670" y="225788"/>
                      <a:pt x="49306" y="225788"/>
                    </a:cubicBezTo>
                    <a:close/>
                    <a:moveTo>
                      <a:pt x="49306" y="21703"/>
                    </a:moveTo>
                    <a:cubicBezTo>
                      <a:pt x="39390" y="21703"/>
                      <a:pt x="21703" y="51544"/>
                      <a:pt x="21703" y="110805"/>
                    </a:cubicBezTo>
                    <a:cubicBezTo>
                      <a:pt x="21703" y="171166"/>
                      <a:pt x="39933" y="204086"/>
                      <a:pt x="49306" y="204086"/>
                    </a:cubicBezTo>
                    <a:cubicBezTo>
                      <a:pt x="58678" y="204086"/>
                      <a:pt x="76949" y="171138"/>
                      <a:pt x="76949" y="110778"/>
                    </a:cubicBezTo>
                    <a:cubicBezTo>
                      <a:pt x="76949" y="51449"/>
                      <a:pt x="59207" y="21675"/>
                      <a:pt x="49306" y="21675"/>
                    </a:cubicBezTo>
                    <a:close/>
                  </a:path>
                </a:pathLst>
              </a:custGeom>
              <a:solidFill>
                <a:srgbClr val="C42828"/>
              </a:solidFill>
              <a:ln w="1306"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1582BF9B-9423-486E-CA7F-CA54A39E96D5}"/>
                  </a:ext>
                </a:extLst>
              </p:cNvPr>
              <p:cNvSpPr/>
              <p:nvPr/>
            </p:nvSpPr>
            <p:spPr>
              <a:xfrm>
                <a:off x="10532034" y="4822558"/>
                <a:ext cx="169764" cy="53891"/>
              </a:xfrm>
              <a:custGeom>
                <a:avLst/>
                <a:gdLst>
                  <a:gd name="connsiteX0" fmla="*/ 158871 w 169764"/>
                  <a:gd name="connsiteY0" fmla="*/ 53891 h 53891"/>
                  <a:gd name="connsiteX1" fmla="*/ 150950 w 169764"/>
                  <a:gd name="connsiteY1" fmla="*/ 50487 h 53891"/>
                  <a:gd name="connsiteX2" fmla="*/ 21312 w 169764"/>
                  <a:gd name="connsiteY2" fmla="*/ 46695 h 53891"/>
                  <a:gd name="connsiteX3" fmla="*/ 18469 w 169764"/>
                  <a:gd name="connsiteY3" fmla="*/ 49496 h 53891"/>
                  <a:gd name="connsiteX4" fmla="*/ 3123 w 169764"/>
                  <a:gd name="connsiteY4" fmla="*/ 49386 h 53891"/>
                  <a:gd name="connsiteX5" fmla="*/ 2911 w 169764"/>
                  <a:gd name="connsiteY5" fmla="*/ 34372 h 53891"/>
                  <a:gd name="connsiteX6" fmla="*/ 84296 w 169764"/>
                  <a:gd name="connsiteY6" fmla="*/ 1 h 53891"/>
                  <a:gd name="connsiteX7" fmla="*/ 166806 w 169764"/>
                  <a:gd name="connsiteY7" fmla="*/ 35593 h 53891"/>
                  <a:gd name="connsiteX8" fmla="*/ 166360 w 169764"/>
                  <a:gd name="connsiteY8" fmla="*/ 50933 h 53891"/>
                  <a:gd name="connsiteX9" fmla="*/ 158912 w 169764"/>
                  <a:gd name="connsiteY9" fmla="*/ 53891 h 5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764" h="53891">
                    <a:moveTo>
                      <a:pt x="158871" y="53891"/>
                    </a:moveTo>
                    <a:cubicBezTo>
                      <a:pt x="155873" y="53899"/>
                      <a:pt x="153006" y="52666"/>
                      <a:pt x="150950" y="50487"/>
                    </a:cubicBezTo>
                    <a:cubicBezTo>
                      <a:pt x="116198" y="13641"/>
                      <a:pt x="58157" y="11944"/>
                      <a:pt x="21312" y="46695"/>
                    </a:cubicBezTo>
                    <a:cubicBezTo>
                      <a:pt x="20344" y="47608"/>
                      <a:pt x="19396" y="48543"/>
                      <a:pt x="18469" y="49496"/>
                    </a:cubicBezTo>
                    <a:cubicBezTo>
                      <a:pt x="14201" y="53704"/>
                      <a:pt x="7330" y="53654"/>
                      <a:pt x="3123" y="49386"/>
                    </a:cubicBezTo>
                    <a:cubicBezTo>
                      <a:pt x="-957" y="45247"/>
                      <a:pt x="-1051" y="38626"/>
                      <a:pt x="2911" y="34372"/>
                    </a:cubicBezTo>
                    <a:cubicBezTo>
                      <a:pt x="24217" y="12295"/>
                      <a:pt x="53615" y="-120"/>
                      <a:pt x="84296" y="1"/>
                    </a:cubicBezTo>
                    <a:cubicBezTo>
                      <a:pt x="115513" y="61"/>
                      <a:pt x="145339" y="12926"/>
                      <a:pt x="166806" y="35593"/>
                    </a:cubicBezTo>
                    <a:cubicBezTo>
                      <a:pt x="170919" y="39953"/>
                      <a:pt x="170719" y="46820"/>
                      <a:pt x="166360" y="50933"/>
                    </a:cubicBezTo>
                    <a:cubicBezTo>
                      <a:pt x="164346" y="52833"/>
                      <a:pt x="161682" y="53891"/>
                      <a:pt x="158912" y="53891"/>
                    </a:cubicBezTo>
                    <a:close/>
                  </a:path>
                </a:pathLst>
              </a:custGeom>
              <a:solidFill>
                <a:srgbClr val="EF463C"/>
              </a:solidFill>
              <a:ln w="1306"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EFB3D8DF-B7E8-D8D0-1964-30361954AEFC}"/>
                  </a:ext>
                </a:extLst>
              </p:cNvPr>
              <p:cNvSpPr/>
              <p:nvPr/>
            </p:nvSpPr>
            <p:spPr>
              <a:xfrm>
                <a:off x="10531882" y="4712570"/>
                <a:ext cx="169705" cy="53969"/>
              </a:xfrm>
              <a:custGeom>
                <a:avLst/>
                <a:gdLst>
                  <a:gd name="connsiteX0" fmla="*/ 85478 w 169705"/>
                  <a:gd name="connsiteY0" fmla="*/ 53968 h 53969"/>
                  <a:gd name="connsiteX1" fmla="*/ 2967 w 169705"/>
                  <a:gd name="connsiteY1" fmla="*/ 18322 h 53969"/>
                  <a:gd name="connsiteX2" fmla="*/ 3401 w 169705"/>
                  <a:gd name="connsiteY2" fmla="*/ 2967 h 53969"/>
                  <a:gd name="connsiteX3" fmla="*/ 18756 w 169705"/>
                  <a:gd name="connsiteY3" fmla="*/ 3401 h 53969"/>
                  <a:gd name="connsiteX4" fmla="*/ 85478 w 169705"/>
                  <a:gd name="connsiteY4" fmla="*/ 32266 h 53969"/>
                  <a:gd name="connsiteX5" fmla="*/ 151237 w 169705"/>
                  <a:gd name="connsiteY5" fmla="*/ 4473 h 53969"/>
                  <a:gd name="connsiteX6" fmla="*/ 166582 w 169705"/>
                  <a:gd name="connsiteY6" fmla="*/ 4583 h 53969"/>
                  <a:gd name="connsiteX7" fmla="*/ 166795 w 169705"/>
                  <a:gd name="connsiteY7" fmla="*/ 19597 h 53969"/>
                  <a:gd name="connsiteX8" fmla="*/ 85478 w 169705"/>
                  <a:gd name="connsiteY8" fmla="*/ 53968 h 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05" h="53969">
                    <a:moveTo>
                      <a:pt x="85478" y="53968"/>
                    </a:moveTo>
                    <a:cubicBezTo>
                      <a:pt x="54252" y="53895"/>
                      <a:pt x="24424" y="41009"/>
                      <a:pt x="2967" y="18322"/>
                    </a:cubicBezTo>
                    <a:cubicBezTo>
                      <a:pt x="-1153" y="13962"/>
                      <a:pt x="-958" y="7088"/>
                      <a:pt x="3401" y="2967"/>
                    </a:cubicBezTo>
                    <a:cubicBezTo>
                      <a:pt x="7761" y="-1153"/>
                      <a:pt x="14636" y="-958"/>
                      <a:pt x="18756" y="3401"/>
                    </a:cubicBezTo>
                    <a:cubicBezTo>
                      <a:pt x="36012" y="21887"/>
                      <a:pt x="60190" y="32346"/>
                      <a:pt x="85478" y="32266"/>
                    </a:cubicBezTo>
                    <a:cubicBezTo>
                      <a:pt x="110270" y="32359"/>
                      <a:pt x="134027" y="22319"/>
                      <a:pt x="151237" y="4473"/>
                    </a:cubicBezTo>
                    <a:cubicBezTo>
                      <a:pt x="155505" y="266"/>
                      <a:pt x="162376" y="315"/>
                      <a:pt x="166582" y="4583"/>
                    </a:cubicBezTo>
                    <a:cubicBezTo>
                      <a:pt x="170663" y="8723"/>
                      <a:pt x="170757" y="15343"/>
                      <a:pt x="166795" y="19597"/>
                    </a:cubicBezTo>
                    <a:cubicBezTo>
                      <a:pt x="145506" y="41656"/>
                      <a:pt x="116134" y="54071"/>
                      <a:pt x="85478" y="53968"/>
                    </a:cubicBezTo>
                    <a:close/>
                  </a:path>
                </a:pathLst>
              </a:custGeom>
              <a:solidFill>
                <a:srgbClr val="EF463C"/>
              </a:solidFill>
              <a:ln w="1306"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0A4F0C92-2C8E-38DF-FC02-816EEC26D7C1}"/>
                  </a:ext>
                </a:extLst>
              </p:cNvPr>
              <p:cNvSpPr/>
              <p:nvPr/>
            </p:nvSpPr>
            <p:spPr>
              <a:xfrm>
                <a:off x="10503937" y="4680705"/>
                <a:ext cx="226520" cy="226520"/>
              </a:xfrm>
              <a:custGeom>
                <a:avLst/>
                <a:gdLst>
                  <a:gd name="connsiteX0" fmla="*/ 113260 w 226520"/>
                  <a:gd name="connsiteY0" fmla="*/ 226521 h 226520"/>
                  <a:gd name="connsiteX1" fmla="*/ 0 w 226520"/>
                  <a:gd name="connsiteY1" fmla="*/ 113260 h 226520"/>
                  <a:gd name="connsiteX2" fmla="*/ 113260 w 226520"/>
                  <a:gd name="connsiteY2" fmla="*/ 0 h 226520"/>
                  <a:gd name="connsiteX3" fmla="*/ 226521 w 226520"/>
                  <a:gd name="connsiteY3" fmla="*/ 113260 h 226520"/>
                  <a:gd name="connsiteX4" fmla="*/ 113260 w 226520"/>
                  <a:gd name="connsiteY4" fmla="*/ 226521 h 226520"/>
                  <a:gd name="connsiteX5" fmla="*/ 113260 w 226520"/>
                  <a:gd name="connsiteY5" fmla="*/ 21703 h 226520"/>
                  <a:gd name="connsiteX6" fmla="*/ 21703 w 226520"/>
                  <a:gd name="connsiteY6" fmla="*/ 113260 h 226520"/>
                  <a:gd name="connsiteX7" fmla="*/ 113260 w 226520"/>
                  <a:gd name="connsiteY7" fmla="*/ 204818 h 226520"/>
                  <a:gd name="connsiteX8" fmla="*/ 204818 w 226520"/>
                  <a:gd name="connsiteY8" fmla="*/ 113260 h 226520"/>
                  <a:gd name="connsiteX9" fmla="*/ 113260 w 226520"/>
                  <a:gd name="connsiteY9" fmla="*/ 21703 h 22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520" h="226520">
                    <a:moveTo>
                      <a:pt x="113260" y="226521"/>
                    </a:moveTo>
                    <a:cubicBezTo>
                      <a:pt x="50708" y="226521"/>
                      <a:pt x="0" y="175813"/>
                      <a:pt x="0" y="113260"/>
                    </a:cubicBezTo>
                    <a:cubicBezTo>
                      <a:pt x="0" y="50708"/>
                      <a:pt x="50708" y="0"/>
                      <a:pt x="113260" y="0"/>
                    </a:cubicBezTo>
                    <a:cubicBezTo>
                      <a:pt x="175813" y="0"/>
                      <a:pt x="226521" y="50708"/>
                      <a:pt x="226521" y="113260"/>
                    </a:cubicBezTo>
                    <a:cubicBezTo>
                      <a:pt x="226446" y="175781"/>
                      <a:pt x="175781" y="226446"/>
                      <a:pt x="113260" y="226521"/>
                    </a:cubicBezTo>
                    <a:close/>
                    <a:moveTo>
                      <a:pt x="113260" y="21703"/>
                    </a:moveTo>
                    <a:cubicBezTo>
                      <a:pt x="62694" y="21703"/>
                      <a:pt x="21703" y="62694"/>
                      <a:pt x="21703" y="113260"/>
                    </a:cubicBezTo>
                    <a:cubicBezTo>
                      <a:pt x="21703" y="163826"/>
                      <a:pt x="62694" y="204818"/>
                      <a:pt x="113260" y="204818"/>
                    </a:cubicBezTo>
                    <a:cubicBezTo>
                      <a:pt x="163826" y="204818"/>
                      <a:pt x="204818" y="163826"/>
                      <a:pt x="204818" y="113260"/>
                    </a:cubicBezTo>
                    <a:cubicBezTo>
                      <a:pt x="204758" y="62719"/>
                      <a:pt x="163802" y="21762"/>
                      <a:pt x="113260" y="21703"/>
                    </a:cubicBezTo>
                    <a:close/>
                  </a:path>
                </a:pathLst>
              </a:custGeom>
              <a:solidFill>
                <a:srgbClr val="C42828"/>
              </a:solidFill>
              <a:ln w="1306" cap="flat">
                <a:noFill/>
                <a:prstDash val="solid"/>
                <a:miter/>
              </a:ln>
            </p:spPr>
            <p:txBody>
              <a:bodyPr rtlCol="0" anchor="ctr"/>
              <a:lstStyle/>
              <a:p>
                <a:endParaRPr lang="en-US"/>
              </a:p>
            </p:txBody>
          </p:sp>
        </p:grpSp>
        <p:grpSp>
          <p:nvGrpSpPr>
            <p:cNvPr id="98" name="Graphic 68">
              <a:extLst>
                <a:ext uri="{FF2B5EF4-FFF2-40B4-BE49-F238E27FC236}">
                  <a16:creationId xmlns:a16="http://schemas.microsoft.com/office/drawing/2014/main" id="{EF230DDE-9D0A-CD7A-BDB8-8CC5FDF45B62}"/>
                </a:ext>
              </a:extLst>
            </p:cNvPr>
            <p:cNvGrpSpPr/>
            <p:nvPr/>
          </p:nvGrpSpPr>
          <p:grpSpPr>
            <a:xfrm>
              <a:off x="10516076" y="5455154"/>
              <a:ext cx="176116" cy="230372"/>
              <a:chOff x="10529139" y="5455154"/>
              <a:chExt cx="176116" cy="230372"/>
            </a:xfrm>
          </p:grpSpPr>
          <p:sp>
            <p:nvSpPr>
              <p:cNvPr id="99" name="Freeform 98">
                <a:extLst>
                  <a:ext uri="{FF2B5EF4-FFF2-40B4-BE49-F238E27FC236}">
                    <a16:creationId xmlns:a16="http://schemas.microsoft.com/office/drawing/2014/main" id="{D007B3F7-ADBB-5D24-C2C5-B7C25A6FFD5E}"/>
                  </a:ext>
                </a:extLst>
              </p:cNvPr>
              <p:cNvSpPr/>
              <p:nvPr/>
            </p:nvSpPr>
            <p:spPr>
              <a:xfrm>
                <a:off x="10578770" y="5504609"/>
                <a:ext cx="75796" cy="75796"/>
              </a:xfrm>
              <a:custGeom>
                <a:avLst/>
                <a:gdLst>
                  <a:gd name="connsiteX0" fmla="*/ 37898 w 75796"/>
                  <a:gd name="connsiteY0" fmla="*/ 75796 h 75796"/>
                  <a:gd name="connsiteX1" fmla="*/ 0 w 75796"/>
                  <a:gd name="connsiteY1" fmla="*/ 37898 h 75796"/>
                  <a:gd name="connsiteX2" fmla="*/ 37898 w 75796"/>
                  <a:gd name="connsiteY2" fmla="*/ 0 h 75796"/>
                  <a:gd name="connsiteX3" fmla="*/ 75796 w 75796"/>
                  <a:gd name="connsiteY3" fmla="*/ 37898 h 75796"/>
                  <a:gd name="connsiteX4" fmla="*/ 75796 w 75796"/>
                  <a:gd name="connsiteY4" fmla="*/ 37925 h 75796"/>
                  <a:gd name="connsiteX5" fmla="*/ 37898 w 75796"/>
                  <a:gd name="connsiteY5" fmla="*/ 75796 h 75796"/>
                  <a:gd name="connsiteX6" fmla="*/ 37898 w 75796"/>
                  <a:gd name="connsiteY6" fmla="*/ 21703 h 75796"/>
                  <a:gd name="connsiteX7" fmla="*/ 21703 w 75796"/>
                  <a:gd name="connsiteY7" fmla="*/ 37898 h 75796"/>
                  <a:gd name="connsiteX8" fmla="*/ 37898 w 75796"/>
                  <a:gd name="connsiteY8" fmla="*/ 54094 h 75796"/>
                  <a:gd name="connsiteX9" fmla="*/ 54094 w 75796"/>
                  <a:gd name="connsiteY9" fmla="*/ 37925 h 75796"/>
                  <a:gd name="connsiteX10" fmla="*/ 37953 w 75796"/>
                  <a:gd name="connsiteY10" fmla="*/ 21648 h 75796"/>
                  <a:gd name="connsiteX11" fmla="*/ 37898 w 75796"/>
                  <a:gd name="connsiteY11" fmla="*/ 21648 h 7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796" h="75796">
                    <a:moveTo>
                      <a:pt x="37898" y="75796"/>
                    </a:moveTo>
                    <a:cubicBezTo>
                      <a:pt x="16968" y="75796"/>
                      <a:pt x="0" y="58829"/>
                      <a:pt x="0" y="37898"/>
                    </a:cubicBezTo>
                    <a:cubicBezTo>
                      <a:pt x="0" y="16968"/>
                      <a:pt x="16968" y="0"/>
                      <a:pt x="37898" y="0"/>
                    </a:cubicBezTo>
                    <a:cubicBezTo>
                      <a:pt x="58829" y="0"/>
                      <a:pt x="75796" y="16968"/>
                      <a:pt x="75796" y="37898"/>
                    </a:cubicBezTo>
                    <a:cubicBezTo>
                      <a:pt x="75796" y="37907"/>
                      <a:pt x="75796" y="37916"/>
                      <a:pt x="75796" y="37925"/>
                    </a:cubicBezTo>
                    <a:cubicBezTo>
                      <a:pt x="75737" y="58827"/>
                      <a:pt x="58799" y="75752"/>
                      <a:pt x="37898" y="75796"/>
                    </a:cubicBezTo>
                    <a:close/>
                    <a:moveTo>
                      <a:pt x="37898" y="21703"/>
                    </a:moveTo>
                    <a:cubicBezTo>
                      <a:pt x="28954" y="21703"/>
                      <a:pt x="21703" y="28954"/>
                      <a:pt x="21703" y="37898"/>
                    </a:cubicBezTo>
                    <a:cubicBezTo>
                      <a:pt x="21703" y="46843"/>
                      <a:pt x="28954" y="54094"/>
                      <a:pt x="37898" y="54094"/>
                    </a:cubicBezTo>
                    <a:cubicBezTo>
                      <a:pt x="46832" y="54094"/>
                      <a:pt x="54079" y="46859"/>
                      <a:pt x="54094" y="37925"/>
                    </a:cubicBezTo>
                    <a:cubicBezTo>
                      <a:pt x="54131" y="28973"/>
                      <a:pt x="46905" y="21686"/>
                      <a:pt x="37953" y="21648"/>
                    </a:cubicBezTo>
                    <a:cubicBezTo>
                      <a:pt x="37934" y="21648"/>
                      <a:pt x="37916" y="21648"/>
                      <a:pt x="37898" y="21648"/>
                    </a:cubicBezTo>
                    <a:close/>
                  </a:path>
                </a:pathLst>
              </a:custGeom>
              <a:solidFill>
                <a:srgbClr val="EF463C"/>
              </a:solidFill>
              <a:ln w="1306" cap="flat">
                <a:noFill/>
                <a:prstDash val="solid"/>
                <a:miter/>
              </a:ln>
            </p:spPr>
            <p:txBody>
              <a:bodyPr rtlCol="0" anchor="ctr"/>
              <a:lstStyle/>
              <a:p>
                <a:endParaRPr lang="en-US"/>
              </a:p>
            </p:txBody>
          </p:sp>
          <p:sp>
            <p:nvSpPr>
              <p:cNvPr id="100" name="Freeform 99">
                <a:extLst>
                  <a:ext uri="{FF2B5EF4-FFF2-40B4-BE49-F238E27FC236}">
                    <a16:creationId xmlns:a16="http://schemas.microsoft.com/office/drawing/2014/main" id="{D2974B20-9057-317D-44AE-9508AA2CB6FF}"/>
                  </a:ext>
                </a:extLst>
              </p:cNvPr>
              <p:cNvSpPr/>
              <p:nvPr/>
            </p:nvSpPr>
            <p:spPr>
              <a:xfrm>
                <a:off x="10529139" y="5455154"/>
                <a:ext cx="176116" cy="230372"/>
              </a:xfrm>
              <a:custGeom>
                <a:avLst/>
                <a:gdLst>
                  <a:gd name="connsiteX0" fmla="*/ 88058 w 176116"/>
                  <a:gd name="connsiteY0" fmla="*/ 230373 h 230372"/>
                  <a:gd name="connsiteX1" fmla="*/ 79920 w 176116"/>
                  <a:gd name="connsiteY1" fmla="*/ 226629 h 230372"/>
                  <a:gd name="connsiteX2" fmla="*/ 40584 w 176116"/>
                  <a:gd name="connsiteY2" fmla="*/ 176008 h 230372"/>
                  <a:gd name="connsiteX3" fmla="*/ 0 w 176116"/>
                  <a:gd name="connsiteY3" fmla="*/ 88058 h 230372"/>
                  <a:gd name="connsiteX4" fmla="*/ 88058 w 176116"/>
                  <a:gd name="connsiteY4" fmla="*/ 0 h 230372"/>
                  <a:gd name="connsiteX5" fmla="*/ 176116 w 176116"/>
                  <a:gd name="connsiteY5" fmla="*/ 88058 h 230372"/>
                  <a:gd name="connsiteX6" fmla="*/ 135546 w 176116"/>
                  <a:gd name="connsiteY6" fmla="*/ 176008 h 230372"/>
                  <a:gd name="connsiteX7" fmla="*/ 96210 w 176116"/>
                  <a:gd name="connsiteY7" fmla="*/ 226629 h 230372"/>
                  <a:gd name="connsiteX8" fmla="*/ 88058 w 176116"/>
                  <a:gd name="connsiteY8" fmla="*/ 230373 h 230372"/>
                  <a:gd name="connsiteX9" fmla="*/ 88058 w 176116"/>
                  <a:gd name="connsiteY9" fmla="*/ 21703 h 230372"/>
                  <a:gd name="connsiteX10" fmla="*/ 21703 w 176116"/>
                  <a:gd name="connsiteY10" fmla="*/ 88058 h 230372"/>
                  <a:gd name="connsiteX11" fmla="*/ 58244 w 176116"/>
                  <a:gd name="connsiteY11" fmla="*/ 163393 h 230372"/>
                  <a:gd name="connsiteX12" fmla="*/ 88085 w 176116"/>
                  <a:gd name="connsiteY12" fmla="*/ 202607 h 230372"/>
                  <a:gd name="connsiteX13" fmla="*/ 117926 w 176116"/>
                  <a:gd name="connsiteY13" fmla="*/ 163393 h 230372"/>
                  <a:gd name="connsiteX14" fmla="*/ 154468 w 176116"/>
                  <a:gd name="connsiteY14" fmla="*/ 88058 h 230372"/>
                  <a:gd name="connsiteX15" fmla="*/ 88058 w 176116"/>
                  <a:gd name="connsiteY15" fmla="*/ 21703 h 23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116" h="230372">
                    <a:moveTo>
                      <a:pt x="88058" y="230373"/>
                    </a:moveTo>
                    <a:cubicBezTo>
                      <a:pt x="84933" y="230355"/>
                      <a:pt x="81967" y="228991"/>
                      <a:pt x="79920" y="226629"/>
                    </a:cubicBezTo>
                    <a:cubicBezTo>
                      <a:pt x="79119" y="225707"/>
                      <a:pt x="60021" y="203679"/>
                      <a:pt x="40584" y="176008"/>
                    </a:cubicBezTo>
                    <a:cubicBezTo>
                      <a:pt x="13659" y="137567"/>
                      <a:pt x="0" y="108011"/>
                      <a:pt x="0" y="88058"/>
                    </a:cubicBezTo>
                    <a:cubicBezTo>
                      <a:pt x="0" y="39425"/>
                      <a:pt x="39425" y="0"/>
                      <a:pt x="88058" y="0"/>
                    </a:cubicBezTo>
                    <a:cubicBezTo>
                      <a:pt x="136691" y="0"/>
                      <a:pt x="176116" y="39425"/>
                      <a:pt x="176116" y="88058"/>
                    </a:cubicBezTo>
                    <a:cubicBezTo>
                      <a:pt x="176116" y="108011"/>
                      <a:pt x="162457" y="137608"/>
                      <a:pt x="135546" y="176008"/>
                    </a:cubicBezTo>
                    <a:cubicBezTo>
                      <a:pt x="116150" y="203679"/>
                      <a:pt x="97051" y="225707"/>
                      <a:pt x="96210" y="226629"/>
                    </a:cubicBezTo>
                    <a:cubicBezTo>
                      <a:pt x="94160" y="228995"/>
                      <a:pt x="91188" y="230359"/>
                      <a:pt x="88058" y="230373"/>
                    </a:cubicBezTo>
                    <a:close/>
                    <a:moveTo>
                      <a:pt x="88058" y="21703"/>
                    </a:moveTo>
                    <a:cubicBezTo>
                      <a:pt x="51436" y="21762"/>
                      <a:pt x="21762" y="51436"/>
                      <a:pt x="21703" y="88058"/>
                    </a:cubicBezTo>
                    <a:cubicBezTo>
                      <a:pt x="21703" y="96712"/>
                      <a:pt x="26450" y="118021"/>
                      <a:pt x="58244" y="163393"/>
                    </a:cubicBezTo>
                    <a:cubicBezTo>
                      <a:pt x="69421" y="179372"/>
                      <a:pt x="80720" y="193641"/>
                      <a:pt x="88085" y="202607"/>
                    </a:cubicBezTo>
                    <a:cubicBezTo>
                      <a:pt x="95424" y="193641"/>
                      <a:pt x="106722" y="179372"/>
                      <a:pt x="117926" y="163393"/>
                    </a:cubicBezTo>
                    <a:cubicBezTo>
                      <a:pt x="149721" y="118021"/>
                      <a:pt x="154468" y="96712"/>
                      <a:pt x="154468" y="88058"/>
                    </a:cubicBezTo>
                    <a:cubicBezTo>
                      <a:pt x="154408" y="51415"/>
                      <a:pt x="124702" y="21732"/>
                      <a:pt x="88058" y="21703"/>
                    </a:cubicBezTo>
                    <a:close/>
                  </a:path>
                </a:pathLst>
              </a:custGeom>
              <a:solidFill>
                <a:srgbClr val="C42828"/>
              </a:solidFill>
              <a:ln w="1306" cap="flat">
                <a:noFill/>
                <a:prstDash val="solid"/>
                <a:miter/>
              </a:ln>
            </p:spPr>
            <p:txBody>
              <a:bodyPr rtlCol="0" anchor="ctr"/>
              <a:lstStyle/>
              <a:p>
                <a:endParaRPr lang="en-US"/>
              </a:p>
            </p:txBody>
          </p:sp>
        </p:grpSp>
      </p:grpSp>
      <p:grpSp>
        <p:nvGrpSpPr>
          <p:cNvPr id="160" name="Group 159">
            <a:extLst>
              <a:ext uri="{FF2B5EF4-FFF2-40B4-BE49-F238E27FC236}">
                <a16:creationId xmlns:a16="http://schemas.microsoft.com/office/drawing/2014/main" id="{E7BB5E7C-E255-BE41-8EF8-B045A46571B6}"/>
              </a:ext>
            </a:extLst>
          </p:cNvPr>
          <p:cNvGrpSpPr/>
          <p:nvPr/>
        </p:nvGrpSpPr>
        <p:grpSpPr>
          <a:xfrm>
            <a:off x="377815" y="4569169"/>
            <a:ext cx="1463040" cy="1463040"/>
            <a:chOff x="377815" y="4569169"/>
            <a:chExt cx="1463040" cy="1463040"/>
          </a:xfrm>
        </p:grpSpPr>
        <p:sp>
          <p:nvSpPr>
            <p:cNvPr id="14" name="Oval 13">
              <a:extLst>
                <a:ext uri="{FF2B5EF4-FFF2-40B4-BE49-F238E27FC236}">
                  <a16:creationId xmlns:a16="http://schemas.microsoft.com/office/drawing/2014/main" id="{1122A88C-736C-6D84-4448-73F1C73640A2}"/>
                </a:ext>
              </a:extLst>
            </p:cNvPr>
            <p:cNvSpPr>
              <a:spLocks noChangeAspect="1"/>
            </p:cNvSpPr>
            <p:nvPr/>
          </p:nvSpPr>
          <p:spPr>
            <a:xfrm>
              <a:off x="377815" y="4569169"/>
              <a:ext cx="1463040" cy="1463040"/>
            </a:xfrm>
            <a:prstGeom prst="ellipse">
              <a:avLst/>
            </a:prstGeom>
            <a:solidFill>
              <a:schemeClr val="bg2"/>
            </a:solidFill>
            <a:ln w="76200">
              <a:noFill/>
            </a:ln>
            <a:effectLst>
              <a:outerShdw blurRad="127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1DBED2E1-2282-6A90-90A9-BE8BE8EFF076}"/>
                </a:ext>
              </a:extLst>
            </p:cNvPr>
            <p:cNvSpPr txBox="1"/>
            <p:nvPr/>
          </p:nvSpPr>
          <p:spPr>
            <a:xfrm>
              <a:off x="761721" y="5490068"/>
              <a:ext cx="686605" cy="2745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entury Gothic" panose="020F0302020204030204"/>
                  <a:ea typeface="+mn-ea"/>
                  <a:cs typeface="+mn-cs"/>
                </a:rPr>
                <a:t>Supply</a:t>
              </a:r>
            </a:p>
          </p:txBody>
        </p:sp>
        <p:grpSp>
          <p:nvGrpSpPr>
            <p:cNvPr id="133" name="Group 132">
              <a:extLst>
                <a:ext uri="{FF2B5EF4-FFF2-40B4-BE49-F238E27FC236}">
                  <a16:creationId xmlns:a16="http://schemas.microsoft.com/office/drawing/2014/main" id="{B8B61D4F-4AB7-0A0D-71FC-0B1DBDD23474}"/>
                </a:ext>
              </a:extLst>
            </p:cNvPr>
            <p:cNvGrpSpPr/>
            <p:nvPr/>
          </p:nvGrpSpPr>
          <p:grpSpPr>
            <a:xfrm>
              <a:off x="820213" y="4829485"/>
              <a:ext cx="584108" cy="575716"/>
              <a:chOff x="6778633" y="2545303"/>
              <a:chExt cx="832337" cy="820378"/>
            </a:xfrm>
            <a:solidFill>
              <a:schemeClr val="bg1"/>
            </a:solidFill>
          </p:grpSpPr>
          <p:sp>
            <p:nvSpPr>
              <p:cNvPr id="134" name="Freeform 188">
                <a:extLst>
                  <a:ext uri="{FF2B5EF4-FFF2-40B4-BE49-F238E27FC236}">
                    <a16:creationId xmlns:a16="http://schemas.microsoft.com/office/drawing/2014/main" id="{F991311F-A052-AB80-123A-275153A857BC}"/>
                  </a:ext>
                </a:extLst>
              </p:cNvPr>
              <p:cNvSpPr/>
              <p:nvPr/>
            </p:nvSpPr>
            <p:spPr>
              <a:xfrm>
                <a:off x="6837017" y="2695703"/>
                <a:ext cx="206839" cy="276090"/>
              </a:xfrm>
              <a:custGeom>
                <a:avLst/>
                <a:gdLst>
                  <a:gd name="connsiteX0" fmla="*/ 39765 w 206839"/>
                  <a:gd name="connsiteY0" fmla="*/ 276090 h 276090"/>
                  <a:gd name="connsiteX1" fmla="*/ 31727 w 206839"/>
                  <a:gd name="connsiteY1" fmla="*/ 275247 h 276090"/>
                  <a:gd name="connsiteX2" fmla="*/ 813 w 206839"/>
                  <a:gd name="connsiteY2" fmla="*/ 228405 h 276090"/>
                  <a:gd name="connsiteX3" fmla="*/ 143870 w 206839"/>
                  <a:gd name="connsiteY3" fmla="*/ 7493 h 276090"/>
                  <a:gd name="connsiteX4" fmla="*/ 199346 w 206839"/>
                  <a:gd name="connsiteY4" fmla="*/ 16524 h 276090"/>
                  <a:gd name="connsiteX5" fmla="*/ 190315 w 206839"/>
                  <a:gd name="connsiteY5" fmla="*/ 72000 h 276090"/>
                  <a:gd name="connsiteX6" fmla="*/ 78618 w 206839"/>
                  <a:gd name="connsiteY6" fmla="*/ 244333 h 276090"/>
                  <a:gd name="connsiteX7" fmla="*/ 39765 w 206839"/>
                  <a:gd name="connsiteY7" fmla="*/ 276090 h 27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839" h="276090">
                    <a:moveTo>
                      <a:pt x="39765" y="276090"/>
                    </a:moveTo>
                    <a:cubicBezTo>
                      <a:pt x="37065" y="276074"/>
                      <a:pt x="34372" y="275792"/>
                      <a:pt x="31727" y="275247"/>
                    </a:cubicBezTo>
                    <a:cubicBezTo>
                      <a:pt x="10259" y="270842"/>
                      <a:pt x="-3579" y="249875"/>
                      <a:pt x="813" y="228405"/>
                    </a:cubicBezTo>
                    <a:cubicBezTo>
                      <a:pt x="19018" y="139396"/>
                      <a:pt x="70098" y="60518"/>
                      <a:pt x="143870" y="7493"/>
                    </a:cubicBezTo>
                    <a:cubicBezTo>
                      <a:pt x="161683" y="-5332"/>
                      <a:pt x="186520" y="-1289"/>
                      <a:pt x="199346" y="16524"/>
                    </a:cubicBezTo>
                    <a:cubicBezTo>
                      <a:pt x="212171" y="34337"/>
                      <a:pt x="208128" y="59175"/>
                      <a:pt x="190315" y="72000"/>
                    </a:cubicBezTo>
                    <a:cubicBezTo>
                      <a:pt x="132738" y="113356"/>
                      <a:pt x="92857" y="174888"/>
                      <a:pt x="78618" y="244333"/>
                    </a:cubicBezTo>
                    <a:cubicBezTo>
                      <a:pt x="74849" y="262800"/>
                      <a:pt x="58613" y="276070"/>
                      <a:pt x="39765" y="276090"/>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35" name="Freeform 189">
                <a:extLst>
                  <a:ext uri="{FF2B5EF4-FFF2-40B4-BE49-F238E27FC236}">
                    <a16:creationId xmlns:a16="http://schemas.microsoft.com/office/drawing/2014/main" id="{3A9B1872-6B5B-A6C2-BCAF-B52D1BB1B6F4}"/>
                  </a:ext>
                </a:extLst>
              </p:cNvPr>
              <p:cNvSpPr/>
              <p:nvPr/>
            </p:nvSpPr>
            <p:spPr>
              <a:xfrm>
                <a:off x="7097756" y="3273670"/>
                <a:ext cx="199329" cy="85664"/>
              </a:xfrm>
              <a:custGeom>
                <a:avLst/>
                <a:gdLst>
                  <a:gd name="connsiteX0" fmla="*/ 94961 w 199329"/>
                  <a:gd name="connsiteY0" fmla="*/ 85661 h 85664"/>
                  <a:gd name="connsiteX1" fmla="*/ 33680 w 199329"/>
                  <a:gd name="connsiteY1" fmla="*/ 80699 h 85664"/>
                  <a:gd name="connsiteX2" fmla="*/ 465 w 199329"/>
                  <a:gd name="connsiteY2" fmla="*/ 35440 h 85664"/>
                  <a:gd name="connsiteX3" fmla="*/ 45724 w 199329"/>
                  <a:gd name="connsiteY3" fmla="*/ 2225 h 85664"/>
                  <a:gd name="connsiteX4" fmla="*/ 47028 w 199329"/>
                  <a:gd name="connsiteY4" fmla="*/ 2447 h 85664"/>
                  <a:gd name="connsiteX5" fmla="*/ 151678 w 199329"/>
                  <a:gd name="connsiteY5" fmla="*/ 810 h 85664"/>
                  <a:gd name="connsiteX6" fmla="*/ 198520 w 199329"/>
                  <a:gd name="connsiteY6" fmla="*/ 31773 h 85664"/>
                  <a:gd name="connsiteX7" fmla="*/ 167557 w 199329"/>
                  <a:gd name="connsiteY7" fmla="*/ 78615 h 85664"/>
                  <a:gd name="connsiteX8" fmla="*/ 94961 w 199329"/>
                  <a:gd name="connsiteY8" fmla="*/ 85661 h 85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329" h="85664">
                    <a:moveTo>
                      <a:pt x="94961" y="85661"/>
                    </a:moveTo>
                    <a:cubicBezTo>
                      <a:pt x="74430" y="85755"/>
                      <a:pt x="53929" y="84095"/>
                      <a:pt x="33680" y="80699"/>
                    </a:cubicBezTo>
                    <a:cubicBezTo>
                      <a:pt x="12010" y="77373"/>
                      <a:pt x="-2861" y="57110"/>
                      <a:pt x="465" y="35440"/>
                    </a:cubicBezTo>
                    <a:cubicBezTo>
                      <a:pt x="3791" y="13770"/>
                      <a:pt x="24054" y="-1101"/>
                      <a:pt x="45724" y="2225"/>
                    </a:cubicBezTo>
                    <a:cubicBezTo>
                      <a:pt x="46160" y="2292"/>
                      <a:pt x="46595" y="2366"/>
                      <a:pt x="47028" y="2447"/>
                    </a:cubicBezTo>
                    <a:cubicBezTo>
                      <a:pt x="81718" y="8302"/>
                      <a:pt x="117188" y="7747"/>
                      <a:pt x="151678" y="810"/>
                    </a:cubicBezTo>
                    <a:cubicBezTo>
                      <a:pt x="173163" y="-3575"/>
                      <a:pt x="194135" y="10288"/>
                      <a:pt x="198520" y="31773"/>
                    </a:cubicBezTo>
                    <a:cubicBezTo>
                      <a:pt x="202905" y="53258"/>
                      <a:pt x="189042" y="74230"/>
                      <a:pt x="167557" y="78615"/>
                    </a:cubicBezTo>
                    <a:cubicBezTo>
                      <a:pt x="143653" y="83372"/>
                      <a:pt x="119334" y="85732"/>
                      <a:pt x="94961" y="85661"/>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36" name="Freeform 190">
                <a:extLst>
                  <a:ext uri="{FF2B5EF4-FFF2-40B4-BE49-F238E27FC236}">
                    <a16:creationId xmlns:a16="http://schemas.microsoft.com/office/drawing/2014/main" id="{4A2B29E2-698D-566E-0CA2-ABE5AC5C561F}"/>
                  </a:ext>
                </a:extLst>
              </p:cNvPr>
              <p:cNvSpPr/>
              <p:nvPr/>
            </p:nvSpPr>
            <p:spPr>
              <a:xfrm>
                <a:off x="7349009" y="2701197"/>
                <a:ext cx="197642" cy="262557"/>
              </a:xfrm>
              <a:custGeom>
                <a:avLst/>
                <a:gdLst>
                  <a:gd name="connsiteX0" fmla="*/ 157907 w 197642"/>
                  <a:gd name="connsiteY0" fmla="*/ 262557 h 262557"/>
                  <a:gd name="connsiteX1" fmla="*/ 119253 w 197642"/>
                  <a:gd name="connsiteY1" fmla="*/ 231792 h 262557"/>
                  <a:gd name="connsiteX2" fmla="*/ 15546 w 197642"/>
                  <a:gd name="connsiteY2" fmla="*/ 71220 h 262557"/>
                  <a:gd name="connsiteX3" fmla="*/ 8202 w 197642"/>
                  <a:gd name="connsiteY3" fmla="*/ 15546 h 262557"/>
                  <a:gd name="connsiteX4" fmla="*/ 63876 w 197642"/>
                  <a:gd name="connsiteY4" fmla="*/ 8202 h 262557"/>
                  <a:gd name="connsiteX5" fmla="*/ 196612 w 197642"/>
                  <a:gd name="connsiteY5" fmla="*/ 213879 h 262557"/>
                  <a:gd name="connsiteX6" fmla="*/ 166888 w 197642"/>
                  <a:gd name="connsiteY6" fmla="*/ 261504 h 262557"/>
                  <a:gd name="connsiteX7" fmla="*/ 166839 w 197642"/>
                  <a:gd name="connsiteY7" fmla="*/ 261515 h 262557"/>
                  <a:gd name="connsiteX8" fmla="*/ 157907 w 197642"/>
                  <a:gd name="connsiteY8" fmla="*/ 262557 h 26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42" h="262557">
                    <a:moveTo>
                      <a:pt x="157907" y="262557"/>
                    </a:moveTo>
                    <a:cubicBezTo>
                      <a:pt x="139434" y="262546"/>
                      <a:pt x="123409" y="249793"/>
                      <a:pt x="119253" y="231792"/>
                    </a:cubicBezTo>
                    <a:cubicBezTo>
                      <a:pt x="104308" y="167879"/>
                      <a:pt x="67656" y="111129"/>
                      <a:pt x="15546" y="71220"/>
                    </a:cubicBezTo>
                    <a:cubicBezTo>
                      <a:pt x="-1857" y="57874"/>
                      <a:pt x="-5144" y="32948"/>
                      <a:pt x="8202" y="15546"/>
                    </a:cubicBezTo>
                    <a:cubicBezTo>
                      <a:pt x="21548" y="-1857"/>
                      <a:pt x="46474" y="-5144"/>
                      <a:pt x="63876" y="8202"/>
                    </a:cubicBezTo>
                    <a:cubicBezTo>
                      <a:pt x="130581" y="59343"/>
                      <a:pt x="177490" y="132030"/>
                      <a:pt x="196612" y="213879"/>
                    </a:cubicBezTo>
                    <a:cubicBezTo>
                      <a:pt x="201555" y="235239"/>
                      <a:pt x="188247" y="256561"/>
                      <a:pt x="166888" y="261504"/>
                    </a:cubicBezTo>
                    <a:cubicBezTo>
                      <a:pt x="166871" y="261508"/>
                      <a:pt x="166855" y="261512"/>
                      <a:pt x="166839" y="261515"/>
                    </a:cubicBezTo>
                    <a:cubicBezTo>
                      <a:pt x="163910" y="262195"/>
                      <a:pt x="160914" y="262544"/>
                      <a:pt x="157907" y="262557"/>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137" name="Picture Placeholder 55">
                <a:extLst>
                  <a:ext uri="{FF2B5EF4-FFF2-40B4-BE49-F238E27FC236}">
                    <a16:creationId xmlns:a16="http://schemas.microsoft.com/office/drawing/2014/main" id="{4AC62790-455D-BB3E-7DD9-46915EC8184E}"/>
                  </a:ext>
                </a:extLst>
              </p:cNvPr>
              <p:cNvGrpSpPr/>
              <p:nvPr/>
            </p:nvGrpSpPr>
            <p:grpSpPr>
              <a:xfrm>
                <a:off x="6778633" y="3027864"/>
                <a:ext cx="267058" cy="336577"/>
                <a:chOff x="6778633" y="3027864"/>
                <a:chExt cx="267058" cy="336577"/>
              </a:xfrm>
              <a:grpFill/>
            </p:grpSpPr>
            <p:sp>
              <p:nvSpPr>
                <p:cNvPr id="146" name="Freeform 192">
                  <a:extLst>
                    <a:ext uri="{FF2B5EF4-FFF2-40B4-BE49-F238E27FC236}">
                      <a16:creationId xmlns:a16="http://schemas.microsoft.com/office/drawing/2014/main" id="{7A9CB6C7-DAFE-290F-794D-5FBA713F6E27}"/>
                    </a:ext>
                  </a:extLst>
                </p:cNvPr>
                <p:cNvSpPr/>
                <p:nvPr/>
              </p:nvSpPr>
              <p:spPr>
                <a:xfrm>
                  <a:off x="6815303" y="3027864"/>
                  <a:ext cx="190444" cy="190444"/>
                </a:xfrm>
                <a:custGeom>
                  <a:avLst/>
                  <a:gdLst>
                    <a:gd name="connsiteX0" fmla="*/ 95272 w 190444"/>
                    <a:gd name="connsiteY0" fmla="*/ 190444 h 190444"/>
                    <a:gd name="connsiteX1" fmla="*/ 0 w 190444"/>
                    <a:gd name="connsiteY1" fmla="*/ 95272 h 190444"/>
                    <a:gd name="connsiteX2" fmla="*/ 95173 w 190444"/>
                    <a:gd name="connsiteY2" fmla="*/ 0 h 190444"/>
                    <a:gd name="connsiteX3" fmla="*/ 190444 w 190444"/>
                    <a:gd name="connsiteY3" fmla="*/ 95172 h 190444"/>
                    <a:gd name="connsiteX4" fmla="*/ 190444 w 190444"/>
                    <a:gd name="connsiteY4" fmla="*/ 95222 h 190444"/>
                    <a:gd name="connsiteX5" fmla="*/ 95272 w 190444"/>
                    <a:gd name="connsiteY5" fmla="*/ 190444 h 190444"/>
                    <a:gd name="connsiteX6" fmla="*/ 95272 w 190444"/>
                    <a:gd name="connsiteY6" fmla="*/ 79443 h 190444"/>
                    <a:gd name="connsiteX7" fmla="*/ 79393 w 190444"/>
                    <a:gd name="connsiteY7" fmla="*/ 95222 h 190444"/>
                    <a:gd name="connsiteX8" fmla="*/ 95173 w 190444"/>
                    <a:gd name="connsiteY8" fmla="*/ 111101 h 190444"/>
                    <a:gd name="connsiteX9" fmla="*/ 111051 w 190444"/>
                    <a:gd name="connsiteY9" fmla="*/ 95321 h 190444"/>
                    <a:gd name="connsiteX10" fmla="*/ 111051 w 190444"/>
                    <a:gd name="connsiteY10" fmla="*/ 95222 h 190444"/>
                    <a:gd name="connsiteX11" fmla="*/ 95272 w 190444"/>
                    <a:gd name="connsiteY11" fmla="*/ 79443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444" h="190444">
                      <a:moveTo>
                        <a:pt x="95272" y="190444"/>
                      </a:moveTo>
                      <a:cubicBezTo>
                        <a:pt x="42682" y="190472"/>
                        <a:pt x="27" y="147861"/>
                        <a:pt x="0" y="95272"/>
                      </a:cubicBezTo>
                      <a:cubicBezTo>
                        <a:pt x="-27" y="42682"/>
                        <a:pt x="42583" y="27"/>
                        <a:pt x="95173" y="0"/>
                      </a:cubicBezTo>
                      <a:cubicBezTo>
                        <a:pt x="147762" y="-27"/>
                        <a:pt x="190417" y="42583"/>
                        <a:pt x="190444" y="95172"/>
                      </a:cubicBezTo>
                      <a:cubicBezTo>
                        <a:pt x="190444" y="95189"/>
                        <a:pt x="190444" y="95206"/>
                        <a:pt x="190444" y="95222"/>
                      </a:cubicBezTo>
                      <a:cubicBezTo>
                        <a:pt x="190390" y="147770"/>
                        <a:pt x="147820" y="190362"/>
                        <a:pt x="95272" y="190444"/>
                      </a:cubicBezTo>
                      <a:close/>
                      <a:moveTo>
                        <a:pt x="95272" y="79443"/>
                      </a:moveTo>
                      <a:cubicBezTo>
                        <a:pt x="86530" y="79415"/>
                        <a:pt x="79421" y="86480"/>
                        <a:pt x="79393" y="95222"/>
                      </a:cubicBezTo>
                      <a:cubicBezTo>
                        <a:pt x="79366" y="103964"/>
                        <a:pt x="86431" y="111073"/>
                        <a:pt x="95173" y="111101"/>
                      </a:cubicBezTo>
                      <a:cubicBezTo>
                        <a:pt x="103915" y="111128"/>
                        <a:pt x="111024" y="104063"/>
                        <a:pt x="111051" y="95321"/>
                      </a:cubicBezTo>
                      <a:cubicBezTo>
                        <a:pt x="111051" y="95288"/>
                        <a:pt x="111051" y="95255"/>
                        <a:pt x="111051" y="95222"/>
                      </a:cubicBezTo>
                      <a:cubicBezTo>
                        <a:pt x="111051" y="86507"/>
                        <a:pt x="103987" y="79443"/>
                        <a:pt x="95272" y="7944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47" name="Freeform 193">
                  <a:extLst>
                    <a:ext uri="{FF2B5EF4-FFF2-40B4-BE49-F238E27FC236}">
                      <a16:creationId xmlns:a16="http://schemas.microsoft.com/office/drawing/2014/main" id="{B2D06EFA-A285-5012-A49D-E2EFA922D8DC}"/>
                    </a:ext>
                  </a:extLst>
                </p:cNvPr>
                <p:cNvSpPr/>
                <p:nvPr/>
              </p:nvSpPr>
              <p:spPr>
                <a:xfrm>
                  <a:off x="6778633" y="3159458"/>
                  <a:ext cx="267058" cy="204983"/>
                </a:xfrm>
                <a:custGeom>
                  <a:avLst/>
                  <a:gdLst>
                    <a:gd name="connsiteX0" fmla="*/ 227362 w 267058"/>
                    <a:gd name="connsiteY0" fmla="*/ 204983 h 204983"/>
                    <a:gd name="connsiteX1" fmla="*/ 187666 w 267058"/>
                    <a:gd name="connsiteY1" fmla="*/ 165287 h 204983"/>
                    <a:gd name="connsiteX2" fmla="*/ 187666 w 267058"/>
                    <a:gd name="connsiteY2" fmla="*/ 133529 h 204983"/>
                    <a:gd name="connsiteX3" fmla="*/ 133529 w 267058"/>
                    <a:gd name="connsiteY3" fmla="*/ 79393 h 204983"/>
                    <a:gd name="connsiteX4" fmla="*/ 79393 w 267058"/>
                    <a:gd name="connsiteY4" fmla="*/ 133529 h 204983"/>
                    <a:gd name="connsiteX5" fmla="*/ 79393 w 267058"/>
                    <a:gd name="connsiteY5" fmla="*/ 165287 h 204983"/>
                    <a:gd name="connsiteX6" fmla="*/ 39697 w 267058"/>
                    <a:gd name="connsiteY6" fmla="*/ 204983 h 204983"/>
                    <a:gd name="connsiteX7" fmla="*/ 0 w 267058"/>
                    <a:gd name="connsiteY7" fmla="*/ 165287 h 204983"/>
                    <a:gd name="connsiteX8" fmla="*/ 0 w 267058"/>
                    <a:gd name="connsiteY8" fmla="*/ 133529 h 204983"/>
                    <a:gd name="connsiteX9" fmla="*/ 133529 w 267058"/>
                    <a:gd name="connsiteY9" fmla="*/ 0 h 204983"/>
                    <a:gd name="connsiteX10" fmla="*/ 267059 w 267058"/>
                    <a:gd name="connsiteY10" fmla="*/ 133529 h 204983"/>
                    <a:gd name="connsiteX11" fmla="*/ 267059 w 267058"/>
                    <a:gd name="connsiteY11" fmla="*/ 165287 h 204983"/>
                    <a:gd name="connsiteX12" fmla="*/ 227362 w 267058"/>
                    <a:gd name="connsiteY12" fmla="*/ 204983 h 20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058" h="204983">
                      <a:moveTo>
                        <a:pt x="227362" y="204983"/>
                      </a:moveTo>
                      <a:cubicBezTo>
                        <a:pt x="205438" y="204983"/>
                        <a:pt x="187666" y="187210"/>
                        <a:pt x="187666" y="165287"/>
                      </a:cubicBezTo>
                      <a:lnTo>
                        <a:pt x="187666" y="133529"/>
                      </a:lnTo>
                      <a:cubicBezTo>
                        <a:pt x="187666" y="103631"/>
                        <a:pt x="163428" y="79393"/>
                        <a:pt x="133529" y="79393"/>
                      </a:cubicBezTo>
                      <a:cubicBezTo>
                        <a:pt x="103631" y="79393"/>
                        <a:pt x="79393" y="103631"/>
                        <a:pt x="79393" y="133529"/>
                      </a:cubicBezTo>
                      <a:lnTo>
                        <a:pt x="79393" y="165287"/>
                      </a:lnTo>
                      <a:cubicBezTo>
                        <a:pt x="79393" y="187210"/>
                        <a:pt x="61620" y="204983"/>
                        <a:pt x="39697" y="204983"/>
                      </a:cubicBezTo>
                      <a:cubicBezTo>
                        <a:pt x="17773" y="204983"/>
                        <a:pt x="0" y="187210"/>
                        <a:pt x="0" y="165287"/>
                      </a:cubicBezTo>
                      <a:lnTo>
                        <a:pt x="0" y="133529"/>
                      </a:lnTo>
                      <a:cubicBezTo>
                        <a:pt x="0" y="59783"/>
                        <a:pt x="59783" y="0"/>
                        <a:pt x="133529" y="0"/>
                      </a:cubicBezTo>
                      <a:cubicBezTo>
                        <a:pt x="207276" y="0"/>
                        <a:pt x="267059" y="59783"/>
                        <a:pt x="267059" y="133529"/>
                      </a:cubicBezTo>
                      <a:lnTo>
                        <a:pt x="267059" y="165287"/>
                      </a:lnTo>
                      <a:cubicBezTo>
                        <a:pt x="267059" y="187210"/>
                        <a:pt x="249286" y="204983"/>
                        <a:pt x="227362" y="20498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138" name="Picture Placeholder 55">
                <a:extLst>
                  <a:ext uri="{FF2B5EF4-FFF2-40B4-BE49-F238E27FC236}">
                    <a16:creationId xmlns:a16="http://schemas.microsoft.com/office/drawing/2014/main" id="{A0E0FEC3-E78D-F5DD-2B6C-19217509F986}"/>
                  </a:ext>
                </a:extLst>
              </p:cNvPr>
              <p:cNvGrpSpPr/>
              <p:nvPr/>
            </p:nvGrpSpPr>
            <p:grpSpPr>
              <a:xfrm>
                <a:off x="7061670" y="2545303"/>
                <a:ext cx="267058" cy="336626"/>
                <a:chOff x="7061670" y="2545303"/>
                <a:chExt cx="267058" cy="336626"/>
              </a:xfrm>
              <a:grpFill/>
            </p:grpSpPr>
            <p:sp>
              <p:nvSpPr>
                <p:cNvPr id="144" name="Freeform 195">
                  <a:extLst>
                    <a:ext uri="{FF2B5EF4-FFF2-40B4-BE49-F238E27FC236}">
                      <a16:creationId xmlns:a16="http://schemas.microsoft.com/office/drawing/2014/main" id="{1066899B-2209-AE45-5876-264C9FCFCE57}"/>
                    </a:ext>
                  </a:extLst>
                </p:cNvPr>
                <p:cNvSpPr/>
                <p:nvPr/>
              </p:nvSpPr>
              <p:spPr>
                <a:xfrm>
                  <a:off x="7098339" y="2545303"/>
                  <a:ext cx="190444" cy="190444"/>
                </a:xfrm>
                <a:custGeom>
                  <a:avLst/>
                  <a:gdLst>
                    <a:gd name="connsiteX0" fmla="*/ 95272 w 190444"/>
                    <a:gd name="connsiteY0" fmla="*/ 190444 h 190444"/>
                    <a:gd name="connsiteX1" fmla="*/ 0 w 190444"/>
                    <a:gd name="connsiteY1" fmla="*/ 95272 h 190444"/>
                    <a:gd name="connsiteX2" fmla="*/ 95173 w 190444"/>
                    <a:gd name="connsiteY2" fmla="*/ 0 h 190444"/>
                    <a:gd name="connsiteX3" fmla="*/ 190444 w 190444"/>
                    <a:gd name="connsiteY3" fmla="*/ 95123 h 190444"/>
                    <a:gd name="connsiteX4" fmla="*/ 95272 w 190444"/>
                    <a:gd name="connsiteY4" fmla="*/ 190444 h 190444"/>
                    <a:gd name="connsiteX5" fmla="*/ 95272 w 190444"/>
                    <a:gd name="connsiteY5" fmla="*/ 79443 h 190444"/>
                    <a:gd name="connsiteX6" fmla="*/ 79394 w 190444"/>
                    <a:gd name="connsiteY6" fmla="*/ 95223 h 190444"/>
                    <a:gd name="connsiteX7" fmla="*/ 95174 w 190444"/>
                    <a:gd name="connsiteY7" fmla="*/ 111101 h 190444"/>
                    <a:gd name="connsiteX8" fmla="*/ 111052 w 190444"/>
                    <a:gd name="connsiteY8" fmla="*/ 95321 h 190444"/>
                    <a:gd name="connsiteX9" fmla="*/ 111051 w 190444"/>
                    <a:gd name="connsiteY9" fmla="*/ 95123 h 190444"/>
                    <a:gd name="connsiteX10" fmla="*/ 95272 w 190444"/>
                    <a:gd name="connsiteY10" fmla="*/ 79443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444" h="190444">
                      <a:moveTo>
                        <a:pt x="95272" y="190444"/>
                      </a:moveTo>
                      <a:cubicBezTo>
                        <a:pt x="42682" y="190472"/>
                        <a:pt x="27" y="147861"/>
                        <a:pt x="0" y="95272"/>
                      </a:cubicBezTo>
                      <a:cubicBezTo>
                        <a:pt x="-27" y="42682"/>
                        <a:pt x="42583" y="27"/>
                        <a:pt x="95173" y="0"/>
                      </a:cubicBezTo>
                      <a:cubicBezTo>
                        <a:pt x="147743" y="-27"/>
                        <a:pt x="190390" y="42553"/>
                        <a:pt x="190444" y="95123"/>
                      </a:cubicBezTo>
                      <a:cubicBezTo>
                        <a:pt x="190444" y="147709"/>
                        <a:pt x="147858" y="190362"/>
                        <a:pt x="95272" y="190444"/>
                      </a:cubicBezTo>
                      <a:close/>
                      <a:moveTo>
                        <a:pt x="95272" y="79443"/>
                      </a:moveTo>
                      <a:cubicBezTo>
                        <a:pt x="86530" y="79416"/>
                        <a:pt x="79421" y="86481"/>
                        <a:pt x="79394" y="95223"/>
                      </a:cubicBezTo>
                      <a:cubicBezTo>
                        <a:pt x="79367" y="103965"/>
                        <a:pt x="86432" y="111074"/>
                        <a:pt x="95174" y="111101"/>
                      </a:cubicBezTo>
                      <a:cubicBezTo>
                        <a:pt x="103916" y="111128"/>
                        <a:pt x="111025" y="104063"/>
                        <a:pt x="111052" y="95321"/>
                      </a:cubicBezTo>
                      <a:cubicBezTo>
                        <a:pt x="111052" y="95255"/>
                        <a:pt x="111052" y="95189"/>
                        <a:pt x="111051" y="95123"/>
                      </a:cubicBezTo>
                      <a:cubicBezTo>
                        <a:pt x="110970" y="86458"/>
                        <a:pt x="103937" y="79469"/>
                        <a:pt x="95272" y="7944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45" name="Freeform 196">
                  <a:extLst>
                    <a:ext uri="{FF2B5EF4-FFF2-40B4-BE49-F238E27FC236}">
                      <a16:creationId xmlns:a16="http://schemas.microsoft.com/office/drawing/2014/main" id="{A99DC806-4177-8471-1ACD-3286FD5F9ED5}"/>
                    </a:ext>
                  </a:extLst>
                </p:cNvPr>
                <p:cNvSpPr/>
                <p:nvPr/>
              </p:nvSpPr>
              <p:spPr>
                <a:xfrm>
                  <a:off x="7061670" y="2676897"/>
                  <a:ext cx="267058" cy="205032"/>
                </a:xfrm>
                <a:custGeom>
                  <a:avLst/>
                  <a:gdLst>
                    <a:gd name="connsiteX0" fmla="*/ 227362 w 267058"/>
                    <a:gd name="connsiteY0" fmla="*/ 205033 h 205032"/>
                    <a:gd name="connsiteX1" fmla="*/ 187666 w 267058"/>
                    <a:gd name="connsiteY1" fmla="*/ 165336 h 205032"/>
                    <a:gd name="connsiteX2" fmla="*/ 187666 w 267058"/>
                    <a:gd name="connsiteY2" fmla="*/ 133529 h 205032"/>
                    <a:gd name="connsiteX3" fmla="*/ 133529 w 267058"/>
                    <a:gd name="connsiteY3" fmla="*/ 79393 h 205032"/>
                    <a:gd name="connsiteX4" fmla="*/ 79393 w 267058"/>
                    <a:gd name="connsiteY4" fmla="*/ 133529 h 205032"/>
                    <a:gd name="connsiteX5" fmla="*/ 79393 w 267058"/>
                    <a:gd name="connsiteY5" fmla="*/ 165336 h 205032"/>
                    <a:gd name="connsiteX6" fmla="*/ 39697 w 267058"/>
                    <a:gd name="connsiteY6" fmla="*/ 205033 h 205032"/>
                    <a:gd name="connsiteX7" fmla="*/ 0 w 267058"/>
                    <a:gd name="connsiteY7" fmla="*/ 165336 h 205032"/>
                    <a:gd name="connsiteX8" fmla="*/ 0 w 267058"/>
                    <a:gd name="connsiteY8" fmla="*/ 133529 h 205032"/>
                    <a:gd name="connsiteX9" fmla="*/ 133529 w 267058"/>
                    <a:gd name="connsiteY9" fmla="*/ 0 h 205032"/>
                    <a:gd name="connsiteX10" fmla="*/ 267059 w 267058"/>
                    <a:gd name="connsiteY10" fmla="*/ 133529 h 205032"/>
                    <a:gd name="connsiteX11" fmla="*/ 267059 w 267058"/>
                    <a:gd name="connsiteY11" fmla="*/ 165336 h 205032"/>
                    <a:gd name="connsiteX12" fmla="*/ 227362 w 267058"/>
                    <a:gd name="connsiteY12" fmla="*/ 205033 h 205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058" h="205032">
                      <a:moveTo>
                        <a:pt x="227362" y="205033"/>
                      </a:moveTo>
                      <a:cubicBezTo>
                        <a:pt x="205438" y="205033"/>
                        <a:pt x="187666" y="187260"/>
                        <a:pt x="187666" y="165336"/>
                      </a:cubicBezTo>
                      <a:lnTo>
                        <a:pt x="187666" y="133529"/>
                      </a:lnTo>
                      <a:cubicBezTo>
                        <a:pt x="187666" y="103631"/>
                        <a:pt x="163428" y="79393"/>
                        <a:pt x="133529" y="79393"/>
                      </a:cubicBezTo>
                      <a:cubicBezTo>
                        <a:pt x="103631" y="79393"/>
                        <a:pt x="79393" y="103631"/>
                        <a:pt x="79393" y="133529"/>
                      </a:cubicBezTo>
                      <a:lnTo>
                        <a:pt x="79393" y="165336"/>
                      </a:lnTo>
                      <a:cubicBezTo>
                        <a:pt x="79393" y="187260"/>
                        <a:pt x="61620" y="205033"/>
                        <a:pt x="39697" y="205033"/>
                      </a:cubicBezTo>
                      <a:cubicBezTo>
                        <a:pt x="17773" y="205033"/>
                        <a:pt x="0" y="187260"/>
                        <a:pt x="0" y="165336"/>
                      </a:cubicBezTo>
                      <a:lnTo>
                        <a:pt x="0" y="133529"/>
                      </a:lnTo>
                      <a:cubicBezTo>
                        <a:pt x="0" y="59783"/>
                        <a:pt x="59783" y="0"/>
                        <a:pt x="133529" y="0"/>
                      </a:cubicBezTo>
                      <a:cubicBezTo>
                        <a:pt x="207276" y="0"/>
                        <a:pt x="267059" y="59783"/>
                        <a:pt x="267059" y="133529"/>
                      </a:cubicBezTo>
                      <a:lnTo>
                        <a:pt x="267059" y="165336"/>
                      </a:lnTo>
                      <a:cubicBezTo>
                        <a:pt x="267059" y="187260"/>
                        <a:pt x="249286" y="205033"/>
                        <a:pt x="227362" y="20503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139" name="Picture Placeholder 55">
                <a:extLst>
                  <a:ext uri="{FF2B5EF4-FFF2-40B4-BE49-F238E27FC236}">
                    <a16:creationId xmlns:a16="http://schemas.microsoft.com/office/drawing/2014/main" id="{9A1EA25F-C39D-4E8D-0E3A-DA69D76483EB}"/>
                  </a:ext>
                </a:extLst>
              </p:cNvPr>
              <p:cNvGrpSpPr/>
              <p:nvPr/>
            </p:nvGrpSpPr>
            <p:grpSpPr>
              <a:xfrm>
                <a:off x="7343912" y="3029055"/>
                <a:ext cx="267058" cy="336626"/>
                <a:chOff x="7343912" y="3029055"/>
                <a:chExt cx="267058" cy="336626"/>
              </a:xfrm>
              <a:grpFill/>
            </p:grpSpPr>
            <p:sp>
              <p:nvSpPr>
                <p:cNvPr id="142" name="Freeform 198">
                  <a:extLst>
                    <a:ext uri="{FF2B5EF4-FFF2-40B4-BE49-F238E27FC236}">
                      <a16:creationId xmlns:a16="http://schemas.microsoft.com/office/drawing/2014/main" id="{229C8806-4472-478C-2974-93389762AA8B}"/>
                    </a:ext>
                  </a:extLst>
                </p:cNvPr>
                <p:cNvSpPr/>
                <p:nvPr/>
              </p:nvSpPr>
              <p:spPr>
                <a:xfrm>
                  <a:off x="7380582" y="3029055"/>
                  <a:ext cx="190444" cy="190444"/>
                </a:xfrm>
                <a:custGeom>
                  <a:avLst/>
                  <a:gdLst>
                    <a:gd name="connsiteX0" fmla="*/ 95272 w 190444"/>
                    <a:gd name="connsiteY0" fmla="*/ 190444 h 190444"/>
                    <a:gd name="connsiteX1" fmla="*/ 0 w 190444"/>
                    <a:gd name="connsiteY1" fmla="*/ 95272 h 190444"/>
                    <a:gd name="connsiteX2" fmla="*/ 95173 w 190444"/>
                    <a:gd name="connsiteY2" fmla="*/ 0 h 190444"/>
                    <a:gd name="connsiteX3" fmla="*/ 190444 w 190444"/>
                    <a:gd name="connsiteY3" fmla="*/ 95172 h 190444"/>
                    <a:gd name="connsiteX4" fmla="*/ 190444 w 190444"/>
                    <a:gd name="connsiteY4" fmla="*/ 95272 h 190444"/>
                    <a:gd name="connsiteX5" fmla="*/ 95272 w 190444"/>
                    <a:gd name="connsiteY5" fmla="*/ 190444 h 190444"/>
                    <a:gd name="connsiteX6" fmla="*/ 95272 w 190444"/>
                    <a:gd name="connsiteY6" fmla="*/ 79443 h 190444"/>
                    <a:gd name="connsiteX7" fmla="*/ 79393 w 190444"/>
                    <a:gd name="connsiteY7" fmla="*/ 95222 h 190444"/>
                    <a:gd name="connsiteX8" fmla="*/ 95173 w 190444"/>
                    <a:gd name="connsiteY8" fmla="*/ 111101 h 190444"/>
                    <a:gd name="connsiteX9" fmla="*/ 111051 w 190444"/>
                    <a:gd name="connsiteY9" fmla="*/ 95321 h 190444"/>
                    <a:gd name="connsiteX10" fmla="*/ 111051 w 190444"/>
                    <a:gd name="connsiteY10" fmla="*/ 95272 h 190444"/>
                    <a:gd name="connsiteX11" fmla="*/ 95321 w 190444"/>
                    <a:gd name="connsiteY11" fmla="*/ 79443 h 190444"/>
                    <a:gd name="connsiteX12" fmla="*/ 95272 w 190444"/>
                    <a:gd name="connsiteY12" fmla="*/ 79443 h 19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444" h="190444">
                      <a:moveTo>
                        <a:pt x="95272" y="190444"/>
                      </a:moveTo>
                      <a:cubicBezTo>
                        <a:pt x="42682" y="190472"/>
                        <a:pt x="27" y="147861"/>
                        <a:pt x="0" y="95272"/>
                      </a:cubicBezTo>
                      <a:cubicBezTo>
                        <a:pt x="-27" y="42682"/>
                        <a:pt x="42583" y="27"/>
                        <a:pt x="95173" y="0"/>
                      </a:cubicBezTo>
                      <a:cubicBezTo>
                        <a:pt x="147762" y="-27"/>
                        <a:pt x="190417" y="42583"/>
                        <a:pt x="190444" y="95172"/>
                      </a:cubicBezTo>
                      <a:cubicBezTo>
                        <a:pt x="190444" y="95206"/>
                        <a:pt x="190444" y="95239"/>
                        <a:pt x="190444" y="95272"/>
                      </a:cubicBezTo>
                      <a:cubicBezTo>
                        <a:pt x="190390" y="147811"/>
                        <a:pt x="147811" y="190390"/>
                        <a:pt x="95272" y="190444"/>
                      </a:cubicBezTo>
                      <a:close/>
                      <a:moveTo>
                        <a:pt x="95272" y="79443"/>
                      </a:moveTo>
                      <a:cubicBezTo>
                        <a:pt x="86530" y="79415"/>
                        <a:pt x="79421" y="86480"/>
                        <a:pt x="79393" y="95222"/>
                      </a:cubicBezTo>
                      <a:cubicBezTo>
                        <a:pt x="79366" y="103964"/>
                        <a:pt x="86430" y="111073"/>
                        <a:pt x="95173" y="111101"/>
                      </a:cubicBezTo>
                      <a:cubicBezTo>
                        <a:pt x="103915" y="111128"/>
                        <a:pt x="111024" y="104063"/>
                        <a:pt x="111051" y="95321"/>
                      </a:cubicBezTo>
                      <a:cubicBezTo>
                        <a:pt x="111051" y="95305"/>
                        <a:pt x="111051" y="95288"/>
                        <a:pt x="111051" y="95272"/>
                      </a:cubicBezTo>
                      <a:cubicBezTo>
                        <a:pt x="111079" y="86557"/>
                        <a:pt x="104036" y="79470"/>
                        <a:pt x="95321" y="79443"/>
                      </a:cubicBezTo>
                      <a:cubicBezTo>
                        <a:pt x="95305" y="79443"/>
                        <a:pt x="95288" y="79443"/>
                        <a:pt x="95272" y="7944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43" name="Freeform 199">
                  <a:extLst>
                    <a:ext uri="{FF2B5EF4-FFF2-40B4-BE49-F238E27FC236}">
                      <a16:creationId xmlns:a16="http://schemas.microsoft.com/office/drawing/2014/main" id="{83E59276-280D-2D75-2325-7C9A2AD9784B}"/>
                    </a:ext>
                  </a:extLst>
                </p:cNvPr>
                <p:cNvSpPr/>
                <p:nvPr/>
              </p:nvSpPr>
              <p:spPr>
                <a:xfrm>
                  <a:off x="7343912" y="3160699"/>
                  <a:ext cx="267058" cy="204983"/>
                </a:xfrm>
                <a:custGeom>
                  <a:avLst/>
                  <a:gdLst>
                    <a:gd name="connsiteX0" fmla="*/ 227362 w 267058"/>
                    <a:gd name="connsiteY0" fmla="*/ 204983 h 204983"/>
                    <a:gd name="connsiteX1" fmla="*/ 187666 w 267058"/>
                    <a:gd name="connsiteY1" fmla="*/ 165287 h 204983"/>
                    <a:gd name="connsiteX2" fmla="*/ 187666 w 267058"/>
                    <a:gd name="connsiteY2" fmla="*/ 133529 h 204983"/>
                    <a:gd name="connsiteX3" fmla="*/ 133529 w 267058"/>
                    <a:gd name="connsiteY3" fmla="*/ 79393 h 204983"/>
                    <a:gd name="connsiteX4" fmla="*/ 79393 w 267058"/>
                    <a:gd name="connsiteY4" fmla="*/ 133529 h 204983"/>
                    <a:gd name="connsiteX5" fmla="*/ 79393 w 267058"/>
                    <a:gd name="connsiteY5" fmla="*/ 165287 h 204983"/>
                    <a:gd name="connsiteX6" fmla="*/ 39697 w 267058"/>
                    <a:gd name="connsiteY6" fmla="*/ 204983 h 204983"/>
                    <a:gd name="connsiteX7" fmla="*/ 0 w 267058"/>
                    <a:gd name="connsiteY7" fmla="*/ 165287 h 204983"/>
                    <a:gd name="connsiteX8" fmla="*/ 0 w 267058"/>
                    <a:gd name="connsiteY8" fmla="*/ 133529 h 204983"/>
                    <a:gd name="connsiteX9" fmla="*/ 133529 w 267058"/>
                    <a:gd name="connsiteY9" fmla="*/ 0 h 204983"/>
                    <a:gd name="connsiteX10" fmla="*/ 267059 w 267058"/>
                    <a:gd name="connsiteY10" fmla="*/ 133529 h 204983"/>
                    <a:gd name="connsiteX11" fmla="*/ 267059 w 267058"/>
                    <a:gd name="connsiteY11" fmla="*/ 165287 h 204983"/>
                    <a:gd name="connsiteX12" fmla="*/ 227362 w 267058"/>
                    <a:gd name="connsiteY12" fmla="*/ 204983 h 20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058" h="204983">
                      <a:moveTo>
                        <a:pt x="227362" y="204983"/>
                      </a:moveTo>
                      <a:cubicBezTo>
                        <a:pt x="205438" y="204983"/>
                        <a:pt x="187666" y="187210"/>
                        <a:pt x="187666" y="165287"/>
                      </a:cubicBezTo>
                      <a:lnTo>
                        <a:pt x="187666" y="133529"/>
                      </a:lnTo>
                      <a:cubicBezTo>
                        <a:pt x="187666" y="103631"/>
                        <a:pt x="163428" y="79393"/>
                        <a:pt x="133529" y="79393"/>
                      </a:cubicBezTo>
                      <a:cubicBezTo>
                        <a:pt x="103631" y="79393"/>
                        <a:pt x="79393" y="103631"/>
                        <a:pt x="79393" y="133529"/>
                      </a:cubicBezTo>
                      <a:lnTo>
                        <a:pt x="79393" y="165287"/>
                      </a:lnTo>
                      <a:cubicBezTo>
                        <a:pt x="79393" y="187210"/>
                        <a:pt x="61620" y="204983"/>
                        <a:pt x="39697" y="204983"/>
                      </a:cubicBezTo>
                      <a:cubicBezTo>
                        <a:pt x="17773" y="204983"/>
                        <a:pt x="0" y="187210"/>
                        <a:pt x="0" y="165287"/>
                      </a:cubicBezTo>
                      <a:lnTo>
                        <a:pt x="0" y="133529"/>
                      </a:lnTo>
                      <a:cubicBezTo>
                        <a:pt x="0" y="59783"/>
                        <a:pt x="59783" y="0"/>
                        <a:pt x="133529" y="0"/>
                      </a:cubicBezTo>
                      <a:cubicBezTo>
                        <a:pt x="207276" y="0"/>
                        <a:pt x="267059" y="59783"/>
                        <a:pt x="267059" y="133529"/>
                      </a:cubicBezTo>
                      <a:lnTo>
                        <a:pt x="267059" y="165287"/>
                      </a:lnTo>
                      <a:cubicBezTo>
                        <a:pt x="267059" y="187210"/>
                        <a:pt x="249286" y="204983"/>
                        <a:pt x="227362" y="204983"/>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sp>
            <p:nvSpPr>
              <p:cNvPr id="140" name="Freeform 200">
                <a:extLst>
                  <a:ext uri="{FF2B5EF4-FFF2-40B4-BE49-F238E27FC236}">
                    <a16:creationId xmlns:a16="http://schemas.microsoft.com/office/drawing/2014/main" id="{040969B9-2C3E-9748-D426-E3AA6E4AD941}"/>
                  </a:ext>
                </a:extLst>
              </p:cNvPr>
              <p:cNvSpPr/>
              <p:nvPr/>
            </p:nvSpPr>
            <p:spPr>
              <a:xfrm>
                <a:off x="7048249" y="3003350"/>
                <a:ext cx="158393" cy="158490"/>
              </a:xfrm>
              <a:custGeom>
                <a:avLst/>
                <a:gdLst>
                  <a:gd name="connsiteX0" fmla="*/ 118715 w 158393"/>
                  <a:gd name="connsiteY0" fmla="*/ 158490 h 158490"/>
                  <a:gd name="connsiteX1" fmla="*/ 90630 w 158393"/>
                  <a:gd name="connsiteY1" fmla="*/ 146879 h 158490"/>
                  <a:gd name="connsiteX2" fmla="*/ 10096 w 158393"/>
                  <a:gd name="connsiteY2" fmla="*/ 66146 h 158490"/>
                  <a:gd name="connsiteX3" fmla="*/ 13247 w 158393"/>
                  <a:gd name="connsiteY3" fmla="*/ 10095 h 158490"/>
                  <a:gd name="connsiteX4" fmla="*/ 66068 w 158393"/>
                  <a:gd name="connsiteY4" fmla="*/ 10025 h 158490"/>
                  <a:gd name="connsiteX5" fmla="*/ 146751 w 158393"/>
                  <a:gd name="connsiteY5" fmla="*/ 90708 h 158490"/>
                  <a:gd name="connsiteX6" fmla="*/ 146782 w 158393"/>
                  <a:gd name="connsiteY6" fmla="*/ 146848 h 158490"/>
                  <a:gd name="connsiteX7" fmla="*/ 118715 w 158393"/>
                  <a:gd name="connsiteY7" fmla="*/ 158490 h 15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393" h="158490">
                    <a:moveTo>
                      <a:pt x="118715" y="158490"/>
                    </a:moveTo>
                    <a:cubicBezTo>
                      <a:pt x="108184" y="158498"/>
                      <a:pt x="98081" y="154322"/>
                      <a:pt x="90630" y="146879"/>
                    </a:cubicBezTo>
                    <a:lnTo>
                      <a:pt x="10096" y="66146"/>
                    </a:lnTo>
                    <a:cubicBezTo>
                      <a:pt x="-4512" y="49798"/>
                      <a:pt x="-3101" y="24703"/>
                      <a:pt x="13247" y="10095"/>
                    </a:cubicBezTo>
                    <a:cubicBezTo>
                      <a:pt x="28282" y="-3338"/>
                      <a:pt x="50998" y="-3368"/>
                      <a:pt x="66068" y="10025"/>
                    </a:cubicBezTo>
                    <a:lnTo>
                      <a:pt x="146751" y="90708"/>
                    </a:lnTo>
                    <a:cubicBezTo>
                      <a:pt x="162262" y="106202"/>
                      <a:pt x="162276" y="131337"/>
                      <a:pt x="146782" y="146848"/>
                    </a:cubicBezTo>
                    <a:cubicBezTo>
                      <a:pt x="139341" y="154297"/>
                      <a:pt x="129245" y="158485"/>
                      <a:pt x="118715" y="158490"/>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41" name="Freeform 201">
                <a:extLst>
                  <a:ext uri="{FF2B5EF4-FFF2-40B4-BE49-F238E27FC236}">
                    <a16:creationId xmlns:a16="http://schemas.microsoft.com/office/drawing/2014/main" id="{24EC34BB-781E-B793-E3E1-063F43A6E4DB}"/>
                  </a:ext>
                </a:extLst>
              </p:cNvPr>
              <p:cNvSpPr/>
              <p:nvPr/>
            </p:nvSpPr>
            <p:spPr>
              <a:xfrm>
                <a:off x="7128676" y="2945664"/>
                <a:ext cx="216111" cy="216523"/>
              </a:xfrm>
              <a:custGeom>
                <a:avLst/>
                <a:gdLst>
                  <a:gd name="connsiteX0" fmla="*/ 39678 w 216111"/>
                  <a:gd name="connsiteY0" fmla="*/ 216524 h 216523"/>
                  <a:gd name="connsiteX1" fmla="*/ 0 w 216111"/>
                  <a:gd name="connsiteY1" fmla="*/ 176809 h 216523"/>
                  <a:gd name="connsiteX2" fmla="*/ 11593 w 216111"/>
                  <a:gd name="connsiteY2" fmla="*/ 148791 h 216523"/>
                  <a:gd name="connsiteX3" fmla="*/ 146611 w 216111"/>
                  <a:gd name="connsiteY3" fmla="*/ 13476 h 216523"/>
                  <a:gd name="connsiteX4" fmla="*/ 202636 w 216111"/>
                  <a:gd name="connsiteY4" fmla="*/ 9893 h 216523"/>
                  <a:gd name="connsiteX5" fmla="*/ 206219 w 216111"/>
                  <a:gd name="connsiteY5" fmla="*/ 65918 h 216523"/>
                  <a:gd name="connsiteX6" fmla="*/ 202583 w 216111"/>
                  <a:gd name="connsiteY6" fmla="*/ 69547 h 216523"/>
                  <a:gd name="connsiteX7" fmla="*/ 67813 w 216111"/>
                  <a:gd name="connsiteY7" fmla="*/ 204863 h 216523"/>
                  <a:gd name="connsiteX8" fmla="*/ 39678 w 216111"/>
                  <a:gd name="connsiteY8" fmla="*/ 216524 h 2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111" h="216523">
                    <a:moveTo>
                      <a:pt x="39678" y="216524"/>
                    </a:moveTo>
                    <a:cubicBezTo>
                      <a:pt x="17754" y="216514"/>
                      <a:pt x="-10" y="198733"/>
                      <a:pt x="0" y="176809"/>
                    </a:cubicBezTo>
                    <a:cubicBezTo>
                      <a:pt x="5" y="166304"/>
                      <a:pt x="4174" y="156229"/>
                      <a:pt x="11593" y="148791"/>
                    </a:cubicBezTo>
                    <a:lnTo>
                      <a:pt x="146611" y="13476"/>
                    </a:lnTo>
                    <a:cubicBezTo>
                      <a:pt x="161093" y="-2984"/>
                      <a:pt x="186176" y="-4588"/>
                      <a:pt x="202636" y="9893"/>
                    </a:cubicBezTo>
                    <a:cubicBezTo>
                      <a:pt x="219096" y="24375"/>
                      <a:pt x="220700" y="49458"/>
                      <a:pt x="206219" y="65918"/>
                    </a:cubicBezTo>
                    <a:cubicBezTo>
                      <a:pt x="205086" y="67205"/>
                      <a:pt x="203872" y="68417"/>
                      <a:pt x="202583" y="69547"/>
                    </a:cubicBezTo>
                    <a:lnTo>
                      <a:pt x="67813" y="204863"/>
                    </a:lnTo>
                    <a:cubicBezTo>
                      <a:pt x="60358" y="212336"/>
                      <a:pt x="50234" y="216532"/>
                      <a:pt x="39678" y="216524"/>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grpSp>
        <p:nvGrpSpPr>
          <p:cNvPr id="159" name="Group 158">
            <a:extLst>
              <a:ext uri="{FF2B5EF4-FFF2-40B4-BE49-F238E27FC236}">
                <a16:creationId xmlns:a16="http://schemas.microsoft.com/office/drawing/2014/main" id="{D435C66E-08AC-9D85-A6E3-B927707709F7}"/>
              </a:ext>
            </a:extLst>
          </p:cNvPr>
          <p:cNvGrpSpPr/>
          <p:nvPr/>
        </p:nvGrpSpPr>
        <p:grpSpPr>
          <a:xfrm>
            <a:off x="373323" y="1888991"/>
            <a:ext cx="1463400" cy="1463040"/>
            <a:chOff x="373323" y="1888991"/>
            <a:chExt cx="1463400" cy="1463040"/>
          </a:xfrm>
        </p:grpSpPr>
        <p:sp>
          <p:nvSpPr>
            <p:cNvPr id="6" name="Oval 5">
              <a:extLst>
                <a:ext uri="{FF2B5EF4-FFF2-40B4-BE49-F238E27FC236}">
                  <a16:creationId xmlns:a16="http://schemas.microsoft.com/office/drawing/2014/main" id="{6A38BCEB-A602-B6EF-9429-2C33748EA0CF}"/>
                </a:ext>
              </a:extLst>
            </p:cNvPr>
            <p:cNvSpPr>
              <a:spLocks noChangeAspect="1"/>
            </p:cNvSpPr>
            <p:nvPr/>
          </p:nvSpPr>
          <p:spPr>
            <a:xfrm>
              <a:off x="373323" y="1888991"/>
              <a:ext cx="1463400" cy="1463040"/>
            </a:xfrm>
            <a:prstGeom prst="ellipse">
              <a:avLst/>
            </a:prstGeom>
            <a:solidFill>
              <a:schemeClr val="tx2"/>
            </a:solidFill>
            <a:ln w="76200">
              <a:noFill/>
            </a:ln>
            <a:effectLst>
              <a:outerShdw blurRad="1270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E8B2F94F-FDCC-919F-A197-48D7662FFE3D}"/>
                </a:ext>
              </a:extLst>
            </p:cNvPr>
            <p:cNvSpPr txBox="1"/>
            <p:nvPr/>
          </p:nvSpPr>
          <p:spPr>
            <a:xfrm>
              <a:off x="677361" y="2797632"/>
              <a:ext cx="855324" cy="2745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entury Gothic" panose="020F0302020204030204"/>
                  <a:ea typeface="+mn-ea"/>
                  <a:cs typeface="+mn-cs"/>
                </a:rPr>
                <a:t>Demand</a:t>
              </a:r>
            </a:p>
          </p:txBody>
        </p:sp>
        <p:grpSp>
          <p:nvGrpSpPr>
            <p:cNvPr id="150" name="Picture Placeholder 43">
              <a:extLst>
                <a:ext uri="{FF2B5EF4-FFF2-40B4-BE49-F238E27FC236}">
                  <a16:creationId xmlns:a16="http://schemas.microsoft.com/office/drawing/2014/main" id="{74E4EF12-EDA1-813B-2448-7A7E363DF20C}"/>
                </a:ext>
              </a:extLst>
            </p:cNvPr>
            <p:cNvGrpSpPr>
              <a:grpSpLocks noChangeAspect="1"/>
            </p:cNvGrpSpPr>
            <p:nvPr/>
          </p:nvGrpSpPr>
          <p:grpSpPr>
            <a:xfrm>
              <a:off x="792209" y="2152924"/>
              <a:ext cx="624484" cy="624483"/>
              <a:chOff x="8062918" y="1402701"/>
              <a:chExt cx="868363" cy="868362"/>
            </a:xfrm>
            <a:solidFill>
              <a:schemeClr val="bg1"/>
            </a:solidFill>
          </p:grpSpPr>
          <p:grpSp>
            <p:nvGrpSpPr>
              <p:cNvPr id="151" name="Picture Placeholder 43">
                <a:extLst>
                  <a:ext uri="{FF2B5EF4-FFF2-40B4-BE49-F238E27FC236}">
                    <a16:creationId xmlns:a16="http://schemas.microsoft.com/office/drawing/2014/main" id="{A3D0103D-5C97-B88E-B98C-33AF2BE71BE9}"/>
                  </a:ext>
                </a:extLst>
              </p:cNvPr>
              <p:cNvGrpSpPr/>
              <p:nvPr/>
            </p:nvGrpSpPr>
            <p:grpSpPr>
              <a:xfrm>
                <a:off x="8105591" y="1469639"/>
                <a:ext cx="782876" cy="645068"/>
                <a:chOff x="8105591" y="1469639"/>
                <a:chExt cx="782876" cy="645068"/>
              </a:xfrm>
              <a:grpFill/>
            </p:grpSpPr>
            <p:sp>
              <p:nvSpPr>
                <p:cNvPr id="156" name="Freeform 54">
                  <a:extLst>
                    <a:ext uri="{FF2B5EF4-FFF2-40B4-BE49-F238E27FC236}">
                      <a16:creationId xmlns:a16="http://schemas.microsoft.com/office/drawing/2014/main" id="{015D56ED-8A07-0DB2-6020-B76FEFAC76B7}"/>
                    </a:ext>
                  </a:extLst>
                </p:cNvPr>
                <p:cNvSpPr/>
                <p:nvPr/>
              </p:nvSpPr>
              <p:spPr>
                <a:xfrm>
                  <a:off x="8105591" y="1469639"/>
                  <a:ext cx="782876" cy="596043"/>
                </a:xfrm>
                <a:custGeom>
                  <a:avLst/>
                  <a:gdLst>
                    <a:gd name="connsiteX0" fmla="*/ 132735 w 782876"/>
                    <a:gd name="connsiteY0" fmla="*/ 596044 h 596043"/>
                    <a:gd name="connsiteX1" fmla="*/ 93037 w 782876"/>
                    <a:gd name="connsiteY1" fmla="*/ 556347 h 596043"/>
                    <a:gd name="connsiteX2" fmla="*/ 93039 w 782876"/>
                    <a:gd name="connsiteY2" fmla="*/ 556000 h 596043"/>
                    <a:gd name="connsiteX3" fmla="*/ 97207 w 782876"/>
                    <a:gd name="connsiteY3" fmla="*/ 79641 h 596043"/>
                    <a:gd name="connsiteX4" fmla="*/ 39697 w 782876"/>
                    <a:gd name="connsiteY4" fmla="*/ 79393 h 596043"/>
                    <a:gd name="connsiteX5" fmla="*/ 0 w 782876"/>
                    <a:gd name="connsiteY5" fmla="*/ 39697 h 596043"/>
                    <a:gd name="connsiteX6" fmla="*/ 39697 w 782876"/>
                    <a:gd name="connsiteY6" fmla="*/ 0 h 596043"/>
                    <a:gd name="connsiteX7" fmla="*/ 39945 w 782876"/>
                    <a:gd name="connsiteY7" fmla="*/ 0 h 596043"/>
                    <a:gd name="connsiteX8" fmla="*/ 137251 w 782876"/>
                    <a:gd name="connsiteY8" fmla="*/ 546 h 596043"/>
                    <a:gd name="connsiteX9" fmla="*/ 176700 w 782876"/>
                    <a:gd name="connsiteY9" fmla="*/ 40488 h 596043"/>
                    <a:gd name="connsiteX10" fmla="*/ 176699 w 782876"/>
                    <a:gd name="connsiteY10" fmla="*/ 40590 h 596043"/>
                    <a:gd name="connsiteX11" fmla="*/ 172581 w 782876"/>
                    <a:gd name="connsiteY11" fmla="*/ 508959 h 596043"/>
                    <a:gd name="connsiteX12" fmla="*/ 619168 w 782876"/>
                    <a:gd name="connsiteY12" fmla="*/ 430013 h 596043"/>
                    <a:gd name="connsiteX13" fmla="*/ 688339 w 782876"/>
                    <a:gd name="connsiteY13" fmla="*/ 214064 h 596043"/>
                    <a:gd name="connsiteX14" fmla="*/ 573864 w 782876"/>
                    <a:gd name="connsiteY14" fmla="*/ 214510 h 596043"/>
                    <a:gd name="connsiteX15" fmla="*/ 573864 w 782876"/>
                    <a:gd name="connsiteY15" fmla="*/ 214510 h 596043"/>
                    <a:gd name="connsiteX16" fmla="*/ 534167 w 782876"/>
                    <a:gd name="connsiteY16" fmla="*/ 174814 h 596043"/>
                    <a:gd name="connsiteX17" fmla="*/ 573864 w 782876"/>
                    <a:gd name="connsiteY17" fmla="*/ 135117 h 596043"/>
                    <a:gd name="connsiteX18" fmla="*/ 742971 w 782876"/>
                    <a:gd name="connsiteY18" fmla="*/ 134472 h 596043"/>
                    <a:gd name="connsiteX19" fmla="*/ 742971 w 782876"/>
                    <a:gd name="connsiteY19" fmla="*/ 134472 h 596043"/>
                    <a:gd name="connsiteX20" fmla="*/ 782876 w 782876"/>
                    <a:gd name="connsiteY20" fmla="*/ 173961 h 596043"/>
                    <a:gd name="connsiteX21" fmla="*/ 781031 w 782876"/>
                    <a:gd name="connsiteY21" fmla="*/ 186127 h 596043"/>
                    <a:gd name="connsiteX22" fmla="*/ 687892 w 782876"/>
                    <a:gd name="connsiteY22" fmla="*/ 476904 h 596043"/>
                    <a:gd name="connsiteX23" fmla="*/ 656979 w 782876"/>
                    <a:gd name="connsiteY23" fmla="*/ 503848 h 596043"/>
                    <a:gd name="connsiteX24" fmla="*/ 139633 w 782876"/>
                    <a:gd name="connsiteY24" fmla="*/ 595448 h 596043"/>
                    <a:gd name="connsiteX25" fmla="*/ 132735 w 782876"/>
                    <a:gd name="connsiteY25" fmla="*/ 596044 h 596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2876" h="596043">
                      <a:moveTo>
                        <a:pt x="132735" y="596044"/>
                      </a:moveTo>
                      <a:cubicBezTo>
                        <a:pt x="110812" y="596044"/>
                        <a:pt x="93038" y="578275"/>
                        <a:pt x="93037" y="556347"/>
                      </a:cubicBezTo>
                      <a:cubicBezTo>
                        <a:pt x="93037" y="556233"/>
                        <a:pt x="93038" y="556114"/>
                        <a:pt x="93039" y="556000"/>
                      </a:cubicBezTo>
                      <a:lnTo>
                        <a:pt x="97207" y="79641"/>
                      </a:lnTo>
                      <a:lnTo>
                        <a:pt x="39697" y="79393"/>
                      </a:lnTo>
                      <a:cubicBezTo>
                        <a:pt x="17773" y="79393"/>
                        <a:pt x="0" y="61620"/>
                        <a:pt x="0" y="39697"/>
                      </a:cubicBezTo>
                      <a:cubicBezTo>
                        <a:pt x="0" y="17773"/>
                        <a:pt x="17773" y="0"/>
                        <a:pt x="39697" y="0"/>
                      </a:cubicBezTo>
                      <a:lnTo>
                        <a:pt x="39945" y="0"/>
                      </a:lnTo>
                      <a:lnTo>
                        <a:pt x="137251" y="546"/>
                      </a:lnTo>
                      <a:cubicBezTo>
                        <a:pt x="159174" y="682"/>
                        <a:pt x="176836" y="18565"/>
                        <a:pt x="176700" y="40488"/>
                      </a:cubicBezTo>
                      <a:cubicBezTo>
                        <a:pt x="176700" y="40522"/>
                        <a:pt x="176700" y="40556"/>
                        <a:pt x="176699" y="40590"/>
                      </a:cubicBezTo>
                      <a:lnTo>
                        <a:pt x="172581" y="508959"/>
                      </a:lnTo>
                      <a:lnTo>
                        <a:pt x="619168" y="430013"/>
                      </a:lnTo>
                      <a:lnTo>
                        <a:pt x="688339" y="214064"/>
                      </a:lnTo>
                      <a:lnTo>
                        <a:pt x="573864" y="214510"/>
                      </a:lnTo>
                      <a:lnTo>
                        <a:pt x="573864" y="214510"/>
                      </a:lnTo>
                      <a:cubicBezTo>
                        <a:pt x="551941" y="214510"/>
                        <a:pt x="534167" y="196738"/>
                        <a:pt x="534167" y="174814"/>
                      </a:cubicBezTo>
                      <a:cubicBezTo>
                        <a:pt x="534167" y="152890"/>
                        <a:pt x="551941" y="135117"/>
                        <a:pt x="573864" y="135117"/>
                      </a:cubicBezTo>
                      <a:lnTo>
                        <a:pt x="742971" y="134472"/>
                      </a:lnTo>
                      <a:lnTo>
                        <a:pt x="742971" y="134472"/>
                      </a:lnTo>
                      <a:cubicBezTo>
                        <a:pt x="764894" y="134358"/>
                        <a:pt x="782762" y="152038"/>
                        <a:pt x="782876" y="173961"/>
                      </a:cubicBezTo>
                      <a:cubicBezTo>
                        <a:pt x="782896" y="178088"/>
                        <a:pt x="782276" y="182192"/>
                        <a:pt x="781031" y="186127"/>
                      </a:cubicBezTo>
                      <a:lnTo>
                        <a:pt x="687892" y="476904"/>
                      </a:lnTo>
                      <a:cubicBezTo>
                        <a:pt x="683382" y="490927"/>
                        <a:pt x="671483" y="501298"/>
                        <a:pt x="656979" y="503848"/>
                      </a:cubicBezTo>
                      <a:lnTo>
                        <a:pt x="139633" y="595448"/>
                      </a:lnTo>
                      <a:cubicBezTo>
                        <a:pt x="137355" y="595845"/>
                        <a:pt x="135047" y="596044"/>
                        <a:pt x="132735" y="596044"/>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57" name="Freeform 56">
                  <a:extLst>
                    <a:ext uri="{FF2B5EF4-FFF2-40B4-BE49-F238E27FC236}">
                      <a16:creationId xmlns:a16="http://schemas.microsoft.com/office/drawing/2014/main" id="{8410E126-B82D-72C9-13A4-80A12000EACF}"/>
                    </a:ext>
                  </a:extLst>
                </p:cNvPr>
                <p:cNvSpPr/>
                <p:nvPr/>
              </p:nvSpPr>
              <p:spPr>
                <a:xfrm>
                  <a:off x="8209696" y="1606393"/>
                  <a:ext cx="212227" cy="80087"/>
                </a:xfrm>
                <a:custGeom>
                  <a:avLst/>
                  <a:gdLst>
                    <a:gd name="connsiteX0" fmla="*/ 39697 w 212227"/>
                    <a:gd name="connsiteY0" fmla="*/ 80088 h 80087"/>
                    <a:gd name="connsiteX1" fmla="*/ 0 w 212227"/>
                    <a:gd name="connsiteY1" fmla="*/ 40391 h 80087"/>
                    <a:gd name="connsiteX2" fmla="*/ 39697 w 212227"/>
                    <a:gd name="connsiteY2" fmla="*/ 695 h 80087"/>
                    <a:gd name="connsiteX3" fmla="*/ 172531 w 212227"/>
                    <a:gd name="connsiteY3" fmla="*/ 0 h 80087"/>
                    <a:gd name="connsiteX4" fmla="*/ 172531 w 212227"/>
                    <a:gd name="connsiteY4" fmla="*/ 0 h 80087"/>
                    <a:gd name="connsiteX5" fmla="*/ 212228 w 212227"/>
                    <a:gd name="connsiteY5" fmla="*/ 39697 h 80087"/>
                    <a:gd name="connsiteX6" fmla="*/ 172531 w 212227"/>
                    <a:gd name="connsiteY6" fmla="*/ 79393 h 80087"/>
                    <a:gd name="connsiteX7" fmla="*/ 39697 w 212227"/>
                    <a:gd name="connsiteY7" fmla="*/ 80088 h 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27" h="80087">
                      <a:moveTo>
                        <a:pt x="39697" y="80088"/>
                      </a:moveTo>
                      <a:cubicBezTo>
                        <a:pt x="17773" y="80088"/>
                        <a:pt x="0" y="62315"/>
                        <a:pt x="0" y="40391"/>
                      </a:cubicBezTo>
                      <a:cubicBezTo>
                        <a:pt x="0" y="18467"/>
                        <a:pt x="17773" y="695"/>
                        <a:pt x="39697" y="695"/>
                      </a:cubicBezTo>
                      <a:lnTo>
                        <a:pt x="172531" y="0"/>
                      </a:lnTo>
                      <a:lnTo>
                        <a:pt x="172531" y="0"/>
                      </a:lnTo>
                      <a:cubicBezTo>
                        <a:pt x="194455" y="0"/>
                        <a:pt x="212228" y="17773"/>
                        <a:pt x="212228" y="39697"/>
                      </a:cubicBezTo>
                      <a:cubicBezTo>
                        <a:pt x="212228" y="61620"/>
                        <a:pt x="194455" y="79393"/>
                        <a:pt x="172531" y="79393"/>
                      </a:cubicBezTo>
                      <a:lnTo>
                        <a:pt x="39697" y="80088"/>
                      </a:ln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58" name="Freeform 58">
                  <a:extLst>
                    <a:ext uri="{FF2B5EF4-FFF2-40B4-BE49-F238E27FC236}">
                      <a16:creationId xmlns:a16="http://schemas.microsoft.com/office/drawing/2014/main" id="{790F5067-C312-B560-FC6F-5363924C8E35}"/>
                    </a:ext>
                  </a:extLst>
                </p:cNvPr>
                <p:cNvSpPr/>
                <p:nvPr/>
              </p:nvSpPr>
              <p:spPr>
                <a:xfrm>
                  <a:off x="8198630" y="1957410"/>
                  <a:ext cx="651520" cy="157297"/>
                </a:xfrm>
                <a:custGeom>
                  <a:avLst/>
                  <a:gdLst>
                    <a:gd name="connsiteX0" fmla="*/ 611824 w 651520"/>
                    <a:gd name="connsiteY0" fmla="*/ 157298 h 157297"/>
                    <a:gd name="connsiteX1" fmla="*/ 39697 w 651520"/>
                    <a:gd name="connsiteY1" fmla="*/ 157298 h 157297"/>
                    <a:gd name="connsiteX2" fmla="*/ 0 w 651520"/>
                    <a:gd name="connsiteY2" fmla="*/ 117601 h 157297"/>
                    <a:gd name="connsiteX3" fmla="*/ 0 w 651520"/>
                    <a:gd name="connsiteY3" fmla="*/ 39697 h 157297"/>
                    <a:gd name="connsiteX4" fmla="*/ 39697 w 651520"/>
                    <a:gd name="connsiteY4" fmla="*/ 0 h 157297"/>
                    <a:gd name="connsiteX5" fmla="*/ 79393 w 651520"/>
                    <a:gd name="connsiteY5" fmla="*/ 39697 h 157297"/>
                    <a:gd name="connsiteX6" fmla="*/ 79393 w 651520"/>
                    <a:gd name="connsiteY6" fmla="*/ 77904 h 157297"/>
                    <a:gd name="connsiteX7" fmla="*/ 611824 w 651520"/>
                    <a:gd name="connsiteY7" fmla="*/ 77904 h 157297"/>
                    <a:gd name="connsiteX8" fmla="*/ 651520 w 651520"/>
                    <a:gd name="connsiteY8" fmla="*/ 117601 h 157297"/>
                    <a:gd name="connsiteX9" fmla="*/ 611824 w 651520"/>
                    <a:gd name="connsiteY9" fmla="*/ 157298 h 15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1520" h="157297">
                      <a:moveTo>
                        <a:pt x="611824" y="157298"/>
                      </a:moveTo>
                      <a:lnTo>
                        <a:pt x="39697" y="157298"/>
                      </a:lnTo>
                      <a:cubicBezTo>
                        <a:pt x="17773" y="157298"/>
                        <a:pt x="0" y="139523"/>
                        <a:pt x="0" y="117601"/>
                      </a:cubicBezTo>
                      <a:lnTo>
                        <a:pt x="0" y="39697"/>
                      </a:lnTo>
                      <a:cubicBezTo>
                        <a:pt x="0" y="17774"/>
                        <a:pt x="17773" y="0"/>
                        <a:pt x="39697" y="0"/>
                      </a:cubicBezTo>
                      <a:cubicBezTo>
                        <a:pt x="61621" y="0"/>
                        <a:pt x="79393" y="17774"/>
                        <a:pt x="79393" y="39697"/>
                      </a:cubicBezTo>
                      <a:lnTo>
                        <a:pt x="79393" y="77904"/>
                      </a:lnTo>
                      <a:lnTo>
                        <a:pt x="611824" y="77904"/>
                      </a:lnTo>
                      <a:cubicBezTo>
                        <a:pt x="633746" y="77904"/>
                        <a:pt x="651520" y="95679"/>
                        <a:pt x="651520" y="117601"/>
                      </a:cubicBezTo>
                      <a:cubicBezTo>
                        <a:pt x="651520" y="139523"/>
                        <a:pt x="633746" y="157298"/>
                        <a:pt x="611824" y="157298"/>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sp>
            <p:nvSpPr>
              <p:cNvPr id="152" name="Freeform 60">
                <a:extLst>
                  <a:ext uri="{FF2B5EF4-FFF2-40B4-BE49-F238E27FC236}">
                    <a16:creationId xmlns:a16="http://schemas.microsoft.com/office/drawing/2014/main" id="{B17A0B27-F905-9504-D026-914D5E63D191}"/>
                  </a:ext>
                </a:extLst>
              </p:cNvPr>
              <p:cNvSpPr/>
              <p:nvPr/>
            </p:nvSpPr>
            <p:spPr>
              <a:xfrm>
                <a:off x="8766093" y="2129008"/>
                <a:ext cx="79393" cy="79433"/>
              </a:xfrm>
              <a:custGeom>
                <a:avLst/>
                <a:gdLst>
                  <a:gd name="connsiteX0" fmla="*/ 39746 w 79393"/>
                  <a:gd name="connsiteY0" fmla="*/ 79434 h 79433"/>
                  <a:gd name="connsiteX1" fmla="*/ 31956 w 79393"/>
                  <a:gd name="connsiteY1" fmla="*/ 78640 h 79433"/>
                  <a:gd name="connsiteX2" fmla="*/ 24513 w 79393"/>
                  <a:gd name="connsiteY2" fmla="*/ 76357 h 79433"/>
                  <a:gd name="connsiteX3" fmla="*/ 11661 w 79393"/>
                  <a:gd name="connsiteY3" fmla="*/ 67773 h 79433"/>
                  <a:gd name="connsiteX4" fmla="*/ 6699 w 79393"/>
                  <a:gd name="connsiteY4" fmla="*/ 61769 h 79433"/>
                  <a:gd name="connsiteX5" fmla="*/ 3076 w 79393"/>
                  <a:gd name="connsiteY5" fmla="*/ 54921 h 79433"/>
                  <a:gd name="connsiteX6" fmla="*/ 794 w 79393"/>
                  <a:gd name="connsiteY6" fmla="*/ 47478 h 79433"/>
                  <a:gd name="connsiteX7" fmla="*/ 0 w 79393"/>
                  <a:gd name="connsiteY7" fmla="*/ 39737 h 79433"/>
                  <a:gd name="connsiteX8" fmla="*/ 794 w 79393"/>
                  <a:gd name="connsiteY8" fmla="*/ 31947 h 79433"/>
                  <a:gd name="connsiteX9" fmla="*/ 3076 w 79393"/>
                  <a:gd name="connsiteY9" fmla="*/ 24553 h 79433"/>
                  <a:gd name="connsiteX10" fmla="*/ 6699 w 79393"/>
                  <a:gd name="connsiteY10" fmla="*/ 17705 h 79433"/>
                  <a:gd name="connsiteX11" fmla="*/ 11661 w 79393"/>
                  <a:gd name="connsiteY11" fmla="*/ 11652 h 79433"/>
                  <a:gd name="connsiteX12" fmla="*/ 17665 w 79393"/>
                  <a:gd name="connsiteY12" fmla="*/ 6690 h 79433"/>
                  <a:gd name="connsiteX13" fmla="*/ 24513 w 79393"/>
                  <a:gd name="connsiteY13" fmla="*/ 3018 h 79433"/>
                  <a:gd name="connsiteX14" fmla="*/ 31956 w 79393"/>
                  <a:gd name="connsiteY14" fmla="*/ 735 h 79433"/>
                  <a:gd name="connsiteX15" fmla="*/ 67782 w 79393"/>
                  <a:gd name="connsiteY15" fmla="*/ 11602 h 79433"/>
                  <a:gd name="connsiteX16" fmla="*/ 72744 w 79393"/>
                  <a:gd name="connsiteY16" fmla="*/ 17656 h 79433"/>
                  <a:gd name="connsiteX17" fmla="*/ 76366 w 79393"/>
                  <a:gd name="connsiteY17" fmla="*/ 24503 h 79433"/>
                  <a:gd name="connsiteX18" fmla="*/ 78649 w 79393"/>
                  <a:gd name="connsiteY18" fmla="*/ 31897 h 79433"/>
                  <a:gd name="connsiteX19" fmla="*/ 79393 w 79393"/>
                  <a:gd name="connsiteY19" fmla="*/ 39687 h 79433"/>
                  <a:gd name="connsiteX20" fmla="*/ 78649 w 79393"/>
                  <a:gd name="connsiteY20" fmla="*/ 47428 h 79433"/>
                  <a:gd name="connsiteX21" fmla="*/ 76366 w 79393"/>
                  <a:gd name="connsiteY21" fmla="*/ 54871 h 79433"/>
                  <a:gd name="connsiteX22" fmla="*/ 72744 w 79393"/>
                  <a:gd name="connsiteY22" fmla="*/ 61719 h 79433"/>
                  <a:gd name="connsiteX23" fmla="*/ 61728 w 79393"/>
                  <a:gd name="connsiteY23" fmla="*/ 72685 h 79433"/>
                  <a:gd name="connsiteX24" fmla="*/ 54881 w 79393"/>
                  <a:gd name="connsiteY24" fmla="*/ 76307 h 79433"/>
                  <a:gd name="connsiteX25" fmla="*/ 47487 w 79393"/>
                  <a:gd name="connsiteY25" fmla="*/ 78590 h 79433"/>
                  <a:gd name="connsiteX26" fmla="*/ 39746 w 79393"/>
                  <a:gd name="connsiteY26" fmla="*/ 79434 h 7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9393" h="79433">
                    <a:moveTo>
                      <a:pt x="39746" y="79434"/>
                    </a:moveTo>
                    <a:cubicBezTo>
                      <a:pt x="37131" y="79419"/>
                      <a:pt x="34521" y="79151"/>
                      <a:pt x="31956" y="78640"/>
                    </a:cubicBezTo>
                    <a:cubicBezTo>
                      <a:pt x="29405" y="78124"/>
                      <a:pt x="26914" y="77354"/>
                      <a:pt x="24513" y="76357"/>
                    </a:cubicBezTo>
                    <a:cubicBezTo>
                      <a:pt x="19689" y="74402"/>
                      <a:pt x="15313" y="71484"/>
                      <a:pt x="11661" y="67773"/>
                    </a:cubicBezTo>
                    <a:cubicBezTo>
                      <a:pt x="9795" y="65957"/>
                      <a:pt x="8133" y="63942"/>
                      <a:pt x="6699" y="61769"/>
                    </a:cubicBezTo>
                    <a:cubicBezTo>
                      <a:pt x="5280" y="59605"/>
                      <a:pt x="4064" y="57313"/>
                      <a:pt x="3076" y="54921"/>
                    </a:cubicBezTo>
                    <a:cubicBezTo>
                      <a:pt x="2079" y="52519"/>
                      <a:pt x="1315" y="50028"/>
                      <a:pt x="794" y="47478"/>
                    </a:cubicBezTo>
                    <a:cubicBezTo>
                      <a:pt x="283" y="44927"/>
                      <a:pt x="20" y="42337"/>
                      <a:pt x="0" y="39737"/>
                    </a:cubicBezTo>
                    <a:cubicBezTo>
                      <a:pt x="20" y="37122"/>
                      <a:pt x="283" y="34512"/>
                      <a:pt x="794" y="31947"/>
                    </a:cubicBezTo>
                    <a:cubicBezTo>
                      <a:pt x="1305" y="29411"/>
                      <a:pt x="2069" y="26935"/>
                      <a:pt x="3076" y="24553"/>
                    </a:cubicBezTo>
                    <a:cubicBezTo>
                      <a:pt x="4044" y="22151"/>
                      <a:pt x="5260" y="19859"/>
                      <a:pt x="6699" y="17705"/>
                    </a:cubicBezTo>
                    <a:cubicBezTo>
                      <a:pt x="8143" y="15527"/>
                      <a:pt x="9805" y="13498"/>
                      <a:pt x="11661" y="11652"/>
                    </a:cubicBezTo>
                    <a:cubicBezTo>
                      <a:pt x="13497" y="9811"/>
                      <a:pt x="15506" y="8149"/>
                      <a:pt x="17665" y="6690"/>
                    </a:cubicBezTo>
                    <a:cubicBezTo>
                      <a:pt x="19828" y="5256"/>
                      <a:pt x="22121" y="4025"/>
                      <a:pt x="24513" y="3018"/>
                    </a:cubicBezTo>
                    <a:cubicBezTo>
                      <a:pt x="26924" y="2040"/>
                      <a:pt x="29410" y="1276"/>
                      <a:pt x="31956" y="735"/>
                    </a:cubicBezTo>
                    <a:cubicBezTo>
                      <a:pt x="44961" y="-1791"/>
                      <a:pt x="58374" y="2278"/>
                      <a:pt x="67782" y="11602"/>
                    </a:cubicBezTo>
                    <a:cubicBezTo>
                      <a:pt x="69623" y="13463"/>
                      <a:pt x="71285" y="15487"/>
                      <a:pt x="72744" y="17656"/>
                    </a:cubicBezTo>
                    <a:cubicBezTo>
                      <a:pt x="74163" y="19819"/>
                      <a:pt x="75379" y="22112"/>
                      <a:pt x="76366" y="24503"/>
                    </a:cubicBezTo>
                    <a:cubicBezTo>
                      <a:pt x="77374" y="26885"/>
                      <a:pt x="78138" y="29361"/>
                      <a:pt x="78649" y="31897"/>
                    </a:cubicBezTo>
                    <a:cubicBezTo>
                      <a:pt x="79140" y="34462"/>
                      <a:pt x="79393" y="37072"/>
                      <a:pt x="79393" y="39687"/>
                    </a:cubicBezTo>
                    <a:cubicBezTo>
                      <a:pt x="79393" y="42288"/>
                      <a:pt x="79140" y="44878"/>
                      <a:pt x="78649" y="47428"/>
                    </a:cubicBezTo>
                    <a:cubicBezTo>
                      <a:pt x="78133" y="49979"/>
                      <a:pt x="77364" y="52470"/>
                      <a:pt x="76366" y="54871"/>
                    </a:cubicBezTo>
                    <a:cubicBezTo>
                      <a:pt x="75359" y="57253"/>
                      <a:pt x="74143" y="59546"/>
                      <a:pt x="72744" y="61719"/>
                    </a:cubicBezTo>
                    <a:cubicBezTo>
                      <a:pt x="69816" y="66051"/>
                      <a:pt x="66075" y="69777"/>
                      <a:pt x="61728" y="72685"/>
                    </a:cubicBezTo>
                    <a:cubicBezTo>
                      <a:pt x="59575" y="74124"/>
                      <a:pt x="57282" y="75340"/>
                      <a:pt x="54881" y="76307"/>
                    </a:cubicBezTo>
                    <a:cubicBezTo>
                      <a:pt x="52499" y="77315"/>
                      <a:pt x="50023" y="78079"/>
                      <a:pt x="47487" y="78590"/>
                    </a:cubicBezTo>
                    <a:cubicBezTo>
                      <a:pt x="44941" y="79116"/>
                      <a:pt x="42346" y="79399"/>
                      <a:pt x="39746" y="79434"/>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53" name="Freeform 62">
                <a:extLst>
                  <a:ext uri="{FF2B5EF4-FFF2-40B4-BE49-F238E27FC236}">
                    <a16:creationId xmlns:a16="http://schemas.microsoft.com/office/drawing/2014/main" id="{5320EC11-9946-9D04-D98E-664736576C97}"/>
                  </a:ext>
                </a:extLst>
              </p:cNvPr>
              <p:cNvSpPr/>
              <p:nvPr/>
            </p:nvSpPr>
            <p:spPr>
              <a:xfrm>
                <a:off x="8202898" y="2128516"/>
                <a:ext cx="79343" cy="79429"/>
              </a:xfrm>
              <a:custGeom>
                <a:avLst/>
                <a:gdLst>
                  <a:gd name="connsiteX0" fmla="*/ 39697 w 79343"/>
                  <a:gd name="connsiteY0" fmla="*/ 79429 h 79429"/>
                  <a:gd name="connsiteX1" fmla="*/ 11611 w 79343"/>
                  <a:gd name="connsiteY1" fmla="*/ 67818 h 79429"/>
                  <a:gd name="connsiteX2" fmla="*/ 6649 w 79343"/>
                  <a:gd name="connsiteY2" fmla="*/ 61764 h 79429"/>
                  <a:gd name="connsiteX3" fmla="*/ 3027 w 79343"/>
                  <a:gd name="connsiteY3" fmla="*/ 54917 h 79429"/>
                  <a:gd name="connsiteX4" fmla="*/ 744 w 79343"/>
                  <a:gd name="connsiteY4" fmla="*/ 47474 h 79429"/>
                  <a:gd name="connsiteX5" fmla="*/ 0 w 79343"/>
                  <a:gd name="connsiteY5" fmla="*/ 39733 h 79429"/>
                  <a:gd name="connsiteX6" fmla="*/ 744 w 79343"/>
                  <a:gd name="connsiteY6" fmla="*/ 31942 h 79429"/>
                  <a:gd name="connsiteX7" fmla="*/ 3027 w 79343"/>
                  <a:gd name="connsiteY7" fmla="*/ 24549 h 79429"/>
                  <a:gd name="connsiteX8" fmla="*/ 6649 w 79343"/>
                  <a:gd name="connsiteY8" fmla="*/ 17701 h 79429"/>
                  <a:gd name="connsiteX9" fmla="*/ 11611 w 79343"/>
                  <a:gd name="connsiteY9" fmla="*/ 11648 h 79429"/>
                  <a:gd name="connsiteX10" fmla="*/ 17615 w 79343"/>
                  <a:gd name="connsiteY10" fmla="*/ 6685 h 79429"/>
                  <a:gd name="connsiteX11" fmla="*/ 24463 w 79343"/>
                  <a:gd name="connsiteY11" fmla="*/ 3014 h 79429"/>
                  <a:gd name="connsiteX12" fmla="*/ 31906 w 79343"/>
                  <a:gd name="connsiteY12" fmla="*/ 731 h 79429"/>
                  <a:gd name="connsiteX13" fmla="*/ 67732 w 79343"/>
                  <a:gd name="connsiteY13" fmla="*/ 11598 h 79429"/>
                  <a:gd name="connsiteX14" fmla="*/ 72694 w 79343"/>
                  <a:gd name="connsiteY14" fmla="*/ 17652 h 79429"/>
                  <a:gd name="connsiteX15" fmla="*/ 76317 w 79343"/>
                  <a:gd name="connsiteY15" fmla="*/ 24499 h 79429"/>
                  <a:gd name="connsiteX16" fmla="*/ 78599 w 79343"/>
                  <a:gd name="connsiteY16" fmla="*/ 31893 h 79429"/>
                  <a:gd name="connsiteX17" fmla="*/ 79344 w 79343"/>
                  <a:gd name="connsiteY17" fmla="*/ 39683 h 79429"/>
                  <a:gd name="connsiteX18" fmla="*/ 67732 w 79343"/>
                  <a:gd name="connsiteY18" fmla="*/ 67769 h 79429"/>
                  <a:gd name="connsiteX19" fmla="*/ 61728 w 79343"/>
                  <a:gd name="connsiteY19" fmla="*/ 72731 h 79429"/>
                  <a:gd name="connsiteX20" fmla="*/ 54831 w 79343"/>
                  <a:gd name="connsiteY20" fmla="*/ 76353 h 79429"/>
                  <a:gd name="connsiteX21" fmla="*/ 47437 w 79343"/>
                  <a:gd name="connsiteY21" fmla="*/ 78635 h 79429"/>
                  <a:gd name="connsiteX22" fmla="*/ 39697 w 79343"/>
                  <a:gd name="connsiteY22" fmla="*/ 79429 h 7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343" h="79429">
                    <a:moveTo>
                      <a:pt x="39697" y="79429"/>
                    </a:moveTo>
                    <a:cubicBezTo>
                      <a:pt x="29175" y="79390"/>
                      <a:pt x="19090" y="75222"/>
                      <a:pt x="11611" y="67818"/>
                    </a:cubicBezTo>
                    <a:cubicBezTo>
                      <a:pt x="9757" y="65972"/>
                      <a:pt x="8095" y="63943"/>
                      <a:pt x="6649" y="61764"/>
                    </a:cubicBezTo>
                    <a:cubicBezTo>
                      <a:pt x="5229" y="59601"/>
                      <a:pt x="4016" y="57309"/>
                      <a:pt x="3027" y="54917"/>
                    </a:cubicBezTo>
                    <a:cubicBezTo>
                      <a:pt x="2049" y="52505"/>
                      <a:pt x="1286" y="50019"/>
                      <a:pt x="744" y="47474"/>
                    </a:cubicBezTo>
                    <a:cubicBezTo>
                      <a:pt x="251" y="44923"/>
                      <a:pt x="1" y="42333"/>
                      <a:pt x="0" y="39733"/>
                    </a:cubicBezTo>
                    <a:cubicBezTo>
                      <a:pt x="2" y="37118"/>
                      <a:pt x="251" y="34508"/>
                      <a:pt x="744" y="31942"/>
                    </a:cubicBezTo>
                    <a:cubicBezTo>
                      <a:pt x="1255" y="29407"/>
                      <a:pt x="2021" y="26931"/>
                      <a:pt x="3027" y="24549"/>
                    </a:cubicBezTo>
                    <a:cubicBezTo>
                      <a:pt x="3995" y="22147"/>
                      <a:pt x="5209" y="19855"/>
                      <a:pt x="6649" y="17701"/>
                    </a:cubicBezTo>
                    <a:cubicBezTo>
                      <a:pt x="8095" y="15523"/>
                      <a:pt x="9757" y="13493"/>
                      <a:pt x="11611" y="11648"/>
                    </a:cubicBezTo>
                    <a:cubicBezTo>
                      <a:pt x="13438" y="9792"/>
                      <a:pt x="15450" y="8129"/>
                      <a:pt x="17615" y="6685"/>
                    </a:cubicBezTo>
                    <a:cubicBezTo>
                      <a:pt x="19778" y="5251"/>
                      <a:pt x="22070" y="4021"/>
                      <a:pt x="24463" y="3014"/>
                    </a:cubicBezTo>
                    <a:cubicBezTo>
                      <a:pt x="26873" y="2036"/>
                      <a:pt x="29363" y="1272"/>
                      <a:pt x="31906" y="731"/>
                    </a:cubicBezTo>
                    <a:cubicBezTo>
                      <a:pt x="44910" y="-1785"/>
                      <a:pt x="58318" y="2279"/>
                      <a:pt x="67732" y="11598"/>
                    </a:cubicBezTo>
                    <a:cubicBezTo>
                      <a:pt x="69572" y="13459"/>
                      <a:pt x="71233" y="15483"/>
                      <a:pt x="72694" y="17652"/>
                    </a:cubicBezTo>
                    <a:cubicBezTo>
                      <a:pt x="74116" y="19815"/>
                      <a:pt x="75329" y="22108"/>
                      <a:pt x="76317" y="24499"/>
                    </a:cubicBezTo>
                    <a:cubicBezTo>
                      <a:pt x="77323" y="26881"/>
                      <a:pt x="78088" y="29357"/>
                      <a:pt x="78599" y="31893"/>
                    </a:cubicBezTo>
                    <a:cubicBezTo>
                      <a:pt x="79092" y="34458"/>
                      <a:pt x="79342" y="37068"/>
                      <a:pt x="79344" y="39683"/>
                    </a:cubicBezTo>
                    <a:cubicBezTo>
                      <a:pt x="79314" y="50208"/>
                      <a:pt x="75143" y="60296"/>
                      <a:pt x="67732" y="67769"/>
                    </a:cubicBezTo>
                    <a:cubicBezTo>
                      <a:pt x="65881" y="69595"/>
                      <a:pt x="63872" y="71257"/>
                      <a:pt x="61728" y="72731"/>
                    </a:cubicBezTo>
                    <a:cubicBezTo>
                      <a:pt x="59553" y="74160"/>
                      <a:pt x="57243" y="75375"/>
                      <a:pt x="54831" y="76353"/>
                    </a:cubicBezTo>
                    <a:cubicBezTo>
                      <a:pt x="52449" y="77360"/>
                      <a:pt x="49972" y="78124"/>
                      <a:pt x="47437" y="78635"/>
                    </a:cubicBezTo>
                    <a:cubicBezTo>
                      <a:pt x="44888" y="79147"/>
                      <a:pt x="42296" y="79410"/>
                      <a:pt x="39697" y="79429"/>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54" name="Freeform 64">
                <a:extLst>
                  <a:ext uri="{FF2B5EF4-FFF2-40B4-BE49-F238E27FC236}">
                    <a16:creationId xmlns:a16="http://schemas.microsoft.com/office/drawing/2014/main" id="{C3319621-BFEA-E394-5F26-A701A9C1F802}"/>
                  </a:ext>
                </a:extLst>
              </p:cNvPr>
              <p:cNvSpPr/>
              <p:nvPr/>
            </p:nvSpPr>
            <p:spPr>
              <a:xfrm>
                <a:off x="8485736" y="1465322"/>
                <a:ext cx="79393" cy="417309"/>
              </a:xfrm>
              <a:custGeom>
                <a:avLst/>
                <a:gdLst>
                  <a:gd name="connsiteX0" fmla="*/ 39697 w 79393"/>
                  <a:gd name="connsiteY0" fmla="*/ 417310 h 417309"/>
                  <a:gd name="connsiteX1" fmla="*/ 0 w 79393"/>
                  <a:gd name="connsiteY1" fmla="*/ 377613 h 417309"/>
                  <a:gd name="connsiteX2" fmla="*/ 0 w 79393"/>
                  <a:gd name="connsiteY2" fmla="*/ 39697 h 417309"/>
                  <a:gd name="connsiteX3" fmla="*/ 39697 w 79393"/>
                  <a:gd name="connsiteY3" fmla="*/ 0 h 417309"/>
                  <a:gd name="connsiteX4" fmla="*/ 79393 w 79393"/>
                  <a:gd name="connsiteY4" fmla="*/ 39697 h 417309"/>
                  <a:gd name="connsiteX5" fmla="*/ 79393 w 79393"/>
                  <a:gd name="connsiteY5" fmla="*/ 377613 h 417309"/>
                  <a:gd name="connsiteX6" fmla="*/ 39697 w 79393"/>
                  <a:gd name="connsiteY6" fmla="*/ 417310 h 41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393" h="417309">
                    <a:moveTo>
                      <a:pt x="39697" y="417310"/>
                    </a:moveTo>
                    <a:cubicBezTo>
                      <a:pt x="17773" y="417310"/>
                      <a:pt x="0" y="399537"/>
                      <a:pt x="0" y="377613"/>
                    </a:cubicBezTo>
                    <a:lnTo>
                      <a:pt x="0" y="39697"/>
                    </a:lnTo>
                    <a:cubicBezTo>
                      <a:pt x="0" y="17773"/>
                      <a:pt x="17773" y="0"/>
                      <a:pt x="39697" y="0"/>
                    </a:cubicBezTo>
                    <a:cubicBezTo>
                      <a:pt x="61621" y="0"/>
                      <a:pt x="79393" y="17773"/>
                      <a:pt x="79393" y="39697"/>
                    </a:cubicBezTo>
                    <a:lnTo>
                      <a:pt x="79393" y="377613"/>
                    </a:lnTo>
                    <a:cubicBezTo>
                      <a:pt x="79393" y="399537"/>
                      <a:pt x="61621" y="417310"/>
                      <a:pt x="39697" y="417310"/>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55" name="Freeform 66">
                <a:extLst>
                  <a:ext uri="{FF2B5EF4-FFF2-40B4-BE49-F238E27FC236}">
                    <a16:creationId xmlns:a16="http://schemas.microsoft.com/office/drawing/2014/main" id="{ED9CF2E7-C590-CD0D-F863-F5E9B1A27961}"/>
                  </a:ext>
                </a:extLst>
              </p:cNvPr>
              <p:cNvSpPr/>
              <p:nvPr/>
            </p:nvSpPr>
            <p:spPr>
              <a:xfrm>
                <a:off x="8396290" y="1714842"/>
                <a:ext cx="253861" cy="166598"/>
              </a:xfrm>
              <a:custGeom>
                <a:avLst/>
                <a:gdLst>
                  <a:gd name="connsiteX0" fmla="*/ 126910 w 253861"/>
                  <a:gd name="connsiteY0" fmla="*/ 166599 h 166598"/>
                  <a:gd name="connsiteX1" fmla="*/ 98824 w 253861"/>
                  <a:gd name="connsiteY1" fmla="*/ 154987 h 166598"/>
                  <a:gd name="connsiteX2" fmla="*/ 11641 w 253861"/>
                  <a:gd name="connsiteY2" fmla="*/ 67804 h 166598"/>
                  <a:gd name="connsiteX3" fmla="*/ 11616 w 253861"/>
                  <a:gd name="connsiteY3" fmla="*/ 11658 h 166598"/>
                  <a:gd name="connsiteX4" fmla="*/ 67762 w 253861"/>
                  <a:gd name="connsiteY4" fmla="*/ 11633 h 166598"/>
                  <a:gd name="connsiteX5" fmla="*/ 126910 w 253861"/>
                  <a:gd name="connsiteY5" fmla="*/ 70781 h 166598"/>
                  <a:gd name="connsiteX6" fmla="*/ 186058 w 253861"/>
                  <a:gd name="connsiteY6" fmla="*/ 11633 h 166598"/>
                  <a:gd name="connsiteX7" fmla="*/ 242228 w 253861"/>
                  <a:gd name="connsiteY7" fmla="*/ 11633 h 166598"/>
                  <a:gd name="connsiteX8" fmla="*/ 242228 w 253861"/>
                  <a:gd name="connsiteY8" fmla="*/ 67804 h 166598"/>
                  <a:gd name="connsiteX9" fmla="*/ 154995 w 253861"/>
                  <a:gd name="connsiteY9" fmla="*/ 154987 h 166598"/>
                  <a:gd name="connsiteX10" fmla="*/ 126910 w 253861"/>
                  <a:gd name="connsiteY10" fmla="*/ 166599 h 1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3861" h="166598">
                    <a:moveTo>
                      <a:pt x="126910" y="166599"/>
                    </a:moveTo>
                    <a:cubicBezTo>
                      <a:pt x="116378" y="166607"/>
                      <a:pt x="106275" y="162430"/>
                      <a:pt x="98824" y="154987"/>
                    </a:cubicBezTo>
                    <a:lnTo>
                      <a:pt x="11641" y="67804"/>
                    </a:lnTo>
                    <a:cubicBezTo>
                      <a:pt x="-3870" y="52306"/>
                      <a:pt x="-3882" y="27169"/>
                      <a:pt x="11616" y="11658"/>
                    </a:cubicBezTo>
                    <a:cubicBezTo>
                      <a:pt x="27113" y="-3853"/>
                      <a:pt x="52251" y="-3864"/>
                      <a:pt x="67762" y="11633"/>
                    </a:cubicBezTo>
                    <a:lnTo>
                      <a:pt x="126910" y="70781"/>
                    </a:lnTo>
                    <a:lnTo>
                      <a:pt x="186058" y="11633"/>
                    </a:lnTo>
                    <a:cubicBezTo>
                      <a:pt x="201569" y="-3878"/>
                      <a:pt x="226717" y="-3878"/>
                      <a:pt x="242228" y="11633"/>
                    </a:cubicBezTo>
                    <a:cubicBezTo>
                      <a:pt x="257740" y="27144"/>
                      <a:pt x="257740" y="52293"/>
                      <a:pt x="242228" y="67804"/>
                    </a:cubicBezTo>
                    <a:lnTo>
                      <a:pt x="154995" y="154987"/>
                    </a:lnTo>
                    <a:cubicBezTo>
                      <a:pt x="147544" y="162430"/>
                      <a:pt x="137441" y="166607"/>
                      <a:pt x="126910" y="166599"/>
                    </a:cubicBezTo>
                    <a:close/>
                  </a:path>
                </a:pathLst>
              </a:custGeom>
              <a:grpFill/>
              <a:ln w="49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BE" sz="18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spTree>
    <p:extLst>
      <p:ext uri="{BB962C8B-B14F-4D97-AF65-F5344CB8AC3E}">
        <p14:creationId xmlns:p14="http://schemas.microsoft.com/office/powerpoint/2010/main" val="78395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animEffect transition="in" filter="fade">
                                      <p:cBhvr>
                                        <p:cTn id="7" dur="500"/>
                                        <p:tgtEl>
                                          <p:spTgt spid="159"/>
                                        </p:tgtEl>
                                      </p:cBhvr>
                                    </p:animEffect>
                                  </p:childTnLst>
                                </p:cTn>
                              </p:par>
                              <p:par>
                                <p:cTn id="8" presetID="10" presetClass="entr" presetSubtype="0" fill="hold" nodeType="withEffect">
                                  <p:stCondLst>
                                    <p:cond delay="0"/>
                                  </p:stCondLst>
                                  <p:childTnLst>
                                    <p:set>
                                      <p:cBhvr>
                                        <p:cTn id="9" dur="1" fill="hold">
                                          <p:stCondLst>
                                            <p:cond delay="0"/>
                                          </p:stCondLst>
                                        </p:cTn>
                                        <p:tgtEl>
                                          <p:spTgt spid="160"/>
                                        </p:tgtEl>
                                        <p:attrNameLst>
                                          <p:attrName>style.visibility</p:attrName>
                                        </p:attrNameLst>
                                      </p:cBhvr>
                                      <p:to>
                                        <p:strVal val="visible"/>
                                      </p:to>
                                    </p:set>
                                    <p:animEffect transition="in" filter="fade">
                                      <p:cBhvr>
                                        <p:cTn id="10" dur="500"/>
                                        <p:tgtEl>
                                          <p:spTgt spid="16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61"/>
                                        </p:tgtEl>
                                        <p:attrNameLst>
                                          <p:attrName>style.visibility</p:attrName>
                                        </p:attrNameLst>
                                      </p:cBhvr>
                                      <p:to>
                                        <p:strVal val="visible"/>
                                      </p:to>
                                    </p:set>
                                    <p:animEffect transition="in" filter="fade">
                                      <p:cBhvr>
                                        <p:cTn id="27" dur="500"/>
                                        <p:tgtEl>
                                          <p:spTgt spid="1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62"/>
                                        </p:tgtEl>
                                        <p:attrNameLst>
                                          <p:attrName>style.visibility</p:attrName>
                                        </p:attrNameLst>
                                      </p:cBhvr>
                                      <p:to>
                                        <p:strVal val="visible"/>
                                      </p:to>
                                    </p:set>
                                    <p:animEffect transition="in" filter="fade">
                                      <p:cBhvr>
                                        <p:cTn id="36" dur="500"/>
                                        <p:tgtEl>
                                          <p:spTgt spid="16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83"/>
                                        </p:tgtEl>
                                        <p:attrNameLst>
                                          <p:attrName>style.visibility</p:attrName>
                                        </p:attrNameLst>
                                      </p:cBhvr>
                                      <p:to>
                                        <p:strVal val="visible"/>
                                      </p:to>
                                    </p:set>
                                    <p:anim calcmode="lin" valueType="num">
                                      <p:cBhvr>
                                        <p:cTn id="46" dur="500" fill="hold"/>
                                        <p:tgtEl>
                                          <p:spTgt spid="83"/>
                                        </p:tgtEl>
                                        <p:attrNameLst>
                                          <p:attrName>ppt_w</p:attrName>
                                        </p:attrNameLst>
                                      </p:cBhvr>
                                      <p:tavLst>
                                        <p:tav tm="0">
                                          <p:val>
                                            <p:fltVal val="0"/>
                                          </p:val>
                                        </p:tav>
                                        <p:tav tm="100000">
                                          <p:val>
                                            <p:strVal val="#ppt_w"/>
                                          </p:val>
                                        </p:tav>
                                      </p:tavLst>
                                    </p:anim>
                                    <p:anim calcmode="lin" valueType="num">
                                      <p:cBhvr>
                                        <p:cTn id="47" dur="500" fill="hold"/>
                                        <p:tgtEl>
                                          <p:spTgt spid="83"/>
                                        </p:tgtEl>
                                        <p:attrNameLst>
                                          <p:attrName>ppt_h</p:attrName>
                                        </p:attrNameLst>
                                      </p:cBhvr>
                                      <p:tavLst>
                                        <p:tav tm="0">
                                          <p:val>
                                            <p:fltVal val="0"/>
                                          </p:val>
                                        </p:tav>
                                        <p:tav tm="100000">
                                          <p:val>
                                            <p:strVal val="#ppt_h"/>
                                          </p:val>
                                        </p:tav>
                                      </p:tavLst>
                                    </p:anim>
                                    <p:anim calcmode="lin" valueType="num">
                                      <p:cBhvr>
                                        <p:cTn id="48" dur="500" fill="hold"/>
                                        <p:tgtEl>
                                          <p:spTgt spid="83"/>
                                        </p:tgtEl>
                                        <p:attrNameLst>
                                          <p:attrName>style.rotation</p:attrName>
                                        </p:attrNameLst>
                                      </p:cBhvr>
                                      <p:tavLst>
                                        <p:tav tm="0">
                                          <p:val>
                                            <p:fltVal val="360"/>
                                          </p:val>
                                        </p:tav>
                                        <p:tav tm="100000">
                                          <p:val>
                                            <p:fltVal val="0"/>
                                          </p:val>
                                        </p:tav>
                                      </p:tavLst>
                                    </p:anim>
                                    <p:animEffect transition="in" filter="fade">
                                      <p:cBhvr>
                                        <p:cTn id="49" dur="500"/>
                                        <p:tgtEl>
                                          <p:spTgt spid="83"/>
                                        </p:tgtEl>
                                      </p:cBhvr>
                                    </p:animEffect>
                                  </p:childTnLst>
                                </p:cTn>
                              </p:par>
                              <p:par>
                                <p:cTn id="50" presetID="49" presetClass="entr" presetSubtype="0" decel="100000" fill="hold" nodeType="withEffect">
                                  <p:stCondLst>
                                    <p:cond delay="0"/>
                                  </p:stCondLst>
                                  <p:childTnLst>
                                    <p:set>
                                      <p:cBhvr>
                                        <p:cTn id="51" dur="1" fill="hold">
                                          <p:stCondLst>
                                            <p:cond delay="0"/>
                                          </p:stCondLst>
                                        </p:cTn>
                                        <p:tgtEl>
                                          <p:spTgt spid="75"/>
                                        </p:tgtEl>
                                        <p:attrNameLst>
                                          <p:attrName>style.visibility</p:attrName>
                                        </p:attrNameLst>
                                      </p:cBhvr>
                                      <p:to>
                                        <p:strVal val="visible"/>
                                      </p:to>
                                    </p:set>
                                    <p:anim calcmode="lin" valueType="num">
                                      <p:cBhvr>
                                        <p:cTn id="52" dur="500" fill="hold"/>
                                        <p:tgtEl>
                                          <p:spTgt spid="75"/>
                                        </p:tgtEl>
                                        <p:attrNameLst>
                                          <p:attrName>ppt_w</p:attrName>
                                        </p:attrNameLst>
                                      </p:cBhvr>
                                      <p:tavLst>
                                        <p:tav tm="0">
                                          <p:val>
                                            <p:fltVal val="0"/>
                                          </p:val>
                                        </p:tav>
                                        <p:tav tm="100000">
                                          <p:val>
                                            <p:strVal val="#ppt_w"/>
                                          </p:val>
                                        </p:tav>
                                      </p:tavLst>
                                    </p:anim>
                                    <p:anim calcmode="lin" valueType="num">
                                      <p:cBhvr>
                                        <p:cTn id="53" dur="500" fill="hold"/>
                                        <p:tgtEl>
                                          <p:spTgt spid="75"/>
                                        </p:tgtEl>
                                        <p:attrNameLst>
                                          <p:attrName>ppt_h</p:attrName>
                                        </p:attrNameLst>
                                      </p:cBhvr>
                                      <p:tavLst>
                                        <p:tav tm="0">
                                          <p:val>
                                            <p:fltVal val="0"/>
                                          </p:val>
                                        </p:tav>
                                        <p:tav tm="100000">
                                          <p:val>
                                            <p:strVal val="#ppt_h"/>
                                          </p:val>
                                        </p:tav>
                                      </p:tavLst>
                                    </p:anim>
                                    <p:anim calcmode="lin" valueType="num">
                                      <p:cBhvr>
                                        <p:cTn id="54" dur="500" fill="hold"/>
                                        <p:tgtEl>
                                          <p:spTgt spid="75"/>
                                        </p:tgtEl>
                                        <p:attrNameLst>
                                          <p:attrName>style.rotation</p:attrName>
                                        </p:attrNameLst>
                                      </p:cBhvr>
                                      <p:tavLst>
                                        <p:tav tm="0">
                                          <p:val>
                                            <p:fltVal val="360"/>
                                          </p:val>
                                        </p:tav>
                                        <p:tav tm="100000">
                                          <p:val>
                                            <p:fltVal val="0"/>
                                          </p:val>
                                        </p:tav>
                                      </p:tavLst>
                                    </p:anim>
                                    <p:animEffect transition="in" filter="fade">
                                      <p:cBhvr>
                                        <p:cTn id="55" dur="500"/>
                                        <p:tgtEl>
                                          <p:spTgt spid="75"/>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63"/>
                                        </p:tgtEl>
                                        <p:attrNameLst>
                                          <p:attrName>style.visibility</p:attrName>
                                        </p:attrNameLst>
                                      </p:cBhvr>
                                      <p:to>
                                        <p:strVal val="visible"/>
                                      </p:to>
                                    </p:set>
                                    <p:animEffect transition="in" filter="fade">
                                      <p:cBhvr>
                                        <p:cTn id="59"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8" grpId="0" animBg="1"/>
      <p:bldP spid="19"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18889-19A7-B7DD-28EC-DE74611C2737}"/>
            </a:ext>
          </a:extLst>
        </p:cNvPr>
        <p:cNvGrpSpPr/>
        <p:nvPr/>
      </p:nvGrpSpPr>
      <p:grpSpPr>
        <a:xfrm>
          <a:off x="0" y="0"/>
          <a:ext cx="0" cy="0"/>
          <a:chOff x="0" y="0"/>
          <a:chExt cx="0" cy="0"/>
        </a:xfrm>
      </p:grpSpPr>
      <p:pic>
        <p:nvPicPr>
          <p:cNvPr id="7" name="Picture Placeholder 6" descr="A person pointing at a graph on a computer&#10;&#10;Description automatically generated">
            <a:extLst>
              <a:ext uri="{FF2B5EF4-FFF2-40B4-BE49-F238E27FC236}">
                <a16:creationId xmlns:a16="http://schemas.microsoft.com/office/drawing/2014/main" id="{B8724FBF-A557-A8E9-6290-C70FA923BA5C}"/>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3264" r="3264"/>
          <a:stretch/>
        </p:blipFill>
        <p:spPr/>
      </p:pic>
      <p:sp>
        <p:nvSpPr>
          <p:cNvPr id="6" name="Round Same Side Corner Rectangle 5">
            <a:extLst>
              <a:ext uri="{FF2B5EF4-FFF2-40B4-BE49-F238E27FC236}">
                <a16:creationId xmlns:a16="http://schemas.microsoft.com/office/drawing/2014/main" id="{204C3EE8-D6B3-676E-53AB-6A1AB363BB0B}"/>
              </a:ext>
            </a:extLst>
          </p:cNvPr>
          <p:cNvSpPr/>
          <p:nvPr/>
        </p:nvSpPr>
        <p:spPr>
          <a:xfrm flipV="1">
            <a:off x="438600" y="2388358"/>
            <a:ext cx="11311128" cy="3598022"/>
          </a:xfrm>
          <a:prstGeom prst="round2SameRect">
            <a:avLst>
              <a:gd name="adj1" fmla="val 8402"/>
              <a:gd name="adj2" fmla="val 0"/>
            </a:avLst>
          </a:prstGeom>
          <a:gradFill>
            <a:gsLst>
              <a:gs pos="27000">
                <a:schemeClr val="tx1">
                  <a:lumMod val="50000"/>
                  <a:alpha val="73000"/>
                </a:schemeClr>
              </a:gs>
              <a:gs pos="99000">
                <a:schemeClr val="tx1">
                  <a:lumMod val="5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17842F3-217F-FB75-8AAD-4786A065259A}"/>
              </a:ext>
            </a:extLst>
          </p:cNvPr>
          <p:cNvSpPr>
            <a:spLocks noGrp="1"/>
          </p:cNvSpPr>
          <p:nvPr>
            <p:ph type="body" sz="quarter" idx="13"/>
          </p:nvPr>
        </p:nvSpPr>
        <p:spPr/>
        <p:txBody>
          <a:bodyPr/>
          <a:lstStyle/>
          <a:p>
            <a:r>
              <a:rPr kumimoji="0" lang="en-US" b="1" i="0" u="none" strike="noStrike" kern="1200" cap="none" spc="0" normalizeH="0" baseline="0" noProof="0">
                <a:ln>
                  <a:noFill/>
                </a:ln>
                <a:effectLst/>
                <a:uLnTx/>
                <a:uFillTx/>
                <a:latin typeface="Century Gothic" panose="020F0302020204030204"/>
                <a:ea typeface="+mn-ea"/>
                <a:cs typeface="+mn-cs"/>
              </a:rPr>
              <a:t>SAC &amp; </a:t>
            </a:r>
            <a:r>
              <a:rPr kumimoji="0" lang="en-US" b="1" i="0" u="none" strike="noStrike" kern="1200" cap="none" spc="0" normalizeH="0" baseline="0" noProof="0" err="1">
                <a:ln>
                  <a:noFill/>
                </a:ln>
                <a:effectLst/>
                <a:uLnTx/>
                <a:uFillTx/>
                <a:latin typeface="Century Gothic" panose="020F0302020204030204"/>
                <a:ea typeface="+mn-ea"/>
                <a:cs typeface="+mn-cs"/>
              </a:rPr>
              <a:t>Ionbiz</a:t>
            </a:r>
            <a:r>
              <a:rPr kumimoji="0" lang="en-US" b="1" i="0" u="none" strike="noStrike" kern="1200" cap="none" spc="0" normalizeH="0" baseline="0" noProof="0">
                <a:ln>
                  <a:noFill/>
                </a:ln>
                <a:effectLst/>
                <a:uLnTx/>
                <a:uFillTx/>
                <a:latin typeface="Century Gothic" panose="020F0302020204030204"/>
                <a:ea typeface="+mn-ea"/>
                <a:cs typeface="+mn-cs"/>
              </a:rPr>
              <a:t> </a:t>
            </a:r>
            <a:r>
              <a:rPr lang="en-US" spc="0">
                <a:latin typeface="Century Gothic" panose="020F0302020204030204"/>
              </a:rPr>
              <a:t>r</a:t>
            </a:r>
            <a:r>
              <a:rPr kumimoji="0" lang="en-US" b="1" i="0" u="none" strike="noStrike" kern="1200" cap="none" spc="0" normalizeH="0" baseline="0" noProof="0" err="1">
                <a:ln>
                  <a:noFill/>
                </a:ln>
                <a:effectLst/>
                <a:uLnTx/>
                <a:uFillTx/>
                <a:latin typeface="Century Gothic" panose="020F0302020204030204"/>
                <a:ea typeface="+mn-ea"/>
                <a:cs typeface="+mn-cs"/>
              </a:rPr>
              <a:t>eporting</a:t>
            </a:r>
            <a:endParaRPr lang="en-US" noProof="0"/>
          </a:p>
        </p:txBody>
      </p:sp>
    </p:spTree>
    <p:extLst>
      <p:ext uri="{BB962C8B-B14F-4D97-AF65-F5344CB8AC3E}">
        <p14:creationId xmlns:p14="http://schemas.microsoft.com/office/powerpoint/2010/main" val="185058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1C4ADA80-73D9-61E2-13D2-86EA49852EC2}"/>
              </a:ext>
            </a:extLst>
          </p:cNvPr>
          <p:cNvSpPr/>
          <p:nvPr/>
        </p:nvSpPr>
        <p:spPr>
          <a:xfrm>
            <a:off x="433388" y="217481"/>
            <a:ext cx="11324858" cy="6035040"/>
          </a:xfrm>
          <a:prstGeom prst="roundRect">
            <a:avLst>
              <a:gd name="adj" fmla="val 4253"/>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FD3266E-8B79-562C-DBC8-488A3063A0BE}"/>
              </a:ext>
            </a:extLst>
          </p:cNvPr>
          <p:cNvPicPr>
            <a:picLocks noChangeAspect="1"/>
          </p:cNvPicPr>
          <p:nvPr/>
        </p:nvPicPr>
        <p:blipFill>
          <a:blip r:embed="rId2"/>
          <a:srcRect r="10413"/>
          <a:stretch/>
        </p:blipFill>
        <p:spPr>
          <a:xfrm>
            <a:off x="645135" y="394766"/>
            <a:ext cx="10901364" cy="5365027"/>
          </a:xfrm>
          <a:prstGeom prst="rect">
            <a:avLst/>
          </a:prstGeom>
        </p:spPr>
      </p:pic>
      <p:grpSp>
        <p:nvGrpSpPr>
          <p:cNvPr id="2" name="Group 1">
            <a:extLst>
              <a:ext uri="{FF2B5EF4-FFF2-40B4-BE49-F238E27FC236}">
                <a16:creationId xmlns:a16="http://schemas.microsoft.com/office/drawing/2014/main" id="{A65DB60D-2E46-B34B-26AF-65449E866724}"/>
              </a:ext>
            </a:extLst>
          </p:cNvPr>
          <p:cNvGrpSpPr/>
          <p:nvPr/>
        </p:nvGrpSpPr>
        <p:grpSpPr>
          <a:xfrm>
            <a:off x="1756884" y="2300307"/>
            <a:ext cx="1555269" cy="1921725"/>
            <a:chOff x="1756884" y="2300307"/>
            <a:chExt cx="1555269" cy="1921725"/>
          </a:xfrm>
        </p:grpSpPr>
        <p:sp>
          <p:nvSpPr>
            <p:cNvPr id="7" name="Rounded Rectangle 31">
              <a:extLst>
                <a:ext uri="{FF2B5EF4-FFF2-40B4-BE49-F238E27FC236}">
                  <a16:creationId xmlns:a16="http://schemas.microsoft.com/office/drawing/2014/main" id="{7D42AF9E-85C2-3638-26B0-17620C810471}"/>
                </a:ext>
              </a:extLst>
            </p:cNvPr>
            <p:cNvSpPr/>
            <p:nvPr/>
          </p:nvSpPr>
          <p:spPr>
            <a:xfrm>
              <a:off x="1756884" y="4035623"/>
              <a:ext cx="1555269" cy="186409"/>
            </a:xfrm>
            <a:prstGeom prst="roundRect">
              <a:avLst/>
            </a:prstGeom>
            <a:solidFill>
              <a:srgbClr val="E3F3F2">
                <a:alpha val="14902"/>
              </a:srgbClr>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8" name="Rounded Rectangle 31">
              <a:extLst>
                <a:ext uri="{FF2B5EF4-FFF2-40B4-BE49-F238E27FC236}">
                  <a16:creationId xmlns:a16="http://schemas.microsoft.com/office/drawing/2014/main" id="{B437DBD4-96D4-4BDF-F65F-82F18E8FAB73}"/>
                </a:ext>
              </a:extLst>
            </p:cNvPr>
            <p:cNvSpPr/>
            <p:nvPr/>
          </p:nvSpPr>
          <p:spPr>
            <a:xfrm>
              <a:off x="1756884" y="2300307"/>
              <a:ext cx="1555269" cy="187313"/>
            </a:xfrm>
            <a:prstGeom prst="roundRect">
              <a:avLst/>
            </a:prstGeom>
            <a:solidFill>
              <a:srgbClr val="E3F3F2">
                <a:alpha val="14902"/>
              </a:srgbClr>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3" name="Group 2">
            <a:extLst>
              <a:ext uri="{FF2B5EF4-FFF2-40B4-BE49-F238E27FC236}">
                <a16:creationId xmlns:a16="http://schemas.microsoft.com/office/drawing/2014/main" id="{5C53CF5E-633E-095E-EAD0-77F6C2643198}"/>
              </a:ext>
            </a:extLst>
          </p:cNvPr>
          <p:cNvGrpSpPr/>
          <p:nvPr/>
        </p:nvGrpSpPr>
        <p:grpSpPr>
          <a:xfrm>
            <a:off x="3782932" y="1625915"/>
            <a:ext cx="3706343" cy="2621308"/>
            <a:chOff x="3782932" y="1625915"/>
            <a:chExt cx="3706343" cy="2621308"/>
          </a:xfrm>
        </p:grpSpPr>
        <p:sp>
          <p:nvSpPr>
            <p:cNvPr id="9" name="Rounded Rectangle 31">
              <a:extLst>
                <a:ext uri="{FF2B5EF4-FFF2-40B4-BE49-F238E27FC236}">
                  <a16:creationId xmlns:a16="http://schemas.microsoft.com/office/drawing/2014/main" id="{E8F03A90-0FDC-0522-185A-B82009886141}"/>
                </a:ext>
              </a:extLst>
            </p:cNvPr>
            <p:cNvSpPr/>
            <p:nvPr/>
          </p:nvSpPr>
          <p:spPr>
            <a:xfrm>
              <a:off x="3782932" y="2609455"/>
              <a:ext cx="1555269" cy="186409"/>
            </a:xfrm>
            <a:prstGeom prst="roundRect">
              <a:avLst/>
            </a:prstGeom>
            <a:solidFill>
              <a:schemeClr val="bg2">
                <a:lumMod val="20000"/>
                <a:lumOff val="80000"/>
                <a:alpha val="14902"/>
              </a:schemeClr>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0" name="Rounded Rectangle 31">
              <a:extLst>
                <a:ext uri="{FF2B5EF4-FFF2-40B4-BE49-F238E27FC236}">
                  <a16:creationId xmlns:a16="http://schemas.microsoft.com/office/drawing/2014/main" id="{54CB4E18-B479-5C9D-6E8D-335C245B0F60}"/>
                </a:ext>
              </a:extLst>
            </p:cNvPr>
            <p:cNvSpPr/>
            <p:nvPr/>
          </p:nvSpPr>
          <p:spPr>
            <a:xfrm>
              <a:off x="3782932" y="2007444"/>
              <a:ext cx="1555269" cy="186409"/>
            </a:xfrm>
            <a:prstGeom prst="roundRect">
              <a:avLst/>
            </a:prstGeom>
            <a:solidFill>
              <a:schemeClr val="bg2">
                <a:lumMod val="20000"/>
                <a:lumOff val="80000"/>
                <a:alpha val="14902"/>
              </a:schemeClr>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1" name="Rounded Rectangle 31">
              <a:extLst>
                <a:ext uri="{FF2B5EF4-FFF2-40B4-BE49-F238E27FC236}">
                  <a16:creationId xmlns:a16="http://schemas.microsoft.com/office/drawing/2014/main" id="{C3154F71-292F-B749-AF8B-51A10FC81CFF}"/>
                </a:ext>
              </a:extLst>
            </p:cNvPr>
            <p:cNvSpPr>
              <a:spLocks/>
            </p:cNvSpPr>
            <p:nvPr/>
          </p:nvSpPr>
          <p:spPr>
            <a:xfrm>
              <a:off x="3782932" y="2425023"/>
              <a:ext cx="1555269" cy="186409"/>
            </a:xfrm>
            <a:prstGeom prst="roundRect">
              <a:avLst/>
            </a:prstGeom>
            <a:solidFill>
              <a:schemeClr val="bg2">
                <a:lumMod val="20000"/>
                <a:lumOff val="80000"/>
                <a:alpha val="14902"/>
              </a:schemeClr>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2" name="Rounded Rectangle 31">
              <a:extLst>
                <a:ext uri="{FF2B5EF4-FFF2-40B4-BE49-F238E27FC236}">
                  <a16:creationId xmlns:a16="http://schemas.microsoft.com/office/drawing/2014/main" id="{14EC5CAD-D975-0C74-B145-B29AD9F2FF55}"/>
                </a:ext>
              </a:extLst>
            </p:cNvPr>
            <p:cNvSpPr>
              <a:spLocks/>
            </p:cNvSpPr>
            <p:nvPr/>
          </p:nvSpPr>
          <p:spPr>
            <a:xfrm>
              <a:off x="5934006" y="4060814"/>
              <a:ext cx="1555269" cy="186409"/>
            </a:xfrm>
            <a:prstGeom prst="roundRect">
              <a:avLst/>
            </a:prstGeom>
            <a:solidFill>
              <a:schemeClr val="bg2">
                <a:lumMod val="20000"/>
                <a:lumOff val="80000"/>
                <a:alpha val="14902"/>
              </a:schemeClr>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3" name="Rounded Rectangle 31">
              <a:extLst>
                <a:ext uri="{FF2B5EF4-FFF2-40B4-BE49-F238E27FC236}">
                  <a16:creationId xmlns:a16="http://schemas.microsoft.com/office/drawing/2014/main" id="{FFA0EABF-4A11-42BF-C785-06487A51842F}"/>
                </a:ext>
              </a:extLst>
            </p:cNvPr>
            <p:cNvSpPr/>
            <p:nvPr/>
          </p:nvSpPr>
          <p:spPr>
            <a:xfrm>
              <a:off x="3782932" y="1625915"/>
              <a:ext cx="1555269" cy="186409"/>
            </a:xfrm>
            <a:prstGeom prst="roundRect">
              <a:avLst/>
            </a:prstGeom>
            <a:solidFill>
              <a:schemeClr val="bg2">
                <a:lumMod val="20000"/>
                <a:lumOff val="80000"/>
                <a:alpha val="14902"/>
              </a:schemeClr>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4" name="Rounded Rectangle 31">
              <a:extLst>
                <a:ext uri="{FF2B5EF4-FFF2-40B4-BE49-F238E27FC236}">
                  <a16:creationId xmlns:a16="http://schemas.microsoft.com/office/drawing/2014/main" id="{5BF40FAB-9BB4-1A5E-8B40-65E2BC23748E}"/>
                </a:ext>
              </a:extLst>
            </p:cNvPr>
            <p:cNvSpPr/>
            <p:nvPr/>
          </p:nvSpPr>
          <p:spPr>
            <a:xfrm>
              <a:off x="3782932" y="1810138"/>
              <a:ext cx="1555269" cy="197306"/>
            </a:xfrm>
            <a:prstGeom prst="roundRect">
              <a:avLst/>
            </a:prstGeom>
            <a:solidFill>
              <a:schemeClr val="bg2">
                <a:lumMod val="20000"/>
                <a:lumOff val="80000"/>
                <a:alpha val="14902"/>
              </a:schemeClr>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grpSp>
        <p:nvGrpSpPr>
          <p:cNvPr id="29" name="Group 28">
            <a:extLst>
              <a:ext uri="{FF2B5EF4-FFF2-40B4-BE49-F238E27FC236}">
                <a16:creationId xmlns:a16="http://schemas.microsoft.com/office/drawing/2014/main" id="{BB444FDD-38C9-4850-8760-0DAA1409D5E9}"/>
              </a:ext>
            </a:extLst>
          </p:cNvPr>
          <p:cNvGrpSpPr/>
          <p:nvPr/>
        </p:nvGrpSpPr>
        <p:grpSpPr>
          <a:xfrm>
            <a:off x="7426974" y="5893327"/>
            <a:ext cx="4243009" cy="246221"/>
            <a:chOff x="2120213" y="6240922"/>
            <a:chExt cx="4243009" cy="246221"/>
          </a:xfrm>
        </p:grpSpPr>
        <p:grpSp>
          <p:nvGrpSpPr>
            <p:cNvPr id="25" name="Group 24">
              <a:extLst>
                <a:ext uri="{FF2B5EF4-FFF2-40B4-BE49-F238E27FC236}">
                  <a16:creationId xmlns:a16="http://schemas.microsoft.com/office/drawing/2014/main" id="{35B71BE3-FD7B-B190-2CD5-C3757A7A48FA}"/>
                </a:ext>
              </a:extLst>
            </p:cNvPr>
            <p:cNvGrpSpPr/>
            <p:nvPr/>
          </p:nvGrpSpPr>
          <p:grpSpPr>
            <a:xfrm>
              <a:off x="2120213" y="6240922"/>
              <a:ext cx="3062214" cy="246221"/>
              <a:chOff x="2120213" y="6240922"/>
              <a:chExt cx="3062214" cy="246221"/>
            </a:xfrm>
          </p:grpSpPr>
          <p:sp>
            <p:nvSpPr>
              <p:cNvPr id="23" name="Rounded Rectangle 31">
                <a:extLst>
                  <a:ext uri="{FF2B5EF4-FFF2-40B4-BE49-F238E27FC236}">
                    <a16:creationId xmlns:a16="http://schemas.microsoft.com/office/drawing/2014/main" id="{676EEC25-39E7-BC2A-B126-46F971AE5B3E}"/>
                  </a:ext>
                </a:extLst>
              </p:cNvPr>
              <p:cNvSpPr/>
              <p:nvPr/>
            </p:nvSpPr>
            <p:spPr>
              <a:xfrm>
                <a:off x="2965335" y="6261417"/>
                <a:ext cx="182880" cy="186409"/>
              </a:xfrm>
              <a:prstGeom prst="roundRect">
                <a:avLst/>
              </a:prstGeom>
              <a:solidFill>
                <a:srgbClr val="E3F3F2">
                  <a:alpha val="14902"/>
                </a:srgbClr>
              </a:solidFill>
              <a:ln w="31750">
                <a:solidFill>
                  <a:schemeClr val="accent3"/>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u="none" strike="noStrike" kern="1200" cap="none" spc="0" normalizeH="0" baseline="0" noProof="0">
                  <a:ln>
                    <a:noFill/>
                  </a:ln>
                  <a:solidFill>
                    <a:schemeClr val="accent5">
                      <a:lumMod val="75000"/>
                    </a:scheme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699A93DC-FDF7-92E9-734E-636610B54C2D}"/>
                  </a:ext>
                </a:extLst>
              </p:cNvPr>
              <p:cNvSpPr txBox="1"/>
              <p:nvPr/>
            </p:nvSpPr>
            <p:spPr>
              <a:xfrm>
                <a:off x="3148214" y="6240922"/>
                <a:ext cx="2034213"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0" u="none" strike="noStrike" kern="1200" cap="none" spc="0" normalizeH="0" baseline="0" noProof="0">
                    <a:ln>
                      <a:noFill/>
                    </a:ln>
                    <a:solidFill>
                      <a:schemeClr val="accent5">
                        <a:lumMod val="75000"/>
                      </a:schemeClr>
                    </a:solidFill>
                    <a:effectLst/>
                    <a:uLnTx/>
                    <a:uFillTx/>
                    <a:latin typeface="Century Gothic" panose="020F0302020204030204"/>
                    <a:ea typeface="+mn-ea"/>
                    <a:cs typeface="+mn-cs"/>
                  </a:rPr>
                  <a:t>Finance &amp; Timesheets</a:t>
                </a:r>
              </a:p>
            </p:txBody>
          </p:sp>
          <p:sp>
            <p:nvSpPr>
              <p:cNvPr id="30" name="TextBox 29">
                <a:extLst>
                  <a:ext uri="{FF2B5EF4-FFF2-40B4-BE49-F238E27FC236}">
                    <a16:creationId xmlns:a16="http://schemas.microsoft.com/office/drawing/2014/main" id="{41855567-2A3A-8EC7-3C30-E7BEF7E31244}"/>
                  </a:ext>
                </a:extLst>
              </p:cNvPr>
              <p:cNvSpPr txBox="1"/>
              <p:nvPr/>
            </p:nvSpPr>
            <p:spPr>
              <a:xfrm>
                <a:off x="2120213" y="6240922"/>
                <a:ext cx="775832"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000" b="1" u="none" strike="noStrike" kern="1200" cap="none" spc="0" normalizeH="0" baseline="0" noProof="0">
                    <a:ln>
                      <a:noFill/>
                    </a:ln>
                    <a:solidFill>
                      <a:schemeClr val="accent5">
                        <a:lumMod val="75000"/>
                      </a:schemeClr>
                    </a:solidFill>
                    <a:effectLst/>
                    <a:uLnTx/>
                    <a:uFillTx/>
                    <a:latin typeface="Century Gothic" panose="020F0302020204030204"/>
                    <a:ea typeface="+mn-ea"/>
                    <a:cs typeface="+mn-cs"/>
                  </a:rPr>
                  <a:t>Legend:</a:t>
                </a:r>
              </a:p>
            </p:txBody>
          </p:sp>
        </p:grpSp>
        <p:grpSp>
          <p:nvGrpSpPr>
            <p:cNvPr id="26" name="Group 25">
              <a:extLst>
                <a:ext uri="{FF2B5EF4-FFF2-40B4-BE49-F238E27FC236}">
                  <a16:creationId xmlns:a16="http://schemas.microsoft.com/office/drawing/2014/main" id="{6D0CADCD-F8DC-443C-B2F9-E1950AD62A4C}"/>
                </a:ext>
              </a:extLst>
            </p:cNvPr>
            <p:cNvGrpSpPr/>
            <p:nvPr/>
          </p:nvGrpSpPr>
          <p:grpSpPr>
            <a:xfrm>
              <a:off x="4747378" y="6240922"/>
              <a:ext cx="1615844" cy="246221"/>
              <a:chOff x="2768266" y="6240922"/>
              <a:chExt cx="1615844" cy="246221"/>
            </a:xfrm>
          </p:grpSpPr>
          <p:sp>
            <p:nvSpPr>
              <p:cNvPr id="27" name="Rounded Rectangle 31">
                <a:extLst>
                  <a:ext uri="{FF2B5EF4-FFF2-40B4-BE49-F238E27FC236}">
                    <a16:creationId xmlns:a16="http://schemas.microsoft.com/office/drawing/2014/main" id="{E43E3066-1A4D-79D8-1AD9-42266D7D9165}"/>
                  </a:ext>
                </a:extLst>
              </p:cNvPr>
              <p:cNvSpPr/>
              <p:nvPr/>
            </p:nvSpPr>
            <p:spPr>
              <a:xfrm>
                <a:off x="2768266" y="6261417"/>
                <a:ext cx="182880" cy="186409"/>
              </a:xfrm>
              <a:prstGeom prst="roundRect">
                <a:avLst/>
              </a:prstGeom>
              <a:solidFill>
                <a:schemeClr val="bg2">
                  <a:lumMod val="20000"/>
                  <a:lumOff val="80000"/>
                  <a:alpha val="14902"/>
                </a:schemeClr>
              </a:solidFill>
              <a:ln w="31750">
                <a:solidFill>
                  <a:schemeClr val="bg2"/>
                </a:solidFill>
              </a:ln>
            </p:spPr>
            <p:style>
              <a:lnRef idx="0">
                <a:scrgbClr r="0" g="0" b="0"/>
              </a:lnRef>
              <a:fillRef idx="0">
                <a:scrgbClr r="0" g="0" b="0"/>
              </a:fillRef>
              <a:effectRef idx="0">
                <a:scrgbClr r="0" g="0" b="0"/>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u="none" strike="noStrike" kern="1200" cap="none" spc="0" normalizeH="0" baseline="0" noProof="0">
                  <a:ln>
                    <a:noFill/>
                  </a:ln>
                  <a:solidFill>
                    <a:schemeClr val="accent5">
                      <a:lumMod val="75000"/>
                    </a:scheme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DFA33E88-7B43-EEC1-5567-B12D31C0B956}"/>
                  </a:ext>
                </a:extLst>
              </p:cNvPr>
              <p:cNvSpPr txBox="1"/>
              <p:nvPr/>
            </p:nvSpPr>
            <p:spPr>
              <a:xfrm>
                <a:off x="2951145" y="6240922"/>
                <a:ext cx="1432965"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00" b="0" u="none" strike="noStrike" kern="1200" cap="none" spc="0" normalizeH="0" baseline="0" noProof="0">
                    <a:ln>
                      <a:noFill/>
                    </a:ln>
                    <a:solidFill>
                      <a:schemeClr val="accent5">
                        <a:lumMod val="75000"/>
                      </a:schemeClr>
                    </a:solidFill>
                    <a:effectLst/>
                    <a:uLnTx/>
                    <a:uFillTx/>
                    <a:latin typeface="Century Gothic" panose="020F0302020204030204"/>
                    <a:ea typeface="+mn-ea"/>
                    <a:cs typeface="+mn-cs"/>
                  </a:rPr>
                  <a:t>Supply &amp; Demand</a:t>
                </a:r>
              </a:p>
            </p:txBody>
          </p:sp>
        </p:grpSp>
      </p:grpSp>
    </p:spTree>
    <p:extLst>
      <p:ext uri="{BB962C8B-B14F-4D97-AF65-F5344CB8AC3E}">
        <p14:creationId xmlns:p14="http://schemas.microsoft.com/office/powerpoint/2010/main" val="279368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1B02E6-C51F-128E-F54B-82FA4654BFAB}"/>
              </a:ext>
            </a:extLst>
          </p:cNvPr>
          <p:cNvSpPr>
            <a:spLocks noGrp="1"/>
          </p:cNvSpPr>
          <p:nvPr>
            <p:ph type="ctrTitle"/>
          </p:nvPr>
        </p:nvSpPr>
        <p:spPr/>
        <p:txBody>
          <a:bodyPr/>
          <a:lstStyle/>
          <a:p>
            <a:r>
              <a:rPr lang="en-US"/>
              <a:t>Finance &amp; timesheets</a:t>
            </a:r>
          </a:p>
        </p:txBody>
      </p:sp>
      <p:pic>
        <p:nvPicPr>
          <p:cNvPr id="23" name="Picture Placeholder 22" descr="A couple of people looking at a computer screen&#10;&#10;Description automatically generated">
            <a:extLst>
              <a:ext uri="{FF2B5EF4-FFF2-40B4-BE49-F238E27FC236}">
                <a16:creationId xmlns:a16="http://schemas.microsoft.com/office/drawing/2014/main" id="{B1784546-AC90-A82B-5622-3CAE7AC5B977}"/>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a:stretch/>
        </p:blipFill>
        <p:spPr>
          <a:xfrm>
            <a:off x="408476" y="1383322"/>
            <a:ext cx="4637828" cy="4637828"/>
          </a:xfrm>
        </p:spPr>
      </p:pic>
      <p:sp>
        <p:nvSpPr>
          <p:cNvPr id="9" name="Text Placeholder 8">
            <a:extLst>
              <a:ext uri="{FF2B5EF4-FFF2-40B4-BE49-F238E27FC236}">
                <a16:creationId xmlns:a16="http://schemas.microsoft.com/office/drawing/2014/main" id="{6C819DFB-5542-F8EE-EA7D-1357F108C8FC}"/>
              </a:ext>
            </a:extLst>
          </p:cNvPr>
          <p:cNvSpPr>
            <a:spLocks noGrp="1"/>
          </p:cNvSpPr>
          <p:nvPr>
            <p:ph type="body" sz="quarter" idx="17"/>
          </p:nvPr>
        </p:nvSpPr>
        <p:spPr>
          <a:xfrm>
            <a:off x="6794010" y="1396022"/>
            <a:ext cx="4895975" cy="4449763"/>
          </a:xfrm>
        </p:spPr>
        <p:txBody>
          <a:bodyPr/>
          <a:lstStyle/>
          <a:p>
            <a:pPr>
              <a:lnSpc>
                <a:spcPct val="100000"/>
              </a:lnSpc>
            </a:pPr>
            <a:r>
              <a:rPr lang="en-US" sz="1800">
                <a:hlinkClick r:id="rId3"/>
              </a:rPr>
              <a:t>GDC Dashboard</a:t>
            </a:r>
            <a:endParaRPr lang="en-US" sz="1800"/>
          </a:p>
          <a:p>
            <a:pPr>
              <a:lnSpc>
                <a:spcPct val="100000"/>
              </a:lnSpc>
            </a:pPr>
            <a:r>
              <a:rPr lang="en-US" sz="1800" b="0">
                <a:solidFill>
                  <a:schemeClr val="tx1"/>
                </a:solidFill>
              </a:rPr>
              <a:t>GDC Utilization, P&amp;L, employee KPI’s, Project revenue and margin, </a:t>
            </a:r>
            <a:br>
              <a:rPr lang="en-US" sz="1800" b="0">
                <a:solidFill>
                  <a:schemeClr val="tx1"/>
                </a:solidFill>
              </a:rPr>
            </a:br>
            <a:endParaRPr lang="en-US" sz="1800" b="0">
              <a:solidFill>
                <a:schemeClr val="tx1"/>
              </a:solidFill>
            </a:endParaRPr>
          </a:p>
          <a:p>
            <a:pPr>
              <a:lnSpc>
                <a:spcPct val="100000"/>
              </a:lnSpc>
            </a:pPr>
            <a:r>
              <a:rPr lang="en-US" sz="1800"/>
              <a:t>GDC Budget</a:t>
            </a:r>
          </a:p>
          <a:p>
            <a:pPr>
              <a:lnSpc>
                <a:spcPct val="100000"/>
              </a:lnSpc>
            </a:pPr>
            <a:r>
              <a:rPr lang="en-US" sz="1800" b="0">
                <a:solidFill>
                  <a:schemeClr val="tx1"/>
                </a:solidFill>
              </a:rPr>
              <a:t>Provided in Q4 – not on SAC launchpad by default</a:t>
            </a:r>
            <a:br>
              <a:rPr lang="en-US" sz="1800" b="0"/>
            </a:br>
            <a:endParaRPr lang="en-US" sz="1800" b="0"/>
          </a:p>
          <a:p>
            <a:pPr>
              <a:lnSpc>
                <a:spcPct val="100000"/>
              </a:lnSpc>
            </a:pPr>
            <a:r>
              <a:rPr lang="en-US" sz="1800">
                <a:hlinkClick r:id="rId4"/>
              </a:rPr>
              <a:t>Timesheet Details </a:t>
            </a:r>
            <a:r>
              <a:rPr lang="en-US" sz="1800"/>
              <a:t>– </a:t>
            </a:r>
            <a:br>
              <a:rPr lang="en-US" sz="1800"/>
            </a:br>
            <a:r>
              <a:rPr lang="en-US" sz="1800"/>
              <a:t>Expected Settlements tab</a:t>
            </a:r>
            <a:endParaRPr lang="en-US" sz="1800">
              <a:solidFill>
                <a:schemeClr val="accent4"/>
              </a:solidFill>
            </a:endParaRPr>
          </a:p>
          <a:p>
            <a:pPr>
              <a:lnSpc>
                <a:spcPct val="100000"/>
              </a:lnSpc>
            </a:pPr>
            <a:r>
              <a:rPr lang="en-US" sz="1800" b="0">
                <a:solidFill>
                  <a:schemeClr val="tx1"/>
                </a:solidFill>
              </a:rPr>
              <a:t>Check the approved bench time bookings for your solution on at least a weekly level to avoid unnecessary settlements</a:t>
            </a:r>
          </a:p>
        </p:txBody>
      </p:sp>
      <p:grpSp>
        <p:nvGrpSpPr>
          <p:cNvPr id="10" name="Group 9">
            <a:extLst>
              <a:ext uri="{FF2B5EF4-FFF2-40B4-BE49-F238E27FC236}">
                <a16:creationId xmlns:a16="http://schemas.microsoft.com/office/drawing/2014/main" id="{B040426B-AF94-97EF-82A7-BBAFFF89F16F}"/>
              </a:ext>
            </a:extLst>
          </p:cNvPr>
          <p:cNvGrpSpPr/>
          <p:nvPr/>
        </p:nvGrpSpPr>
        <p:grpSpPr>
          <a:xfrm>
            <a:off x="6226427" y="1434122"/>
            <a:ext cx="381304" cy="381304"/>
            <a:chOff x="9376522" y="3738088"/>
            <a:chExt cx="381304" cy="381304"/>
          </a:xfrm>
        </p:grpSpPr>
        <p:sp>
          <p:nvSpPr>
            <p:cNvPr id="11" name="Oval 10">
              <a:extLst>
                <a:ext uri="{FF2B5EF4-FFF2-40B4-BE49-F238E27FC236}">
                  <a16:creationId xmlns:a16="http://schemas.microsoft.com/office/drawing/2014/main" id="{302F2D06-83F7-A0D9-B760-684D72849340}"/>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B932547D-C521-2F6F-1A83-E8CE2F0E54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0062" y="3821628"/>
              <a:ext cx="214224" cy="214224"/>
            </a:xfrm>
            <a:prstGeom prst="rect">
              <a:avLst/>
            </a:prstGeom>
          </p:spPr>
        </p:pic>
      </p:grpSp>
      <p:grpSp>
        <p:nvGrpSpPr>
          <p:cNvPr id="13" name="Group 12">
            <a:extLst>
              <a:ext uri="{FF2B5EF4-FFF2-40B4-BE49-F238E27FC236}">
                <a16:creationId xmlns:a16="http://schemas.microsoft.com/office/drawing/2014/main" id="{953838D2-A937-2A35-7DF8-4CD9F6022432}"/>
              </a:ext>
            </a:extLst>
          </p:cNvPr>
          <p:cNvGrpSpPr/>
          <p:nvPr/>
        </p:nvGrpSpPr>
        <p:grpSpPr>
          <a:xfrm>
            <a:off x="6226427" y="2780322"/>
            <a:ext cx="381304" cy="381304"/>
            <a:chOff x="9376522" y="3738088"/>
            <a:chExt cx="381304" cy="381304"/>
          </a:xfrm>
        </p:grpSpPr>
        <p:sp>
          <p:nvSpPr>
            <p:cNvPr id="14" name="Oval 13">
              <a:extLst>
                <a:ext uri="{FF2B5EF4-FFF2-40B4-BE49-F238E27FC236}">
                  <a16:creationId xmlns:a16="http://schemas.microsoft.com/office/drawing/2014/main" id="{78FB277E-8AE9-FCD5-8535-CCA57EECEDDB}"/>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1D9F077A-F54C-29D1-A5FA-6A5D680870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0062" y="3821628"/>
              <a:ext cx="214224" cy="214224"/>
            </a:xfrm>
            <a:prstGeom prst="rect">
              <a:avLst/>
            </a:prstGeom>
          </p:spPr>
        </p:pic>
      </p:grpSp>
      <p:grpSp>
        <p:nvGrpSpPr>
          <p:cNvPr id="16" name="Group 15">
            <a:extLst>
              <a:ext uri="{FF2B5EF4-FFF2-40B4-BE49-F238E27FC236}">
                <a16:creationId xmlns:a16="http://schemas.microsoft.com/office/drawing/2014/main" id="{66CB2A16-CF8B-F42B-4106-BED111D6DBB2}"/>
              </a:ext>
            </a:extLst>
          </p:cNvPr>
          <p:cNvGrpSpPr/>
          <p:nvPr/>
        </p:nvGrpSpPr>
        <p:grpSpPr>
          <a:xfrm>
            <a:off x="6226427" y="4126522"/>
            <a:ext cx="381304" cy="381304"/>
            <a:chOff x="9376522" y="3738088"/>
            <a:chExt cx="381304" cy="381304"/>
          </a:xfrm>
        </p:grpSpPr>
        <p:sp>
          <p:nvSpPr>
            <p:cNvPr id="17" name="Oval 16">
              <a:extLst>
                <a:ext uri="{FF2B5EF4-FFF2-40B4-BE49-F238E27FC236}">
                  <a16:creationId xmlns:a16="http://schemas.microsoft.com/office/drawing/2014/main" id="{CA7FCB3C-2805-B717-5729-4CB517BE59EA}"/>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BFCECB33-E310-C674-1D36-D93EC2AEE7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0062" y="3821628"/>
              <a:ext cx="214224" cy="214224"/>
            </a:xfrm>
            <a:prstGeom prst="rect">
              <a:avLst/>
            </a:prstGeom>
          </p:spPr>
        </p:pic>
      </p:grpSp>
      <p:cxnSp>
        <p:nvCxnSpPr>
          <p:cNvPr id="19" name="Straight Connector 18">
            <a:extLst>
              <a:ext uri="{FF2B5EF4-FFF2-40B4-BE49-F238E27FC236}">
                <a16:creationId xmlns:a16="http://schemas.microsoft.com/office/drawing/2014/main" id="{BE7A7DDB-4C85-8ED6-8ED0-5B66C66EED0F}"/>
              </a:ext>
            </a:extLst>
          </p:cNvPr>
          <p:cNvCxnSpPr>
            <a:cxnSpLocks/>
          </p:cNvCxnSpPr>
          <p:nvPr/>
        </p:nvCxnSpPr>
        <p:spPr>
          <a:xfrm flipH="1">
            <a:off x="6794011" y="2552879"/>
            <a:ext cx="4788389" cy="0"/>
          </a:xfrm>
          <a:prstGeom prst="line">
            <a:avLst/>
          </a:prstGeom>
          <a:ln w="12700">
            <a:gradFill>
              <a:gsLst>
                <a:gs pos="0">
                  <a:srgbClr val="D9D9D9"/>
                </a:gs>
                <a:gs pos="98000">
                  <a:schemeClr val="bg1">
                    <a:lumMod val="85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550F47-A72F-8E0F-C395-C5B2B898CD7D}"/>
              </a:ext>
            </a:extLst>
          </p:cNvPr>
          <p:cNvCxnSpPr>
            <a:cxnSpLocks/>
          </p:cNvCxnSpPr>
          <p:nvPr/>
        </p:nvCxnSpPr>
        <p:spPr>
          <a:xfrm flipH="1">
            <a:off x="6794011" y="3899079"/>
            <a:ext cx="4788389" cy="0"/>
          </a:xfrm>
          <a:prstGeom prst="line">
            <a:avLst/>
          </a:prstGeom>
          <a:ln w="12700">
            <a:gradFill>
              <a:gsLst>
                <a:gs pos="0">
                  <a:srgbClr val="D9D9D9"/>
                </a:gs>
                <a:gs pos="98000">
                  <a:schemeClr val="bg1">
                    <a:lumMod val="85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8EDF289-784E-3A15-F4DC-8D88D91FBA7C}"/>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317245" y="2788846"/>
            <a:ext cx="6089270" cy="1826781"/>
          </a:xfrm>
          <a:prstGeom prst="rect">
            <a:avLst/>
          </a:prstGeom>
        </p:spPr>
      </p:pic>
    </p:spTree>
    <p:extLst>
      <p:ext uri="{BB962C8B-B14F-4D97-AF65-F5344CB8AC3E}">
        <p14:creationId xmlns:p14="http://schemas.microsoft.com/office/powerpoint/2010/main" val="44012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fade">
                                      <p:cBhvr>
                                        <p:cTn id="18" dur="500"/>
                                        <p:tgtEl>
                                          <p:spTgt spid="9">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500"/>
                                        <p:tgtEl>
                                          <p:spTgt spid="9">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500"/>
                                        <p:tgtEl>
                                          <p:spTgt spid="9">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500"/>
                                        <p:tgtEl>
                                          <p:spTgt spid="9">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6CB55-D4D8-9F12-B484-210D2DB08BA9}"/>
              </a:ext>
            </a:extLst>
          </p:cNvPr>
          <p:cNvSpPr>
            <a:spLocks noGrp="1"/>
          </p:cNvSpPr>
          <p:nvPr>
            <p:ph type="ctrTitle"/>
          </p:nvPr>
        </p:nvSpPr>
        <p:spPr/>
        <p:txBody>
          <a:bodyPr/>
          <a:lstStyle/>
          <a:p>
            <a:r>
              <a:rPr lang="en-US"/>
              <a:t>Supply and demand</a:t>
            </a:r>
          </a:p>
        </p:txBody>
      </p:sp>
      <p:sp>
        <p:nvSpPr>
          <p:cNvPr id="5" name="Rectangle 4">
            <a:extLst>
              <a:ext uri="{FF2B5EF4-FFF2-40B4-BE49-F238E27FC236}">
                <a16:creationId xmlns:a16="http://schemas.microsoft.com/office/drawing/2014/main" id="{810F2450-1B3F-7925-9C17-B9F9DD7DCD72}"/>
              </a:ext>
            </a:extLst>
          </p:cNvPr>
          <p:cNvSpPr/>
          <p:nvPr/>
        </p:nvSpPr>
        <p:spPr>
          <a:xfrm>
            <a:off x="433754" y="2386622"/>
            <a:ext cx="3160869" cy="775678"/>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a:solidFill>
                  <a:schemeClr val="bg1"/>
                </a:solidFill>
                <a:hlinkClick r:id="rId2">
                  <a:extLst>
                    <a:ext uri="{A12FA001-AC4F-418D-AE19-62706E023703}">
                      <ahyp:hlinkClr xmlns:ahyp="http://schemas.microsoft.com/office/drawing/2018/hyperlinkcolor" val="tx"/>
                    </a:ext>
                  </a:extLst>
                </a:hlinkClick>
              </a:rPr>
              <a:t>Teamlead dashboard</a:t>
            </a:r>
            <a:endParaRPr lang="en-US" sz="1700" b="1">
              <a:solidFill>
                <a:schemeClr val="bg1"/>
              </a:solidFill>
            </a:endParaRPr>
          </a:p>
        </p:txBody>
      </p:sp>
      <p:sp>
        <p:nvSpPr>
          <p:cNvPr id="6" name="Rectangle 5">
            <a:extLst>
              <a:ext uri="{FF2B5EF4-FFF2-40B4-BE49-F238E27FC236}">
                <a16:creationId xmlns:a16="http://schemas.microsoft.com/office/drawing/2014/main" id="{A40E0E7B-57ED-03BD-1271-36E7DAA177C1}"/>
              </a:ext>
            </a:extLst>
          </p:cNvPr>
          <p:cNvSpPr/>
          <p:nvPr/>
        </p:nvSpPr>
        <p:spPr>
          <a:xfrm>
            <a:off x="4516543" y="2386622"/>
            <a:ext cx="3160869" cy="775678"/>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a:solidFill>
                  <a:schemeClr val="bg1"/>
                </a:solidFill>
                <a:hlinkClick r:id="rId3">
                  <a:extLst>
                    <a:ext uri="{A12FA001-AC4F-418D-AE19-62706E023703}">
                      <ahyp:hlinkClr xmlns:ahyp="http://schemas.microsoft.com/office/drawing/2018/hyperlinkcolor" val="tx"/>
                    </a:ext>
                  </a:extLst>
                </a:hlinkClick>
              </a:rPr>
              <a:t>Scheduling and </a:t>
            </a:r>
            <a:br>
              <a:rPr lang="en-US" sz="1700" b="1">
                <a:solidFill>
                  <a:schemeClr val="bg1"/>
                </a:solidFill>
                <a:hlinkClick r:id="rId3">
                  <a:extLst>
                    <a:ext uri="{A12FA001-AC4F-418D-AE19-62706E023703}">
                      <ahyp:hlinkClr xmlns:ahyp="http://schemas.microsoft.com/office/drawing/2018/hyperlinkcolor" val="tx"/>
                    </a:ext>
                  </a:extLst>
                </a:hlinkClick>
              </a:rPr>
            </a:br>
            <a:r>
              <a:rPr lang="en-US" sz="1700" b="1">
                <a:solidFill>
                  <a:schemeClr val="bg1"/>
                </a:solidFill>
                <a:hlinkClick r:id="rId3">
                  <a:extLst>
                    <a:ext uri="{A12FA001-AC4F-418D-AE19-62706E023703}">
                      <ahyp:hlinkClr xmlns:ahyp="http://schemas.microsoft.com/office/drawing/2018/hyperlinkcolor" val="tx"/>
                    </a:ext>
                  </a:extLst>
                </a:hlinkClick>
              </a:rPr>
              <a:t>availability dashboard</a:t>
            </a:r>
            <a:endParaRPr lang="en-US" sz="1700" b="1">
              <a:solidFill>
                <a:schemeClr val="bg1"/>
              </a:solidFill>
            </a:endParaRPr>
          </a:p>
        </p:txBody>
      </p:sp>
      <p:sp>
        <p:nvSpPr>
          <p:cNvPr id="7" name="Rectangle 6">
            <a:extLst>
              <a:ext uri="{FF2B5EF4-FFF2-40B4-BE49-F238E27FC236}">
                <a16:creationId xmlns:a16="http://schemas.microsoft.com/office/drawing/2014/main" id="{433FA2F7-F9ED-4D01-5DBC-7788E5FC93C6}"/>
              </a:ext>
            </a:extLst>
          </p:cNvPr>
          <p:cNvSpPr/>
          <p:nvPr/>
        </p:nvSpPr>
        <p:spPr>
          <a:xfrm>
            <a:off x="8599331" y="2386622"/>
            <a:ext cx="3160869" cy="775678"/>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a:solidFill>
                  <a:schemeClr val="bg1"/>
                </a:solidFill>
                <a:hlinkClick r:id="rId4">
                  <a:extLst>
                    <a:ext uri="{A12FA001-AC4F-418D-AE19-62706E023703}">
                      <ahyp:hlinkClr xmlns:ahyp="http://schemas.microsoft.com/office/drawing/2018/hyperlinkcolor" val="tx"/>
                    </a:ext>
                  </a:extLst>
                </a:hlinkClick>
              </a:rPr>
              <a:t>Skills and </a:t>
            </a:r>
            <a:br>
              <a:rPr lang="en-US" sz="1700" b="1">
                <a:solidFill>
                  <a:schemeClr val="bg1"/>
                </a:solidFill>
                <a:hlinkClick r:id="rId4">
                  <a:extLst>
                    <a:ext uri="{A12FA001-AC4F-418D-AE19-62706E023703}">
                      <ahyp:hlinkClr xmlns:ahyp="http://schemas.microsoft.com/office/drawing/2018/hyperlinkcolor" val="tx"/>
                    </a:ext>
                  </a:extLst>
                </a:hlinkClick>
              </a:rPr>
            </a:br>
            <a:r>
              <a:rPr lang="en-US" sz="1700" b="1">
                <a:solidFill>
                  <a:schemeClr val="bg1"/>
                </a:solidFill>
                <a:hlinkClick r:id="rId4">
                  <a:extLst>
                    <a:ext uri="{A12FA001-AC4F-418D-AE19-62706E023703}">
                      <ahyp:hlinkClr xmlns:ahyp="http://schemas.microsoft.com/office/drawing/2018/hyperlinkcolor" val="tx"/>
                    </a:ext>
                  </a:extLst>
                </a:hlinkClick>
              </a:rPr>
              <a:t>availability</a:t>
            </a:r>
            <a:endParaRPr lang="en-US" sz="1700" b="1">
              <a:solidFill>
                <a:schemeClr val="bg1"/>
              </a:solidFill>
            </a:endParaRPr>
          </a:p>
        </p:txBody>
      </p:sp>
      <p:sp>
        <p:nvSpPr>
          <p:cNvPr id="10" name="Rectangle 9">
            <a:extLst>
              <a:ext uri="{FF2B5EF4-FFF2-40B4-BE49-F238E27FC236}">
                <a16:creationId xmlns:a16="http://schemas.microsoft.com/office/drawing/2014/main" id="{CB5C44E5-EAB2-84E9-602D-73C22541FD0E}"/>
              </a:ext>
            </a:extLst>
          </p:cNvPr>
          <p:cNvSpPr/>
          <p:nvPr/>
        </p:nvSpPr>
        <p:spPr>
          <a:xfrm>
            <a:off x="433754" y="3313722"/>
            <a:ext cx="3160869" cy="25790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82880" lvl="2" indent="-182880">
              <a:spcAft>
                <a:spcPts val="600"/>
              </a:spcAft>
              <a:buClr>
                <a:schemeClr val="tx2"/>
              </a:buClr>
              <a:buFont typeface="Arial" panose="020B0604020202020204" pitchFamily="34" charset="0"/>
              <a:buChar char="•"/>
            </a:pPr>
            <a:r>
              <a:rPr lang="en-US" sz="1600">
                <a:solidFill>
                  <a:schemeClr val="tx1"/>
                </a:solidFill>
              </a:rPr>
              <a:t>Actuals vs. scheduled (vs. budget) on a weekly/monthly and </a:t>
            </a:r>
            <a:r>
              <a:rPr lang="en-US" sz="1600" b="1">
                <a:solidFill>
                  <a:schemeClr val="tx1"/>
                </a:solidFill>
              </a:rPr>
              <a:t>resource/cc/pc </a:t>
            </a:r>
            <a:r>
              <a:rPr lang="en-US" sz="1600">
                <a:solidFill>
                  <a:schemeClr val="tx1"/>
                </a:solidFill>
              </a:rPr>
              <a:t>level</a:t>
            </a:r>
          </a:p>
          <a:p>
            <a:pPr marL="182880" lvl="2" indent="-182880">
              <a:spcAft>
                <a:spcPts val="600"/>
              </a:spcAft>
              <a:buClr>
                <a:schemeClr val="tx2"/>
              </a:buClr>
              <a:buFont typeface="Arial" panose="020B0604020202020204" pitchFamily="34" charset="0"/>
              <a:buChar char="•"/>
            </a:pPr>
            <a:r>
              <a:rPr lang="en-US" sz="1600">
                <a:solidFill>
                  <a:schemeClr val="tx1"/>
                </a:solidFill>
              </a:rPr>
              <a:t>Actuals vs. scheduled (vs. budget) on a weekly/ monthly and </a:t>
            </a:r>
            <a:r>
              <a:rPr lang="en-US" sz="1600" b="1">
                <a:solidFill>
                  <a:schemeClr val="tx1"/>
                </a:solidFill>
              </a:rPr>
              <a:t>project</a:t>
            </a:r>
            <a:r>
              <a:rPr lang="en-US" sz="1600">
                <a:solidFill>
                  <a:schemeClr val="tx1"/>
                </a:solidFill>
              </a:rPr>
              <a:t> level</a:t>
            </a:r>
          </a:p>
          <a:p>
            <a:pPr marL="182880" lvl="2" indent="-182880">
              <a:spcAft>
                <a:spcPts val="600"/>
              </a:spcAft>
              <a:buClr>
                <a:schemeClr val="tx2"/>
              </a:buClr>
              <a:buFont typeface="Arial" panose="020B0604020202020204" pitchFamily="34" charset="0"/>
              <a:buChar char="•"/>
            </a:pPr>
            <a:r>
              <a:rPr lang="en-US" sz="1600">
                <a:solidFill>
                  <a:schemeClr val="tx1"/>
                </a:solidFill>
              </a:rPr>
              <a:t>Time spent KPI’s</a:t>
            </a:r>
          </a:p>
          <a:p>
            <a:pPr marL="182880" lvl="2" indent="-182880">
              <a:spcAft>
                <a:spcPts val="600"/>
              </a:spcAft>
              <a:buClr>
                <a:schemeClr val="tx2"/>
              </a:buClr>
              <a:buFont typeface="Arial" panose="020B0604020202020204" pitchFamily="34" charset="0"/>
              <a:buChar char="•"/>
            </a:pPr>
            <a:r>
              <a:rPr lang="en-US" sz="1600">
                <a:solidFill>
                  <a:schemeClr val="tx1"/>
                </a:solidFill>
              </a:rPr>
              <a:t>Missing timesheets</a:t>
            </a:r>
          </a:p>
        </p:txBody>
      </p:sp>
      <p:sp>
        <p:nvSpPr>
          <p:cNvPr id="11" name="Rectangle 10">
            <a:extLst>
              <a:ext uri="{FF2B5EF4-FFF2-40B4-BE49-F238E27FC236}">
                <a16:creationId xmlns:a16="http://schemas.microsoft.com/office/drawing/2014/main" id="{E69FBC41-7987-B9C1-DAF5-AFD28B90B7F9}"/>
              </a:ext>
            </a:extLst>
          </p:cNvPr>
          <p:cNvSpPr/>
          <p:nvPr/>
        </p:nvSpPr>
        <p:spPr>
          <a:xfrm>
            <a:off x="4516543" y="3313722"/>
            <a:ext cx="3160869" cy="25790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en-US" sz="1600">
                <a:solidFill>
                  <a:schemeClr val="tx1"/>
                </a:solidFill>
              </a:rPr>
              <a:t>focus on scheduling and availabilities in a tabular way</a:t>
            </a:r>
          </a:p>
          <a:p>
            <a:pPr marL="182880" lvl="2" indent="-182880">
              <a:spcAft>
                <a:spcPts val="600"/>
              </a:spcAft>
              <a:buClr>
                <a:schemeClr val="tx2"/>
              </a:buClr>
              <a:buFont typeface="Arial" panose="020B0604020202020204" pitchFamily="34" charset="0"/>
              <a:buChar char="•"/>
            </a:pPr>
            <a:r>
              <a:rPr lang="en-US" sz="1600">
                <a:solidFill>
                  <a:schemeClr val="tx1"/>
                </a:solidFill>
              </a:rPr>
              <a:t>GDC Engagement tab</a:t>
            </a:r>
          </a:p>
          <a:p>
            <a:pPr marL="365760" lvl="3" indent="-182880">
              <a:spcAft>
                <a:spcPts val="600"/>
              </a:spcAft>
              <a:buFont typeface="Arial" panose="020B0604020202020204" pitchFamily="34" charset="0"/>
              <a:buChar char="•"/>
            </a:pPr>
            <a:r>
              <a:rPr lang="en-US" sz="1600">
                <a:solidFill>
                  <a:schemeClr val="tx1"/>
                </a:solidFill>
              </a:rPr>
              <a:t>GDC Adoption ratios </a:t>
            </a:r>
          </a:p>
          <a:p>
            <a:pPr marL="365760" lvl="3" indent="-182880">
              <a:spcAft>
                <a:spcPts val="600"/>
              </a:spcAft>
              <a:buFont typeface="Arial" panose="020B0604020202020204" pitchFamily="34" charset="0"/>
              <a:buChar char="•"/>
            </a:pPr>
            <a:r>
              <a:rPr lang="en-US" sz="1600">
                <a:solidFill>
                  <a:schemeClr val="tx1"/>
                </a:solidFill>
              </a:rPr>
              <a:t>Act vs. sched on project company/project/employee/solution… </a:t>
            </a:r>
            <a:br>
              <a:rPr lang="en-US" sz="1600">
                <a:solidFill>
                  <a:schemeClr val="tx1"/>
                </a:solidFill>
              </a:rPr>
            </a:br>
            <a:endParaRPr lang="en-US" sz="1600">
              <a:solidFill>
                <a:schemeClr val="tx1"/>
              </a:solidFill>
            </a:endParaRPr>
          </a:p>
        </p:txBody>
      </p:sp>
      <p:sp>
        <p:nvSpPr>
          <p:cNvPr id="12" name="Rectangle 11">
            <a:extLst>
              <a:ext uri="{FF2B5EF4-FFF2-40B4-BE49-F238E27FC236}">
                <a16:creationId xmlns:a16="http://schemas.microsoft.com/office/drawing/2014/main" id="{130B7DFC-3240-F089-D624-9B87AF8C73DD}"/>
              </a:ext>
            </a:extLst>
          </p:cNvPr>
          <p:cNvSpPr/>
          <p:nvPr/>
        </p:nvSpPr>
        <p:spPr>
          <a:xfrm>
            <a:off x="8599331" y="3313722"/>
            <a:ext cx="3160869" cy="25790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en-US" sz="1600">
                <a:solidFill>
                  <a:schemeClr val="tx1"/>
                </a:solidFill>
              </a:rPr>
              <a:t>Availability overview including skill selection criteria (based on </a:t>
            </a:r>
            <a:r>
              <a:rPr lang="en-US" sz="1600" err="1">
                <a:solidFill>
                  <a:schemeClr val="tx1"/>
                </a:solidFill>
              </a:rPr>
              <a:t>skillsbase</a:t>
            </a:r>
            <a:r>
              <a:rPr lang="en-US" sz="1600">
                <a:solidFill>
                  <a:schemeClr val="tx1"/>
                </a:solidFill>
              </a:rPr>
              <a:t> assessment)</a:t>
            </a:r>
          </a:p>
        </p:txBody>
      </p:sp>
      <p:pic>
        <p:nvPicPr>
          <p:cNvPr id="13" name="Picture 12">
            <a:extLst>
              <a:ext uri="{FF2B5EF4-FFF2-40B4-BE49-F238E27FC236}">
                <a16:creationId xmlns:a16="http://schemas.microsoft.com/office/drawing/2014/main" id="{AD441C95-C813-85EE-9457-546684CD1D50}"/>
              </a:ext>
            </a:extLst>
          </p:cNvPr>
          <p:cNvPicPr>
            <a:picLocks noChangeAspect="1"/>
          </p:cNvPicPr>
          <p:nvPr/>
        </p:nvPicPr>
        <p:blipFill>
          <a:blip r:embed="rId5"/>
          <a:srcRect l="67134"/>
          <a:stretch>
            <a:fillRect/>
          </a:stretch>
        </p:blipFill>
        <p:spPr>
          <a:xfrm>
            <a:off x="4007848" y="2386621"/>
            <a:ext cx="546794" cy="4186969"/>
          </a:xfrm>
          <a:custGeom>
            <a:avLst/>
            <a:gdLst>
              <a:gd name="connsiteX0" fmla="*/ 0 w 546794"/>
              <a:gd name="connsiteY0" fmla="*/ 0 h 3949700"/>
              <a:gd name="connsiteX1" fmla="*/ 546794 w 546794"/>
              <a:gd name="connsiteY1" fmla="*/ 0 h 3949700"/>
              <a:gd name="connsiteX2" fmla="*/ 546794 w 546794"/>
              <a:gd name="connsiteY2" fmla="*/ 3949700 h 3949700"/>
              <a:gd name="connsiteX3" fmla="*/ 0 w 546794"/>
              <a:gd name="connsiteY3" fmla="*/ 3949700 h 3949700"/>
            </a:gdLst>
            <a:ahLst/>
            <a:cxnLst>
              <a:cxn ang="0">
                <a:pos x="connsiteX0" y="connsiteY0"/>
              </a:cxn>
              <a:cxn ang="0">
                <a:pos x="connsiteX1" y="connsiteY1"/>
              </a:cxn>
              <a:cxn ang="0">
                <a:pos x="connsiteX2" y="connsiteY2"/>
              </a:cxn>
              <a:cxn ang="0">
                <a:pos x="connsiteX3" y="connsiteY3"/>
              </a:cxn>
            </a:cxnLst>
            <a:rect l="l" t="t" r="r" b="b"/>
            <a:pathLst>
              <a:path w="546794" h="3949700">
                <a:moveTo>
                  <a:pt x="0" y="0"/>
                </a:moveTo>
                <a:lnTo>
                  <a:pt x="546794" y="0"/>
                </a:lnTo>
                <a:lnTo>
                  <a:pt x="546794" y="3949700"/>
                </a:lnTo>
                <a:lnTo>
                  <a:pt x="0" y="3949700"/>
                </a:lnTo>
                <a:close/>
              </a:path>
            </a:pathLst>
          </a:custGeom>
        </p:spPr>
      </p:pic>
      <p:pic>
        <p:nvPicPr>
          <p:cNvPr id="14" name="Picture 13">
            <a:extLst>
              <a:ext uri="{FF2B5EF4-FFF2-40B4-BE49-F238E27FC236}">
                <a16:creationId xmlns:a16="http://schemas.microsoft.com/office/drawing/2014/main" id="{0421A366-85D0-3CEF-61BD-00349A8ADBB0}"/>
              </a:ext>
            </a:extLst>
          </p:cNvPr>
          <p:cNvPicPr>
            <a:picLocks noChangeAspect="1"/>
          </p:cNvPicPr>
          <p:nvPr/>
        </p:nvPicPr>
        <p:blipFill>
          <a:blip r:embed="rId5"/>
          <a:srcRect l="67134"/>
          <a:stretch>
            <a:fillRect/>
          </a:stretch>
        </p:blipFill>
        <p:spPr>
          <a:xfrm>
            <a:off x="8135348" y="2386621"/>
            <a:ext cx="546794" cy="4186969"/>
          </a:xfrm>
          <a:custGeom>
            <a:avLst/>
            <a:gdLst>
              <a:gd name="connsiteX0" fmla="*/ 0 w 546794"/>
              <a:gd name="connsiteY0" fmla="*/ 0 h 3949700"/>
              <a:gd name="connsiteX1" fmla="*/ 546794 w 546794"/>
              <a:gd name="connsiteY1" fmla="*/ 0 h 3949700"/>
              <a:gd name="connsiteX2" fmla="*/ 546794 w 546794"/>
              <a:gd name="connsiteY2" fmla="*/ 3949700 h 3949700"/>
              <a:gd name="connsiteX3" fmla="*/ 0 w 546794"/>
              <a:gd name="connsiteY3" fmla="*/ 3949700 h 3949700"/>
            </a:gdLst>
            <a:ahLst/>
            <a:cxnLst>
              <a:cxn ang="0">
                <a:pos x="connsiteX0" y="connsiteY0"/>
              </a:cxn>
              <a:cxn ang="0">
                <a:pos x="connsiteX1" y="connsiteY1"/>
              </a:cxn>
              <a:cxn ang="0">
                <a:pos x="connsiteX2" y="connsiteY2"/>
              </a:cxn>
              <a:cxn ang="0">
                <a:pos x="connsiteX3" y="connsiteY3"/>
              </a:cxn>
            </a:cxnLst>
            <a:rect l="l" t="t" r="r" b="b"/>
            <a:pathLst>
              <a:path w="546794" h="3949700">
                <a:moveTo>
                  <a:pt x="0" y="0"/>
                </a:moveTo>
                <a:lnTo>
                  <a:pt x="546794" y="0"/>
                </a:lnTo>
                <a:lnTo>
                  <a:pt x="546794" y="3949700"/>
                </a:lnTo>
                <a:lnTo>
                  <a:pt x="0" y="3949700"/>
                </a:lnTo>
                <a:close/>
              </a:path>
            </a:pathLst>
          </a:custGeom>
        </p:spPr>
      </p:pic>
      <p:grpSp>
        <p:nvGrpSpPr>
          <p:cNvPr id="31" name="Group 30">
            <a:extLst>
              <a:ext uri="{FF2B5EF4-FFF2-40B4-BE49-F238E27FC236}">
                <a16:creationId xmlns:a16="http://schemas.microsoft.com/office/drawing/2014/main" id="{52C823A3-DB4C-923D-5671-14E10FFFC322}"/>
              </a:ext>
            </a:extLst>
          </p:cNvPr>
          <p:cNvGrpSpPr/>
          <p:nvPr/>
        </p:nvGrpSpPr>
        <p:grpSpPr>
          <a:xfrm>
            <a:off x="1638247" y="1419885"/>
            <a:ext cx="754304" cy="754302"/>
            <a:chOff x="1638247" y="1419885"/>
            <a:chExt cx="754304" cy="754302"/>
          </a:xfrm>
        </p:grpSpPr>
        <p:sp>
          <p:nvSpPr>
            <p:cNvPr id="24" name="Freeform 23">
              <a:extLst>
                <a:ext uri="{FF2B5EF4-FFF2-40B4-BE49-F238E27FC236}">
                  <a16:creationId xmlns:a16="http://schemas.microsoft.com/office/drawing/2014/main" id="{AF93EEA7-DE88-5E93-2E15-A0DAC2D559E3}"/>
                </a:ext>
              </a:extLst>
            </p:cNvPr>
            <p:cNvSpPr/>
            <p:nvPr/>
          </p:nvSpPr>
          <p:spPr>
            <a:xfrm>
              <a:off x="1638249" y="1419885"/>
              <a:ext cx="754302" cy="754302"/>
            </a:xfrm>
            <a:custGeom>
              <a:avLst/>
              <a:gdLst>
                <a:gd name="connsiteX0" fmla="*/ 717950 w 754302"/>
                <a:gd name="connsiteY0" fmla="*/ 754302 h 754302"/>
                <a:gd name="connsiteX1" fmla="*/ 36352 w 754302"/>
                <a:gd name="connsiteY1" fmla="*/ 754302 h 754302"/>
                <a:gd name="connsiteX2" fmla="*/ 0 w 754302"/>
                <a:gd name="connsiteY2" fmla="*/ 717950 h 754302"/>
                <a:gd name="connsiteX3" fmla="*/ 0 w 754302"/>
                <a:gd name="connsiteY3" fmla="*/ 36352 h 754302"/>
                <a:gd name="connsiteX4" fmla="*/ 36352 w 754302"/>
                <a:gd name="connsiteY4" fmla="*/ 0 h 754302"/>
                <a:gd name="connsiteX5" fmla="*/ 717950 w 754302"/>
                <a:gd name="connsiteY5" fmla="*/ 0 h 754302"/>
                <a:gd name="connsiteX6" fmla="*/ 754302 w 754302"/>
                <a:gd name="connsiteY6" fmla="*/ 36352 h 754302"/>
                <a:gd name="connsiteX7" fmla="*/ 754302 w 754302"/>
                <a:gd name="connsiteY7" fmla="*/ 717950 h 754302"/>
                <a:gd name="connsiteX8" fmla="*/ 717950 w 754302"/>
                <a:gd name="connsiteY8" fmla="*/ 754302 h 754302"/>
                <a:gd name="connsiteX9" fmla="*/ 72704 w 754302"/>
                <a:gd name="connsiteY9" fmla="*/ 681598 h 754302"/>
                <a:gd name="connsiteX10" fmla="*/ 681598 w 754302"/>
                <a:gd name="connsiteY10" fmla="*/ 681598 h 754302"/>
                <a:gd name="connsiteX11" fmla="*/ 681598 w 754302"/>
                <a:gd name="connsiteY11" fmla="*/ 72704 h 754302"/>
                <a:gd name="connsiteX12" fmla="*/ 72704 w 754302"/>
                <a:gd name="connsiteY12" fmla="*/ 72704 h 75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4302" h="754302">
                  <a:moveTo>
                    <a:pt x="717950" y="754302"/>
                  </a:moveTo>
                  <a:lnTo>
                    <a:pt x="36352" y="754302"/>
                  </a:lnTo>
                  <a:cubicBezTo>
                    <a:pt x="16275" y="754302"/>
                    <a:pt x="0" y="738026"/>
                    <a:pt x="0" y="717950"/>
                  </a:cubicBezTo>
                  <a:lnTo>
                    <a:pt x="0" y="36352"/>
                  </a:lnTo>
                  <a:cubicBezTo>
                    <a:pt x="0" y="16275"/>
                    <a:pt x="16275" y="0"/>
                    <a:pt x="36352" y="0"/>
                  </a:cubicBezTo>
                  <a:lnTo>
                    <a:pt x="717950" y="0"/>
                  </a:lnTo>
                  <a:cubicBezTo>
                    <a:pt x="738026" y="0"/>
                    <a:pt x="754302" y="16275"/>
                    <a:pt x="754302" y="36352"/>
                  </a:cubicBezTo>
                  <a:lnTo>
                    <a:pt x="754302" y="717950"/>
                  </a:lnTo>
                  <a:cubicBezTo>
                    <a:pt x="754302" y="738026"/>
                    <a:pt x="738026" y="754302"/>
                    <a:pt x="717950" y="754302"/>
                  </a:cubicBezTo>
                  <a:close/>
                  <a:moveTo>
                    <a:pt x="72704" y="681598"/>
                  </a:moveTo>
                  <a:lnTo>
                    <a:pt x="681598" y="681598"/>
                  </a:lnTo>
                  <a:lnTo>
                    <a:pt x="681598" y="72704"/>
                  </a:lnTo>
                  <a:lnTo>
                    <a:pt x="72704" y="72704"/>
                  </a:lnTo>
                  <a:close/>
                </a:path>
              </a:pathLst>
            </a:custGeom>
            <a:solidFill>
              <a:srgbClr val="C42828"/>
            </a:solidFill>
            <a:ln w="4518"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047FAFD-E4F4-1F6D-2443-53E57E228AA0}"/>
                </a:ext>
              </a:extLst>
            </p:cNvPr>
            <p:cNvSpPr/>
            <p:nvPr/>
          </p:nvSpPr>
          <p:spPr>
            <a:xfrm>
              <a:off x="1638247" y="1847099"/>
              <a:ext cx="735097" cy="250295"/>
            </a:xfrm>
            <a:custGeom>
              <a:avLst/>
              <a:gdLst>
                <a:gd name="connsiteX0" fmla="*/ 36355 w 735097"/>
                <a:gd name="connsiteY0" fmla="*/ 250296 h 250295"/>
                <a:gd name="connsiteX1" fmla="*/ 0 w 735097"/>
                <a:gd name="connsiteY1" fmla="*/ 213948 h 250295"/>
                <a:gd name="connsiteX2" fmla="*/ 12726 w 735097"/>
                <a:gd name="connsiteY2" fmla="*/ 186316 h 250295"/>
                <a:gd name="connsiteX3" fmla="*/ 197666 w 735097"/>
                <a:gd name="connsiteY3" fmla="*/ 28231 h 250295"/>
                <a:gd name="connsiteX4" fmla="*/ 248921 w 735097"/>
                <a:gd name="connsiteY4" fmla="*/ 32220 h 250295"/>
                <a:gd name="connsiteX5" fmla="*/ 252785 w 735097"/>
                <a:gd name="connsiteY5" fmla="*/ 37682 h 250295"/>
                <a:gd name="connsiteX6" fmla="*/ 305177 w 735097"/>
                <a:gd name="connsiteY6" fmla="*/ 128562 h 250295"/>
                <a:gd name="connsiteX7" fmla="*/ 375427 w 735097"/>
                <a:gd name="connsiteY7" fmla="*/ 74034 h 250295"/>
                <a:gd name="connsiteX8" fmla="*/ 424593 w 735097"/>
                <a:gd name="connsiteY8" fmla="*/ 78306 h 250295"/>
                <a:gd name="connsiteX9" fmla="*/ 497979 w 735097"/>
                <a:gd name="connsiteY9" fmla="*/ 159143 h 250295"/>
                <a:gd name="connsiteX10" fmla="*/ 675194 w 735097"/>
                <a:gd name="connsiteY10" fmla="*/ 8646 h 250295"/>
                <a:gd name="connsiteX11" fmla="*/ 726450 w 735097"/>
                <a:gd name="connsiteY11" fmla="*/ 12827 h 250295"/>
                <a:gd name="connsiteX12" fmla="*/ 722270 w 735097"/>
                <a:gd name="connsiteY12" fmla="*/ 64083 h 250295"/>
                <a:gd name="connsiteX13" fmla="*/ 518154 w 735097"/>
                <a:gd name="connsiteY13" fmla="*/ 237572 h 250295"/>
                <a:gd name="connsiteX14" fmla="*/ 467670 w 735097"/>
                <a:gd name="connsiteY14" fmla="*/ 234301 h 250295"/>
                <a:gd name="connsiteX15" fmla="*/ 393285 w 735097"/>
                <a:gd name="connsiteY15" fmla="*/ 152145 h 250295"/>
                <a:gd name="connsiteX16" fmla="*/ 316628 w 735097"/>
                <a:gd name="connsiteY16" fmla="*/ 211672 h 250295"/>
                <a:gd name="connsiteX17" fmla="*/ 265633 w 735097"/>
                <a:gd name="connsiteY17" fmla="*/ 205160 h 250295"/>
                <a:gd name="connsiteX18" fmla="*/ 262873 w 735097"/>
                <a:gd name="connsiteY18" fmla="*/ 201039 h 250295"/>
                <a:gd name="connsiteX19" fmla="*/ 211525 w 735097"/>
                <a:gd name="connsiteY19" fmla="*/ 111931 h 250295"/>
                <a:gd name="connsiteX20" fmla="*/ 59983 w 735097"/>
                <a:gd name="connsiteY20" fmla="*/ 241571 h 250295"/>
                <a:gd name="connsiteX21" fmla="*/ 36355 w 735097"/>
                <a:gd name="connsiteY21" fmla="*/ 250296 h 25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5097" h="250295">
                  <a:moveTo>
                    <a:pt x="36355" y="250296"/>
                  </a:moveTo>
                  <a:cubicBezTo>
                    <a:pt x="16278" y="250296"/>
                    <a:pt x="2" y="234024"/>
                    <a:pt x="0" y="213948"/>
                  </a:cubicBezTo>
                  <a:cubicBezTo>
                    <a:pt x="-1" y="203320"/>
                    <a:pt x="4649" y="193223"/>
                    <a:pt x="12726" y="186316"/>
                  </a:cubicBezTo>
                  <a:lnTo>
                    <a:pt x="197666" y="28231"/>
                  </a:lnTo>
                  <a:cubicBezTo>
                    <a:pt x="212921" y="15181"/>
                    <a:pt x="235869" y="16962"/>
                    <a:pt x="248921" y="32220"/>
                  </a:cubicBezTo>
                  <a:cubicBezTo>
                    <a:pt x="250374" y="33915"/>
                    <a:pt x="251668" y="35747"/>
                    <a:pt x="252785" y="37682"/>
                  </a:cubicBezTo>
                  <a:lnTo>
                    <a:pt x="305177" y="128562"/>
                  </a:lnTo>
                  <a:lnTo>
                    <a:pt x="375427" y="74034"/>
                  </a:lnTo>
                  <a:cubicBezTo>
                    <a:pt x="390420" y="62411"/>
                    <a:pt x="411830" y="64269"/>
                    <a:pt x="424593" y="78306"/>
                  </a:cubicBezTo>
                  <a:lnTo>
                    <a:pt x="497979" y="159143"/>
                  </a:lnTo>
                  <a:lnTo>
                    <a:pt x="675194" y="8646"/>
                  </a:lnTo>
                  <a:cubicBezTo>
                    <a:pt x="690503" y="-4353"/>
                    <a:pt x="713450" y="-2482"/>
                    <a:pt x="726450" y="12827"/>
                  </a:cubicBezTo>
                  <a:cubicBezTo>
                    <a:pt x="739451" y="28135"/>
                    <a:pt x="737579" y="51083"/>
                    <a:pt x="722270" y="64083"/>
                  </a:cubicBezTo>
                  <a:lnTo>
                    <a:pt x="518154" y="237572"/>
                  </a:lnTo>
                  <a:cubicBezTo>
                    <a:pt x="503204" y="250291"/>
                    <a:pt x="480857" y="248841"/>
                    <a:pt x="467670" y="234301"/>
                  </a:cubicBezTo>
                  <a:lnTo>
                    <a:pt x="393285" y="152145"/>
                  </a:lnTo>
                  <a:lnTo>
                    <a:pt x="316628" y="211672"/>
                  </a:lnTo>
                  <a:cubicBezTo>
                    <a:pt x="300748" y="223954"/>
                    <a:pt x="277916" y="221041"/>
                    <a:pt x="265633" y="205160"/>
                  </a:cubicBezTo>
                  <a:cubicBezTo>
                    <a:pt x="264620" y="203851"/>
                    <a:pt x="263698" y="202475"/>
                    <a:pt x="262873" y="201039"/>
                  </a:cubicBezTo>
                  <a:lnTo>
                    <a:pt x="211525" y="111931"/>
                  </a:lnTo>
                  <a:lnTo>
                    <a:pt x="59983" y="241571"/>
                  </a:lnTo>
                  <a:cubicBezTo>
                    <a:pt x="53399" y="247201"/>
                    <a:pt x="45019" y="250296"/>
                    <a:pt x="36355" y="250296"/>
                  </a:cubicBezTo>
                  <a:close/>
                </a:path>
              </a:pathLst>
            </a:custGeom>
            <a:solidFill>
              <a:srgbClr val="EF463C"/>
            </a:solidFill>
            <a:ln w="451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A2D9C8A0-0F18-DFB0-1DE2-397ABACEDB7E}"/>
                </a:ext>
              </a:extLst>
            </p:cNvPr>
            <p:cNvSpPr/>
            <p:nvPr/>
          </p:nvSpPr>
          <p:spPr>
            <a:xfrm>
              <a:off x="2050298" y="1531849"/>
              <a:ext cx="72703" cy="288361"/>
            </a:xfrm>
            <a:custGeom>
              <a:avLst/>
              <a:gdLst>
                <a:gd name="connsiteX0" fmla="*/ 36352 w 72703"/>
                <a:gd name="connsiteY0" fmla="*/ 288362 h 288361"/>
                <a:gd name="connsiteX1" fmla="*/ 0 w 72703"/>
                <a:gd name="connsiteY1" fmla="*/ 252010 h 288361"/>
                <a:gd name="connsiteX2" fmla="*/ 0 w 72703"/>
                <a:gd name="connsiteY2" fmla="*/ 36352 h 288361"/>
                <a:gd name="connsiteX3" fmla="*/ 36352 w 72703"/>
                <a:gd name="connsiteY3" fmla="*/ 0 h 288361"/>
                <a:gd name="connsiteX4" fmla="*/ 72704 w 72703"/>
                <a:gd name="connsiteY4" fmla="*/ 36352 h 288361"/>
                <a:gd name="connsiteX5" fmla="*/ 72704 w 72703"/>
                <a:gd name="connsiteY5" fmla="*/ 252010 h 288361"/>
                <a:gd name="connsiteX6" fmla="*/ 36352 w 72703"/>
                <a:gd name="connsiteY6" fmla="*/ 288362 h 28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3" h="288361">
                  <a:moveTo>
                    <a:pt x="36352" y="288362"/>
                  </a:moveTo>
                  <a:cubicBezTo>
                    <a:pt x="16275" y="288362"/>
                    <a:pt x="0" y="272086"/>
                    <a:pt x="0" y="252010"/>
                  </a:cubicBezTo>
                  <a:lnTo>
                    <a:pt x="0" y="36352"/>
                  </a:lnTo>
                  <a:cubicBezTo>
                    <a:pt x="0" y="16275"/>
                    <a:pt x="16275" y="0"/>
                    <a:pt x="36352" y="0"/>
                  </a:cubicBezTo>
                  <a:cubicBezTo>
                    <a:pt x="56427" y="0"/>
                    <a:pt x="72704" y="16275"/>
                    <a:pt x="72704" y="36352"/>
                  </a:cubicBezTo>
                  <a:lnTo>
                    <a:pt x="72704" y="252010"/>
                  </a:lnTo>
                  <a:cubicBezTo>
                    <a:pt x="72704" y="272086"/>
                    <a:pt x="56427" y="288362"/>
                    <a:pt x="36352" y="288362"/>
                  </a:cubicBezTo>
                  <a:close/>
                </a:path>
              </a:pathLst>
            </a:custGeom>
            <a:solidFill>
              <a:srgbClr val="C42828"/>
            </a:solidFill>
            <a:ln w="451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47C3655-7325-67C3-C841-788913131F7E}"/>
                </a:ext>
              </a:extLst>
            </p:cNvPr>
            <p:cNvSpPr/>
            <p:nvPr/>
          </p:nvSpPr>
          <p:spPr>
            <a:xfrm>
              <a:off x="2134998" y="1616595"/>
              <a:ext cx="72703" cy="203616"/>
            </a:xfrm>
            <a:custGeom>
              <a:avLst/>
              <a:gdLst>
                <a:gd name="connsiteX0" fmla="*/ 36352 w 72703"/>
                <a:gd name="connsiteY0" fmla="*/ 203616 h 203616"/>
                <a:gd name="connsiteX1" fmla="*/ 0 w 72703"/>
                <a:gd name="connsiteY1" fmla="*/ 167264 h 203616"/>
                <a:gd name="connsiteX2" fmla="*/ 0 w 72703"/>
                <a:gd name="connsiteY2" fmla="*/ 36352 h 203616"/>
                <a:gd name="connsiteX3" fmla="*/ 36352 w 72703"/>
                <a:gd name="connsiteY3" fmla="*/ 0 h 203616"/>
                <a:gd name="connsiteX4" fmla="*/ 72704 w 72703"/>
                <a:gd name="connsiteY4" fmla="*/ 36352 h 203616"/>
                <a:gd name="connsiteX5" fmla="*/ 72704 w 72703"/>
                <a:gd name="connsiteY5" fmla="*/ 167264 h 203616"/>
                <a:gd name="connsiteX6" fmla="*/ 36352 w 72703"/>
                <a:gd name="connsiteY6" fmla="*/ 203616 h 20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3" h="203616">
                  <a:moveTo>
                    <a:pt x="36352" y="203616"/>
                  </a:moveTo>
                  <a:cubicBezTo>
                    <a:pt x="16277" y="203616"/>
                    <a:pt x="0" y="187341"/>
                    <a:pt x="0" y="167264"/>
                  </a:cubicBezTo>
                  <a:lnTo>
                    <a:pt x="0" y="36352"/>
                  </a:lnTo>
                  <a:cubicBezTo>
                    <a:pt x="0" y="16275"/>
                    <a:pt x="16277" y="0"/>
                    <a:pt x="36352" y="0"/>
                  </a:cubicBezTo>
                  <a:cubicBezTo>
                    <a:pt x="56427" y="0"/>
                    <a:pt x="72704" y="16275"/>
                    <a:pt x="72704" y="36352"/>
                  </a:cubicBezTo>
                  <a:lnTo>
                    <a:pt x="72704" y="167264"/>
                  </a:lnTo>
                  <a:cubicBezTo>
                    <a:pt x="72704" y="187341"/>
                    <a:pt x="56427" y="203616"/>
                    <a:pt x="36352" y="203616"/>
                  </a:cubicBezTo>
                  <a:close/>
                </a:path>
              </a:pathLst>
            </a:custGeom>
            <a:solidFill>
              <a:srgbClr val="C42828"/>
            </a:solidFill>
            <a:ln w="451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5CB6B0B-09FD-D1BD-0F4A-C50E4C50EE82}"/>
                </a:ext>
              </a:extLst>
            </p:cNvPr>
            <p:cNvSpPr/>
            <p:nvPr/>
          </p:nvSpPr>
          <p:spPr>
            <a:xfrm>
              <a:off x="2219744" y="1666624"/>
              <a:ext cx="72703" cy="153586"/>
            </a:xfrm>
            <a:custGeom>
              <a:avLst/>
              <a:gdLst>
                <a:gd name="connsiteX0" fmla="*/ 36352 w 72703"/>
                <a:gd name="connsiteY0" fmla="*/ 153587 h 153586"/>
                <a:gd name="connsiteX1" fmla="*/ 0 w 72703"/>
                <a:gd name="connsiteY1" fmla="*/ 117235 h 153586"/>
                <a:gd name="connsiteX2" fmla="*/ 0 w 72703"/>
                <a:gd name="connsiteY2" fmla="*/ 36352 h 153586"/>
                <a:gd name="connsiteX3" fmla="*/ 36352 w 72703"/>
                <a:gd name="connsiteY3" fmla="*/ 0 h 153586"/>
                <a:gd name="connsiteX4" fmla="*/ 72704 w 72703"/>
                <a:gd name="connsiteY4" fmla="*/ 36352 h 153586"/>
                <a:gd name="connsiteX5" fmla="*/ 72704 w 72703"/>
                <a:gd name="connsiteY5" fmla="*/ 117235 h 153586"/>
                <a:gd name="connsiteX6" fmla="*/ 36352 w 72703"/>
                <a:gd name="connsiteY6" fmla="*/ 153587 h 15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03" h="153586">
                  <a:moveTo>
                    <a:pt x="36352" y="153587"/>
                  </a:moveTo>
                  <a:cubicBezTo>
                    <a:pt x="16277" y="153587"/>
                    <a:pt x="0" y="137312"/>
                    <a:pt x="0" y="117235"/>
                  </a:cubicBezTo>
                  <a:lnTo>
                    <a:pt x="0" y="36352"/>
                  </a:lnTo>
                  <a:cubicBezTo>
                    <a:pt x="0" y="16275"/>
                    <a:pt x="16277" y="0"/>
                    <a:pt x="36352" y="0"/>
                  </a:cubicBezTo>
                  <a:cubicBezTo>
                    <a:pt x="56427" y="0"/>
                    <a:pt x="72704" y="16275"/>
                    <a:pt x="72704" y="36352"/>
                  </a:cubicBezTo>
                  <a:lnTo>
                    <a:pt x="72704" y="117235"/>
                  </a:lnTo>
                  <a:cubicBezTo>
                    <a:pt x="72704" y="137312"/>
                    <a:pt x="56427" y="153587"/>
                    <a:pt x="36352" y="153587"/>
                  </a:cubicBezTo>
                  <a:close/>
                </a:path>
              </a:pathLst>
            </a:custGeom>
            <a:solidFill>
              <a:srgbClr val="C42828"/>
            </a:solidFill>
            <a:ln w="4518"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4695F0A-8CC7-F1F4-FAA5-4B70889DA4FD}"/>
                </a:ext>
              </a:extLst>
            </p:cNvPr>
            <p:cNvSpPr/>
            <p:nvPr/>
          </p:nvSpPr>
          <p:spPr>
            <a:xfrm>
              <a:off x="1742532" y="1544095"/>
              <a:ext cx="267688" cy="265278"/>
            </a:xfrm>
            <a:custGeom>
              <a:avLst/>
              <a:gdLst>
                <a:gd name="connsiteX0" fmla="*/ 135095 w 267688"/>
                <a:gd name="connsiteY0" fmla="*/ 265255 h 265278"/>
                <a:gd name="connsiteX1" fmla="*/ 23 w 267688"/>
                <a:gd name="connsiteY1" fmla="*/ 135094 h 265278"/>
                <a:gd name="connsiteX2" fmla="*/ 130185 w 267688"/>
                <a:gd name="connsiteY2" fmla="*/ 23 h 265278"/>
                <a:gd name="connsiteX3" fmla="*/ 135095 w 267688"/>
                <a:gd name="connsiteY3" fmla="*/ 23 h 265278"/>
                <a:gd name="connsiteX4" fmla="*/ 171447 w 267688"/>
                <a:gd name="connsiteY4" fmla="*/ 36375 h 265278"/>
                <a:gd name="connsiteX5" fmla="*/ 135095 w 267688"/>
                <a:gd name="connsiteY5" fmla="*/ 72727 h 265278"/>
                <a:gd name="connsiteX6" fmla="*/ 75114 w 267688"/>
                <a:gd name="connsiteY6" fmla="*/ 132616 h 265278"/>
                <a:gd name="connsiteX7" fmla="*/ 135004 w 267688"/>
                <a:gd name="connsiteY7" fmla="*/ 192597 h 265278"/>
                <a:gd name="connsiteX8" fmla="*/ 194984 w 267688"/>
                <a:gd name="connsiteY8" fmla="*/ 132707 h 265278"/>
                <a:gd name="connsiteX9" fmla="*/ 194984 w 267688"/>
                <a:gd name="connsiteY9" fmla="*/ 132526 h 265278"/>
                <a:gd name="connsiteX10" fmla="*/ 231336 w 267688"/>
                <a:gd name="connsiteY10" fmla="*/ 96174 h 265278"/>
                <a:gd name="connsiteX11" fmla="*/ 267688 w 267688"/>
                <a:gd name="connsiteY11" fmla="*/ 132526 h 265278"/>
                <a:gd name="connsiteX12" fmla="*/ 135095 w 267688"/>
                <a:gd name="connsiteY12" fmla="*/ 265255 h 26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688" h="265278">
                  <a:moveTo>
                    <a:pt x="135095" y="265255"/>
                  </a:moveTo>
                  <a:cubicBezTo>
                    <a:pt x="61853" y="266611"/>
                    <a:pt x="1379" y="208336"/>
                    <a:pt x="23" y="135094"/>
                  </a:cubicBezTo>
                  <a:cubicBezTo>
                    <a:pt x="-1332" y="61852"/>
                    <a:pt x="56943" y="1379"/>
                    <a:pt x="130185" y="23"/>
                  </a:cubicBezTo>
                  <a:cubicBezTo>
                    <a:pt x="131821" y="-8"/>
                    <a:pt x="133458" y="-8"/>
                    <a:pt x="135095" y="23"/>
                  </a:cubicBezTo>
                  <a:cubicBezTo>
                    <a:pt x="155171" y="23"/>
                    <a:pt x="171447" y="16298"/>
                    <a:pt x="171447" y="36375"/>
                  </a:cubicBezTo>
                  <a:cubicBezTo>
                    <a:pt x="171447" y="56451"/>
                    <a:pt x="155171" y="72727"/>
                    <a:pt x="135095" y="72727"/>
                  </a:cubicBezTo>
                  <a:cubicBezTo>
                    <a:pt x="101993" y="72702"/>
                    <a:pt x="75139" y="99515"/>
                    <a:pt x="75114" y="132616"/>
                  </a:cubicBezTo>
                  <a:cubicBezTo>
                    <a:pt x="75089" y="165718"/>
                    <a:pt x="101903" y="192572"/>
                    <a:pt x="135004" y="192597"/>
                  </a:cubicBezTo>
                  <a:cubicBezTo>
                    <a:pt x="168105" y="192622"/>
                    <a:pt x="194959" y="165808"/>
                    <a:pt x="194984" y="132707"/>
                  </a:cubicBezTo>
                  <a:cubicBezTo>
                    <a:pt x="194984" y="132646"/>
                    <a:pt x="194984" y="132586"/>
                    <a:pt x="194984" y="132526"/>
                  </a:cubicBezTo>
                  <a:cubicBezTo>
                    <a:pt x="194984" y="112449"/>
                    <a:pt x="211260" y="96174"/>
                    <a:pt x="231336" y="96174"/>
                  </a:cubicBezTo>
                  <a:cubicBezTo>
                    <a:pt x="251413" y="96174"/>
                    <a:pt x="267688" y="112449"/>
                    <a:pt x="267688" y="132526"/>
                  </a:cubicBezTo>
                  <a:cubicBezTo>
                    <a:pt x="267688" y="205777"/>
                    <a:pt x="208346" y="265180"/>
                    <a:pt x="135095" y="265255"/>
                  </a:cubicBezTo>
                  <a:close/>
                </a:path>
              </a:pathLst>
            </a:custGeom>
            <a:solidFill>
              <a:srgbClr val="C42828"/>
            </a:solidFill>
            <a:ln w="4518"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D71E456-E362-5DDD-4CC5-0639874E0F5D}"/>
                </a:ext>
              </a:extLst>
            </p:cNvPr>
            <p:cNvSpPr/>
            <p:nvPr/>
          </p:nvSpPr>
          <p:spPr>
            <a:xfrm>
              <a:off x="1841275" y="1544118"/>
              <a:ext cx="168945" cy="168854"/>
            </a:xfrm>
            <a:custGeom>
              <a:avLst/>
              <a:gdLst>
                <a:gd name="connsiteX0" fmla="*/ 132594 w 168945"/>
                <a:gd name="connsiteY0" fmla="*/ 168855 h 168854"/>
                <a:gd name="connsiteX1" fmla="*/ 96242 w 168945"/>
                <a:gd name="connsiteY1" fmla="*/ 132503 h 168854"/>
                <a:gd name="connsiteX2" fmla="*/ 36352 w 168945"/>
                <a:gd name="connsiteY2" fmla="*/ 72704 h 168854"/>
                <a:gd name="connsiteX3" fmla="*/ 0 w 168945"/>
                <a:gd name="connsiteY3" fmla="*/ 36352 h 168854"/>
                <a:gd name="connsiteX4" fmla="*/ 36352 w 168945"/>
                <a:gd name="connsiteY4" fmla="*/ 0 h 168854"/>
                <a:gd name="connsiteX5" fmla="*/ 168946 w 168945"/>
                <a:gd name="connsiteY5" fmla="*/ 132503 h 168854"/>
                <a:gd name="connsiteX6" fmla="*/ 132594 w 168945"/>
                <a:gd name="connsiteY6" fmla="*/ 168855 h 16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945" h="168854">
                  <a:moveTo>
                    <a:pt x="132594" y="168855"/>
                  </a:moveTo>
                  <a:cubicBezTo>
                    <a:pt x="112517" y="168855"/>
                    <a:pt x="96242" y="152579"/>
                    <a:pt x="96242" y="132503"/>
                  </a:cubicBezTo>
                  <a:cubicBezTo>
                    <a:pt x="96192" y="99462"/>
                    <a:pt x="69393" y="72704"/>
                    <a:pt x="36352" y="72704"/>
                  </a:cubicBezTo>
                  <a:cubicBezTo>
                    <a:pt x="16275" y="72704"/>
                    <a:pt x="0" y="56429"/>
                    <a:pt x="0" y="36352"/>
                  </a:cubicBezTo>
                  <a:cubicBezTo>
                    <a:pt x="0" y="16275"/>
                    <a:pt x="16275" y="0"/>
                    <a:pt x="36352" y="0"/>
                  </a:cubicBezTo>
                  <a:cubicBezTo>
                    <a:pt x="109556" y="-25"/>
                    <a:pt x="168921" y="59299"/>
                    <a:pt x="168946" y="132503"/>
                  </a:cubicBezTo>
                  <a:cubicBezTo>
                    <a:pt x="168946" y="152579"/>
                    <a:pt x="152670" y="168855"/>
                    <a:pt x="132594" y="168855"/>
                  </a:cubicBezTo>
                  <a:close/>
                </a:path>
              </a:pathLst>
            </a:custGeom>
            <a:solidFill>
              <a:srgbClr val="EF463C"/>
            </a:solidFill>
            <a:ln w="4518" cap="flat">
              <a:noFill/>
              <a:prstDash val="solid"/>
              <a:miter/>
            </a:ln>
          </p:spPr>
          <p:txBody>
            <a:bodyPr rtlCol="0" anchor="ctr"/>
            <a:lstStyle/>
            <a:p>
              <a:endParaRPr lang="en-US"/>
            </a:p>
          </p:txBody>
        </p:sp>
      </p:grpSp>
      <p:grpSp>
        <p:nvGrpSpPr>
          <p:cNvPr id="45" name="Group 44">
            <a:extLst>
              <a:ext uri="{FF2B5EF4-FFF2-40B4-BE49-F238E27FC236}">
                <a16:creationId xmlns:a16="http://schemas.microsoft.com/office/drawing/2014/main" id="{C14FDEB0-1F97-32AC-9D46-0FF150F2183F}"/>
              </a:ext>
            </a:extLst>
          </p:cNvPr>
          <p:cNvGrpSpPr/>
          <p:nvPr/>
        </p:nvGrpSpPr>
        <p:grpSpPr>
          <a:xfrm>
            <a:off x="5713691" y="1460755"/>
            <a:ext cx="765070" cy="682790"/>
            <a:chOff x="5713691" y="1460755"/>
            <a:chExt cx="765070" cy="682790"/>
          </a:xfrm>
        </p:grpSpPr>
        <p:sp>
          <p:nvSpPr>
            <p:cNvPr id="33" name="Freeform 32">
              <a:extLst>
                <a:ext uri="{FF2B5EF4-FFF2-40B4-BE49-F238E27FC236}">
                  <a16:creationId xmlns:a16="http://schemas.microsoft.com/office/drawing/2014/main" id="{4DD8A1CD-3DF6-F15D-AE65-D3A50E38D6C8}"/>
                </a:ext>
              </a:extLst>
            </p:cNvPr>
            <p:cNvSpPr/>
            <p:nvPr/>
          </p:nvSpPr>
          <p:spPr>
            <a:xfrm>
              <a:off x="5713691" y="1460755"/>
              <a:ext cx="765070" cy="540504"/>
            </a:xfrm>
            <a:custGeom>
              <a:avLst/>
              <a:gdLst>
                <a:gd name="connsiteX0" fmla="*/ 728249 w 765070"/>
                <a:gd name="connsiteY0" fmla="*/ 540504 h 540504"/>
                <a:gd name="connsiteX1" fmla="*/ 36367 w 765070"/>
                <a:gd name="connsiteY1" fmla="*/ 540504 h 540504"/>
                <a:gd name="connsiteX2" fmla="*/ 0 w 765070"/>
                <a:gd name="connsiteY2" fmla="*/ 504137 h 540504"/>
                <a:gd name="connsiteX3" fmla="*/ 0 w 765070"/>
                <a:gd name="connsiteY3" fmla="*/ 36367 h 540504"/>
                <a:gd name="connsiteX4" fmla="*/ 36367 w 765070"/>
                <a:gd name="connsiteY4" fmla="*/ 0 h 540504"/>
                <a:gd name="connsiteX5" fmla="*/ 728704 w 765070"/>
                <a:gd name="connsiteY5" fmla="*/ 0 h 540504"/>
                <a:gd name="connsiteX6" fmla="*/ 765071 w 765070"/>
                <a:gd name="connsiteY6" fmla="*/ 36367 h 540504"/>
                <a:gd name="connsiteX7" fmla="*/ 765071 w 765070"/>
                <a:gd name="connsiteY7" fmla="*/ 504137 h 540504"/>
                <a:gd name="connsiteX8" fmla="*/ 728704 w 765070"/>
                <a:gd name="connsiteY8" fmla="*/ 540504 h 540504"/>
                <a:gd name="connsiteX9" fmla="*/ 72734 w 765070"/>
                <a:gd name="connsiteY9" fmla="*/ 467770 h 540504"/>
                <a:gd name="connsiteX10" fmla="*/ 692337 w 765070"/>
                <a:gd name="connsiteY10" fmla="*/ 467770 h 540504"/>
                <a:gd name="connsiteX11" fmla="*/ 692337 w 765070"/>
                <a:gd name="connsiteY11" fmla="*/ 72734 h 540504"/>
                <a:gd name="connsiteX12" fmla="*/ 72734 w 765070"/>
                <a:gd name="connsiteY12" fmla="*/ 72734 h 540504"/>
                <a:gd name="connsiteX13" fmla="*/ 72734 w 765070"/>
                <a:gd name="connsiteY13" fmla="*/ 467770 h 54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5070" h="540504">
                  <a:moveTo>
                    <a:pt x="728249" y="540504"/>
                  </a:moveTo>
                  <a:lnTo>
                    <a:pt x="36367" y="540504"/>
                  </a:lnTo>
                  <a:cubicBezTo>
                    <a:pt x="16365" y="540504"/>
                    <a:pt x="0" y="524139"/>
                    <a:pt x="0" y="504137"/>
                  </a:cubicBezTo>
                  <a:lnTo>
                    <a:pt x="0" y="36367"/>
                  </a:lnTo>
                  <a:cubicBezTo>
                    <a:pt x="0" y="16365"/>
                    <a:pt x="16365" y="0"/>
                    <a:pt x="36367" y="0"/>
                  </a:cubicBezTo>
                  <a:lnTo>
                    <a:pt x="728704" y="0"/>
                  </a:lnTo>
                  <a:cubicBezTo>
                    <a:pt x="748706" y="0"/>
                    <a:pt x="765071" y="16365"/>
                    <a:pt x="765071" y="36367"/>
                  </a:cubicBezTo>
                  <a:lnTo>
                    <a:pt x="765071" y="504137"/>
                  </a:lnTo>
                  <a:cubicBezTo>
                    <a:pt x="765071" y="524139"/>
                    <a:pt x="748706" y="540504"/>
                    <a:pt x="728704" y="540504"/>
                  </a:cubicBezTo>
                  <a:close/>
                  <a:moveTo>
                    <a:pt x="72734" y="467770"/>
                  </a:moveTo>
                  <a:lnTo>
                    <a:pt x="692337" y="467770"/>
                  </a:lnTo>
                  <a:lnTo>
                    <a:pt x="692337" y="72734"/>
                  </a:lnTo>
                  <a:lnTo>
                    <a:pt x="72734" y="72734"/>
                  </a:lnTo>
                  <a:lnTo>
                    <a:pt x="72734" y="467770"/>
                  </a:lnTo>
                  <a:close/>
                </a:path>
              </a:pathLst>
            </a:custGeom>
            <a:solidFill>
              <a:srgbClr val="C42828"/>
            </a:solidFill>
            <a:ln w="0"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228A6887-404E-5BE7-088F-2FD4C7D696EB}"/>
                </a:ext>
              </a:extLst>
            </p:cNvPr>
            <p:cNvSpPr/>
            <p:nvPr/>
          </p:nvSpPr>
          <p:spPr>
            <a:xfrm>
              <a:off x="5884162" y="2070812"/>
              <a:ext cx="421402" cy="72733"/>
            </a:xfrm>
            <a:custGeom>
              <a:avLst/>
              <a:gdLst>
                <a:gd name="connsiteX0" fmla="*/ 385490 w 421402"/>
                <a:gd name="connsiteY0" fmla="*/ 72734 h 72733"/>
                <a:gd name="connsiteX1" fmla="*/ 36367 w 421402"/>
                <a:gd name="connsiteY1" fmla="*/ 72734 h 72733"/>
                <a:gd name="connsiteX2" fmla="*/ 0 w 421402"/>
                <a:gd name="connsiteY2" fmla="*/ 36367 h 72733"/>
                <a:gd name="connsiteX3" fmla="*/ 36367 w 421402"/>
                <a:gd name="connsiteY3" fmla="*/ 0 h 72733"/>
                <a:gd name="connsiteX4" fmla="*/ 385036 w 421402"/>
                <a:gd name="connsiteY4" fmla="*/ 0 h 72733"/>
                <a:gd name="connsiteX5" fmla="*/ 421403 w 421402"/>
                <a:gd name="connsiteY5" fmla="*/ 36367 h 72733"/>
                <a:gd name="connsiteX6" fmla="*/ 385036 w 421402"/>
                <a:gd name="connsiteY6" fmla="*/ 72734 h 7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402" h="72733">
                  <a:moveTo>
                    <a:pt x="385490" y="72734"/>
                  </a:moveTo>
                  <a:lnTo>
                    <a:pt x="36367" y="72734"/>
                  </a:lnTo>
                  <a:cubicBezTo>
                    <a:pt x="16365" y="72734"/>
                    <a:pt x="0" y="56369"/>
                    <a:pt x="0" y="36367"/>
                  </a:cubicBezTo>
                  <a:cubicBezTo>
                    <a:pt x="0" y="16365"/>
                    <a:pt x="16365" y="0"/>
                    <a:pt x="36367" y="0"/>
                  </a:cubicBezTo>
                  <a:lnTo>
                    <a:pt x="385036" y="0"/>
                  </a:lnTo>
                  <a:cubicBezTo>
                    <a:pt x="405037" y="0"/>
                    <a:pt x="421403" y="16365"/>
                    <a:pt x="421403" y="36367"/>
                  </a:cubicBezTo>
                  <a:cubicBezTo>
                    <a:pt x="421403" y="56369"/>
                    <a:pt x="405037" y="72734"/>
                    <a:pt x="385036" y="72734"/>
                  </a:cubicBezTo>
                  <a:close/>
                </a:path>
              </a:pathLst>
            </a:custGeom>
            <a:solidFill>
              <a:srgbClr val="EF463C"/>
            </a:solidFill>
            <a:ln w="0" cap="flat">
              <a:noFill/>
              <a:prstDash val="solid"/>
              <a:miter/>
            </a:ln>
          </p:spPr>
          <p:txBody>
            <a:bodyPr rtlCol="0" anchor="ctr"/>
            <a:lstStyle/>
            <a:p>
              <a:endParaRPr lang="en-US"/>
            </a:p>
          </p:txBody>
        </p:sp>
        <p:grpSp>
          <p:nvGrpSpPr>
            <p:cNvPr id="35" name="Graphic 18">
              <a:extLst>
                <a:ext uri="{FF2B5EF4-FFF2-40B4-BE49-F238E27FC236}">
                  <a16:creationId xmlns:a16="http://schemas.microsoft.com/office/drawing/2014/main" id="{A810A687-5954-9D05-5918-938FD4A46892}"/>
                </a:ext>
              </a:extLst>
            </p:cNvPr>
            <p:cNvGrpSpPr/>
            <p:nvPr/>
          </p:nvGrpSpPr>
          <p:grpSpPr>
            <a:xfrm>
              <a:off x="5936439" y="1563153"/>
              <a:ext cx="327506" cy="339461"/>
              <a:chOff x="5936439" y="1563153"/>
              <a:chExt cx="327506" cy="339461"/>
            </a:xfrm>
            <a:solidFill>
              <a:srgbClr val="EF463C"/>
            </a:solidFill>
          </p:grpSpPr>
          <p:sp>
            <p:nvSpPr>
              <p:cNvPr id="36" name="Freeform 35">
                <a:extLst>
                  <a:ext uri="{FF2B5EF4-FFF2-40B4-BE49-F238E27FC236}">
                    <a16:creationId xmlns:a16="http://schemas.microsoft.com/office/drawing/2014/main" id="{580E37C2-D841-2CFF-9F1A-59DF4ACFF471}"/>
                  </a:ext>
                </a:extLst>
              </p:cNvPr>
              <p:cNvSpPr/>
              <p:nvPr/>
            </p:nvSpPr>
            <p:spPr>
              <a:xfrm>
                <a:off x="6032018" y="1563153"/>
                <a:ext cx="83867" cy="127168"/>
              </a:xfrm>
              <a:custGeom>
                <a:avLst/>
                <a:gdLst>
                  <a:gd name="connsiteX0" fmla="*/ 49889 w 83867"/>
                  <a:gd name="connsiteY0" fmla="*/ 126714 h 127168"/>
                  <a:gd name="connsiteX1" fmla="*/ 17613 w 83867"/>
                  <a:gd name="connsiteY1" fmla="*/ 102167 h 127168"/>
                  <a:gd name="connsiteX2" fmla="*/ 1248 w 83867"/>
                  <a:gd name="connsiteY2" fmla="*/ 42616 h 127168"/>
                  <a:gd name="connsiteX3" fmla="*/ 24887 w 83867"/>
                  <a:gd name="connsiteY3" fmla="*/ 1248 h 127168"/>
                  <a:gd name="connsiteX4" fmla="*/ 66254 w 83867"/>
                  <a:gd name="connsiteY4" fmla="*/ 24887 h 127168"/>
                  <a:gd name="connsiteX5" fmla="*/ 82619 w 83867"/>
                  <a:gd name="connsiteY5" fmla="*/ 84438 h 127168"/>
                  <a:gd name="connsiteX6" fmla="*/ 58981 w 83867"/>
                  <a:gd name="connsiteY6" fmla="*/ 125805 h 127168"/>
                  <a:gd name="connsiteX7" fmla="*/ 49889 w 83867"/>
                  <a:gd name="connsiteY7" fmla="*/ 127169 h 12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67" h="127168">
                    <a:moveTo>
                      <a:pt x="49889" y="126714"/>
                    </a:moveTo>
                    <a:cubicBezTo>
                      <a:pt x="34888" y="126714"/>
                      <a:pt x="21705" y="116713"/>
                      <a:pt x="17613" y="102167"/>
                    </a:cubicBezTo>
                    <a:lnTo>
                      <a:pt x="1248" y="42616"/>
                    </a:lnTo>
                    <a:cubicBezTo>
                      <a:pt x="-3752" y="24887"/>
                      <a:pt x="6703" y="6249"/>
                      <a:pt x="24887" y="1248"/>
                    </a:cubicBezTo>
                    <a:cubicBezTo>
                      <a:pt x="42616" y="-3752"/>
                      <a:pt x="61254" y="6703"/>
                      <a:pt x="66254" y="24887"/>
                    </a:cubicBezTo>
                    <a:lnTo>
                      <a:pt x="82619" y="84438"/>
                    </a:lnTo>
                    <a:cubicBezTo>
                      <a:pt x="87620" y="102167"/>
                      <a:pt x="77164" y="120805"/>
                      <a:pt x="58981" y="125805"/>
                    </a:cubicBezTo>
                    <a:cubicBezTo>
                      <a:pt x="56253" y="126714"/>
                      <a:pt x="53071" y="127169"/>
                      <a:pt x="49889" y="127169"/>
                    </a:cubicBezTo>
                    <a:close/>
                  </a:path>
                </a:pathLst>
              </a:custGeom>
              <a:solidFill>
                <a:srgbClr val="EF463C"/>
              </a:solidFill>
              <a:ln w="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BD3CA99-182F-60CE-CDBF-9214D153AA7F}"/>
                  </a:ext>
                </a:extLst>
              </p:cNvPr>
              <p:cNvSpPr/>
              <p:nvPr/>
            </p:nvSpPr>
            <p:spPr>
              <a:xfrm>
                <a:off x="6106910" y="1577750"/>
                <a:ext cx="99843" cy="121208"/>
              </a:xfrm>
              <a:custGeom>
                <a:avLst/>
                <a:gdLst>
                  <a:gd name="connsiteX0" fmla="*/ 33639 w 99843"/>
                  <a:gd name="connsiteY0" fmla="*/ 121209 h 121208"/>
                  <a:gd name="connsiteX1" fmla="*/ 0 w 99843"/>
                  <a:gd name="connsiteY1" fmla="*/ 87115 h 121208"/>
                  <a:gd name="connsiteX2" fmla="*/ 5000 w 99843"/>
                  <a:gd name="connsiteY2" fmla="*/ 69840 h 121208"/>
                  <a:gd name="connsiteX3" fmla="*/ 36822 w 99843"/>
                  <a:gd name="connsiteY3" fmla="*/ 17108 h 121208"/>
                  <a:gd name="connsiteX4" fmla="*/ 82735 w 99843"/>
                  <a:gd name="connsiteY4" fmla="*/ 4380 h 121208"/>
                  <a:gd name="connsiteX5" fmla="*/ 95463 w 99843"/>
                  <a:gd name="connsiteY5" fmla="*/ 50293 h 121208"/>
                  <a:gd name="connsiteX6" fmla="*/ 94554 w 99843"/>
                  <a:gd name="connsiteY6" fmla="*/ 52111 h 121208"/>
                  <a:gd name="connsiteX7" fmla="*/ 62278 w 99843"/>
                  <a:gd name="connsiteY7" fmla="*/ 105298 h 121208"/>
                  <a:gd name="connsiteX8" fmla="*/ 33639 w 99843"/>
                  <a:gd name="connsiteY8" fmla="*/ 121209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43" h="121208">
                    <a:moveTo>
                      <a:pt x="33639" y="121209"/>
                    </a:moveTo>
                    <a:cubicBezTo>
                      <a:pt x="15001" y="121209"/>
                      <a:pt x="0" y="105753"/>
                      <a:pt x="0" y="87115"/>
                    </a:cubicBezTo>
                    <a:cubicBezTo>
                      <a:pt x="0" y="81205"/>
                      <a:pt x="1818" y="75295"/>
                      <a:pt x="5000" y="69840"/>
                    </a:cubicBezTo>
                    <a:lnTo>
                      <a:pt x="36822" y="17108"/>
                    </a:lnTo>
                    <a:cubicBezTo>
                      <a:pt x="45913" y="743"/>
                      <a:pt x="66370" y="-4712"/>
                      <a:pt x="82735" y="4380"/>
                    </a:cubicBezTo>
                    <a:cubicBezTo>
                      <a:pt x="99100" y="13472"/>
                      <a:pt x="104555" y="33928"/>
                      <a:pt x="95463" y="50293"/>
                    </a:cubicBezTo>
                    <a:cubicBezTo>
                      <a:pt x="95463" y="50748"/>
                      <a:pt x="94554" y="51657"/>
                      <a:pt x="94554" y="52111"/>
                    </a:cubicBezTo>
                    <a:lnTo>
                      <a:pt x="62278" y="105298"/>
                    </a:lnTo>
                    <a:cubicBezTo>
                      <a:pt x="55914" y="115299"/>
                      <a:pt x="45004" y="121209"/>
                      <a:pt x="33639" y="121209"/>
                    </a:cubicBezTo>
                    <a:close/>
                  </a:path>
                </a:pathLst>
              </a:custGeom>
              <a:solidFill>
                <a:srgbClr val="EF463C"/>
              </a:solidFill>
              <a:ln w="0"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1FF07497-1637-A053-29EA-A28F413A4843}"/>
                  </a:ext>
                </a:extLst>
              </p:cNvPr>
              <p:cNvSpPr/>
              <p:nvPr/>
            </p:nvSpPr>
            <p:spPr>
              <a:xfrm>
                <a:off x="6151459" y="1670590"/>
                <a:ext cx="112486" cy="76555"/>
              </a:xfrm>
              <a:custGeom>
                <a:avLst/>
                <a:gdLst>
                  <a:gd name="connsiteX0" fmla="*/ 33639 w 112486"/>
                  <a:gd name="connsiteY0" fmla="*/ 76555 h 76555"/>
                  <a:gd name="connsiteX1" fmla="*/ 0 w 112486"/>
                  <a:gd name="connsiteY1" fmla="*/ 42916 h 76555"/>
                  <a:gd name="connsiteX2" fmla="*/ 26821 w 112486"/>
                  <a:gd name="connsiteY2" fmla="*/ 9731 h 76555"/>
                  <a:gd name="connsiteX3" fmla="*/ 72279 w 112486"/>
                  <a:gd name="connsiteY3" fmla="*/ 639 h 76555"/>
                  <a:gd name="connsiteX4" fmla="*/ 111829 w 112486"/>
                  <a:gd name="connsiteY4" fmla="*/ 27460 h 76555"/>
                  <a:gd name="connsiteX5" fmla="*/ 85917 w 112486"/>
                  <a:gd name="connsiteY5" fmla="*/ 67009 h 76555"/>
                  <a:gd name="connsiteX6" fmla="*/ 40458 w 112486"/>
                  <a:gd name="connsiteY6" fmla="*/ 76101 h 76555"/>
                  <a:gd name="connsiteX7" fmla="*/ 33639 w 112486"/>
                  <a:gd name="connsiteY7" fmla="*/ 76555 h 7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486" h="76555">
                    <a:moveTo>
                      <a:pt x="33639" y="76555"/>
                    </a:moveTo>
                    <a:cubicBezTo>
                      <a:pt x="15001" y="76555"/>
                      <a:pt x="0" y="61554"/>
                      <a:pt x="0" y="42916"/>
                    </a:cubicBezTo>
                    <a:cubicBezTo>
                      <a:pt x="0" y="27005"/>
                      <a:pt x="11365" y="12913"/>
                      <a:pt x="26821" y="9731"/>
                    </a:cubicBezTo>
                    <a:lnTo>
                      <a:pt x="72279" y="639"/>
                    </a:lnTo>
                    <a:cubicBezTo>
                      <a:pt x="90463" y="-2997"/>
                      <a:pt x="108192" y="9276"/>
                      <a:pt x="111829" y="27460"/>
                    </a:cubicBezTo>
                    <a:cubicBezTo>
                      <a:pt x="115465" y="45643"/>
                      <a:pt x="103646" y="62918"/>
                      <a:pt x="85917" y="67009"/>
                    </a:cubicBezTo>
                    <a:lnTo>
                      <a:pt x="40458" y="76101"/>
                    </a:lnTo>
                    <a:cubicBezTo>
                      <a:pt x="38185" y="76101"/>
                      <a:pt x="35912" y="76555"/>
                      <a:pt x="33639" y="76555"/>
                    </a:cubicBezTo>
                    <a:close/>
                  </a:path>
                </a:pathLst>
              </a:custGeom>
              <a:solidFill>
                <a:srgbClr val="EF463C"/>
              </a:solidFill>
              <a:ln w="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B78F83F8-4E95-82F0-FCEE-F7E951AFD224}"/>
                  </a:ext>
                </a:extLst>
              </p:cNvPr>
              <p:cNvSpPr/>
              <p:nvPr/>
            </p:nvSpPr>
            <p:spPr>
              <a:xfrm>
                <a:off x="6137078" y="1741402"/>
                <a:ext cx="114679" cy="96206"/>
              </a:xfrm>
              <a:custGeom>
                <a:avLst/>
                <a:gdLst>
                  <a:gd name="connsiteX0" fmla="*/ 81660 w 114679"/>
                  <a:gd name="connsiteY0" fmla="*/ 96206 h 96206"/>
                  <a:gd name="connsiteX1" fmla="*/ 64385 w 114679"/>
                  <a:gd name="connsiteY1" fmla="*/ 91206 h 96206"/>
                  <a:gd name="connsiteX2" fmla="*/ 17108 w 114679"/>
                  <a:gd name="connsiteY2" fmla="*/ 63022 h 96206"/>
                  <a:gd name="connsiteX3" fmla="*/ 4380 w 114679"/>
                  <a:gd name="connsiteY3" fmla="*/ 17108 h 96206"/>
                  <a:gd name="connsiteX4" fmla="*/ 50293 w 114679"/>
                  <a:gd name="connsiteY4" fmla="*/ 4380 h 96206"/>
                  <a:gd name="connsiteX5" fmla="*/ 51657 w 114679"/>
                  <a:gd name="connsiteY5" fmla="*/ 5289 h 96206"/>
                  <a:gd name="connsiteX6" fmla="*/ 98479 w 114679"/>
                  <a:gd name="connsiteY6" fmla="*/ 33473 h 96206"/>
                  <a:gd name="connsiteX7" fmla="*/ 109844 w 114679"/>
                  <a:gd name="connsiteY7" fmla="*/ 79841 h 96206"/>
                  <a:gd name="connsiteX8" fmla="*/ 81205 w 114679"/>
                  <a:gd name="connsiteY8" fmla="*/ 96206 h 9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679" h="96206">
                    <a:moveTo>
                      <a:pt x="81660" y="96206"/>
                    </a:moveTo>
                    <a:cubicBezTo>
                      <a:pt x="75750" y="96206"/>
                      <a:pt x="69386" y="94388"/>
                      <a:pt x="64385" y="91206"/>
                    </a:cubicBezTo>
                    <a:lnTo>
                      <a:pt x="17108" y="63022"/>
                    </a:lnTo>
                    <a:cubicBezTo>
                      <a:pt x="743" y="53930"/>
                      <a:pt x="-4712" y="33473"/>
                      <a:pt x="4380" y="17108"/>
                    </a:cubicBezTo>
                    <a:cubicBezTo>
                      <a:pt x="13472" y="743"/>
                      <a:pt x="33928" y="-4712"/>
                      <a:pt x="50293" y="4380"/>
                    </a:cubicBezTo>
                    <a:cubicBezTo>
                      <a:pt x="50748" y="4380"/>
                      <a:pt x="51202" y="4834"/>
                      <a:pt x="51657" y="5289"/>
                    </a:cubicBezTo>
                    <a:lnTo>
                      <a:pt x="98479" y="33473"/>
                    </a:lnTo>
                    <a:cubicBezTo>
                      <a:pt x="114390" y="43020"/>
                      <a:pt x="119390" y="63931"/>
                      <a:pt x="109844" y="79841"/>
                    </a:cubicBezTo>
                    <a:cubicBezTo>
                      <a:pt x="103934" y="89842"/>
                      <a:pt x="93024" y="96206"/>
                      <a:pt x="81205" y="96206"/>
                    </a:cubicBezTo>
                    <a:close/>
                  </a:path>
                </a:pathLst>
              </a:custGeom>
              <a:solidFill>
                <a:srgbClr val="EF463C"/>
              </a:solidFill>
              <a:ln w="0"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BA93E37E-0EAD-849F-A45C-B3D17BD6F390}"/>
                  </a:ext>
                </a:extLst>
              </p:cNvPr>
              <p:cNvSpPr/>
              <p:nvPr/>
            </p:nvSpPr>
            <p:spPr>
              <a:xfrm>
                <a:off x="6082438" y="1791291"/>
                <a:ext cx="78206" cy="111323"/>
              </a:xfrm>
              <a:custGeom>
                <a:avLst/>
                <a:gdLst>
                  <a:gd name="connsiteX0" fmla="*/ 44474 w 78206"/>
                  <a:gd name="connsiteY0" fmla="*/ 111324 h 111323"/>
                  <a:gd name="connsiteX1" fmla="*/ 11744 w 78206"/>
                  <a:gd name="connsiteY1" fmla="*/ 85412 h 111323"/>
                  <a:gd name="connsiteX2" fmla="*/ 833 w 78206"/>
                  <a:gd name="connsiteY2" fmla="*/ 41317 h 111323"/>
                  <a:gd name="connsiteX3" fmla="*/ 26290 w 78206"/>
                  <a:gd name="connsiteY3" fmla="*/ 859 h 111323"/>
                  <a:gd name="connsiteX4" fmla="*/ 66294 w 78206"/>
                  <a:gd name="connsiteY4" fmla="*/ 25407 h 111323"/>
                  <a:gd name="connsiteX5" fmla="*/ 77204 w 78206"/>
                  <a:gd name="connsiteY5" fmla="*/ 69956 h 111323"/>
                  <a:gd name="connsiteX6" fmla="*/ 52202 w 78206"/>
                  <a:gd name="connsiteY6" fmla="*/ 110414 h 111323"/>
                  <a:gd name="connsiteX7" fmla="*/ 44474 w 78206"/>
                  <a:gd name="connsiteY7" fmla="*/ 111324 h 11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206" h="111323">
                    <a:moveTo>
                      <a:pt x="44474" y="111324"/>
                    </a:moveTo>
                    <a:cubicBezTo>
                      <a:pt x="29018" y="111324"/>
                      <a:pt x="15380" y="100413"/>
                      <a:pt x="11744" y="85412"/>
                    </a:cubicBezTo>
                    <a:lnTo>
                      <a:pt x="833" y="41317"/>
                    </a:lnTo>
                    <a:cubicBezTo>
                      <a:pt x="-3258" y="23134"/>
                      <a:pt x="8107" y="4950"/>
                      <a:pt x="26290" y="859"/>
                    </a:cubicBezTo>
                    <a:cubicBezTo>
                      <a:pt x="44019" y="-3232"/>
                      <a:pt x="61748" y="7678"/>
                      <a:pt x="66294" y="25407"/>
                    </a:cubicBezTo>
                    <a:lnTo>
                      <a:pt x="77204" y="69956"/>
                    </a:lnTo>
                    <a:cubicBezTo>
                      <a:pt x="81750" y="88140"/>
                      <a:pt x="70385" y="106323"/>
                      <a:pt x="52202" y="110414"/>
                    </a:cubicBezTo>
                    <a:cubicBezTo>
                      <a:pt x="49474" y="110869"/>
                      <a:pt x="46747" y="111324"/>
                      <a:pt x="44474" y="111324"/>
                    </a:cubicBezTo>
                    <a:close/>
                  </a:path>
                </a:pathLst>
              </a:custGeom>
              <a:solidFill>
                <a:srgbClr val="EF463C"/>
              </a:solidFill>
              <a:ln w="0"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4EBD045E-022A-63DA-810A-45523D19E556}"/>
                  </a:ext>
                </a:extLst>
              </p:cNvPr>
              <p:cNvSpPr/>
              <p:nvPr/>
            </p:nvSpPr>
            <p:spPr>
              <a:xfrm>
                <a:off x="5993717" y="1773678"/>
                <a:ext cx="94388" cy="113935"/>
              </a:xfrm>
              <a:custGeom>
                <a:avLst/>
                <a:gdLst>
                  <a:gd name="connsiteX0" fmla="*/ 33639 w 94388"/>
                  <a:gd name="connsiteY0" fmla="*/ 113481 h 113935"/>
                  <a:gd name="connsiteX1" fmla="*/ 0 w 94388"/>
                  <a:gd name="connsiteY1" fmla="*/ 79841 h 113935"/>
                  <a:gd name="connsiteX2" fmla="*/ 4546 w 94388"/>
                  <a:gd name="connsiteY2" fmla="*/ 63022 h 113935"/>
                  <a:gd name="connsiteX3" fmla="*/ 31367 w 94388"/>
                  <a:gd name="connsiteY3" fmla="*/ 17108 h 113935"/>
                  <a:gd name="connsiteX4" fmla="*/ 77280 w 94388"/>
                  <a:gd name="connsiteY4" fmla="*/ 4380 h 113935"/>
                  <a:gd name="connsiteX5" fmla="*/ 90008 w 94388"/>
                  <a:gd name="connsiteY5" fmla="*/ 50293 h 113935"/>
                  <a:gd name="connsiteX6" fmla="*/ 90008 w 94388"/>
                  <a:gd name="connsiteY6" fmla="*/ 51202 h 113935"/>
                  <a:gd name="connsiteX7" fmla="*/ 63188 w 94388"/>
                  <a:gd name="connsiteY7" fmla="*/ 97116 h 113935"/>
                  <a:gd name="connsiteX8" fmla="*/ 34094 w 94388"/>
                  <a:gd name="connsiteY8" fmla="*/ 113935 h 11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388" h="113935">
                    <a:moveTo>
                      <a:pt x="33639" y="113481"/>
                    </a:moveTo>
                    <a:cubicBezTo>
                      <a:pt x="15001" y="113481"/>
                      <a:pt x="0" y="98479"/>
                      <a:pt x="0" y="79841"/>
                    </a:cubicBezTo>
                    <a:cubicBezTo>
                      <a:pt x="0" y="73932"/>
                      <a:pt x="1364" y="68022"/>
                      <a:pt x="4546" y="63022"/>
                    </a:cubicBezTo>
                    <a:lnTo>
                      <a:pt x="31367" y="17108"/>
                    </a:lnTo>
                    <a:cubicBezTo>
                      <a:pt x="40458" y="743"/>
                      <a:pt x="60915" y="-4712"/>
                      <a:pt x="77280" y="4380"/>
                    </a:cubicBezTo>
                    <a:cubicBezTo>
                      <a:pt x="93645" y="13472"/>
                      <a:pt x="99100" y="33928"/>
                      <a:pt x="90008" y="50293"/>
                    </a:cubicBezTo>
                    <a:cubicBezTo>
                      <a:pt x="90008" y="50293"/>
                      <a:pt x="90008" y="50748"/>
                      <a:pt x="90008" y="51202"/>
                    </a:cubicBezTo>
                    <a:lnTo>
                      <a:pt x="63188" y="97116"/>
                    </a:lnTo>
                    <a:cubicBezTo>
                      <a:pt x="57278" y="107571"/>
                      <a:pt x="45913" y="113935"/>
                      <a:pt x="34094" y="113935"/>
                    </a:cubicBezTo>
                    <a:close/>
                  </a:path>
                </a:pathLst>
              </a:custGeom>
              <a:solidFill>
                <a:srgbClr val="EF463C"/>
              </a:solidFill>
              <a:ln w="0"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D9DFC613-5E59-EDE8-5293-35C75A08FB1F}"/>
                  </a:ext>
                </a:extLst>
              </p:cNvPr>
              <p:cNvSpPr/>
              <p:nvPr/>
            </p:nvSpPr>
            <p:spPr>
              <a:xfrm>
                <a:off x="5936439" y="1718199"/>
                <a:ext cx="117590" cy="81223"/>
              </a:xfrm>
              <a:custGeom>
                <a:avLst/>
                <a:gdLst>
                  <a:gd name="connsiteX0" fmla="*/ 33639 w 117590"/>
                  <a:gd name="connsiteY0" fmla="*/ 80769 h 81223"/>
                  <a:gd name="connsiteX1" fmla="*/ 0 w 117590"/>
                  <a:gd name="connsiteY1" fmla="*/ 47130 h 81223"/>
                  <a:gd name="connsiteX2" fmla="*/ 25002 w 117590"/>
                  <a:gd name="connsiteY2" fmla="*/ 14854 h 81223"/>
                  <a:gd name="connsiteX3" fmla="*/ 75007 w 117590"/>
                  <a:gd name="connsiteY3" fmla="*/ 1217 h 81223"/>
                  <a:gd name="connsiteX4" fmla="*/ 116374 w 117590"/>
                  <a:gd name="connsiteY4" fmla="*/ 24855 h 81223"/>
                  <a:gd name="connsiteX5" fmla="*/ 92736 w 117590"/>
                  <a:gd name="connsiteY5" fmla="*/ 66223 h 81223"/>
                  <a:gd name="connsiteX6" fmla="*/ 42731 w 117590"/>
                  <a:gd name="connsiteY6" fmla="*/ 79860 h 81223"/>
                  <a:gd name="connsiteX7" fmla="*/ 34094 w 117590"/>
                  <a:gd name="connsiteY7" fmla="*/ 81224 h 81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590" h="81223">
                    <a:moveTo>
                      <a:pt x="33639" y="80769"/>
                    </a:moveTo>
                    <a:cubicBezTo>
                      <a:pt x="15001" y="80769"/>
                      <a:pt x="0" y="65768"/>
                      <a:pt x="0" y="47130"/>
                    </a:cubicBezTo>
                    <a:cubicBezTo>
                      <a:pt x="0" y="32129"/>
                      <a:pt x="10001" y="18491"/>
                      <a:pt x="25002" y="14854"/>
                    </a:cubicBezTo>
                    <a:lnTo>
                      <a:pt x="75007" y="1217"/>
                    </a:lnTo>
                    <a:cubicBezTo>
                      <a:pt x="93190" y="-3784"/>
                      <a:pt x="111374" y="7126"/>
                      <a:pt x="116374" y="24855"/>
                    </a:cubicBezTo>
                    <a:cubicBezTo>
                      <a:pt x="121375" y="42584"/>
                      <a:pt x="110465" y="61222"/>
                      <a:pt x="92736" y="66223"/>
                    </a:cubicBezTo>
                    <a:lnTo>
                      <a:pt x="42731" y="79860"/>
                    </a:lnTo>
                    <a:cubicBezTo>
                      <a:pt x="40004" y="80769"/>
                      <a:pt x="36822" y="81224"/>
                      <a:pt x="34094" y="81224"/>
                    </a:cubicBezTo>
                    <a:close/>
                  </a:path>
                </a:pathLst>
              </a:custGeom>
              <a:solidFill>
                <a:srgbClr val="EF463C"/>
              </a:solidFill>
              <a:ln w="0"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A03A352F-1DD0-7FC5-DC5A-19F9560B8FCD}"/>
                  </a:ext>
                </a:extLst>
              </p:cNvPr>
              <p:cNvSpPr/>
              <p:nvPr/>
            </p:nvSpPr>
            <p:spPr>
              <a:xfrm>
                <a:off x="5948375" y="1624526"/>
                <a:ext cx="115208" cy="98981"/>
              </a:xfrm>
              <a:custGeom>
                <a:avLst/>
                <a:gdLst>
                  <a:gd name="connsiteX0" fmla="*/ 81255 w 115208"/>
                  <a:gd name="connsiteY0" fmla="*/ 98527 h 98981"/>
                  <a:gd name="connsiteX1" fmla="*/ 63071 w 115208"/>
                  <a:gd name="connsiteY1" fmla="*/ 93072 h 98981"/>
                  <a:gd name="connsiteX2" fmla="*/ 14885 w 115208"/>
                  <a:gd name="connsiteY2" fmla="*/ 61705 h 98981"/>
                  <a:gd name="connsiteX3" fmla="*/ 5793 w 115208"/>
                  <a:gd name="connsiteY3" fmla="*/ 14883 h 98981"/>
                  <a:gd name="connsiteX4" fmla="*/ 51707 w 115208"/>
                  <a:gd name="connsiteY4" fmla="*/ 5336 h 98981"/>
                  <a:gd name="connsiteX5" fmla="*/ 99893 w 115208"/>
                  <a:gd name="connsiteY5" fmla="*/ 36703 h 98981"/>
                  <a:gd name="connsiteX6" fmla="*/ 109894 w 115208"/>
                  <a:gd name="connsiteY6" fmla="*/ 83525 h 98981"/>
                  <a:gd name="connsiteX7" fmla="*/ 81709 w 115208"/>
                  <a:gd name="connsiteY7" fmla="*/ 98981 h 9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08" h="98981">
                    <a:moveTo>
                      <a:pt x="81255" y="98527"/>
                    </a:moveTo>
                    <a:cubicBezTo>
                      <a:pt x="74891" y="98527"/>
                      <a:pt x="68526" y="96708"/>
                      <a:pt x="63071" y="93072"/>
                    </a:cubicBezTo>
                    <a:lnTo>
                      <a:pt x="14885" y="61705"/>
                    </a:lnTo>
                    <a:cubicBezTo>
                      <a:pt x="-571" y="51250"/>
                      <a:pt x="-4662" y="30339"/>
                      <a:pt x="5793" y="14883"/>
                    </a:cubicBezTo>
                    <a:cubicBezTo>
                      <a:pt x="15794" y="-119"/>
                      <a:pt x="36251" y="-4665"/>
                      <a:pt x="51707" y="5336"/>
                    </a:cubicBezTo>
                    <a:lnTo>
                      <a:pt x="99893" y="36703"/>
                    </a:lnTo>
                    <a:cubicBezTo>
                      <a:pt x="115349" y="46704"/>
                      <a:pt x="119895" y="67615"/>
                      <a:pt x="109894" y="83525"/>
                    </a:cubicBezTo>
                    <a:cubicBezTo>
                      <a:pt x="103530" y="93072"/>
                      <a:pt x="93074" y="98981"/>
                      <a:pt x="81709" y="98981"/>
                    </a:cubicBezTo>
                    <a:close/>
                  </a:path>
                </a:pathLst>
              </a:custGeom>
              <a:solidFill>
                <a:srgbClr val="EF463C"/>
              </a:solidFill>
              <a:ln w="0"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2D71103-0BBB-2FBE-2244-B3E51BCAF5A5}"/>
                  </a:ext>
                </a:extLst>
              </p:cNvPr>
              <p:cNvSpPr/>
              <p:nvPr/>
            </p:nvSpPr>
            <p:spPr>
              <a:xfrm>
                <a:off x="5985535" y="1620316"/>
                <a:ext cx="230021" cy="230021"/>
              </a:xfrm>
              <a:custGeom>
                <a:avLst/>
                <a:gdLst>
                  <a:gd name="connsiteX0" fmla="*/ 115011 w 230021"/>
                  <a:gd name="connsiteY0" fmla="*/ 230021 h 230021"/>
                  <a:gd name="connsiteX1" fmla="*/ 0 w 230021"/>
                  <a:gd name="connsiteY1" fmla="*/ 115011 h 230021"/>
                  <a:gd name="connsiteX2" fmla="*/ 115011 w 230021"/>
                  <a:gd name="connsiteY2" fmla="*/ 0 h 230021"/>
                  <a:gd name="connsiteX3" fmla="*/ 230021 w 230021"/>
                  <a:gd name="connsiteY3" fmla="*/ 115011 h 230021"/>
                  <a:gd name="connsiteX4" fmla="*/ 141377 w 230021"/>
                  <a:gd name="connsiteY4" fmla="*/ 226839 h 230021"/>
                  <a:gd name="connsiteX5" fmla="*/ 115011 w 230021"/>
                  <a:gd name="connsiteY5" fmla="*/ 230021 h 230021"/>
                  <a:gd name="connsiteX6" fmla="*/ 115011 w 230021"/>
                  <a:gd name="connsiteY6" fmla="*/ 67279 h 230021"/>
                  <a:gd name="connsiteX7" fmla="*/ 104101 w 230021"/>
                  <a:gd name="connsiteY7" fmla="*/ 68643 h 230021"/>
                  <a:gd name="connsiteX8" fmla="*/ 68643 w 230021"/>
                  <a:gd name="connsiteY8" fmla="*/ 125921 h 230021"/>
                  <a:gd name="connsiteX9" fmla="*/ 125921 w 230021"/>
                  <a:gd name="connsiteY9" fmla="*/ 161379 h 230021"/>
                  <a:gd name="connsiteX10" fmla="*/ 161379 w 230021"/>
                  <a:gd name="connsiteY10" fmla="*/ 104101 h 230021"/>
                  <a:gd name="connsiteX11" fmla="*/ 115011 w 230021"/>
                  <a:gd name="connsiteY11" fmla="*/ 67279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21" h="230021">
                    <a:moveTo>
                      <a:pt x="115011" y="230021"/>
                    </a:moveTo>
                    <a:cubicBezTo>
                      <a:pt x="51368" y="230021"/>
                      <a:pt x="0" y="178653"/>
                      <a:pt x="0" y="115011"/>
                    </a:cubicBezTo>
                    <a:cubicBezTo>
                      <a:pt x="0" y="51368"/>
                      <a:pt x="51368" y="0"/>
                      <a:pt x="115011" y="0"/>
                    </a:cubicBezTo>
                    <a:cubicBezTo>
                      <a:pt x="178653" y="0"/>
                      <a:pt x="230021" y="51368"/>
                      <a:pt x="230021" y="115011"/>
                    </a:cubicBezTo>
                    <a:cubicBezTo>
                      <a:pt x="230021" y="168197"/>
                      <a:pt x="193200" y="214565"/>
                      <a:pt x="141377" y="226839"/>
                    </a:cubicBezTo>
                    <a:cubicBezTo>
                      <a:pt x="132740" y="228657"/>
                      <a:pt x="124102" y="230021"/>
                      <a:pt x="115011" y="230021"/>
                    </a:cubicBezTo>
                    <a:close/>
                    <a:moveTo>
                      <a:pt x="115011" y="67279"/>
                    </a:moveTo>
                    <a:cubicBezTo>
                      <a:pt x="111374" y="67279"/>
                      <a:pt x="107737" y="67279"/>
                      <a:pt x="104101" y="68643"/>
                    </a:cubicBezTo>
                    <a:cubicBezTo>
                      <a:pt x="78644" y="74552"/>
                      <a:pt x="62733" y="100464"/>
                      <a:pt x="68643" y="125921"/>
                    </a:cubicBezTo>
                    <a:cubicBezTo>
                      <a:pt x="74552" y="151378"/>
                      <a:pt x="100464" y="167288"/>
                      <a:pt x="125921" y="161379"/>
                    </a:cubicBezTo>
                    <a:cubicBezTo>
                      <a:pt x="151378" y="155469"/>
                      <a:pt x="167288" y="129557"/>
                      <a:pt x="161379" y="104101"/>
                    </a:cubicBezTo>
                    <a:cubicBezTo>
                      <a:pt x="156378" y="82735"/>
                      <a:pt x="137285" y="67279"/>
                      <a:pt x="115011" y="67279"/>
                    </a:cubicBezTo>
                    <a:close/>
                  </a:path>
                </a:pathLst>
              </a:custGeom>
              <a:solidFill>
                <a:srgbClr val="EF463C"/>
              </a:solidFill>
              <a:ln w="0" cap="flat">
                <a:noFill/>
                <a:prstDash val="solid"/>
                <a:miter/>
              </a:ln>
            </p:spPr>
            <p:txBody>
              <a:bodyPr rtlCol="0" anchor="ctr"/>
              <a:lstStyle/>
              <a:p>
                <a:endParaRPr lang="en-US"/>
              </a:p>
            </p:txBody>
          </p:sp>
        </p:grpSp>
      </p:grpSp>
      <p:grpSp>
        <p:nvGrpSpPr>
          <p:cNvPr id="46" name="Graphic 20">
            <a:extLst>
              <a:ext uri="{FF2B5EF4-FFF2-40B4-BE49-F238E27FC236}">
                <a16:creationId xmlns:a16="http://schemas.microsoft.com/office/drawing/2014/main" id="{DC9AE8AE-B46D-6D32-9CDD-49B4F18FE6CF}"/>
              </a:ext>
            </a:extLst>
          </p:cNvPr>
          <p:cNvGrpSpPr/>
          <p:nvPr/>
        </p:nvGrpSpPr>
        <p:grpSpPr>
          <a:xfrm>
            <a:off x="9792307" y="1410802"/>
            <a:ext cx="768252" cy="771889"/>
            <a:chOff x="9792307" y="1410802"/>
            <a:chExt cx="768252" cy="771889"/>
          </a:xfrm>
        </p:grpSpPr>
        <p:grpSp>
          <p:nvGrpSpPr>
            <p:cNvPr id="47" name="Graphic 20">
              <a:extLst>
                <a:ext uri="{FF2B5EF4-FFF2-40B4-BE49-F238E27FC236}">
                  <a16:creationId xmlns:a16="http://schemas.microsoft.com/office/drawing/2014/main" id="{0187045E-408D-3EEB-9A0F-1EE99FD7FB55}"/>
                </a:ext>
              </a:extLst>
            </p:cNvPr>
            <p:cNvGrpSpPr/>
            <p:nvPr/>
          </p:nvGrpSpPr>
          <p:grpSpPr>
            <a:xfrm>
              <a:off x="9988689" y="1635823"/>
              <a:ext cx="370488" cy="415947"/>
              <a:chOff x="9988689" y="1635823"/>
              <a:chExt cx="370488" cy="415947"/>
            </a:xfrm>
            <a:solidFill>
              <a:srgbClr val="EF463C"/>
            </a:solidFill>
          </p:grpSpPr>
          <p:sp>
            <p:nvSpPr>
              <p:cNvPr id="48" name="Freeform 47">
                <a:extLst>
                  <a:ext uri="{FF2B5EF4-FFF2-40B4-BE49-F238E27FC236}">
                    <a16:creationId xmlns:a16="http://schemas.microsoft.com/office/drawing/2014/main" id="{9C7506AA-ECA0-542C-3F29-2652745E19B3}"/>
                  </a:ext>
                </a:extLst>
              </p:cNvPr>
              <p:cNvSpPr/>
              <p:nvPr/>
            </p:nvSpPr>
            <p:spPr>
              <a:xfrm>
                <a:off x="10062787" y="1635823"/>
                <a:ext cx="222747" cy="222747"/>
              </a:xfrm>
              <a:custGeom>
                <a:avLst/>
                <a:gdLst>
                  <a:gd name="connsiteX0" fmla="*/ 111374 w 222747"/>
                  <a:gd name="connsiteY0" fmla="*/ 222748 h 222747"/>
                  <a:gd name="connsiteX1" fmla="*/ 0 w 222747"/>
                  <a:gd name="connsiteY1" fmla="*/ 111374 h 222747"/>
                  <a:gd name="connsiteX2" fmla="*/ 111374 w 222747"/>
                  <a:gd name="connsiteY2" fmla="*/ 0 h 222747"/>
                  <a:gd name="connsiteX3" fmla="*/ 222748 w 222747"/>
                  <a:gd name="connsiteY3" fmla="*/ 111374 h 222747"/>
                  <a:gd name="connsiteX4" fmla="*/ 111374 w 222747"/>
                  <a:gd name="connsiteY4" fmla="*/ 222748 h 222747"/>
                  <a:gd name="connsiteX5" fmla="*/ 111374 w 222747"/>
                  <a:gd name="connsiteY5" fmla="*/ 73189 h 222747"/>
                  <a:gd name="connsiteX6" fmla="*/ 72734 w 222747"/>
                  <a:gd name="connsiteY6" fmla="*/ 111829 h 222747"/>
                  <a:gd name="connsiteX7" fmla="*/ 111374 w 222747"/>
                  <a:gd name="connsiteY7" fmla="*/ 150468 h 222747"/>
                  <a:gd name="connsiteX8" fmla="*/ 150014 w 222747"/>
                  <a:gd name="connsiteY8" fmla="*/ 111829 h 222747"/>
                  <a:gd name="connsiteX9" fmla="*/ 111374 w 222747"/>
                  <a:gd name="connsiteY9" fmla="*/ 73189 h 22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747" h="222747">
                    <a:moveTo>
                      <a:pt x="111374" y="222748"/>
                    </a:moveTo>
                    <a:cubicBezTo>
                      <a:pt x="50005" y="222748"/>
                      <a:pt x="0" y="172743"/>
                      <a:pt x="0" y="111374"/>
                    </a:cubicBezTo>
                    <a:cubicBezTo>
                      <a:pt x="0" y="50005"/>
                      <a:pt x="50005" y="0"/>
                      <a:pt x="111374" y="0"/>
                    </a:cubicBezTo>
                    <a:cubicBezTo>
                      <a:pt x="172743" y="0"/>
                      <a:pt x="222748" y="50005"/>
                      <a:pt x="222748" y="111374"/>
                    </a:cubicBezTo>
                    <a:cubicBezTo>
                      <a:pt x="222748" y="172743"/>
                      <a:pt x="172743" y="222748"/>
                      <a:pt x="111374" y="222748"/>
                    </a:cubicBezTo>
                    <a:close/>
                    <a:moveTo>
                      <a:pt x="111374" y="73189"/>
                    </a:moveTo>
                    <a:cubicBezTo>
                      <a:pt x="90008" y="73189"/>
                      <a:pt x="72734" y="90463"/>
                      <a:pt x="72734" y="111829"/>
                    </a:cubicBezTo>
                    <a:cubicBezTo>
                      <a:pt x="72734" y="133194"/>
                      <a:pt x="90008" y="150468"/>
                      <a:pt x="111374" y="150468"/>
                    </a:cubicBezTo>
                    <a:cubicBezTo>
                      <a:pt x="132740" y="150468"/>
                      <a:pt x="150014" y="133194"/>
                      <a:pt x="150014" y="111829"/>
                    </a:cubicBezTo>
                    <a:cubicBezTo>
                      <a:pt x="150014" y="90463"/>
                      <a:pt x="132740" y="73189"/>
                      <a:pt x="111374" y="73189"/>
                    </a:cubicBezTo>
                    <a:close/>
                  </a:path>
                </a:pathLst>
              </a:custGeom>
              <a:solidFill>
                <a:srgbClr val="EF463C"/>
              </a:solidFill>
              <a:ln w="451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6D2B1724-2C92-BC3D-97F5-019D2E825180}"/>
                  </a:ext>
                </a:extLst>
              </p:cNvPr>
              <p:cNvSpPr/>
              <p:nvPr/>
            </p:nvSpPr>
            <p:spPr>
              <a:xfrm>
                <a:off x="9988689" y="1815840"/>
                <a:ext cx="370488" cy="235930"/>
              </a:xfrm>
              <a:custGeom>
                <a:avLst/>
                <a:gdLst>
                  <a:gd name="connsiteX0" fmla="*/ 298209 w 370488"/>
                  <a:gd name="connsiteY0" fmla="*/ 235931 h 235930"/>
                  <a:gd name="connsiteX1" fmla="*/ 298209 w 370488"/>
                  <a:gd name="connsiteY1" fmla="*/ 185472 h 235930"/>
                  <a:gd name="connsiteX2" fmla="*/ 185472 w 370488"/>
                  <a:gd name="connsiteY2" fmla="*/ 72734 h 235930"/>
                  <a:gd name="connsiteX3" fmla="*/ 72734 w 370488"/>
                  <a:gd name="connsiteY3" fmla="*/ 185472 h 235930"/>
                  <a:gd name="connsiteX4" fmla="*/ 72734 w 370488"/>
                  <a:gd name="connsiteY4" fmla="*/ 235931 h 235930"/>
                  <a:gd name="connsiteX5" fmla="*/ 0 w 370488"/>
                  <a:gd name="connsiteY5" fmla="*/ 235931 h 235930"/>
                  <a:gd name="connsiteX6" fmla="*/ 0 w 370488"/>
                  <a:gd name="connsiteY6" fmla="*/ 185472 h 235930"/>
                  <a:gd name="connsiteX7" fmla="*/ 185472 w 370488"/>
                  <a:gd name="connsiteY7" fmla="*/ 0 h 235930"/>
                  <a:gd name="connsiteX8" fmla="*/ 370489 w 370488"/>
                  <a:gd name="connsiteY8" fmla="*/ 185472 h 235930"/>
                  <a:gd name="connsiteX9" fmla="*/ 370489 w 370488"/>
                  <a:gd name="connsiteY9" fmla="*/ 235931 h 235930"/>
                  <a:gd name="connsiteX10" fmla="*/ 297755 w 370488"/>
                  <a:gd name="connsiteY10" fmla="*/ 235931 h 23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488" h="235930">
                    <a:moveTo>
                      <a:pt x="298209" y="235931"/>
                    </a:moveTo>
                    <a:lnTo>
                      <a:pt x="298209" y="185472"/>
                    </a:lnTo>
                    <a:cubicBezTo>
                      <a:pt x="298209" y="123193"/>
                      <a:pt x="247750" y="72734"/>
                      <a:pt x="185472" y="72734"/>
                    </a:cubicBezTo>
                    <a:cubicBezTo>
                      <a:pt x="123193" y="72734"/>
                      <a:pt x="72734" y="123193"/>
                      <a:pt x="72734" y="185472"/>
                    </a:cubicBezTo>
                    <a:lnTo>
                      <a:pt x="72734" y="235931"/>
                    </a:lnTo>
                    <a:lnTo>
                      <a:pt x="0" y="235931"/>
                    </a:lnTo>
                    <a:lnTo>
                      <a:pt x="0" y="185472"/>
                    </a:lnTo>
                    <a:cubicBezTo>
                      <a:pt x="0" y="83190"/>
                      <a:pt x="83189" y="0"/>
                      <a:pt x="185472" y="0"/>
                    </a:cubicBezTo>
                    <a:cubicBezTo>
                      <a:pt x="287754" y="0"/>
                      <a:pt x="370489" y="83190"/>
                      <a:pt x="370489" y="185472"/>
                    </a:cubicBezTo>
                    <a:lnTo>
                      <a:pt x="370489" y="235931"/>
                    </a:lnTo>
                    <a:lnTo>
                      <a:pt x="297755" y="235931"/>
                    </a:lnTo>
                    <a:close/>
                  </a:path>
                </a:pathLst>
              </a:custGeom>
              <a:solidFill>
                <a:srgbClr val="EF463C"/>
              </a:solidFill>
              <a:ln w="4518" cap="flat">
                <a:noFill/>
                <a:prstDash val="solid"/>
                <a:miter/>
              </a:ln>
            </p:spPr>
            <p:txBody>
              <a:bodyPr rtlCol="0" anchor="ctr"/>
              <a:lstStyle/>
              <a:p>
                <a:endParaRPr lang="en-US"/>
              </a:p>
            </p:txBody>
          </p:sp>
        </p:grpSp>
        <p:sp>
          <p:nvSpPr>
            <p:cNvPr id="50" name="Freeform 49">
              <a:extLst>
                <a:ext uri="{FF2B5EF4-FFF2-40B4-BE49-F238E27FC236}">
                  <a16:creationId xmlns:a16="http://schemas.microsoft.com/office/drawing/2014/main" id="{3BC963D5-18F0-B591-6D25-1886A1CFDF16}"/>
                </a:ext>
              </a:extLst>
            </p:cNvPr>
            <p:cNvSpPr/>
            <p:nvPr/>
          </p:nvSpPr>
          <p:spPr>
            <a:xfrm>
              <a:off x="9792307" y="1410802"/>
              <a:ext cx="768252" cy="771889"/>
            </a:xfrm>
            <a:custGeom>
              <a:avLst/>
              <a:gdLst>
                <a:gd name="connsiteX0" fmla="*/ 438222 w 768252"/>
                <a:gd name="connsiteY0" fmla="*/ 771889 h 771889"/>
                <a:gd name="connsiteX1" fmla="*/ 324575 w 768252"/>
                <a:gd name="connsiteY1" fmla="*/ 771889 h 771889"/>
                <a:gd name="connsiteX2" fmla="*/ 288208 w 768252"/>
                <a:gd name="connsiteY2" fmla="*/ 737341 h 771889"/>
                <a:gd name="connsiteX3" fmla="*/ 285026 w 768252"/>
                <a:gd name="connsiteY3" fmla="*/ 669607 h 771889"/>
                <a:gd name="connsiteX4" fmla="*/ 245023 w 768252"/>
                <a:gd name="connsiteY4" fmla="*/ 655061 h 771889"/>
                <a:gd name="connsiteX5" fmla="*/ 189563 w 768252"/>
                <a:gd name="connsiteY5" fmla="*/ 714157 h 771889"/>
                <a:gd name="connsiteX6" fmla="*/ 138195 w 768252"/>
                <a:gd name="connsiteY6" fmla="*/ 715521 h 771889"/>
                <a:gd name="connsiteX7" fmla="*/ 137285 w 768252"/>
                <a:gd name="connsiteY7" fmla="*/ 714611 h 771889"/>
                <a:gd name="connsiteX8" fmla="*/ 56823 w 768252"/>
                <a:gd name="connsiteY8" fmla="*/ 631877 h 771889"/>
                <a:gd name="connsiteX9" fmla="*/ 57278 w 768252"/>
                <a:gd name="connsiteY9" fmla="*/ 580508 h 771889"/>
                <a:gd name="connsiteX10" fmla="*/ 117738 w 768252"/>
                <a:gd name="connsiteY10" fmla="*/ 520503 h 771889"/>
                <a:gd name="connsiteX11" fmla="*/ 102282 w 768252"/>
                <a:gd name="connsiteY11" fmla="*/ 479590 h 771889"/>
                <a:gd name="connsiteX12" fmla="*/ 37276 w 768252"/>
                <a:gd name="connsiteY12" fmla="*/ 480954 h 771889"/>
                <a:gd name="connsiteX13" fmla="*/ 0 w 768252"/>
                <a:gd name="connsiteY13" fmla="*/ 445496 h 771889"/>
                <a:gd name="connsiteX14" fmla="*/ 0 w 768252"/>
                <a:gd name="connsiteY14" fmla="*/ 444132 h 771889"/>
                <a:gd name="connsiteX15" fmla="*/ 1364 w 768252"/>
                <a:gd name="connsiteY15" fmla="*/ 328667 h 771889"/>
                <a:gd name="connsiteX16" fmla="*/ 37731 w 768252"/>
                <a:gd name="connsiteY16" fmla="*/ 292754 h 771889"/>
                <a:gd name="connsiteX17" fmla="*/ 102737 w 768252"/>
                <a:gd name="connsiteY17" fmla="*/ 292754 h 771889"/>
                <a:gd name="connsiteX18" fmla="*/ 118193 w 768252"/>
                <a:gd name="connsiteY18" fmla="*/ 249569 h 771889"/>
                <a:gd name="connsiteX19" fmla="*/ 57278 w 768252"/>
                <a:gd name="connsiteY19" fmla="*/ 192745 h 771889"/>
                <a:gd name="connsiteX20" fmla="*/ 55460 w 768252"/>
                <a:gd name="connsiteY20" fmla="*/ 141377 h 771889"/>
                <a:gd name="connsiteX21" fmla="*/ 56369 w 768252"/>
                <a:gd name="connsiteY21" fmla="*/ 140013 h 771889"/>
                <a:gd name="connsiteX22" fmla="*/ 139104 w 768252"/>
                <a:gd name="connsiteY22" fmla="*/ 59096 h 771889"/>
                <a:gd name="connsiteX23" fmla="*/ 190472 w 768252"/>
                <a:gd name="connsiteY23" fmla="*/ 59096 h 771889"/>
                <a:gd name="connsiteX24" fmla="*/ 245477 w 768252"/>
                <a:gd name="connsiteY24" fmla="*/ 114556 h 771889"/>
                <a:gd name="connsiteX25" fmla="*/ 287299 w 768252"/>
                <a:gd name="connsiteY25" fmla="*/ 100009 h 771889"/>
                <a:gd name="connsiteX26" fmla="*/ 285936 w 768252"/>
                <a:gd name="connsiteY26" fmla="*/ 37276 h 771889"/>
                <a:gd name="connsiteX27" fmla="*/ 321393 w 768252"/>
                <a:gd name="connsiteY27" fmla="*/ 0 h 771889"/>
                <a:gd name="connsiteX28" fmla="*/ 322757 w 768252"/>
                <a:gd name="connsiteY28" fmla="*/ 0 h 771889"/>
                <a:gd name="connsiteX29" fmla="*/ 438222 w 768252"/>
                <a:gd name="connsiteY29" fmla="*/ 1364 h 771889"/>
                <a:gd name="connsiteX30" fmla="*/ 474135 w 768252"/>
                <a:gd name="connsiteY30" fmla="*/ 37731 h 771889"/>
                <a:gd name="connsiteX31" fmla="*/ 474135 w 768252"/>
                <a:gd name="connsiteY31" fmla="*/ 100464 h 771889"/>
                <a:gd name="connsiteX32" fmla="*/ 515502 w 768252"/>
                <a:gd name="connsiteY32" fmla="*/ 117284 h 771889"/>
                <a:gd name="connsiteX33" fmla="*/ 568689 w 768252"/>
                <a:gd name="connsiteY33" fmla="*/ 63188 h 771889"/>
                <a:gd name="connsiteX34" fmla="*/ 594600 w 768252"/>
                <a:gd name="connsiteY34" fmla="*/ 52278 h 771889"/>
                <a:gd name="connsiteX35" fmla="*/ 594600 w 768252"/>
                <a:gd name="connsiteY35" fmla="*/ 52278 h 771889"/>
                <a:gd name="connsiteX36" fmla="*/ 620512 w 768252"/>
                <a:gd name="connsiteY36" fmla="*/ 63188 h 771889"/>
                <a:gd name="connsiteX37" fmla="*/ 701428 w 768252"/>
                <a:gd name="connsiteY37" fmla="*/ 145923 h 771889"/>
                <a:gd name="connsiteX38" fmla="*/ 701428 w 768252"/>
                <a:gd name="connsiteY38" fmla="*/ 197291 h 771889"/>
                <a:gd name="connsiteX39" fmla="*/ 646423 w 768252"/>
                <a:gd name="connsiteY39" fmla="*/ 251841 h 771889"/>
                <a:gd name="connsiteX40" fmla="*/ 663698 w 768252"/>
                <a:gd name="connsiteY40" fmla="*/ 293209 h 771889"/>
                <a:gd name="connsiteX41" fmla="*/ 730977 w 768252"/>
                <a:gd name="connsiteY41" fmla="*/ 291845 h 771889"/>
                <a:gd name="connsiteX42" fmla="*/ 768253 w 768252"/>
                <a:gd name="connsiteY42" fmla="*/ 327303 h 771889"/>
                <a:gd name="connsiteX43" fmla="*/ 768253 w 768252"/>
                <a:gd name="connsiteY43" fmla="*/ 328667 h 771889"/>
                <a:gd name="connsiteX44" fmla="*/ 766889 w 768252"/>
                <a:gd name="connsiteY44" fmla="*/ 444132 h 771889"/>
                <a:gd name="connsiteX45" fmla="*/ 730522 w 768252"/>
                <a:gd name="connsiteY45" fmla="*/ 480044 h 771889"/>
                <a:gd name="connsiteX46" fmla="*/ 670971 w 768252"/>
                <a:gd name="connsiteY46" fmla="*/ 480044 h 771889"/>
                <a:gd name="connsiteX47" fmla="*/ 655061 w 768252"/>
                <a:gd name="connsiteY47" fmla="*/ 525503 h 771889"/>
                <a:gd name="connsiteX48" fmla="*/ 706429 w 768252"/>
                <a:gd name="connsiteY48" fmla="*/ 575508 h 771889"/>
                <a:gd name="connsiteX49" fmla="*/ 706883 w 768252"/>
                <a:gd name="connsiteY49" fmla="*/ 626876 h 771889"/>
                <a:gd name="connsiteX50" fmla="*/ 706429 w 768252"/>
                <a:gd name="connsiteY50" fmla="*/ 627331 h 771889"/>
                <a:gd name="connsiteX51" fmla="*/ 623694 w 768252"/>
                <a:gd name="connsiteY51" fmla="*/ 708247 h 771889"/>
                <a:gd name="connsiteX52" fmla="*/ 572780 w 768252"/>
                <a:gd name="connsiteY52" fmla="*/ 708247 h 771889"/>
                <a:gd name="connsiteX53" fmla="*/ 515502 w 768252"/>
                <a:gd name="connsiteY53" fmla="*/ 651424 h 771889"/>
                <a:gd name="connsiteX54" fmla="*/ 474589 w 768252"/>
                <a:gd name="connsiteY54" fmla="*/ 665061 h 771889"/>
                <a:gd name="connsiteX55" fmla="*/ 474589 w 768252"/>
                <a:gd name="connsiteY55" fmla="*/ 734613 h 771889"/>
                <a:gd name="connsiteX56" fmla="*/ 439131 w 768252"/>
                <a:gd name="connsiteY56" fmla="*/ 771435 h 771889"/>
                <a:gd name="connsiteX57" fmla="*/ 439131 w 768252"/>
                <a:gd name="connsiteY57" fmla="*/ 771435 h 771889"/>
                <a:gd name="connsiteX58" fmla="*/ 439131 w 768252"/>
                <a:gd name="connsiteY58" fmla="*/ 771435 h 771889"/>
                <a:gd name="connsiteX59" fmla="*/ 359124 w 768252"/>
                <a:gd name="connsiteY59" fmla="*/ 699156 h 771889"/>
                <a:gd name="connsiteX60" fmla="*/ 401401 w 768252"/>
                <a:gd name="connsiteY60" fmla="*/ 699156 h 771889"/>
                <a:gd name="connsiteX61" fmla="*/ 401401 w 768252"/>
                <a:gd name="connsiteY61" fmla="*/ 638241 h 771889"/>
                <a:gd name="connsiteX62" fmla="*/ 428676 w 768252"/>
                <a:gd name="connsiteY62" fmla="*/ 602328 h 771889"/>
                <a:gd name="connsiteX63" fmla="*/ 505501 w 768252"/>
                <a:gd name="connsiteY63" fmla="*/ 576871 h 771889"/>
                <a:gd name="connsiteX64" fmla="*/ 548687 w 768252"/>
                <a:gd name="connsiteY64" fmla="*/ 582781 h 771889"/>
                <a:gd name="connsiteX65" fmla="*/ 598237 w 768252"/>
                <a:gd name="connsiteY65" fmla="*/ 631877 h 771889"/>
                <a:gd name="connsiteX66" fmla="*/ 628694 w 768252"/>
                <a:gd name="connsiteY66" fmla="*/ 602328 h 771889"/>
                <a:gd name="connsiteX67" fmla="*/ 583690 w 768252"/>
                <a:gd name="connsiteY67" fmla="*/ 558688 h 771889"/>
                <a:gd name="connsiteX68" fmla="*/ 579144 w 768252"/>
                <a:gd name="connsiteY68" fmla="*/ 512320 h 771889"/>
                <a:gd name="connsiteX69" fmla="*/ 601874 w 768252"/>
                <a:gd name="connsiteY69" fmla="*/ 444587 h 771889"/>
                <a:gd name="connsiteX70" fmla="*/ 638241 w 768252"/>
                <a:gd name="connsiteY70" fmla="*/ 408220 h 771889"/>
                <a:gd name="connsiteX71" fmla="*/ 694610 w 768252"/>
                <a:gd name="connsiteY71" fmla="*/ 408220 h 771889"/>
                <a:gd name="connsiteX72" fmla="*/ 694610 w 768252"/>
                <a:gd name="connsiteY72" fmla="*/ 366397 h 771889"/>
                <a:gd name="connsiteX73" fmla="*/ 639150 w 768252"/>
                <a:gd name="connsiteY73" fmla="*/ 367307 h 771889"/>
                <a:gd name="connsiteX74" fmla="*/ 603692 w 768252"/>
                <a:gd name="connsiteY74" fmla="*/ 341850 h 771889"/>
                <a:gd name="connsiteX75" fmla="*/ 570962 w 768252"/>
                <a:gd name="connsiteY75" fmla="*/ 265934 h 771889"/>
                <a:gd name="connsiteX76" fmla="*/ 575508 w 768252"/>
                <a:gd name="connsiteY76" fmla="*/ 220020 h 771889"/>
                <a:gd name="connsiteX77" fmla="*/ 624603 w 768252"/>
                <a:gd name="connsiteY77" fmla="*/ 171379 h 771889"/>
                <a:gd name="connsiteX78" fmla="*/ 595055 w 768252"/>
                <a:gd name="connsiteY78" fmla="*/ 140922 h 771889"/>
                <a:gd name="connsiteX79" fmla="*/ 548232 w 768252"/>
                <a:gd name="connsiteY79" fmla="*/ 189108 h 771889"/>
                <a:gd name="connsiteX80" fmla="*/ 501865 w 768252"/>
                <a:gd name="connsiteY80" fmla="*/ 193654 h 771889"/>
                <a:gd name="connsiteX81" fmla="*/ 433676 w 768252"/>
                <a:gd name="connsiteY81" fmla="*/ 166379 h 771889"/>
                <a:gd name="connsiteX82" fmla="*/ 401855 w 768252"/>
                <a:gd name="connsiteY82" fmla="*/ 130467 h 771889"/>
                <a:gd name="connsiteX83" fmla="*/ 401855 w 768252"/>
                <a:gd name="connsiteY83" fmla="*/ 74098 h 771889"/>
                <a:gd name="connsiteX84" fmla="*/ 360033 w 768252"/>
                <a:gd name="connsiteY84" fmla="*/ 74098 h 771889"/>
                <a:gd name="connsiteX85" fmla="*/ 360942 w 768252"/>
                <a:gd name="connsiteY85" fmla="*/ 129557 h 771889"/>
                <a:gd name="connsiteX86" fmla="*/ 329121 w 768252"/>
                <a:gd name="connsiteY86" fmla="*/ 166379 h 771889"/>
                <a:gd name="connsiteX87" fmla="*/ 258206 w 768252"/>
                <a:gd name="connsiteY87" fmla="*/ 190472 h 771889"/>
                <a:gd name="connsiteX88" fmla="*/ 213202 w 768252"/>
                <a:gd name="connsiteY88" fmla="*/ 185017 h 771889"/>
                <a:gd name="connsiteX89" fmla="*/ 164561 w 768252"/>
                <a:gd name="connsiteY89" fmla="*/ 135922 h 771889"/>
                <a:gd name="connsiteX90" fmla="*/ 135012 w 768252"/>
                <a:gd name="connsiteY90" fmla="*/ 165015 h 771889"/>
                <a:gd name="connsiteX91" fmla="*/ 185926 w 768252"/>
                <a:gd name="connsiteY91" fmla="*/ 212747 h 771889"/>
                <a:gd name="connsiteX92" fmla="*/ 194563 w 768252"/>
                <a:gd name="connsiteY92" fmla="*/ 253205 h 771889"/>
                <a:gd name="connsiteX93" fmla="*/ 165470 w 768252"/>
                <a:gd name="connsiteY93" fmla="*/ 336849 h 771889"/>
                <a:gd name="connsiteX94" fmla="*/ 130012 w 768252"/>
                <a:gd name="connsiteY94" fmla="*/ 365034 h 771889"/>
                <a:gd name="connsiteX95" fmla="*/ 73643 w 768252"/>
                <a:gd name="connsiteY95" fmla="*/ 365034 h 771889"/>
                <a:gd name="connsiteX96" fmla="*/ 73643 w 768252"/>
                <a:gd name="connsiteY96" fmla="*/ 406856 h 771889"/>
                <a:gd name="connsiteX97" fmla="*/ 129103 w 768252"/>
                <a:gd name="connsiteY97" fmla="*/ 405492 h 771889"/>
                <a:gd name="connsiteX98" fmla="*/ 165470 w 768252"/>
                <a:gd name="connsiteY98" fmla="*/ 433676 h 771889"/>
                <a:gd name="connsiteX99" fmla="*/ 193654 w 768252"/>
                <a:gd name="connsiteY99" fmla="*/ 509138 h 771889"/>
                <a:gd name="connsiteX100" fmla="*/ 187745 w 768252"/>
                <a:gd name="connsiteY100" fmla="*/ 552778 h 771889"/>
                <a:gd name="connsiteX101" fmla="*/ 134103 w 768252"/>
                <a:gd name="connsiteY101" fmla="*/ 606420 h 771889"/>
                <a:gd name="connsiteX102" fmla="*/ 163197 w 768252"/>
                <a:gd name="connsiteY102" fmla="*/ 635968 h 771889"/>
                <a:gd name="connsiteX103" fmla="*/ 211838 w 768252"/>
                <a:gd name="connsiteY103" fmla="*/ 584145 h 771889"/>
                <a:gd name="connsiteX104" fmla="*/ 257751 w 768252"/>
                <a:gd name="connsiteY104" fmla="*/ 578235 h 771889"/>
                <a:gd name="connsiteX105" fmla="*/ 326394 w 768252"/>
                <a:gd name="connsiteY105" fmla="*/ 603692 h 771889"/>
                <a:gd name="connsiteX106" fmla="*/ 356851 w 768252"/>
                <a:gd name="connsiteY106" fmla="*/ 637786 h 771889"/>
                <a:gd name="connsiteX107" fmla="*/ 359579 w 768252"/>
                <a:gd name="connsiteY107" fmla="*/ 698246 h 77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768252" h="771889">
                  <a:moveTo>
                    <a:pt x="438222" y="771889"/>
                  </a:moveTo>
                  <a:lnTo>
                    <a:pt x="324575" y="771889"/>
                  </a:lnTo>
                  <a:cubicBezTo>
                    <a:pt x="305028" y="771889"/>
                    <a:pt x="289118" y="756433"/>
                    <a:pt x="288208" y="737341"/>
                  </a:cubicBezTo>
                  <a:lnTo>
                    <a:pt x="285026" y="669607"/>
                  </a:lnTo>
                  <a:cubicBezTo>
                    <a:pt x="271389" y="665971"/>
                    <a:pt x="257751" y="660970"/>
                    <a:pt x="245023" y="655061"/>
                  </a:cubicBezTo>
                  <a:lnTo>
                    <a:pt x="189563" y="714157"/>
                  </a:lnTo>
                  <a:cubicBezTo>
                    <a:pt x="175925" y="728704"/>
                    <a:pt x="152741" y="729613"/>
                    <a:pt x="138195" y="715521"/>
                  </a:cubicBezTo>
                  <a:cubicBezTo>
                    <a:pt x="138195" y="715521"/>
                    <a:pt x="137285" y="714611"/>
                    <a:pt x="137285" y="714611"/>
                  </a:cubicBezTo>
                  <a:lnTo>
                    <a:pt x="56823" y="631877"/>
                  </a:lnTo>
                  <a:cubicBezTo>
                    <a:pt x="42731" y="617784"/>
                    <a:pt x="43186" y="594600"/>
                    <a:pt x="57278" y="580508"/>
                  </a:cubicBezTo>
                  <a:lnTo>
                    <a:pt x="117738" y="520503"/>
                  </a:lnTo>
                  <a:cubicBezTo>
                    <a:pt x="111829" y="507320"/>
                    <a:pt x="106828" y="493682"/>
                    <a:pt x="102282" y="479590"/>
                  </a:cubicBezTo>
                  <a:lnTo>
                    <a:pt x="37276" y="480954"/>
                  </a:lnTo>
                  <a:cubicBezTo>
                    <a:pt x="17274" y="481408"/>
                    <a:pt x="455" y="465498"/>
                    <a:pt x="0" y="445496"/>
                  </a:cubicBezTo>
                  <a:cubicBezTo>
                    <a:pt x="0" y="445496"/>
                    <a:pt x="0" y="444587"/>
                    <a:pt x="0" y="444132"/>
                  </a:cubicBezTo>
                  <a:lnTo>
                    <a:pt x="1364" y="328667"/>
                  </a:lnTo>
                  <a:cubicBezTo>
                    <a:pt x="1364" y="308665"/>
                    <a:pt x="17729" y="292754"/>
                    <a:pt x="37731" y="292754"/>
                  </a:cubicBezTo>
                  <a:lnTo>
                    <a:pt x="102737" y="292754"/>
                  </a:lnTo>
                  <a:cubicBezTo>
                    <a:pt x="107737" y="277753"/>
                    <a:pt x="113192" y="261842"/>
                    <a:pt x="118193" y="249569"/>
                  </a:cubicBezTo>
                  <a:lnTo>
                    <a:pt x="57278" y="192745"/>
                  </a:lnTo>
                  <a:cubicBezTo>
                    <a:pt x="42731" y="179107"/>
                    <a:pt x="41822" y="155923"/>
                    <a:pt x="55460" y="141377"/>
                  </a:cubicBezTo>
                  <a:cubicBezTo>
                    <a:pt x="55460" y="141377"/>
                    <a:pt x="56369" y="140468"/>
                    <a:pt x="56369" y="140013"/>
                  </a:cubicBezTo>
                  <a:lnTo>
                    <a:pt x="139104" y="59096"/>
                  </a:lnTo>
                  <a:cubicBezTo>
                    <a:pt x="153196" y="45004"/>
                    <a:pt x="176380" y="45004"/>
                    <a:pt x="190472" y="59096"/>
                  </a:cubicBezTo>
                  <a:lnTo>
                    <a:pt x="245477" y="114556"/>
                  </a:lnTo>
                  <a:cubicBezTo>
                    <a:pt x="259115" y="108646"/>
                    <a:pt x="273207" y="103646"/>
                    <a:pt x="287299" y="100009"/>
                  </a:cubicBezTo>
                  <a:lnTo>
                    <a:pt x="285936" y="37276"/>
                  </a:lnTo>
                  <a:cubicBezTo>
                    <a:pt x="285936" y="17274"/>
                    <a:pt x="301391" y="455"/>
                    <a:pt x="321393" y="0"/>
                  </a:cubicBezTo>
                  <a:cubicBezTo>
                    <a:pt x="321393" y="0"/>
                    <a:pt x="322303" y="0"/>
                    <a:pt x="322757" y="0"/>
                  </a:cubicBezTo>
                  <a:lnTo>
                    <a:pt x="438222" y="1364"/>
                  </a:lnTo>
                  <a:cubicBezTo>
                    <a:pt x="458224" y="1364"/>
                    <a:pt x="474135" y="17729"/>
                    <a:pt x="474135" y="37731"/>
                  </a:cubicBezTo>
                  <a:lnTo>
                    <a:pt x="474135" y="100464"/>
                  </a:lnTo>
                  <a:cubicBezTo>
                    <a:pt x="488227" y="104555"/>
                    <a:pt x="502319" y="110465"/>
                    <a:pt x="515502" y="117284"/>
                  </a:cubicBezTo>
                  <a:lnTo>
                    <a:pt x="568689" y="63188"/>
                  </a:lnTo>
                  <a:cubicBezTo>
                    <a:pt x="575508" y="56369"/>
                    <a:pt x="585054" y="52278"/>
                    <a:pt x="594600" y="52278"/>
                  </a:cubicBezTo>
                  <a:lnTo>
                    <a:pt x="594600" y="52278"/>
                  </a:lnTo>
                  <a:cubicBezTo>
                    <a:pt x="604147" y="52278"/>
                    <a:pt x="613693" y="56369"/>
                    <a:pt x="620512" y="63188"/>
                  </a:cubicBezTo>
                  <a:lnTo>
                    <a:pt x="701428" y="145923"/>
                  </a:lnTo>
                  <a:cubicBezTo>
                    <a:pt x="715521" y="160015"/>
                    <a:pt x="715066" y="183199"/>
                    <a:pt x="701428" y="197291"/>
                  </a:cubicBezTo>
                  <a:lnTo>
                    <a:pt x="646423" y="251841"/>
                  </a:lnTo>
                  <a:cubicBezTo>
                    <a:pt x="653242" y="265934"/>
                    <a:pt x="659152" y="280935"/>
                    <a:pt x="663698" y="293209"/>
                  </a:cubicBezTo>
                  <a:lnTo>
                    <a:pt x="730977" y="291845"/>
                  </a:lnTo>
                  <a:cubicBezTo>
                    <a:pt x="750978" y="291845"/>
                    <a:pt x="767798" y="307301"/>
                    <a:pt x="768253" y="327303"/>
                  </a:cubicBezTo>
                  <a:cubicBezTo>
                    <a:pt x="768253" y="327303"/>
                    <a:pt x="768253" y="328212"/>
                    <a:pt x="768253" y="328667"/>
                  </a:cubicBezTo>
                  <a:lnTo>
                    <a:pt x="766889" y="444132"/>
                  </a:lnTo>
                  <a:cubicBezTo>
                    <a:pt x="766889" y="464134"/>
                    <a:pt x="750524" y="480044"/>
                    <a:pt x="730522" y="480044"/>
                  </a:cubicBezTo>
                  <a:lnTo>
                    <a:pt x="670971" y="480044"/>
                  </a:lnTo>
                  <a:cubicBezTo>
                    <a:pt x="667334" y="495955"/>
                    <a:pt x="662334" y="510956"/>
                    <a:pt x="655061" y="525503"/>
                  </a:cubicBezTo>
                  <a:lnTo>
                    <a:pt x="706429" y="575508"/>
                  </a:lnTo>
                  <a:cubicBezTo>
                    <a:pt x="720976" y="589600"/>
                    <a:pt x="720976" y="612784"/>
                    <a:pt x="706883" y="626876"/>
                  </a:cubicBezTo>
                  <a:cubicBezTo>
                    <a:pt x="706883" y="626876"/>
                    <a:pt x="706883" y="626876"/>
                    <a:pt x="706429" y="627331"/>
                  </a:cubicBezTo>
                  <a:lnTo>
                    <a:pt x="623694" y="708247"/>
                  </a:lnTo>
                  <a:cubicBezTo>
                    <a:pt x="609602" y="722339"/>
                    <a:pt x="586872" y="722339"/>
                    <a:pt x="572780" y="708247"/>
                  </a:cubicBezTo>
                  <a:lnTo>
                    <a:pt x="515502" y="651424"/>
                  </a:lnTo>
                  <a:cubicBezTo>
                    <a:pt x="501865" y="656424"/>
                    <a:pt x="486863" y="661425"/>
                    <a:pt x="474589" y="665061"/>
                  </a:cubicBezTo>
                  <a:lnTo>
                    <a:pt x="474589" y="734613"/>
                  </a:lnTo>
                  <a:cubicBezTo>
                    <a:pt x="475498" y="754615"/>
                    <a:pt x="459133" y="770980"/>
                    <a:pt x="439131" y="771435"/>
                  </a:cubicBezTo>
                  <a:cubicBezTo>
                    <a:pt x="439131" y="771435"/>
                    <a:pt x="439131" y="771435"/>
                    <a:pt x="439131" y="771435"/>
                  </a:cubicBezTo>
                  <a:lnTo>
                    <a:pt x="439131" y="771435"/>
                  </a:lnTo>
                  <a:close/>
                  <a:moveTo>
                    <a:pt x="359124" y="699156"/>
                  </a:moveTo>
                  <a:lnTo>
                    <a:pt x="401401" y="699156"/>
                  </a:lnTo>
                  <a:lnTo>
                    <a:pt x="401401" y="638241"/>
                  </a:lnTo>
                  <a:cubicBezTo>
                    <a:pt x="400492" y="621421"/>
                    <a:pt x="412311" y="606420"/>
                    <a:pt x="428676" y="602328"/>
                  </a:cubicBezTo>
                  <a:cubicBezTo>
                    <a:pt x="450042" y="596873"/>
                    <a:pt x="490045" y="585509"/>
                    <a:pt x="505501" y="576871"/>
                  </a:cubicBezTo>
                  <a:cubicBezTo>
                    <a:pt x="519593" y="569143"/>
                    <a:pt x="537322" y="571416"/>
                    <a:pt x="548687" y="582781"/>
                  </a:cubicBezTo>
                  <a:lnTo>
                    <a:pt x="598237" y="631877"/>
                  </a:lnTo>
                  <a:lnTo>
                    <a:pt x="628694" y="602328"/>
                  </a:lnTo>
                  <a:lnTo>
                    <a:pt x="583690" y="558688"/>
                  </a:lnTo>
                  <a:cubicBezTo>
                    <a:pt x="570962" y="546414"/>
                    <a:pt x="569143" y="526867"/>
                    <a:pt x="579144" y="512320"/>
                  </a:cubicBezTo>
                  <a:cubicBezTo>
                    <a:pt x="593237" y="492318"/>
                    <a:pt x="601419" y="468680"/>
                    <a:pt x="601874" y="444587"/>
                  </a:cubicBezTo>
                  <a:cubicBezTo>
                    <a:pt x="601874" y="424585"/>
                    <a:pt x="618239" y="408220"/>
                    <a:pt x="638241" y="408220"/>
                  </a:cubicBezTo>
                  <a:lnTo>
                    <a:pt x="694610" y="408220"/>
                  </a:lnTo>
                  <a:lnTo>
                    <a:pt x="694610" y="366397"/>
                  </a:lnTo>
                  <a:cubicBezTo>
                    <a:pt x="695064" y="366397"/>
                    <a:pt x="639150" y="367307"/>
                    <a:pt x="639150" y="367307"/>
                  </a:cubicBezTo>
                  <a:cubicBezTo>
                    <a:pt x="623239" y="367307"/>
                    <a:pt x="608693" y="357306"/>
                    <a:pt x="603692" y="341850"/>
                  </a:cubicBezTo>
                  <a:cubicBezTo>
                    <a:pt x="599146" y="327758"/>
                    <a:pt x="584599" y="286390"/>
                    <a:pt x="570962" y="265934"/>
                  </a:cubicBezTo>
                  <a:cubicBezTo>
                    <a:pt x="561416" y="251387"/>
                    <a:pt x="563234" y="232294"/>
                    <a:pt x="575508" y="220020"/>
                  </a:cubicBezTo>
                  <a:lnTo>
                    <a:pt x="624603" y="171379"/>
                  </a:lnTo>
                  <a:lnTo>
                    <a:pt x="595055" y="140922"/>
                  </a:lnTo>
                  <a:lnTo>
                    <a:pt x="548232" y="189108"/>
                  </a:lnTo>
                  <a:cubicBezTo>
                    <a:pt x="535959" y="201837"/>
                    <a:pt x="516411" y="203655"/>
                    <a:pt x="501865" y="193654"/>
                  </a:cubicBezTo>
                  <a:cubicBezTo>
                    <a:pt x="481408" y="179107"/>
                    <a:pt x="458224" y="170016"/>
                    <a:pt x="433676" y="166379"/>
                  </a:cubicBezTo>
                  <a:cubicBezTo>
                    <a:pt x="415493" y="164106"/>
                    <a:pt x="401855" y="148650"/>
                    <a:pt x="401855" y="130467"/>
                  </a:cubicBezTo>
                  <a:lnTo>
                    <a:pt x="401855" y="74098"/>
                  </a:lnTo>
                  <a:lnTo>
                    <a:pt x="360033" y="74098"/>
                  </a:lnTo>
                  <a:cubicBezTo>
                    <a:pt x="360033" y="73643"/>
                    <a:pt x="360942" y="129557"/>
                    <a:pt x="360942" y="129557"/>
                  </a:cubicBezTo>
                  <a:cubicBezTo>
                    <a:pt x="360942" y="148196"/>
                    <a:pt x="347759" y="164106"/>
                    <a:pt x="329121" y="166379"/>
                  </a:cubicBezTo>
                  <a:cubicBezTo>
                    <a:pt x="304119" y="169107"/>
                    <a:pt x="279571" y="177289"/>
                    <a:pt x="258206" y="190472"/>
                  </a:cubicBezTo>
                  <a:cubicBezTo>
                    <a:pt x="243659" y="199109"/>
                    <a:pt x="225475" y="197291"/>
                    <a:pt x="213202" y="185017"/>
                  </a:cubicBezTo>
                  <a:lnTo>
                    <a:pt x="164561" y="135922"/>
                  </a:lnTo>
                  <a:lnTo>
                    <a:pt x="135012" y="165015"/>
                  </a:lnTo>
                  <a:lnTo>
                    <a:pt x="185926" y="212747"/>
                  </a:lnTo>
                  <a:cubicBezTo>
                    <a:pt x="196836" y="223202"/>
                    <a:pt x="200473" y="239113"/>
                    <a:pt x="194563" y="253205"/>
                  </a:cubicBezTo>
                  <a:cubicBezTo>
                    <a:pt x="188199" y="268661"/>
                    <a:pt x="170925" y="313665"/>
                    <a:pt x="165470" y="336849"/>
                  </a:cubicBezTo>
                  <a:cubicBezTo>
                    <a:pt x="161833" y="353214"/>
                    <a:pt x="146832" y="365034"/>
                    <a:pt x="130012" y="365034"/>
                  </a:cubicBezTo>
                  <a:lnTo>
                    <a:pt x="73643" y="365034"/>
                  </a:lnTo>
                  <a:lnTo>
                    <a:pt x="73643" y="406856"/>
                  </a:lnTo>
                  <a:cubicBezTo>
                    <a:pt x="73189" y="406856"/>
                    <a:pt x="129103" y="405492"/>
                    <a:pt x="129103" y="405492"/>
                  </a:cubicBezTo>
                  <a:cubicBezTo>
                    <a:pt x="146377" y="405492"/>
                    <a:pt x="161833" y="416857"/>
                    <a:pt x="165470" y="433676"/>
                  </a:cubicBezTo>
                  <a:cubicBezTo>
                    <a:pt x="170925" y="460042"/>
                    <a:pt x="180471" y="485499"/>
                    <a:pt x="193654" y="509138"/>
                  </a:cubicBezTo>
                  <a:cubicBezTo>
                    <a:pt x="201837" y="523230"/>
                    <a:pt x="199109" y="541414"/>
                    <a:pt x="187745" y="552778"/>
                  </a:cubicBezTo>
                  <a:lnTo>
                    <a:pt x="134103" y="606420"/>
                  </a:lnTo>
                  <a:lnTo>
                    <a:pt x="163197" y="635968"/>
                  </a:lnTo>
                  <a:lnTo>
                    <a:pt x="211838" y="584145"/>
                  </a:lnTo>
                  <a:cubicBezTo>
                    <a:pt x="223657" y="571416"/>
                    <a:pt x="243204" y="569143"/>
                    <a:pt x="257751" y="578235"/>
                  </a:cubicBezTo>
                  <a:cubicBezTo>
                    <a:pt x="278662" y="591418"/>
                    <a:pt x="301846" y="600055"/>
                    <a:pt x="326394" y="603692"/>
                  </a:cubicBezTo>
                  <a:cubicBezTo>
                    <a:pt x="343214" y="606420"/>
                    <a:pt x="356397" y="620512"/>
                    <a:pt x="356851" y="637786"/>
                  </a:cubicBezTo>
                  <a:lnTo>
                    <a:pt x="359579" y="698246"/>
                  </a:lnTo>
                  <a:close/>
                </a:path>
              </a:pathLst>
            </a:custGeom>
            <a:solidFill>
              <a:srgbClr val="C42828"/>
            </a:solidFill>
            <a:ln w="4518" cap="flat">
              <a:noFill/>
              <a:prstDash val="solid"/>
              <a:miter/>
            </a:ln>
          </p:spPr>
          <p:txBody>
            <a:bodyPr rtlCol="0" anchor="ctr"/>
            <a:lstStyle/>
            <a:p>
              <a:endParaRPr lang="en-US"/>
            </a:p>
          </p:txBody>
        </p:sp>
      </p:grpSp>
    </p:spTree>
    <p:extLst>
      <p:ext uri="{BB962C8B-B14F-4D97-AF65-F5344CB8AC3E}">
        <p14:creationId xmlns:p14="http://schemas.microsoft.com/office/powerpoint/2010/main" val="1727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53" presetClass="entr" presetSubtype="16"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 calcmode="lin" valueType="num">
                                      <p:cBhvr>
                                        <p:cTn id="10" dur="400" fill="hold"/>
                                        <p:tgtEl>
                                          <p:spTgt spid="31"/>
                                        </p:tgtEl>
                                        <p:attrNameLst>
                                          <p:attrName>ppt_w</p:attrName>
                                        </p:attrNameLst>
                                      </p:cBhvr>
                                      <p:tavLst>
                                        <p:tav tm="0">
                                          <p:val>
                                            <p:fltVal val="0"/>
                                          </p:val>
                                        </p:tav>
                                        <p:tav tm="100000">
                                          <p:val>
                                            <p:strVal val="#ppt_w"/>
                                          </p:val>
                                        </p:tav>
                                      </p:tavLst>
                                    </p:anim>
                                    <p:anim calcmode="lin" valueType="num">
                                      <p:cBhvr>
                                        <p:cTn id="11" dur="400" fill="hold"/>
                                        <p:tgtEl>
                                          <p:spTgt spid="31"/>
                                        </p:tgtEl>
                                        <p:attrNameLst>
                                          <p:attrName>ppt_h</p:attrName>
                                        </p:attrNameLst>
                                      </p:cBhvr>
                                      <p:tavLst>
                                        <p:tav tm="0">
                                          <p:val>
                                            <p:fltVal val="0"/>
                                          </p:val>
                                        </p:tav>
                                        <p:tav tm="100000">
                                          <p:val>
                                            <p:strVal val="#ppt_h"/>
                                          </p:val>
                                        </p:tav>
                                      </p:tavLst>
                                    </p:anim>
                                    <p:animEffect transition="in" filter="fade">
                                      <p:cBhvr>
                                        <p:cTn id="12" dur="400"/>
                                        <p:tgtEl>
                                          <p:spTgt spid="31"/>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400" fill="hold"/>
                                        <p:tgtEl>
                                          <p:spTgt spid="45"/>
                                        </p:tgtEl>
                                        <p:attrNameLst>
                                          <p:attrName>ppt_w</p:attrName>
                                        </p:attrNameLst>
                                      </p:cBhvr>
                                      <p:tavLst>
                                        <p:tav tm="0">
                                          <p:val>
                                            <p:fltVal val="0"/>
                                          </p:val>
                                        </p:tav>
                                        <p:tav tm="100000">
                                          <p:val>
                                            <p:strVal val="#ppt_w"/>
                                          </p:val>
                                        </p:tav>
                                      </p:tavLst>
                                    </p:anim>
                                    <p:anim calcmode="lin" valueType="num">
                                      <p:cBhvr>
                                        <p:cTn id="24" dur="400" fill="hold"/>
                                        <p:tgtEl>
                                          <p:spTgt spid="45"/>
                                        </p:tgtEl>
                                        <p:attrNameLst>
                                          <p:attrName>ppt_h</p:attrName>
                                        </p:attrNameLst>
                                      </p:cBhvr>
                                      <p:tavLst>
                                        <p:tav tm="0">
                                          <p:val>
                                            <p:fltVal val="0"/>
                                          </p:val>
                                        </p:tav>
                                        <p:tav tm="100000">
                                          <p:val>
                                            <p:strVal val="#ppt_h"/>
                                          </p:val>
                                        </p:tav>
                                      </p:tavLst>
                                    </p:anim>
                                    <p:animEffect transition="in" filter="fade">
                                      <p:cBhvr>
                                        <p:cTn id="25" dur="400"/>
                                        <p:tgtEl>
                                          <p:spTgt spid="45"/>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p:cTn id="38" dur="400" fill="hold"/>
                                        <p:tgtEl>
                                          <p:spTgt spid="46"/>
                                        </p:tgtEl>
                                        <p:attrNameLst>
                                          <p:attrName>ppt_w</p:attrName>
                                        </p:attrNameLst>
                                      </p:cBhvr>
                                      <p:tavLst>
                                        <p:tav tm="0">
                                          <p:val>
                                            <p:fltVal val="0"/>
                                          </p:val>
                                        </p:tav>
                                        <p:tav tm="100000">
                                          <p:val>
                                            <p:strVal val="#ppt_w"/>
                                          </p:val>
                                        </p:tav>
                                      </p:tavLst>
                                    </p:anim>
                                    <p:anim calcmode="lin" valueType="num">
                                      <p:cBhvr>
                                        <p:cTn id="39" dur="400" fill="hold"/>
                                        <p:tgtEl>
                                          <p:spTgt spid="46"/>
                                        </p:tgtEl>
                                        <p:attrNameLst>
                                          <p:attrName>ppt_h</p:attrName>
                                        </p:attrNameLst>
                                      </p:cBhvr>
                                      <p:tavLst>
                                        <p:tav tm="0">
                                          <p:val>
                                            <p:fltVal val="0"/>
                                          </p:val>
                                        </p:tav>
                                        <p:tav tm="100000">
                                          <p:val>
                                            <p:strVal val="#ppt_h"/>
                                          </p:val>
                                        </p:tav>
                                      </p:tavLst>
                                    </p:anim>
                                    <p:animEffect transition="in" filter="fade">
                                      <p:cBhvr>
                                        <p:cTn id="40" dur="400"/>
                                        <p:tgtEl>
                                          <p:spTgt spid="4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par>
                                <p:cTn id="44" presetID="1"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0514A-7326-339B-DD35-D4F335D33BDE}"/>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4E94C1AC-C8C5-A38C-8FC9-DE1E7A8CF068}"/>
              </a:ext>
            </a:extLst>
          </p:cNvPr>
          <p:cNvSpPr/>
          <p:nvPr/>
        </p:nvSpPr>
        <p:spPr>
          <a:xfrm flipH="1">
            <a:off x="7564789" y="974512"/>
            <a:ext cx="5273210" cy="5273210"/>
          </a:xfrm>
          <a:prstGeom prst="ellipse">
            <a:avLst/>
          </a:prstGeom>
          <a:gradFill flip="none" rotWithShape="1">
            <a:gsLst>
              <a:gs pos="100000">
                <a:schemeClr val="accent4">
                  <a:lumMod val="20000"/>
                  <a:lumOff val="80000"/>
                </a:schemeClr>
              </a:gs>
              <a:gs pos="35000">
                <a:schemeClr val="accent4">
                  <a:lumMod val="20000"/>
                  <a:lumOff val="80000"/>
                  <a:alpha val="0"/>
                </a:scheme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9E51D5-1B32-3F6C-BCAC-089AF6C89D61}"/>
              </a:ext>
            </a:extLst>
          </p:cNvPr>
          <p:cNvSpPr>
            <a:spLocks noGrp="1"/>
          </p:cNvSpPr>
          <p:nvPr>
            <p:ph type="ctrTitle"/>
          </p:nvPr>
        </p:nvSpPr>
        <p:spPr/>
        <p:txBody>
          <a:bodyPr/>
          <a:lstStyle/>
          <a:p>
            <a:r>
              <a:rPr lang="en-MY"/>
              <a:t>GDC solution statement – summary</a:t>
            </a:r>
            <a:endParaRPr lang="en-US"/>
          </a:p>
        </p:txBody>
      </p:sp>
      <p:sp>
        <p:nvSpPr>
          <p:cNvPr id="3" name="Text Placeholder 2">
            <a:extLst>
              <a:ext uri="{FF2B5EF4-FFF2-40B4-BE49-F238E27FC236}">
                <a16:creationId xmlns:a16="http://schemas.microsoft.com/office/drawing/2014/main" id="{5F915247-CD2F-0D08-1376-A615F7A44263}"/>
              </a:ext>
            </a:extLst>
          </p:cNvPr>
          <p:cNvSpPr>
            <a:spLocks noGrp="1"/>
          </p:cNvSpPr>
          <p:nvPr>
            <p:ph type="body" sz="quarter" idx="15"/>
          </p:nvPr>
        </p:nvSpPr>
        <p:spPr>
          <a:xfrm>
            <a:off x="433388" y="1020527"/>
            <a:ext cx="10234246" cy="362796"/>
          </a:xfrm>
        </p:spPr>
        <p:txBody>
          <a:bodyPr/>
          <a:lstStyle/>
          <a:p>
            <a:r>
              <a:rPr lang="en-US"/>
              <a:t>2. </a:t>
            </a:r>
            <a:r>
              <a:rPr lang="en-GB" sz="2000" b="1"/>
              <a:t>GDC</a:t>
            </a:r>
            <a:r>
              <a:rPr kumimoji="0" lang="en-GB" sz="2000" b="1" i="0" u="none" strike="noStrike" kern="1200" cap="none" spc="0" normalizeH="0" baseline="0" noProof="0">
                <a:ln>
                  <a:noFill/>
                </a:ln>
                <a:effectLst/>
                <a:uLnTx/>
                <a:uFillTx/>
                <a:ea typeface="+mn-ea"/>
                <a:cs typeface="+mn-cs"/>
              </a:rPr>
              <a:t> is Centralized and Managed Globally</a:t>
            </a:r>
            <a:endParaRPr lang="en-US"/>
          </a:p>
        </p:txBody>
      </p:sp>
      <p:sp>
        <p:nvSpPr>
          <p:cNvPr id="5" name="TextBox 4">
            <a:extLst>
              <a:ext uri="{FF2B5EF4-FFF2-40B4-BE49-F238E27FC236}">
                <a16:creationId xmlns:a16="http://schemas.microsoft.com/office/drawing/2014/main" id="{7440CAA5-F979-05C6-0115-F343B568271E}"/>
              </a:ext>
            </a:extLst>
          </p:cNvPr>
          <p:cNvSpPr txBox="1"/>
          <p:nvPr/>
        </p:nvSpPr>
        <p:spPr>
          <a:xfrm>
            <a:off x="1004341" y="1516671"/>
            <a:ext cx="5951151" cy="3929281"/>
          </a:xfrm>
          <a:prstGeom prst="rect">
            <a:avLst/>
          </a:prstGeom>
          <a:noFill/>
        </p:spPr>
        <p:txBody>
          <a:bodyPr wrap="square" lIns="0" rIns="0" numCol="1" spcCol="365760" rtlCol="0">
            <a:spAutoFit/>
          </a:bodyPr>
          <a:lstStyle/>
          <a:p>
            <a:pPr marR="0" lvl="0" algn="l" defTabSz="914400" rtl="0" eaLnBrk="1" fontAlgn="auto" latinLnBrk="0" hangingPunct="1">
              <a:spcBef>
                <a:spcPts val="0"/>
              </a:spcBef>
              <a:spcAft>
                <a:spcPts val="1400"/>
              </a:spcAft>
              <a:buClr>
                <a:srgbClr val="C42828"/>
              </a:buClr>
              <a:buSzTx/>
              <a:tabLst/>
              <a:defRPr/>
            </a:pPr>
            <a:r>
              <a:rPr kumimoji="0" lang="en-GB" sz="1400" b="0" i="0" u="none" strike="noStrike" kern="1200" cap="none" spc="0" normalizeH="0" baseline="0" noProof="0">
                <a:ln>
                  <a:noFill/>
                </a:ln>
                <a:solidFill>
                  <a:srgbClr val="3C3C3C"/>
                </a:solidFill>
                <a:effectLst/>
                <a:uLnTx/>
                <a:uFillTx/>
                <a:latin typeface="Century Gothic" panose="020F0302020204030204"/>
                <a:ea typeface="+mn-ea"/>
                <a:cs typeface="+mn-cs"/>
              </a:rPr>
              <a:t>Skills/Locations:  Implement a global strategy on which skills to develop &amp; scale in which location </a:t>
            </a:r>
          </a:p>
          <a:p>
            <a:pPr marR="0" lvl="0" algn="l" defTabSz="914400" rtl="0" eaLnBrk="1" fontAlgn="auto" latinLnBrk="0" hangingPunct="1">
              <a:spcBef>
                <a:spcPts val="0"/>
              </a:spcBef>
              <a:spcAft>
                <a:spcPts val="1400"/>
              </a:spcAft>
              <a:buClr>
                <a:srgbClr val="C42828"/>
              </a:buClr>
              <a:buSzTx/>
              <a:tabLst/>
              <a:defRPr/>
            </a:pPr>
            <a:r>
              <a:rPr kumimoji="0" lang="en-GB" sz="1400" b="0" i="0" u="none" strike="noStrike" kern="1200" cap="none" spc="0" normalizeH="0" baseline="0" noProof="0">
                <a:ln>
                  <a:noFill/>
                </a:ln>
                <a:solidFill>
                  <a:srgbClr val="3C3C3C"/>
                </a:solidFill>
                <a:effectLst/>
                <a:uLnTx/>
                <a:uFillTx/>
                <a:latin typeface="Century Gothic" panose="020F0302020204030204"/>
                <a:ea typeface="+mn-ea"/>
                <a:cs typeface="+mn-cs"/>
              </a:rPr>
              <a:t>Global Solution Leads are fully accountable for the supply and demand for their global solution.  They will be assigned a stronger mandate. The hosting entity does not play a role in the supply and demand as such (for hiring, </a:t>
            </a:r>
            <a:r>
              <a:rPr kumimoji="0" lang="en-GB" sz="1400" b="0" i="0" u="none" strike="noStrike" kern="1200" cap="none" spc="0" normalizeH="0" baseline="0" noProof="0" err="1">
                <a:ln>
                  <a:noFill/>
                </a:ln>
                <a:solidFill>
                  <a:srgbClr val="3C3C3C"/>
                </a:solidFill>
                <a:effectLst/>
                <a:uLnTx/>
                <a:uFillTx/>
                <a:latin typeface="Century Gothic" panose="020F0302020204030204"/>
                <a:ea typeface="+mn-ea"/>
                <a:cs typeface="+mn-cs"/>
              </a:rPr>
              <a:t>Comp&amp;Ben</a:t>
            </a:r>
            <a:r>
              <a:rPr kumimoji="0" lang="en-GB" sz="1400" b="0" i="0" u="none" strike="noStrike" kern="1200" cap="none" spc="0" normalizeH="0" baseline="0" noProof="0">
                <a:ln>
                  <a:noFill/>
                </a:ln>
                <a:solidFill>
                  <a:srgbClr val="3C3C3C"/>
                </a:solidFill>
                <a:effectLst/>
                <a:uLnTx/>
                <a:uFillTx/>
                <a:latin typeface="Century Gothic" panose="020F0302020204030204"/>
                <a:ea typeface="+mn-ea"/>
                <a:cs typeface="+mn-cs"/>
              </a:rPr>
              <a:t>, and retention: yes)</a:t>
            </a:r>
          </a:p>
          <a:p>
            <a:pPr marR="0" lvl="0" algn="l" defTabSz="914400" rtl="0" eaLnBrk="1" fontAlgn="auto" latinLnBrk="0" hangingPunct="1">
              <a:spcBef>
                <a:spcPts val="0"/>
              </a:spcBef>
              <a:spcAft>
                <a:spcPts val="1400"/>
              </a:spcAft>
              <a:buClr>
                <a:srgbClr val="C42828"/>
              </a:buClr>
              <a:buSzTx/>
              <a:tabLst/>
              <a:defRPr/>
            </a:pPr>
            <a:r>
              <a:rPr kumimoji="0" lang="en-GB" sz="1400" b="0" i="0" u="none" strike="noStrike" kern="1200" cap="none" spc="0" normalizeH="0" baseline="0" noProof="0">
                <a:ln>
                  <a:noFill/>
                </a:ln>
                <a:solidFill>
                  <a:srgbClr val="3C3C3C"/>
                </a:solidFill>
                <a:effectLst/>
                <a:uLnTx/>
                <a:uFillTx/>
                <a:latin typeface="Century Gothic" panose="020F0302020204030204"/>
                <a:ea typeface="+mn-ea"/>
                <a:cs typeface="+mn-cs"/>
              </a:rPr>
              <a:t>The role of the GDC Hosting Entities’ Country Leads (for Hybrids) and MDs is to run the operational processes and manage overheads, and “act as an inspiring leader for the team, and create an enthusiastic, high performing, and motivated team to deliver Delaware’s GDC vision and strategy” (see next slide)</a:t>
            </a:r>
          </a:p>
          <a:p>
            <a:pPr marR="0" lvl="0" algn="l" defTabSz="914400" rtl="0" eaLnBrk="1" fontAlgn="auto" latinLnBrk="0" hangingPunct="1">
              <a:spcBef>
                <a:spcPts val="0"/>
              </a:spcBef>
              <a:spcAft>
                <a:spcPts val="1400"/>
              </a:spcAft>
              <a:buClr>
                <a:srgbClr val="C42828"/>
              </a:buClr>
              <a:buSzTx/>
              <a:tabLst/>
              <a:defRPr/>
            </a:pPr>
            <a:r>
              <a:rPr kumimoji="0" lang="en-GB" sz="1400" b="0" i="0" u="none" strike="noStrike" kern="1200" cap="none" spc="0" normalizeH="0" baseline="0" noProof="0">
                <a:ln>
                  <a:noFill/>
                </a:ln>
                <a:solidFill>
                  <a:srgbClr val="3C3C3C"/>
                </a:solidFill>
                <a:effectLst/>
                <a:uLnTx/>
                <a:uFillTx/>
                <a:latin typeface="Century Gothic" panose="020F0302020204030204"/>
                <a:ea typeface="+mn-ea"/>
                <a:cs typeface="+mn-cs"/>
              </a:rPr>
              <a:t>GDC MT and MC remain as today. Although the MC’s efficiency needs to be revised. </a:t>
            </a:r>
          </a:p>
          <a:p>
            <a:pPr marR="0" lvl="0" algn="l" defTabSz="914400" rtl="0" eaLnBrk="1" fontAlgn="auto" latinLnBrk="0" hangingPunct="1">
              <a:spcBef>
                <a:spcPts val="0"/>
              </a:spcBef>
              <a:spcAft>
                <a:spcPts val="1400"/>
              </a:spcAft>
              <a:buClr>
                <a:srgbClr val="C42828"/>
              </a:buClr>
              <a:buSzTx/>
              <a:tabLst/>
              <a:defRPr/>
            </a:pPr>
            <a:r>
              <a:rPr kumimoji="0" lang="en-GB" sz="1400" b="0" i="0" u="none" strike="noStrike" kern="1200" cap="none" spc="0" normalizeH="0" baseline="0" noProof="0">
                <a:ln>
                  <a:noFill/>
                </a:ln>
                <a:solidFill>
                  <a:srgbClr val="3C3C3C"/>
                </a:solidFill>
                <a:effectLst/>
                <a:uLnTx/>
                <a:uFillTx/>
                <a:latin typeface="Century Gothic" panose="020F0302020204030204"/>
                <a:ea typeface="+mn-ea"/>
                <a:cs typeface="+mn-cs"/>
              </a:rPr>
              <a:t>GTM from GDC : Solution leads in driver’s seat in alignment with MT</a:t>
            </a:r>
            <a:endParaRPr kumimoji="0" lang="en-GB" sz="1400" b="0" i="0" u="none" strike="noStrike" kern="1200" cap="none" spc="0" normalizeH="0" baseline="0" noProof="0">
              <a:ln>
                <a:noFill/>
              </a:ln>
              <a:solidFill>
                <a:srgbClr val="3C3C3C"/>
              </a:solidFill>
              <a:effectLst/>
              <a:highlight>
                <a:srgbClr val="FFFF00"/>
              </a:highlight>
              <a:uLnTx/>
              <a:uFillTx/>
              <a:latin typeface="Century Gothic" panose="020F0302020204030204"/>
              <a:ea typeface="+mn-ea"/>
              <a:cs typeface="+mn-cs"/>
            </a:endParaRPr>
          </a:p>
        </p:txBody>
      </p:sp>
      <p:grpSp>
        <p:nvGrpSpPr>
          <p:cNvPr id="10" name="Group 9">
            <a:extLst>
              <a:ext uri="{FF2B5EF4-FFF2-40B4-BE49-F238E27FC236}">
                <a16:creationId xmlns:a16="http://schemas.microsoft.com/office/drawing/2014/main" id="{9ECECCDF-D795-0FC9-18DC-5FD41120CB04}"/>
              </a:ext>
            </a:extLst>
          </p:cNvPr>
          <p:cNvGrpSpPr/>
          <p:nvPr/>
        </p:nvGrpSpPr>
        <p:grpSpPr>
          <a:xfrm>
            <a:off x="433388" y="1598201"/>
            <a:ext cx="381304" cy="381304"/>
            <a:chOff x="9376522" y="3738088"/>
            <a:chExt cx="381304" cy="381304"/>
          </a:xfrm>
        </p:grpSpPr>
        <p:sp>
          <p:nvSpPr>
            <p:cNvPr id="11" name="Oval 10">
              <a:extLst>
                <a:ext uri="{FF2B5EF4-FFF2-40B4-BE49-F238E27FC236}">
                  <a16:creationId xmlns:a16="http://schemas.microsoft.com/office/drawing/2014/main" id="{469D3A77-1B00-FD27-B9ED-CFB85FB7C2BE}"/>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8867203D-28C0-C260-4828-F9CF35A8B5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sp>
        <p:nvSpPr>
          <p:cNvPr id="4" name="TextBox 3">
            <a:extLst>
              <a:ext uri="{FF2B5EF4-FFF2-40B4-BE49-F238E27FC236}">
                <a16:creationId xmlns:a16="http://schemas.microsoft.com/office/drawing/2014/main" id="{4F8C8FF4-A6A5-F544-7963-AF45BE175654}"/>
              </a:ext>
            </a:extLst>
          </p:cNvPr>
          <p:cNvSpPr txBox="1"/>
          <p:nvPr/>
        </p:nvSpPr>
        <p:spPr>
          <a:xfrm>
            <a:off x="516928" y="5566475"/>
            <a:ext cx="7047861" cy="784830"/>
          </a:xfrm>
          <a:prstGeom prst="rect">
            <a:avLst/>
          </a:prstGeom>
          <a:noFill/>
        </p:spPr>
        <p:txBody>
          <a:bodyPr wrap="square" lIns="0" r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500" b="1" u="none" strike="noStrike" kern="1200" cap="none" spc="0" normalizeH="0" baseline="0" noProof="0">
                <a:ln>
                  <a:noFill/>
                </a:ln>
                <a:solidFill>
                  <a:srgbClr val="AD9BCB">
                    <a:lumMod val="75000"/>
                  </a:srgbClr>
                </a:solidFill>
                <a:effectLst/>
                <a:uLnTx/>
                <a:uFillTx/>
                <a:latin typeface="Century Gothic" panose="020F0302020204030204"/>
                <a:ea typeface="+mn-ea"/>
                <a:cs typeface="+mn-cs"/>
              </a:rPr>
              <a:t>Change: Clear accountability on Supply &amp; Demand. Today it is ”in between” Global DC (Global Solution Leads) and Local DC (hosting entities)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BE" sz="1500" b="1" u="none" strike="noStrike" kern="1200" cap="none" spc="0" normalizeH="0" baseline="0" noProof="0">
              <a:ln>
                <a:noFill/>
              </a:ln>
              <a:solidFill>
                <a:srgbClr val="AD9BCB">
                  <a:lumMod val="75000"/>
                </a:srgbClr>
              </a:solidFill>
              <a:effectLst/>
              <a:uLnTx/>
              <a:uFillTx/>
              <a:latin typeface="Century Gothic" panose="020F0302020204030204"/>
              <a:ea typeface="+mn-ea"/>
              <a:cs typeface="+mn-cs"/>
            </a:endParaRPr>
          </a:p>
        </p:txBody>
      </p:sp>
      <p:grpSp>
        <p:nvGrpSpPr>
          <p:cNvPr id="6" name="Group 5">
            <a:extLst>
              <a:ext uri="{FF2B5EF4-FFF2-40B4-BE49-F238E27FC236}">
                <a16:creationId xmlns:a16="http://schemas.microsoft.com/office/drawing/2014/main" id="{5B4324AA-6913-AD2B-CC3B-2DB93EE12B8A}"/>
              </a:ext>
            </a:extLst>
          </p:cNvPr>
          <p:cNvGrpSpPr/>
          <p:nvPr/>
        </p:nvGrpSpPr>
        <p:grpSpPr>
          <a:xfrm>
            <a:off x="433388" y="2182817"/>
            <a:ext cx="381304" cy="381304"/>
            <a:chOff x="9376522" y="3738088"/>
            <a:chExt cx="381304" cy="381304"/>
          </a:xfrm>
        </p:grpSpPr>
        <p:sp>
          <p:nvSpPr>
            <p:cNvPr id="8" name="Oval 7">
              <a:extLst>
                <a:ext uri="{FF2B5EF4-FFF2-40B4-BE49-F238E27FC236}">
                  <a16:creationId xmlns:a16="http://schemas.microsoft.com/office/drawing/2014/main" id="{07B87B5F-B4A6-425A-5B40-756E7F66BF35}"/>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90D19E43-1E83-A9E8-DFC9-387B70A25A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29" name="Group 28">
            <a:extLst>
              <a:ext uri="{FF2B5EF4-FFF2-40B4-BE49-F238E27FC236}">
                <a16:creationId xmlns:a16="http://schemas.microsoft.com/office/drawing/2014/main" id="{E3DEB9E2-C944-6ACB-63C1-26705FC7394E}"/>
              </a:ext>
            </a:extLst>
          </p:cNvPr>
          <p:cNvGrpSpPr/>
          <p:nvPr/>
        </p:nvGrpSpPr>
        <p:grpSpPr>
          <a:xfrm>
            <a:off x="433388" y="3217139"/>
            <a:ext cx="381304" cy="381304"/>
            <a:chOff x="9376522" y="3738088"/>
            <a:chExt cx="381304" cy="381304"/>
          </a:xfrm>
        </p:grpSpPr>
        <p:sp>
          <p:nvSpPr>
            <p:cNvPr id="30" name="Oval 29">
              <a:extLst>
                <a:ext uri="{FF2B5EF4-FFF2-40B4-BE49-F238E27FC236}">
                  <a16:creationId xmlns:a16="http://schemas.microsoft.com/office/drawing/2014/main" id="{336992CB-0BE9-53B3-FCE4-3E3C78B381D8}"/>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FB9572D4-C28B-1116-A20F-C6C75273F9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32" name="Group 31">
            <a:extLst>
              <a:ext uri="{FF2B5EF4-FFF2-40B4-BE49-F238E27FC236}">
                <a16:creationId xmlns:a16="http://schemas.microsoft.com/office/drawing/2014/main" id="{2E3A9F68-CB02-DF25-BE59-932168DAF4F6}"/>
              </a:ext>
            </a:extLst>
          </p:cNvPr>
          <p:cNvGrpSpPr/>
          <p:nvPr/>
        </p:nvGrpSpPr>
        <p:grpSpPr>
          <a:xfrm>
            <a:off x="433388" y="4461323"/>
            <a:ext cx="381304" cy="381304"/>
            <a:chOff x="9376522" y="3738088"/>
            <a:chExt cx="381304" cy="381304"/>
          </a:xfrm>
        </p:grpSpPr>
        <p:sp>
          <p:nvSpPr>
            <p:cNvPr id="33" name="Oval 32">
              <a:extLst>
                <a:ext uri="{FF2B5EF4-FFF2-40B4-BE49-F238E27FC236}">
                  <a16:creationId xmlns:a16="http://schemas.microsoft.com/office/drawing/2014/main" id="{3511BE32-CA0A-1203-FF65-F7E31D87EB78}"/>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4471EB93-2CA7-555F-B2F8-B90975F90E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35" name="Group 34">
            <a:extLst>
              <a:ext uri="{FF2B5EF4-FFF2-40B4-BE49-F238E27FC236}">
                <a16:creationId xmlns:a16="http://schemas.microsoft.com/office/drawing/2014/main" id="{FB23177A-F47B-2597-0A83-6B555A54D753}"/>
              </a:ext>
            </a:extLst>
          </p:cNvPr>
          <p:cNvGrpSpPr/>
          <p:nvPr/>
        </p:nvGrpSpPr>
        <p:grpSpPr>
          <a:xfrm>
            <a:off x="433388" y="4955998"/>
            <a:ext cx="381304" cy="381304"/>
            <a:chOff x="9376522" y="3738088"/>
            <a:chExt cx="381304" cy="381304"/>
          </a:xfrm>
        </p:grpSpPr>
        <p:sp>
          <p:nvSpPr>
            <p:cNvPr id="36" name="Oval 35">
              <a:extLst>
                <a:ext uri="{FF2B5EF4-FFF2-40B4-BE49-F238E27FC236}">
                  <a16:creationId xmlns:a16="http://schemas.microsoft.com/office/drawing/2014/main" id="{FF3F8D82-E16D-FA25-807C-DC598607AEF8}"/>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34419162-4055-74B7-F9CD-93CD9ABED9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pic>
        <p:nvPicPr>
          <p:cNvPr id="39" name="Picture 38" descr="A person standing on a ladder and holding a globe&#10;&#10;Description automatically generated">
            <a:extLst>
              <a:ext uri="{FF2B5EF4-FFF2-40B4-BE49-F238E27FC236}">
                <a16:creationId xmlns:a16="http://schemas.microsoft.com/office/drawing/2014/main" id="{88B7A041-CBBA-999E-3F27-FB9735CE1063}"/>
              </a:ext>
            </a:extLst>
          </p:cNvPr>
          <p:cNvPicPr>
            <a:picLocks noChangeAspect="1"/>
          </p:cNvPicPr>
          <p:nvPr/>
        </p:nvPicPr>
        <p:blipFill>
          <a:blip r:embed="rId5"/>
          <a:stretch>
            <a:fillRect/>
          </a:stretch>
        </p:blipFill>
        <p:spPr>
          <a:xfrm flipH="1">
            <a:off x="7825805" y="1705975"/>
            <a:ext cx="3929282" cy="3929282"/>
          </a:xfrm>
          <a:prstGeom prst="rect">
            <a:avLst/>
          </a:prstGeom>
        </p:spPr>
      </p:pic>
    </p:spTree>
    <p:custDataLst>
      <p:tags r:id="rId1"/>
    </p:custDataLst>
    <p:extLst>
      <p:ext uri="{BB962C8B-B14F-4D97-AF65-F5344CB8AC3E}">
        <p14:creationId xmlns:p14="http://schemas.microsoft.com/office/powerpoint/2010/main" val="4019852512"/>
      </p:ext>
    </p:extLst>
  </p:cSld>
  <p:clrMapOvr>
    <a:masterClrMapping/>
  </p:clrMapOvr>
  <mc:AlternateContent xmlns:mc="http://schemas.openxmlformats.org/markup-compatibility/2006" xmlns:p14="http://schemas.microsoft.com/office/powerpoint/2010/main">
    <mc:Choice Requires="p14">
      <p:transition spd="med" p14:dur="700" advTm="89951">
        <p:fade/>
      </p:transition>
    </mc:Choice>
    <mc:Fallback xmlns="">
      <p:transition spd="med" advTm="899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400" fill="hold"/>
                                        <p:tgtEl>
                                          <p:spTgt spid="9"/>
                                        </p:tgtEl>
                                        <p:attrNameLst>
                                          <p:attrName>ppt_w</p:attrName>
                                        </p:attrNameLst>
                                      </p:cBhvr>
                                      <p:tavLst>
                                        <p:tav tm="0">
                                          <p:val>
                                            <p:fltVal val="0"/>
                                          </p:val>
                                        </p:tav>
                                        <p:tav tm="100000">
                                          <p:val>
                                            <p:strVal val="#ppt_w"/>
                                          </p:val>
                                        </p:tav>
                                      </p:tavLst>
                                    </p:anim>
                                    <p:anim calcmode="lin" valueType="num">
                                      <p:cBhvr>
                                        <p:cTn id="8" dur="400" fill="hold"/>
                                        <p:tgtEl>
                                          <p:spTgt spid="9"/>
                                        </p:tgtEl>
                                        <p:attrNameLst>
                                          <p:attrName>ppt_h</p:attrName>
                                        </p:attrNameLst>
                                      </p:cBhvr>
                                      <p:tavLst>
                                        <p:tav tm="0">
                                          <p:val>
                                            <p:fltVal val="0"/>
                                          </p:val>
                                        </p:tav>
                                        <p:tav tm="100000">
                                          <p:val>
                                            <p:strVal val="#ppt_h"/>
                                          </p:val>
                                        </p:tav>
                                      </p:tavLst>
                                    </p:anim>
                                    <p:animEffect transition="in" filter="fade">
                                      <p:cBhvr>
                                        <p:cTn id="9" dur="4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7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fade">
                                      <p:cBhvr>
                                        <p:cTn id="33" dur="500"/>
                                        <p:tgtEl>
                                          <p:spTgt spid="5">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Effect transition="in" filter="fade">
                                      <p:cBhvr>
                                        <p:cTn id="41" dur="500"/>
                                        <p:tgtEl>
                                          <p:spTgt spid="5">
                                            <p:txEl>
                                              <p:pRg st="3" end="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500"/>
                                        <p:tgtEl>
                                          <p:spTgt spid="5">
                                            <p:txEl>
                                              <p:pRg st="4" end="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300"/>
                                        <p:tgtEl>
                                          <p:spTgt spid="4"/>
                                        </p:tgtEl>
                                      </p:cBhvr>
                                    </p:animEffect>
                                    <p:anim calcmode="lin" valueType="num">
                                      <p:cBhvr>
                                        <p:cTn id="58" dur="300" fill="hold"/>
                                        <p:tgtEl>
                                          <p:spTgt spid="4"/>
                                        </p:tgtEl>
                                        <p:attrNameLst>
                                          <p:attrName>ppt_x</p:attrName>
                                        </p:attrNameLst>
                                      </p:cBhvr>
                                      <p:tavLst>
                                        <p:tav tm="0">
                                          <p:val>
                                            <p:strVal val="#ppt_x"/>
                                          </p:val>
                                        </p:tav>
                                        <p:tav tm="100000">
                                          <p:val>
                                            <p:strVal val="#ppt_x"/>
                                          </p:val>
                                        </p:tav>
                                      </p:tavLst>
                                    </p:anim>
                                    <p:anim calcmode="lin" valueType="num">
                                      <p:cBhvr>
                                        <p:cTn id="59"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build="p"/>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2E98B-179D-1546-F723-7DBFDE031A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C05E22-6F3C-EC59-E20F-3E0E627B5032}"/>
              </a:ext>
            </a:extLst>
          </p:cNvPr>
          <p:cNvSpPr>
            <a:spLocks noGrp="1"/>
          </p:cNvSpPr>
          <p:nvPr>
            <p:ph type="ctrTitle"/>
          </p:nvPr>
        </p:nvSpPr>
        <p:spPr/>
        <p:txBody>
          <a:bodyPr/>
          <a:lstStyle/>
          <a:p>
            <a:r>
              <a:rPr lang="en-US"/>
              <a:t>Supply and demand</a:t>
            </a:r>
          </a:p>
        </p:txBody>
      </p:sp>
      <p:sp>
        <p:nvSpPr>
          <p:cNvPr id="5" name="Rectangle 4">
            <a:extLst>
              <a:ext uri="{FF2B5EF4-FFF2-40B4-BE49-F238E27FC236}">
                <a16:creationId xmlns:a16="http://schemas.microsoft.com/office/drawing/2014/main" id="{E823F123-FAEC-5430-486E-EB7A78159F4D}"/>
              </a:ext>
            </a:extLst>
          </p:cNvPr>
          <p:cNvSpPr/>
          <p:nvPr/>
        </p:nvSpPr>
        <p:spPr>
          <a:xfrm>
            <a:off x="433754" y="2386622"/>
            <a:ext cx="3160869" cy="775678"/>
          </a:xfrm>
          <a:prstGeom prst="round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a:solidFill>
                  <a:schemeClr val="bg1"/>
                </a:solidFill>
                <a:hlinkClick r:id="rId2">
                  <a:extLst>
                    <a:ext uri="{A12FA001-AC4F-418D-AE19-62706E023703}">
                      <ahyp:hlinkClr xmlns:ahyp="http://schemas.microsoft.com/office/drawing/2018/hyperlinkcolor" val="tx"/>
                    </a:ext>
                  </a:extLst>
                </a:hlinkClick>
              </a:rPr>
              <a:t>Supply &amp; Demand</a:t>
            </a:r>
            <a:endParaRPr lang="en-US" sz="1700" b="1">
              <a:solidFill>
                <a:schemeClr val="bg1"/>
              </a:solidFill>
            </a:endParaRPr>
          </a:p>
        </p:txBody>
      </p:sp>
      <p:sp>
        <p:nvSpPr>
          <p:cNvPr id="6" name="Rectangle 5">
            <a:extLst>
              <a:ext uri="{FF2B5EF4-FFF2-40B4-BE49-F238E27FC236}">
                <a16:creationId xmlns:a16="http://schemas.microsoft.com/office/drawing/2014/main" id="{A1FE4C73-0AF0-B6A2-5E87-C79466A2759A}"/>
              </a:ext>
            </a:extLst>
          </p:cNvPr>
          <p:cNvSpPr/>
          <p:nvPr/>
        </p:nvSpPr>
        <p:spPr>
          <a:xfrm>
            <a:off x="4516543" y="2386622"/>
            <a:ext cx="3160869" cy="775678"/>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a:solidFill>
                  <a:schemeClr val="bg1"/>
                </a:solidFill>
                <a:hlinkClick r:id="rId3">
                  <a:extLst>
                    <a:ext uri="{A12FA001-AC4F-418D-AE19-62706E023703}">
                      <ahyp:hlinkClr xmlns:ahyp="http://schemas.microsoft.com/office/drawing/2018/hyperlinkcolor" val="tx"/>
                    </a:ext>
                  </a:extLst>
                </a:hlinkClick>
              </a:rPr>
              <a:t>Resource Request Overview</a:t>
            </a:r>
            <a:endParaRPr lang="en-US" sz="1700" b="1">
              <a:solidFill>
                <a:schemeClr val="bg1"/>
              </a:solidFill>
            </a:endParaRPr>
          </a:p>
        </p:txBody>
      </p:sp>
      <p:sp>
        <p:nvSpPr>
          <p:cNvPr id="7" name="Rectangle 6">
            <a:extLst>
              <a:ext uri="{FF2B5EF4-FFF2-40B4-BE49-F238E27FC236}">
                <a16:creationId xmlns:a16="http://schemas.microsoft.com/office/drawing/2014/main" id="{F1309802-4E72-2449-EDAA-C78210AE0F56}"/>
              </a:ext>
            </a:extLst>
          </p:cNvPr>
          <p:cNvSpPr/>
          <p:nvPr/>
        </p:nvSpPr>
        <p:spPr>
          <a:xfrm>
            <a:off x="8599331" y="2386622"/>
            <a:ext cx="3160869" cy="775678"/>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b="1">
                <a:solidFill>
                  <a:schemeClr val="bg1"/>
                </a:solidFill>
                <a:hlinkClick r:id="rId4">
                  <a:extLst>
                    <a:ext uri="{A12FA001-AC4F-418D-AE19-62706E023703}">
                      <ahyp:hlinkClr xmlns:ahyp="http://schemas.microsoft.com/office/drawing/2018/hyperlinkcolor" val="tx"/>
                    </a:ext>
                  </a:extLst>
                </a:hlinkClick>
              </a:rPr>
              <a:t>Recruitment </a:t>
            </a:r>
            <a:br>
              <a:rPr lang="en-US" sz="1700" b="1">
                <a:solidFill>
                  <a:schemeClr val="bg1"/>
                </a:solidFill>
                <a:hlinkClick r:id="rId4">
                  <a:extLst>
                    <a:ext uri="{A12FA001-AC4F-418D-AE19-62706E023703}">
                      <ahyp:hlinkClr xmlns:ahyp="http://schemas.microsoft.com/office/drawing/2018/hyperlinkcolor" val="tx"/>
                    </a:ext>
                  </a:extLst>
                </a:hlinkClick>
              </a:rPr>
            </a:br>
            <a:r>
              <a:rPr lang="en-US" sz="1700" b="1">
                <a:solidFill>
                  <a:schemeClr val="bg1"/>
                </a:solidFill>
                <a:hlinkClick r:id="rId4">
                  <a:extLst>
                    <a:ext uri="{A12FA001-AC4F-418D-AE19-62706E023703}">
                      <ahyp:hlinkClr xmlns:ahyp="http://schemas.microsoft.com/office/drawing/2018/hyperlinkcolor" val="tx"/>
                    </a:ext>
                  </a:extLst>
                </a:hlinkClick>
              </a:rPr>
              <a:t>dashboard</a:t>
            </a:r>
            <a:endParaRPr lang="en-US" sz="1700" b="1">
              <a:solidFill>
                <a:schemeClr val="bg1"/>
              </a:solidFill>
            </a:endParaRPr>
          </a:p>
        </p:txBody>
      </p:sp>
      <p:sp>
        <p:nvSpPr>
          <p:cNvPr id="10" name="Rectangle 9">
            <a:extLst>
              <a:ext uri="{FF2B5EF4-FFF2-40B4-BE49-F238E27FC236}">
                <a16:creationId xmlns:a16="http://schemas.microsoft.com/office/drawing/2014/main" id="{689C1FD4-73DA-59BA-F53F-A3DD072F913F}"/>
              </a:ext>
            </a:extLst>
          </p:cNvPr>
          <p:cNvSpPr/>
          <p:nvPr/>
        </p:nvSpPr>
        <p:spPr>
          <a:xfrm>
            <a:off x="433754" y="3313722"/>
            <a:ext cx="3160869" cy="25790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82880" lvl="2" indent="-182880">
              <a:spcAft>
                <a:spcPts val="600"/>
              </a:spcAft>
              <a:buClr>
                <a:schemeClr val="tx2"/>
              </a:buClr>
              <a:buFont typeface="Arial" panose="020B0604020202020204" pitchFamily="34" charset="0"/>
              <a:buChar char="•"/>
            </a:pPr>
            <a:r>
              <a:rPr lang="en-US" sz="1600">
                <a:solidFill>
                  <a:schemeClr val="tx1"/>
                </a:solidFill>
              </a:rPr>
              <a:t>Long-term planning view including the adopted pipe</a:t>
            </a:r>
          </a:p>
          <a:p>
            <a:pPr marL="182880" lvl="2" indent="-182880">
              <a:spcAft>
                <a:spcPts val="600"/>
              </a:spcAft>
              <a:buClr>
                <a:schemeClr val="tx2"/>
              </a:buClr>
              <a:buFont typeface="Arial" panose="020B0604020202020204" pitchFamily="34" charset="0"/>
              <a:buChar char="•"/>
            </a:pPr>
            <a:r>
              <a:rPr lang="en-US" sz="1600">
                <a:solidFill>
                  <a:schemeClr val="tx1"/>
                </a:solidFill>
              </a:rPr>
              <a:t>See the pipe and util of our selling entities per e.g. global </a:t>
            </a:r>
            <a:r>
              <a:rPr lang="en-US" sz="1600" err="1">
                <a:solidFill>
                  <a:schemeClr val="tx1"/>
                </a:solidFill>
              </a:rPr>
              <a:t>pft</a:t>
            </a:r>
            <a:r>
              <a:rPr lang="en-US" sz="1600">
                <a:solidFill>
                  <a:schemeClr val="tx1"/>
                </a:solidFill>
              </a:rPr>
              <a:t> center</a:t>
            </a:r>
            <a:endParaRPr lang="en-US" sz="1400">
              <a:solidFill>
                <a:schemeClr val="tx1"/>
              </a:solidFill>
            </a:endParaRPr>
          </a:p>
        </p:txBody>
      </p:sp>
      <p:sp>
        <p:nvSpPr>
          <p:cNvPr id="11" name="Rectangle 10">
            <a:extLst>
              <a:ext uri="{FF2B5EF4-FFF2-40B4-BE49-F238E27FC236}">
                <a16:creationId xmlns:a16="http://schemas.microsoft.com/office/drawing/2014/main" id="{5724FBAE-D3B3-635B-58C7-A2A956A0CBC2}"/>
              </a:ext>
            </a:extLst>
          </p:cNvPr>
          <p:cNvSpPr/>
          <p:nvPr/>
        </p:nvSpPr>
        <p:spPr>
          <a:xfrm>
            <a:off x="4516543" y="3313722"/>
            <a:ext cx="3160869" cy="25790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en-US" sz="1600">
                <a:solidFill>
                  <a:schemeClr val="tx1"/>
                </a:solidFill>
              </a:rPr>
              <a:t>See all RRF’s that still require your attention</a:t>
            </a:r>
            <a:endParaRPr lang="en-US" sz="1400">
              <a:solidFill>
                <a:schemeClr val="tx1"/>
              </a:solidFill>
            </a:endParaRPr>
          </a:p>
        </p:txBody>
      </p:sp>
      <p:sp>
        <p:nvSpPr>
          <p:cNvPr id="12" name="Rectangle 11">
            <a:extLst>
              <a:ext uri="{FF2B5EF4-FFF2-40B4-BE49-F238E27FC236}">
                <a16:creationId xmlns:a16="http://schemas.microsoft.com/office/drawing/2014/main" id="{FE5C9064-2BBE-9627-82A5-361E3903C8B2}"/>
              </a:ext>
            </a:extLst>
          </p:cNvPr>
          <p:cNvSpPr/>
          <p:nvPr/>
        </p:nvSpPr>
        <p:spPr>
          <a:xfrm>
            <a:off x="8599331" y="3313722"/>
            <a:ext cx="3160869" cy="257907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en-US" sz="1600">
                <a:solidFill>
                  <a:schemeClr val="tx1"/>
                </a:solidFill>
              </a:rPr>
              <a:t>See all open recruitment positions based on the </a:t>
            </a:r>
            <a:r>
              <a:rPr lang="en-US" sz="1600" err="1">
                <a:solidFill>
                  <a:schemeClr val="tx1"/>
                </a:solidFill>
              </a:rPr>
              <a:t>Devops</a:t>
            </a:r>
            <a:r>
              <a:rPr lang="en-US" sz="1600">
                <a:solidFill>
                  <a:schemeClr val="tx1"/>
                </a:solidFill>
              </a:rPr>
              <a:t> Recruitment tool.</a:t>
            </a:r>
            <a:endParaRPr lang="en-US" sz="1400">
              <a:solidFill>
                <a:schemeClr val="tx1"/>
              </a:solidFill>
            </a:endParaRPr>
          </a:p>
        </p:txBody>
      </p:sp>
      <p:pic>
        <p:nvPicPr>
          <p:cNvPr id="13" name="Picture 12">
            <a:extLst>
              <a:ext uri="{FF2B5EF4-FFF2-40B4-BE49-F238E27FC236}">
                <a16:creationId xmlns:a16="http://schemas.microsoft.com/office/drawing/2014/main" id="{9F177F25-72DB-38B0-2591-35CB1CA74BA2}"/>
              </a:ext>
            </a:extLst>
          </p:cNvPr>
          <p:cNvPicPr>
            <a:picLocks noChangeAspect="1"/>
          </p:cNvPicPr>
          <p:nvPr/>
        </p:nvPicPr>
        <p:blipFill>
          <a:blip r:embed="rId5"/>
          <a:srcRect l="67134"/>
          <a:stretch>
            <a:fillRect/>
          </a:stretch>
        </p:blipFill>
        <p:spPr>
          <a:xfrm>
            <a:off x="4007848" y="2386621"/>
            <a:ext cx="546794" cy="4186969"/>
          </a:xfrm>
          <a:custGeom>
            <a:avLst/>
            <a:gdLst>
              <a:gd name="connsiteX0" fmla="*/ 0 w 546794"/>
              <a:gd name="connsiteY0" fmla="*/ 0 h 3949700"/>
              <a:gd name="connsiteX1" fmla="*/ 546794 w 546794"/>
              <a:gd name="connsiteY1" fmla="*/ 0 h 3949700"/>
              <a:gd name="connsiteX2" fmla="*/ 546794 w 546794"/>
              <a:gd name="connsiteY2" fmla="*/ 3949700 h 3949700"/>
              <a:gd name="connsiteX3" fmla="*/ 0 w 546794"/>
              <a:gd name="connsiteY3" fmla="*/ 3949700 h 3949700"/>
            </a:gdLst>
            <a:ahLst/>
            <a:cxnLst>
              <a:cxn ang="0">
                <a:pos x="connsiteX0" y="connsiteY0"/>
              </a:cxn>
              <a:cxn ang="0">
                <a:pos x="connsiteX1" y="connsiteY1"/>
              </a:cxn>
              <a:cxn ang="0">
                <a:pos x="connsiteX2" y="connsiteY2"/>
              </a:cxn>
              <a:cxn ang="0">
                <a:pos x="connsiteX3" y="connsiteY3"/>
              </a:cxn>
            </a:cxnLst>
            <a:rect l="l" t="t" r="r" b="b"/>
            <a:pathLst>
              <a:path w="546794" h="3949700">
                <a:moveTo>
                  <a:pt x="0" y="0"/>
                </a:moveTo>
                <a:lnTo>
                  <a:pt x="546794" y="0"/>
                </a:lnTo>
                <a:lnTo>
                  <a:pt x="546794" y="3949700"/>
                </a:lnTo>
                <a:lnTo>
                  <a:pt x="0" y="3949700"/>
                </a:lnTo>
                <a:close/>
              </a:path>
            </a:pathLst>
          </a:custGeom>
        </p:spPr>
      </p:pic>
      <p:pic>
        <p:nvPicPr>
          <p:cNvPr id="14" name="Picture 13">
            <a:extLst>
              <a:ext uri="{FF2B5EF4-FFF2-40B4-BE49-F238E27FC236}">
                <a16:creationId xmlns:a16="http://schemas.microsoft.com/office/drawing/2014/main" id="{B5336CBC-E1D0-DD64-DBE0-C07276BDBF00}"/>
              </a:ext>
            </a:extLst>
          </p:cNvPr>
          <p:cNvPicPr>
            <a:picLocks noChangeAspect="1"/>
          </p:cNvPicPr>
          <p:nvPr/>
        </p:nvPicPr>
        <p:blipFill>
          <a:blip r:embed="rId5"/>
          <a:srcRect l="67134"/>
          <a:stretch>
            <a:fillRect/>
          </a:stretch>
        </p:blipFill>
        <p:spPr>
          <a:xfrm>
            <a:off x="8135348" y="2386621"/>
            <a:ext cx="546794" cy="4186969"/>
          </a:xfrm>
          <a:custGeom>
            <a:avLst/>
            <a:gdLst>
              <a:gd name="connsiteX0" fmla="*/ 0 w 546794"/>
              <a:gd name="connsiteY0" fmla="*/ 0 h 3949700"/>
              <a:gd name="connsiteX1" fmla="*/ 546794 w 546794"/>
              <a:gd name="connsiteY1" fmla="*/ 0 h 3949700"/>
              <a:gd name="connsiteX2" fmla="*/ 546794 w 546794"/>
              <a:gd name="connsiteY2" fmla="*/ 3949700 h 3949700"/>
              <a:gd name="connsiteX3" fmla="*/ 0 w 546794"/>
              <a:gd name="connsiteY3" fmla="*/ 3949700 h 3949700"/>
            </a:gdLst>
            <a:ahLst/>
            <a:cxnLst>
              <a:cxn ang="0">
                <a:pos x="connsiteX0" y="connsiteY0"/>
              </a:cxn>
              <a:cxn ang="0">
                <a:pos x="connsiteX1" y="connsiteY1"/>
              </a:cxn>
              <a:cxn ang="0">
                <a:pos x="connsiteX2" y="connsiteY2"/>
              </a:cxn>
              <a:cxn ang="0">
                <a:pos x="connsiteX3" y="connsiteY3"/>
              </a:cxn>
            </a:cxnLst>
            <a:rect l="l" t="t" r="r" b="b"/>
            <a:pathLst>
              <a:path w="546794" h="3949700">
                <a:moveTo>
                  <a:pt x="0" y="0"/>
                </a:moveTo>
                <a:lnTo>
                  <a:pt x="546794" y="0"/>
                </a:lnTo>
                <a:lnTo>
                  <a:pt x="546794" y="3949700"/>
                </a:lnTo>
                <a:lnTo>
                  <a:pt x="0" y="3949700"/>
                </a:lnTo>
                <a:close/>
              </a:path>
            </a:pathLst>
          </a:custGeom>
        </p:spPr>
      </p:pic>
      <p:grpSp>
        <p:nvGrpSpPr>
          <p:cNvPr id="67" name="Group 66">
            <a:extLst>
              <a:ext uri="{FF2B5EF4-FFF2-40B4-BE49-F238E27FC236}">
                <a16:creationId xmlns:a16="http://schemas.microsoft.com/office/drawing/2014/main" id="{4D6E76F5-0CEB-53BD-2C28-5E73A8DC4DF3}"/>
              </a:ext>
            </a:extLst>
          </p:cNvPr>
          <p:cNvGrpSpPr/>
          <p:nvPr/>
        </p:nvGrpSpPr>
        <p:grpSpPr>
          <a:xfrm>
            <a:off x="1664739" y="1419688"/>
            <a:ext cx="687973" cy="729613"/>
            <a:chOff x="1664739" y="1419688"/>
            <a:chExt cx="687973" cy="729613"/>
          </a:xfrm>
        </p:grpSpPr>
        <p:sp>
          <p:nvSpPr>
            <p:cNvPr id="58" name="Freeform 57">
              <a:extLst>
                <a:ext uri="{FF2B5EF4-FFF2-40B4-BE49-F238E27FC236}">
                  <a16:creationId xmlns:a16="http://schemas.microsoft.com/office/drawing/2014/main" id="{E9E9F1A0-F51A-86A0-9869-0A9218E62A48}"/>
                </a:ext>
              </a:extLst>
            </p:cNvPr>
            <p:cNvSpPr/>
            <p:nvPr/>
          </p:nvSpPr>
          <p:spPr>
            <a:xfrm>
              <a:off x="1664739" y="1569702"/>
              <a:ext cx="128830" cy="128830"/>
            </a:xfrm>
            <a:custGeom>
              <a:avLst/>
              <a:gdLst>
                <a:gd name="connsiteX0" fmla="*/ 64415 w 128830"/>
                <a:gd name="connsiteY0" fmla="*/ 128830 h 128830"/>
                <a:gd name="connsiteX1" fmla="*/ 0 w 128830"/>
                <a:gd name="connsiteY1" fmla="*/ 64415 h 128830"/>
                <a:gd name="connsiteX2" fmla="*/ 64415 w 128830"/>
                <a:gd name="connsiteY2" fmla="*/ 0 h 128830"/>
                <a:gd name="connsiteX3" fmla="*/ 128830 w 128830"/>
                <a:gd name="connsiteY3" fmla="*/ 64415 h 128830"/>
                <a:gd name="connsiteX4" fmla="*/ 64415 w 128830"/>
                <a:gd name="connsiteY4" fmla="*/ 128830 h 128830"/>
                <a:gd name="connsiteX5" fmla="*/ 64415 w 128830"/>
                <a:gd name="connsiteY5" fmla="*/ 56096 h 128830"/>
                <a:gd name="connsiteX6" fmla="*/ 56096 w 128830"/>
                <a:gd name="connsiteY6" fmla="*/ 64415 h 128830"/>
                <a:gd name="connsiteX7" fmla="*/ 64415 w 128830"/>
                <a:gd name="connsiteY7" fmla="*/ 72734 h 128830"/>
                <a:gd name="connsiteX8" fmla="*/ 72734 w 128830"/>
                <a:gd name="connsiteY8" fmla="*/ 64415 h 128830"/>
                <a:gd name="connsiteX9" fmla="*/ 64415 w 128830"/>
                <a:gd name="connsiteY9" fmla="*/ 56096 h 12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830" h="128830">
                  <a:moveTo>
                    <a:pt x="64415" y="128830"/>
                  </a:moveTo>
                  <a:cubicBezTo>
                    <a:pt x="28912" y="128830"/>
                    <a:pt x="0" y="99918"/>
                    <a:pt x="0" y="64415"/>
                  </a:cubicBezTo>
                  <a:cubicBezTo>
                    <a:pt x="0" y="28912"/>
                    <a:pt x="28912" y="0"/>
                    <a:pt x="64415" y="0"/>
                  </a:cubicBezTo>
                  <a:cubicBezTo>
                    <a:pt x="99918" y="0"/>
                    <a:pt x="128830" y="28912"/>
                    <a:pt x="128830" y="64415"/>
                  </a:cubicBezTo>
                  <a:cubicBezTo>
                    <a:pt x="128830" y="99918"/>
                    <a:pt x="99918" y="128830"/>
                    <a:pt x="64415" y="128830"/>
                  </a:cubicBezTo>
                  <a:close/>
                  <a:moveTo>
                    <a:pt x="64415" y="56096"/>
                  </a:moveTo>
                  <a:cubicBezTo>
                    <a:pt x="59824" y="56096"/>
                    <a:pt x="56096" y="59824"/>
                    <a:pt x="56096" y="64415"/>
                  </a:cubicBezTo>
                  <a:cubicBezTo>
                    <a:pt x="56096" y="69006"/>
                    <a:pt x="59824" y="72734"/>
                    <a:pt x="64415" y="72734"/>
                  </a:cubicBezTo>
                  <a:cubicBezTo>
                    <a:pt x="69006" y="72734"/>
                    <a:pt x="72734" y="69006"/>
                    <a:pt x="72734" y="64415"/>
                  </a:cubicBezTo>
                  <a:cubicBezTo>
                    <a:pt x="72734" y="59824"/>
                    <a:pt x="69006" y="56096"/>
                    <a:pt x="64415" y="56096"/>
                  </a:cubicBezTo>
                  <a:close/>
                </a:path>
              </a:pathLst>
            </a:custGeom>
            <a:solidFill>
              <a:srgbClr val="EF463C"/>
            </a:solidFill>
            <a:ln w="451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9B511B52-8FD9-EA77-4C73-0470E4C8C3AA}"/>
                </a:ext>
              </a:extLst>
            </p:cNvPr>
            <p:cNvSpPr/>
            <p:nvPr/>
          </p:nvSpPr>
          <p:spPr>
            <a:xfrm>
              <a:off x="1851120" y="1419688"/>
              <a:ext cx="128830" cy="128830"/>
            </a:xfrm>
            <a:custGeom>
              <a:avLst/>
              <a:gdLst>
                <a:gd name="connsiteX0" fmla="*/ 64415 w 128830"/>
                <a:gd name="connsiteY0" fmla="*/ 128830 h 128830"/>
                <a:gd name="connsiteX1" fmla="*/ 0 w 128830"/>
                <a:gd name="connsiteY1" fmla="*/ 64415 h 128830"/>
                <a:gd name="connsiteX2" fmla="*/ 64415 w 128830"/>
                <a:gd name="connsiteY2" fmla="*/ 0 h 128830"/>
                <a:gd name="connsiteX3" fmla="*/ 128830 w 128830"/>
                <a:gd name="connsiteY3" fmla="*/ 64415 h 128830"/>
                <a:gd name="connsiteX4" fmla="*/ 64415 w 128830"/>
                <a:gd name="connsiteY4" fmla="*/ 128830 h 128830"/>
                <a:gd name="connsiteX5" fmla="*/ 64415 w 128830"/>
                <a:gd name="connsiteY5" fmla="*/ 56096 h 128830"/>
                <a:gd name="connsiteX6" fmla="*/ 56096 w 128830"/>
                <a:gd name="connsiteY6" fmla="*/ 64415 h 128830"/>
                <a:gd name="connsiteX7" fmla="*/ 64415 w 128830"/>
                <a:gd name="connsiteY7" fmla="*/ 72734 h 128830"/>
                <a:gd name="connsiteX8" fmla="*/ 72734 w 128830"/>
                <a:gd name="connsiteY8" fmla="*/ 64415 h 128830"/>
                <a:gd name="connsiteX9" fmla="*/ 64415 w 128830"/>
                <a:gd name="connsiteY9" fmla="*/ 56096 h 12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830" h="128830">
                  <a:moveTo>
                    <a:pt x="64415" y="128830"/>
                  </a:moveTo>
                  <a:cubicBezTo>
                    <a:pt x="28912" y="128830"/>
                    <a:pt x="0" y="99918"/>
                    <a:pt x="0" y="64415"/>
                  </a:cubicBezTo>
                  <a:cubicBezTo>
                    <a:pt x="0" y="28912"/>
                    <a:pt x="28912" y="0"/>
                    <a:pt x="64415" y="0"/>
                  </a:cubicBezTo>
                  <a:cubicBezTo>
                    <a:pt x="99918" y="0"/>
                    <a:pt x="128830" y="28912"/>
                    <a:pt x="128830" y="64415"/>
                  </a:cubicBezTo>
                  <a:cubicBezTo>
                    <a:pt x="128830" y="99918"/>
                    <a:pt x="99918" y="128830"/>
                    <a:pt x="64415" y="128830"/>
                  </a:cubicBezTo>
                  <a:close/>
                  <a:moveTo>
                    <a:pt x="64415" y="56096"/>
                  </a:moveTo>
                  <a:cubicBezTo>
                    <a:pt x="59824" y="56096"/>
                    <a:pt x="56096" y="59824"/>
                    <a:pt x="56096" y="64415"/>
                  </a:cubicBezTo>
                  <a:cubicBezTo>
                    <a:pt x="56096" y="69006"/>
                    <a:pt x="59824" y="72734"/>
                    <a:pt x="64415" y="72734"/>
                  </a:cubicBezTo>
                  <a:cubicBezTo>
                    <a:pt x="69006" y="72734"/>
                    <a:pt x="72734" y="69006"/>
                    <a:pt x="72734" y="64415"/>
                  </a:cubicBezTo>
                  <a:cubicBezTo>
                    <a:pt x="72734" y="59824"/>
                    <a:pt x="69006" y="56096"/>
                    <a:pt x="64415" y="56096"/>
                  </a:cubicBezTo>
                  <a:close/>
                </a:path>
              </a:pathLst>
            </a:custGeom>
            <a:solidFill>
              <a:srgbClr val="EF463C"/>
            </a:solidFill>
            <a:ln w="4518"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CEC343AA-C565-EFDA-9802-09D274434350}"/>
                </a:ext>
              </a:extLst>
            </p:cNvPr>
            <p:cNvSpPr/>
            <p:nvPr/>
          </p:nvSpPr>
          <p:spPr>
            <a:xfrm>
              <a:off x="2037501" y="1565156"/>
              <a:ext cx="128830" cy="128830"/>
            </a:xfrm>
            <a:custGeom>
              <a:avLst/>
              <a:gdLst>
                <a:gd name="connsiteX0" fmla="*/ 64415 w 128830"/>
                <a:gd name="connsiteY0" fmla="*/ 128830 h 128830"/>
                <a:gd name="connsiteX1" fmla="*/ 0 w 128830"/>
                <a:gd name="connsiteY1" fmla="*/ 64415 h 128830"/>
                <a:gd name="connsiteX2" fmla="*/ 64415 w 128830"/>
                <a:gd name="connsiteY2" fmla="*/ 0 h 128830"/>
                <a:gd name="connsiteX3" fmla="*/ 128830 w 128830"/>
                <a:gd name="connsiteY3" fmla="*/ 64415 h 128830"/>
                <a:gd name="connsiteX4" fmla="*/ 64415 w 128830"/>
                <a:gd name="connsiteY4" fmla="*/ 128830 h 128830"/>
                <a:gd name="connsiteX5" fmla="*/ 64415 w 128830"/>
                <a:gd name="connsiteY5" fmla="*/ 56096 h 128830"/>
                <a:gd name="connsiteX6" fmla="*/ 56096 w 128830"/>
                <a:gd name="connsiteY6" fmla="*/ 64415 h 128830"/>
                <a:gd name="connsiteX7" fmla="*/ 64415 w 128830"/>
                <a:gd name="connsiteY7" fmla="*/ 72734 h 128830"/>
                <a:gd name="connsiteX8" fmla="*/ 72734 w 128830"/>
                <a:gd name="connsiteY8" fmla="*/ 64415 h 128830"/>
                <a:gd name="connsiteX9" fmla="*/ 64415 w 128830"/>
                <a:gd name="connsiteY9" fmla="*/ 56096 h 12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830" h="128830">
                  <a:moveTo>
                    <a:pt x="64415" y="128830"/>
                  </a:moveTo>
                  <a:cubicBezTo>
                    <a:pt x="28912" y="128830"/>
                    <a:pt x="0" y="99918"/>
                    <a:pt x="0" y="64415"/>
                  </a:cubicBezTo>
                  <a:cubicBezTo>
                    <a:pt x="0" y="28912"/>
                    <a:pt x="28912" y="0"/>
                    <a:pt x="64415" y="0"/>
                  </a:cubicBezTo>
                  <a:cubicBezTo>
                    <a:pt x="99918" y="0"/>
                    <a:pt x="128830" y="28912"/>
                    <a:pt x="128830" y="64415"/>
                  </a:cubicBezTo>
                  <a:cubicBezTo>
                    <a:pt x="128830" y="99918"/>
                    <a:pt x="99918" y="128830"/>
                    <a:pt x="64415" y="128830"/>
                  </a:cubicBezTo>
                  <a:close/>
                  <a:moveTo>
                    <a:pt x="64415" y="56096"/>
                  </a:moveTo>
                  <a:cubicBezTo>
                    <a:pt x="59824" y="56096"/>
                    <a:pt x="56096" y="59824"/>
                    <a:pt x="56096" y="64415"/>
                  </a:cubicBezTo>
                  <a:cubicBezTo>
                    <a:pt x="56096" y="69006"/>
                    <a:pt x="59824" y="72734"/>
                    <a:pt x="64415" y="72734"/>
                  </a:cubicBezTo>
                  <a:cubicBezTo>
                    <a:pt x="69006" y="72734"/>
                    <a:pt x="72734" y="69006"/>
                    <a:pt x="72734" y="64415"/>
                  </a:cubicBezTo>
                  <a:cubicBezTo>
                    <a:pt x="72734" y="59824"/>
                    <a:pt x="69006" y="56096"/>
                    <a:pt x="64415" y="56096"/>
                  </a:cubicBezTo>
                  <a:close/>
                </a:path>
              </a:pathLst>
            </a:custGeom>
            <a:solidFill>
              <a:srgbClr val="EF463C"/>
            </a:solidFill>
            <a:ln w="451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53B1BA41-0401-317D-A44B-6080AF20E006}"/>
                </a:ext>
              </a:extLst>
            </p:cNvPr>
            <p:cNvSpPr/>
            <p:nvPr/>
          </p:nvSpPr>
          <p:spPr>
            <a:xfrm>
              <a:off x="2223882" y="1419688"/>
              <a:ext cx="128830" cy="128830"/>
            </a:xfrm>
            <a:custGeom>
              <a:avLst/>
              <a:gdLst>
                <a:gd name="connsiteX0" fmla="*/ 64415 w 128830"/>
                <a:gd name="connsiteY0" fmla="*/ 128830 h 128830"/>
                <a:gd name="connsiteX1" fmla="*/ 0 w 128830"/>
                <a:gd name="connsiteY1" fmla="*/ 64415 h 128830"/>
                <a:gd name="connsiteX2" fmla="*/ 64415 w 128830"/>
                <a:gd name="connsiteY2" fmla="*/ 0 h 128830"/>
                <a:gd name="connsiteX3" fmla="*/ 128830 w 128830"/>
                <a:gd name="connsiteY3" fmla="*/ 64415 h 128830"/>
                <a:gd name="connsiteX4" fmla="*/ 64415 w 128830"/>
                <a:gd name="connsiteY4" fmla="*/ 128830 h 128830"/>
                <a:gd name="connsiteX5" fmla="*/ 64415 w 128830"/>
                <a:gd name="connsiteY5" fmla="*/ 56096 h 128830"/>
                <a:gd name="connsiteX6" fmla="*/ 56096 w 128830"/>
                <a:gd name="connsiteY6" fmla="*/ 64415 h 128830"/>
                <a:gd name="connsiteX7" fmla="*/ 64415 w 128830"/>
                <a:gd name="connsiteY7" fmla="*/ 72734 h 128830"/>
                <a:gd name="connsiteX8" fmla="*/ 72734 w 128830"/>
                <a:gd name="connsiteY8" fmla="*/ 64415 h 128830"/>
                <a:gd name="connsiteX9" fmla="*/ 64415 w 128830"/>
                <a:gd name="connsiteY9" fmla="*/ 56096 h 12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830" h="128830">
                  <a:moveTo>
                    <a:pt x="64415" y="128830"/>
                  </a:moveTo>
                  <a:cubicBezTo>
                    <a:pt x="28912" y="128830"/>
                    <a:pt x="0" y="99918"/>
                    <a:pt x="0" y="64415"/>
                  </a:cubicBezTo>
                  <a:cubicBezTo>
                    <a:pt x="0" y="28912"/>
                    <a:pt x="28912" y="0"/>
                    <a:pt x="64415" y="0"/>
                  </a:cubicBezTo>
                  <a:cubicBezTo>
                    <a:pt x="99918" y="0"/>
                    <a:pt x="128830" y="28912"/>
                    <a:pt x="128830" y="64415"/>
                  </a:cubicBezTo>
                  <a:cubicBezTo>
                    <a:pt x="128830" y="99918"/>
                    <a:pt x="99918" y="128830"/>
                    <a:pt x="64415" y="128830"/>
                  </a:cubicBezTo>
                  <a:close/>
                  <a:moveTo>
                    <a:pt x="64415" y="56096"/>
                  </a:moveTo>
                  <a:cubicBezTo>
                    <a:pt x="59824" y="56096"/>
                    <a:pt x="56096" y="59824"/>
                    <a:pt x="56096" y="64415"/>
                  </a:cubicBezTo>
                  <a:cubicBezTo>
                    <a:pt x="56096" y="69006"/>
                    <a:pt x="59824" y="72734"/>
                    <a:pt x="64415" y="72734"/>
                  </a:cubicBezTo>
                  <a:cubicBezTo>
                    <a:pt x="69006" y="72734"/>
                    <a:pt x="72734" y="69006"/>
                    <a:pt x="72734" y="64415"/>
                  </a:cubicBezTo>
                  <a:cubicBezTo>
                    <a:pt x="72734" y="59824"/>
                    <a:pt x="69006" y="56096"/>
                    <a:pt x="64415" y="56096"/>
                  </a:cubicBezTo>
                  <a:close/>
                </a:path>
              </a:pathLst>
            </a:custGeom>
            <a:solidFill>
              <a:srgbClr val="EF463C"/>
            </a:solidFill>
            <a:ln w="4518"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2423158-2D06-F634-8AD5-C54B41D7D5E1}"/>
                </a:ext>
              </a:extLst>
            </p:cNvPr>
            <p:cNvSpPr/>
            <p:nvPr/>
          </p:nvSpPr>
          <p:spPr>
            <a:xfrm>
              <a:off x="1723036" y="1446662"/>
              <a:ext cx="600432" cy="219685"/>
            </a:xfrm>
            <a:custGeom>
              <a:avLst/>
              <a:gdLst>
                <a:gd name="connsiteX0" fmla="*/ 376562 w 600432"/>
                <a:gd name="connsiteY0" fmla="*/ 219685 h 219685"/>
                <a:gd name="connsiteX1" fmla="*/ 353878 w 600432"/>
                <a:gd name="connsiteY1" fmla="*/ 211730 h 219685"/>
                <a:gd name="connsiteX2" fmla="*/ 192681 w 600432"/>
                <a:gd name="connsiteY2" fmla="*/ 83036 h 219685"/>
                <a:gd name="connsiteX3" fmla="*/ 59260 w 600432"/>
                <a:gd name="connsiteY3" fmla="*/ 191228 h 219685"/>
                <a:gd name="connsiteX4" fmla="*/ 8119 w 600432"/>
                <a:gd name="connsiteY4" fmla="*/ 185864 h 219685"/>
                <a:gd name="connsiteX5" fmla="*/ 13483 w 600432"/>
                <a:gd name="connsiteY5" fmla="*/ 134723 h 219685"/>
                <a:gd name="connsiteX6" fmla="*/ 169588 w 600432"/>
                <a:gd name="connsiteY6" fmla="*/ 8120 h 219685"/>
                <a:gd name="connsiteX7" fmla="*/ 215183 w 600432"/>
                <a:gd name="connsiteY7" fmla="*/ 7938 h 219685"/>
                <a:gd name="connsiteX8" fmla="*/ 376744 w 600432"/>
                <a:gd name="connsiteY8" fmla="*/ 136950 h 219685"/>
                <a:gd name="connsiteX9" fmla="*/ 541623 w 600432"/>
                <a:gd name="connsiteY9" fmla="*/ 7757 h 219685"/>
                <a:gd name="connsiteX10" fmla="*/ 592673 w 600432"/>
                <a:gd name="connsiteY10" fmla="*/ 13939 h 219685"/>
                <a:gd name="connsiteX11" fmla="*/ 586490 w 600432"/>
                <a:gd name="connsiteY11" fmla="*/ 64989 h 219685"/>
                <a:gd name="connsiteX12" fmla="*/ 398973 w 600432"/>
                <a:gd name="connsiteY12" fmla="*/ 211957 h 219685"/>
                <a:gd name="connsiteX13" fmla="*/ 376562 w 600432"/>
                <a:gd name="connsiteY13" fmla="*/ 219685 h 219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0432" h="219685">
                  <a:moveTo>
                    <a:pt x="376562" y="219685"/>
                  </a:moveTo>
                  <a:cubicBezTo>
                    <a:pt x="368516" y="219685"/>
                    <a:pt x="360515" y="217049"/>
                    <a:pt x="353878" y="211730"/>
                  </a:cubicBezTo>
                  <a:lnTo>
                    <a:pt x="192681" y="83036"/>
                  </a:lnTo>
                  <a:lnTo>
                    <a:pt x="59260" y="191228"/>
                  </a:lnTo>
                  <a:cubicBezTo>
                    <a:pt x="43667" y="203866"/>
                    <a:pt x="20756" y="201456"/>
                    <a:pt x="8119" y="185864"/>
                  </a:cubicBezTo>
                  <a:cubicBezTo>
                    <a:pt x="-4519" y="170272"/>
                    <a:pt x="-2155" y="147360"/>
                    <a:pt x="13483" y="134723"/>
                  </a:cubicBezTo>
                  <a:lnTo>
                    <a:pt x="169588" y="8120"/>
                  </a:lnTo>
                  <a:cubicBezTo>
                    <a:pt x="182862" y="-2653"/>
                    <a:pt x="201818" y="-2699"/>
                    <a:pt x="215183" y="7938"/>
                  </a:cubicBezTo>
                  <a:lnTo>
                    <a:pt x="376744" y="136950"/>
                  </a:lnTo>
                  <a:lnTo>
                    <a:pt x="541623" y="7757"/>
                  </a:lnTo>
                  <a:cubicBezTo>
                    <a:pt x="557442" y="-4654"/>
                    <a:pt x="580308" y="-1835"/>
                    <a:pt x="592673" y="13939"/>
                  </a:cubicBezTo>
                  <a:cubicBezTo>
                    <a:pt x="605083" y="29759"/>
                    <a:pt x="602310" y="52624"/>
                    <a:pt x="586490" y="64989"/>
                  </a:cubicBezTo>
                  <a:lnTo>
                    <a:pt x="398973" y="211957"/>
                  </a:lnTo>
                  <a:cubicBezTo>
                    <a:pt x="392381" y="217140"/>
                    <a:pt x="384472" y="219685"/>
                    <a:pt x="376562" y="219685"/>
                  </a:cubicBezTo>
                  <a:close/>
                </a:path>
              </a:pathLst>
            </a:custGeom>
            <a:solidFill>
              <a:srgbClr val="EF463C"/>
            </a:solidFill>
            <a:ln w="451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B7325A5-B8C1-B7B5-47AD-B3E28420F1D8}"/>
                </a:ext>
              </a:extLst>
            </p:cNvPr>
            <p:cNvSpPr/>
            <p:nvPr/>
          </p:nvSpPr>
          <p:spPr>
            <a:xfrm>
              <a:off x="1695106" y="1772266"/>
              <a:ext cx="72733" cy="374761"/>
            </a:xfrm>
            <a:custGeom>
              <a:avLst/>
              <a:gdLst>
                <a:gd name="connsiteX0" fmla="*/ 36367 w 72733"/>
                <a:gd name="connsiteY0" fmla="*/ 374762 h 374761"/>
                <a:gd name="connsiteX1" fmla="*/ 0 w 72733"/>
                <a:gd name="connsiteY1" fmla="*/ 338395 h 374761"/>
                <a:gd name="connsiteX2" fmla="*/ 0 w 72733"/>
                <a:gd name="connsiteY2" fmla="*/ 36367 h 374761"/>
                <a:gd name="connsiteX3" fmla="*/ 36367 w 72733"/>
                <a:gd name="connsiteY3" fmla="*/ 0 h 374761"/>
                <a:gd name="connsiteX4" fmla="*/ 72734 w 72733"/>
                <a:gd name="connsiteY4" fmla="*/ 36367 h 374761"/>
                <a:gd name="connsiteX5" fmla="*/ 72734 w 72733"/>
                <a:gd name="connsiteY5" fmla="*/ 338395 h 374761"/>
                <a:gd name="connsiteX6" fmla="*/ 36367 w 72733"/>
                <a:gd name="connsiteY6" fmla="*/ 374762 h 37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33" h="374761">
                  <a:moveTo>
                    <a:pt x="36367" y="374762"/>
                  </a:moveTo>
                  <a:cubicBezTo>
                    <a:pt x="16274" y="374762"/>
                    <a:pt x="0" y="358488"/>
                    <a:pt x="0" y="338395"/>
                  </a:cubicBezTo>
                  <a:lnTo>
                    <a:pt x="0" y="36367"/>
                  </a:lnTo>
                  <a:cubicBezTo>
                    <a:pt x="0" y="16274"/>
                    <a:pt x="16274" y="0"/>
                    <a:pt x="36367" y="0"/>
                  </a:cubicBezTo>
                  <a:cubicBezTo>
                    <a:pt x="56460" y="0"/>
                    <a:pt x="72734" y="16274"/>
                    <a:pt x="72734" y="36367"/>
                  </a:cubicBezTo>
                  <a:lnTo>
                    <a:pt x="72734" y="338395"/>
                  </a:lnTo>
                  <a:cubicBezTo>
                    <a:pt x="72734" y="358488"/>
                    <a:pt x="56460" y="374762"/>
                    <a:pt x="36367" y="374762"/>
                  </a:cubicBezTo>
                  <a:close/>
                </a:path>
              </a:pathLst>
            </a:custGeom>
            <a:solidFill>
              <a:srgbClr val="C42828"/>
            </a:solidFill>
            <a:ln w="4518"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8DBDAF91-275E-7171-8039-84B2BB875504}"/>
                </a:ext>
              </a:extLst>
            </p:cNvPr>
            <p:cNvSpPr/>
            <p:nvPr/>
          </p:nvSpPr>
          <p:spPr>
            <a:xfrm>
              <a:off x="1880668" y="1678803"/>
              <a:ext cx="72733" cy="468225"/>
            </a:xfrm>
            <a:custGeom>
              <a:avLst/>
              <a:gdLst>
                <a:gd name="connsiteX0" fmla="*/ 36367 w 72733"/>
                <a:gd name="connsiteY0" fmla="*/ 468225 h 468225"/>
                <a:gd name="connsiteX1" fmla="*/ 0 w 72733"/>
                <a:gd name="connsiteY1" fmla="*/ 431858 h 468225"/>
                <a:gd name="connsiteX2" fmla="*/ 0 w 72733"/>
                <a:gd name="connsiteY2" fmla="*/ 36367 h 468225"/>
                <a:gd name="connsiteX3" fmla="*/ 36367 w 72733"/>
                <a:gd name="connsiteY3" fmla="*/ 0 h 468225"/>
                <a:gd name="connsiteX4" fmla="*/ 72734 w 72733"/>
                <a:gd name="connsiteY4" fmla="*/ 36367 h 468225"/>
                <a:gd name="connsiteX5" fmla="*/ 72734 w 72733"/>
                <a:gd name="connsiteY5" fmla="*/ 431858 h 468225"/>
                <a:gd name="connsiteX6" fmla="*/ 36367 w 72733"/>
                <a:gd name="connsiteY6" fmla="*/ 468225 h 46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33" h="468225">
                  <a:moveTo>
                    <a:pt x="36367" y="468225"/>
                  </a:moveTo>
                  <a:cubicBezTo>
                    <a:pt x="16274" y="468225"/>
                    <a:pt x="0" y="451951"/>
                    <a:pt x="0" y="431858"/>
                  </a:cubicBezTo>
                  <a:lnTo>
                    <a:pt x="0" y="36367"/>
                  </a:lnTo>
                  <a:cubicBezTo>
                    <a:pt x="0" y="16274"/>
                    <a:pt x="16274" y="0"/>
                    <a:pt x="36367" y="0"/>
                  </a:cubicBezTo>
                  <a:cubicBezTo>
                    <a:pt x="56460" y="0"/>
                    <a:pt x="72734" y="16274"/>
                    <a:pt x="72734" y="36367"/>
                  </a:cubicBezTo>
                  <a:lnTo>
                    <a:pt x="72734" y="431858"/>
                  </a:lnTo>
                  <a:cubicBezTo>
                    <a:pt x="72734" y="451951"/>
                    <a:pt x="56460" y="468225"/>
                    <a:pt x="36367" y="468225"/>
                  </a:cubicBezTo>
                  <a:close/>
                </a:path>
              </a:pathLst>
            </a:custGeom>
            <a:solidFill>
              <a:srgbClr val="C42828"/>
            </a:solidFill>
            <a:ln w="4518"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447FD77-A4C6-F4B6-0A8F-49D6072BC9CA}"/>
                </a:ext>
              </a:extLst>
            </p:cNvPr>
            <p:cNvSpPr/>
            <p:nvPr/>
          </p:nvSpPr>
          <p:spPr>
            <a:xfrm>
              <a:off x="2066276" y="1746991"/>
              <a:ext cx="72733" cy="402309"/>
            </a:xfrm>
            <a:custGeom>
              <a:avLst/>
              <a:gdLst>
                <a:gd name="connsiteX0" fmla="*/ 36367 w 72733"/>
                <a:gd name="connsiteY0" fmla="*/ 402310 h 402309"/>
                <a:gd name="connsiteX1" fmla="*/ 0 w 72733"/>
                <a:gd name="connsiteY1" fmla="*/ 365943 h 402309"/>
                <a:gd name="connsiteX2" fmla="*/ 0 w 72733"/>
                <a:gd name="connsiteY2" fmla="*/ 36367 h 402309"/>
                <a:gd name="connsiteX3" fmla="*/ 36367 w 72733"/>
                <a:gd name="connsiteY3" fmla="*/ 0 h 402309"/>
                <a:gd name="connsiteX4" fmla="*/ 72734 w 72733"/>
                <a:gd name="connsiteY4" fmla="*/ 36367 h 402309"/>
                <a:gd name="connsiteX5" fmla="*/ 72734 w 72733"/>
                <a:gd name="connsiteY5" fmla="*/ 365943 h 402309"/>
                <a:gd name="connsiteX6" fmla="*/ 36367 w 72733"/>
                <a:gd name="connsiteY6" fmla="*/ 402310 h 40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33" h="402309">
                  <a:moveTo>
                    <a:pt x="36367" y="402310"/>
                  </a:moveTo>
                  <a:cubicBezTo>
                    <a:pt x="16274" y="402310"/>
                    <a:pt x="0" y="386036"/>
                    <a:pt x="0" y="365943"/>
                  </a:cubicBezTo>
                  <a:lnTo>
                    <a:pt x="0" y="36367"/>
                  </a:lnTo>
                  <a:cubicBezTo>
                    <a:pt x="0" y="16274"/>
                    <a:pt x="16274" y="0"/>
                    <a:pt x="36367" y="0"/>
                  </a:cubicBezTo>
                  <a:cubicBezTo>
                    <a:pt x="56460" y="0"/>
                    <a:pt x="72734" y="16274"/>
                    <a:pt x="72734" y="36367"/>
                  </a:cubicBezTo>
                  <a:lnTo>
                    <a:pt x="72734" y="365943"/>
                  </a:lnTo>
                  <a:cubicBezTo>
                    <a:pt x="72734" y="386036"/>
                    <a:pt x="56460" y="402310"/>
                    <a:pt x="36367" y="402310"/>
                  </a:cubicBezTo>
                  <a:close/>
                </a:path>
              </a:pathLst>
            </a:custGeom>
            <a:solidFill>
              <a:srgbClr val="C42828"/>
            </a:solidFill>
            <a:ln w="451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E489F6F2-888F-D29C-3B21-65EA9A3E7BCF}"/>
                </a:ext>
              </a:extLst>
            </p:cNvPr>
            <p:cNvSpPr/>
            <p:nvPr/>
          </p:nvSpPr>
          <p:spPr>
            <a:xfrm>
              <a:off x="2251839" y="1660620"/>
              <a:ext cx="72733" cy="488681"/>
            </a:xfrm>
            <a:custGeom>
              <a:avLst/>
              <a:gdLst>
                <a:gd name="connsiteX0" fmla="*/ 36367 w 72733"/>
                <a:gd name="connsiteY0" fmla="*/ 488682 h 488681"/>
                <a:gd name="connsiteX1" fmla="*/ 0 w 72733"/>
                <a:gd name="connsiteY1" fmla="*/ 452315 h 488681"/>
                <a:gd name="connsiteX2" fmla="*/ 0 w 72733"/>
                <a:gd name="connsiteY2" fmla="*/ 36367 h 488681"/>
                <a:gd name="connsiteX3" fmla="*/ 36367 w 72733"/>
                <a:gd name="connsiteY3" fmla="*/ 0 h 488681"/>
                <a:gd name="connsiteX4" fmla="*/ 72734 w 72733"/>
                <a:gd name="connsiteY4" fmla="*/ 36367 h 488681"/>
                <a:gd name="connsiteX5" fmla="*/ 72734 w 72733"/>
                <a:gd name="connsiteY5" fmla="*/ 452315 h 488681"/>
                <a:gd name="connsiteX6" fmla="*/ 36367 w 72733"/>
                <a:gd name="connsiteY6" fmla="*/ 488682 h 48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733" h="488681">
                  <a:moveTo>
                    <a:pt x="36367" y="488682"/>
                  </a:moveTo>
                  <a:cubicBezTo>
                    <a:pt x="16274" y="488682"/>
                    <a:pt x="0" y="472407"/>
                    <a:pt x="0" y="452315"/>
                  </a:cubicBezTo>
                  <a:lnTo>
                    <a:pt x="0" y="36367"/>
                  </a:lnTo>
                  <a:cubicBezTo>
                    <a:pt x="0" y="16274"/>
                    <a:pt x="16274" y="0"/>
                    <a:pt x="36367" y="0"/>
                  </a:cubicBezTo>
                  <a:cubicBezTo>
                    <a:pt x="56460" y="0"/>
                    <a:pt x="72734" y="16274"/>
                    <a:pt x="72734" y="36367"/>
                  </a:cubicBezTo>
                  <a:lnTo>
                    <a:pt x="72734" y="452315"/>
                  </a:lnTo>
                  <a:cubicBezTo>
                    <a:pt x="72734" y="472407"/>
                    <a:pt x="56460" y="488682"/>
                    <a:pt x="36367" y="488682"/>
                  </a:cubicBezTo>
                  <a:close/>
                </a:path>
              </a:pathLst>
            </a:custGeom>
            <a:solidFill>
              <a:srgbClr val="C42828"/>
            </a:solidFill>
            <a:ln w="4518" cap="flat">
              <a:noFill/>
              <a:prstDash val="solid"/>
              <a:miter/>
            </a:ln>
          </p:spPr>
          <p:txBody>
            <a:bodyPr rtlCol="0" anchor="ctr"/>
            <a:lstStyle/>
            <a:p>
              <a:endParaRPr lang="en-US"/>
            </a:p>
          </p:txBody>
        </p:sp>
      </p:grpSp>
      <p:grpSp>
        <p:nvGrpSpPr>
          <p:cNvPr id="42" name="Group 41">
            <a:extLst>
              <a:ext uri="{FF2B5EF4-FFF2-40B4-BE49-F238E27FC236}">
                <a16:creationId xmlns:a16="http://schemas.microsoft.com/office/drawing/2014/main" id="{F4EB14D7-3809-D139-ACBD-59E4888907D6}"/>
              </a:ext>
            </a:extLst>
          </p:cNvPr>
          <p:cNvGrpSpPr/>
          <p:nvPr/>
        </p:nvGrpSpPr>
        <p:grpSpPr>
          <a:xfrm>
            <a:off x="9816037" y="1387595"/>
            <a:ext cx="720793" cy="786981"/>
            <a:chOff x="9816037" y="1387595"/>
            <a:chExt cx="720793" cy="786981"/>
          </a:xfrm>
        </p:grpSpPr>
        <p:grpSp>
          <p:nvGrpSpPr>
            <p:cNvPr id="26" name="Graphic 23">
              <a:extLst>
                <a:ext uri="{FF2B5EF4-FFF2-40B4-BE49-F238E27FC236}">
                  <a16:creationId xmlns:a16="http://schemas.microsoft.com/office/drawing/2014/main" id="{2B00D86A-F3B1-2FDC-513B-CD59CE4C29B9}"/>
                </a:ext>
              </a:extLst>
            </p:cNvPr>
            <p:cNvGrpSpPr/>
            <p:nvPr/>
          </p:nvGrpSpPr>
          <p:grpSpPr>
            <a:xfrm>
              <a:off x="9991735" y="1611297"/>
              <a:ext cx="370488" cy="451996"/>
              <a:chOff x="9991735" y="1611297"/>
              <a:chExt cx="370488" cy="451996"/>
            </a:xfrm>
            <a:solidFill>
              <a:srgbClr val="EF463C"/>
            </a:solidFill>
          </p:grpSpPr>
          <p:sp>
            <p:nvSpPr>
              <p:cNvPr id="27" name="Freeform 26">
                <a:extLst>
                  <a:ext uri="{FF2B5EF4-FFF2-40B4-BE49-F238E27FC236}">
                    <a16:creationId xmlns:a16="http://schemas.microsoft.com/office/drawing/2014/main" id="{11BF2AC4-6A0E-E9C0-11F9-81C99D878500}"/>
                  </a:ext>
                </a:extLst>
              </p:cNvPr>
              <p:cNvSpPr/>
              <p:nvPr/>
            </p:nvSpPr>
            <p:spPr>
              <a:xfrm>
                <a:off x="10065787" y="1611297"/>
                <a:ext cx="222384" cy="222384"/>
              </a:xfrm>
              <a:custGeom>
                <a:avLst/>
                <a:gdLst>
                  <a:gd name="connsiteX0" fmla="*/ 111192 w 222384"/>
                  <a:gd name="connsiteY0" fmla="*/ 222384 h 222384"/>
                  <a:gd name="connsiteX1" fmla="*/ 0 w 222384"/>
                  <a:gd name="connsiteY1" fmla="*/ 111192 h 222384"/>
                  <a:gd name="connsiteX2" fmla="*/ 111192 w 222384"/>
                  <a:gd name="connsiteY2" fmla="*/ 0 h 222384"/>
                  <a:gd name="connsiteX3" fmla="*/ 222384 w 222384"/>
                  <a:gd name="connsiteY3" fmla="*/ 111192 h 222384"/>
                  <a:gd name="connsiteX4" fmla="*/ 111192 w 222384"/>
                  <a:gd name="connsiteY4" fmla="*/ 222384 h 222384"/>
                  <a:gd name="connsiteX5" fmla="*/ 111192 w 222384"/>
                  <a:gd name="connsiteY5" fmla="*/ 72689 h 222384"/>
                  <a:gd name="connsiteX6" fmla="*/ 72734 w 222384"/>
                  <a:gd name="connsiteY6" fmla="*/ 111147 h 222384"/>
                  <a:gd name="connsiteX7" fmla="*/ 111192 w 222384"/>
                  <a:gd name="connsiteY7" fmla="*/ 149605 h 222384"/>
                  <a:gd name="connsiteX8" fmla="*/ 149650 w 222384"/>
                  <a:gd name="connsiteY8" fmla="*/ 111147 h 222384"/>
                  <a:gd name="connsiteX9" fmla="*/ 111192 w 222384"/>
                  <a:gd name="connsiteY9" fmla="*/ 72689 h 22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84" h="222384">
                    <a:moveTo>
                      <a:pt x="111192" y="222384"/>
                    </a:moveTo>
                    <a:cubicBezTo>
                      <a:pt x="49868" y="222384"/>
                      <a:pt x="0" y="172516"/>
                      <a:pt x="0" y="111192"/>
                    </a:cubicBezTo>
                    <a:cubicBezTo>
                      <a:pt x="0" y="49868"/>
                      <a:pt x="49868" y="0"/>
                      <a:pt x="111192" y="0"/>
                    </a:cubicBezTo>
                    <a:cubicBezTo>
                      <a:pt x="172516" y="0"/>
                      <a:pt x="222384" y="49868"/>
                      <a:pt x="222384" y="111192"/>
                    </a:cubicBezTo>
                    <a:cubicBezTo>
                      <a:pt x="222384" y="172516"/>
                      <a:pt x="172516" y="222384"/>
                      <a:pt x="111192" y="222384"/>
                    </a:cubicBezTo>
                    <a:close/>
                    <a:moveTo>
                      <a:pt x="111192" y="72689"/>
                    </a:moveTo>
                    <a:cubicBezTo>
                      <a:pt x="89963" y="72689"/>
                      <a:pt x="72734" y="89963"/>
                      <a:pt x="72734" y="111147"/>
                    </a:cubicBezTo>
                    <a:cubicBezTo>
                      <a:pt x="72734" y="132330"/>
                      <a:pt x="90008" y="149605"/>
                      <a:pt x="111192" y="149605"/>
                    </a:cubicBezTo>
                    <a:cubicBezTo>
                      <a:pt x="132376" y="149605"/>
                      <a:pt x="149650" y="132330"/>
                      <a:pt x="149650" y="111147"/>
                    </a:cubicBezTo>
                    <a:cubicBezTo>
                      <a:pt x="149650" y="89963"/>
                      <a:pt x="132376" y="72689"/>
                      <a:pt x="111192" y="72689"/>
                    </a:cubicBezTo>
                    <a:close/>
                  </a:path>
                </a:pathLst>
              </a:custGeom>
              <a:solidFill>
                <a:srgbClr val="EF463C"/>
              </a:solidFill>
              <a:ln w="4518"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FB9A1598-1E13-520C-88DB-ABDB6A3C426E}"/>
                  </a:ext>
                </a:extLst>
              </p:cNvPr>
              <p:cNvSpPr/>
              <p:nvPr/>
            </p:nvSpPr>
            <p:spPr>
              <a:xfrm>
                <a:off x="9991735" y="1791268"/>
                <a:ext cx="370488" cy="272025"/>
              </a:xfrm>
              <a:custGeom>
                <a:avLst/>
                <a:gdLst>
                  <a:gd name="connsiteX0" fmla="*/ 334122 w 370488"/>
                  <a:gd name="connsiteY0" fmla="*/ 272025 h 272025"/>
                  <a:gd name="connsiteX1" fmla="*/ 297755 w 370488"/>
                  <a:gd name="connsiteY1" fmla="*/ 235658 h 272025"/>
                  <a:gd name="connsiteX2" fmla="*/ 297755 w 370488"/>
                  <a:gd name="connsiteY2" fmla="*/ 185244 h 272025"/>
                  <a:gd name="connsiteX3" fmla="*/ 185244 w 370488"/>
                  <a:gd name="connsiteY3" fmla="*/ 72734 h 272025"/>
                  <a:gd name="connsiteX4" fmla="*/ 72734 w 370488"/>
                  <a:gd name="connsiteY4" fmla="*/ 185244 h 272025"/>
                  <a:gd name="connsiteX5" fmla="*/ 72734 w 370488"/>
                  <a:gd name="connsiteY5" fmla="*/ 235658 h 272025"/>
                  <a:gd name="connsiteX6" fmla="*/ 36367 w 370488"/>
                  <a:gd name="connsiteY6" fmla="*/ 272025 h 272025"/>
                  <a:gd name="connsiteX7" fmla="*/ 0 w 370488"/>
                  <a:gd name="connsiteY7" fmla="*/ 235658 h 272025"/>
                  <a:gd name="connsiteX8" fmla="*/ 0 w 370488"/>
                  <a:gd name="connsiteY8" fmla="*/ 185244 h 272025"/>
                  <a:gd name="connsiteX9" fmla="*/ 185244 w 370488"/>
                  <a:gd name="connsiteY9" fmla="*/ 0 h 272025"/>
                  <a:gd name="connsiteX10" fmla="*/ 370489 w 370488"/>
                  <a:gd name="connsiteY10" fmla="*/ 185244 h 272025"/>
                  <a:gd name="connsiteX11" fmla="*/ 370489 w 370488"/>
                  <a:gd name="connsiteY11" fmla="*/ 235658 h 272025"/>
                  <a:gd name="connsiteX12" fmla="*/ 334122 w 370488"/>
                  <a:gd name="connsiteY12" fmla="*/ 272025 h 27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488" h="272025">
                    <a:moveTo>
                      <a:pt x="334122" y="272025"/>
                    </a:moveTo>
                    <a:cubicBezTo>
                      <a:pt x="314029" y="272025"/>
                      <a:pt x="297755" y="255751"/>
                      <a:pt x="297755" y="235658"/>
                    </a:cubicBezTo>
                    <a:lnTo>
                      <a:pt x="297755" y="185244"/>
                    </a:lnTo>
                    <a:cubicBezTo>
                      <a:pt x="297755" y="123193"/>
                      <a:pt x="247296" y="72734"/>
                      <a:pt x="185244" y="72734"/>
                    </a:cubicBezTo>
                    <a:cubicBezTo>
                      <a:pt x="123193" y="72734"/>
                      <a:pt x="72734" y="123193"/>
                      <a:pt x="72734" y="185244"/>
                    </a:cubicBezTo>
                    <a:lnTo>
                      <a:pt x="72734" y="235658"/>
                    </a:lnTo>
                    <a:cubicBezTo>
                      <a:pt x="72734" y="255751"/>
                      <a:pt x="56460" y="272025"/>
                      <a:pt x="36367" y="272025"/>
                    </a:cubicBezTo>
                    <a:cubicBezTo>
                      <a:pt x="16274" y="272025"/>
                      <a:pt x="0" y="255751"/>
                      <a:pt x="0" y="235658"/>
                    </a:cubicBezTo>
                    <a:lnTo>
                      <a:pt x="0" y="185244"/>
                    </a:lnTo>
                    <a:cubicBezTo>
                      <a:pt x="0" y="83099"/>
                      <a:pt x="83099" y="0"/>
                      <a:pt x="185244" y="0"/>
                    </a:cubicBezTo>
                    <a:cubicBezTo>
                      <a:pt x="287390" y="0"/>
                      <a:pt x="370489" y="83099"/>
                      <a:pt x="370489" y="185244"/>
                    </a:cubicBezTo>
                    <a:lnTo>
                      <a:pt x="370489" y="235658"/>
                    </a:lnTo>
                    <a:cubicBezTo>
                      <a:pt x="370489" y="255751"/>
                      <a:pt x="354215" y="272025"/>
                      <a:pt x="334122" y="272025"/>
                    </a:cubicBezTo>
                    <a:close/>
                  </a:path>
                </a:pathLst>
              </a:custGeom>
              <a:solidFill>
                <a:srgbClr val="EF463C"/>
              </a:solidFill>
              <a:ln w="4518" cap="flat">
                <a:noFill/>
                <a:prstDash val="solid"/>
                <a:miter/>
              </a:ln>
            </p:spPr>
            <p:txBody>
              <a:bodyPr rtlCol="0" anchor="ctr"/>
              <a:lstStyle/>
              <a:p>
                <a:endParaRPr lang="en-US"/>
              </a:p>
            </p:txBody>
          </p:sp>
        </p:grpSp>
        <p:grpSp>
          <p:nvGrpSpPr>
            <p:cNvPr id="29" name="Graphic 23">
              <a:extLst>
                <a:ext uri="{FF2B5EF4-FFF2-40B4-BE49-F238E27FC236}">
                  <a16:creationId xmlns:a16="http://schemas.microsoft.com/office/drawing/2014/main" id="{1C6CEEA7-4A3B-B98E-65A5-92A4907A2953}"/>
                </a:ext>
              </a:extLst>
            </p:cNvPr>
            <p:cNvGrpSpPr/>
            <p:nvPr/>
          </p:nvGrpSpPr>
          <p:grpSpPr>
            <a:xfrm>
              <a:off x="9816037" y="1387595"/>
              <a:ext cx="720793" cy="786981"/>
              <a:chOff x="9816037" y="1387595"/>
              <a:chExt cx="720793" cy="786981"/>
            </a:xfrm>
            <a:solidFill>
              <a:srgbClr val="C42828"/>
            </a:solidFill>
          </p:grpSpPr>
          <p:sp>
            <p:nvSpPr>
              <p:cNvPr id="30" name="Freeform 29">
                <a:extLst>
                  <a:ext uri="{FF2B5EF4-FFF2-40B4-BE49-F238E27FC236}">
                    <a16:creationId xmlns:a16="http://schemas.microsoft.com/office/drawing/2014/main" id="{5593F695-4AF3-9222-5BEB-BFCFFA1CA311}"/>
                  </a:ext>
                </a:extLst>
              </p:cNvPr>
              <p:cNvSpPr/>
              <p:nvPr/>
            </p:nvSpPr>
            <p:spPr>
              <a:xfrm>
                <a:off x="9838857" y="1659166"/>
                <a:ext cx="87099" cy="250567"/>
              </a:xfrm>
              <a:custGeom>
                <a:avLst/>
                <a:gdLst>
                  <a:gd name="connsiteX0" fmla="*/ 50686 w 87099"/>
                  <a:gd name="connsiteY0" fmla="*/ 250522 h 250567"/>
                  <a:gd name="connsiteX1" fmla="*/ 16092 w 87099"/>
                  <a:gd name="connsiteY1" fmla="*/ 225338 h 250567"/>
                  <a:gd name="connsiteX2" fmla="*/ 0 w 87099"/>
                  <a:gd name="connsiteY2" fmla="*/ 122692 h 250567"/>
                  <a:gd name="connsiteX3" fmla="*/ 14320 w 87099"/>
                  <a:gd name="connsiteY3" fmla="*/ 25820 h 250567"/>
                  <a:gd name="connsiteX4" fmla="*/ 59687 w 87099"/>
                  <a:gd name="connsiteY4" fmla="*/ 1590 h 250567"/>
                  <a:gd name="connsiteX5" fmla="*/ 83917 w 87099"/>
                  <a:gd name="connsiteY5" fmla="*/ 46958 h 250567"/>
                  <a:gd name="connsiteX6" fmla="*/ 72734 w 87099"/>
                  <a:gd name="connsiteY6" fmla="*/ 122738 h 250567"/>
                  <a:gd name="connsiteX7" fmla="*/ 85326 w 87099"/>
                  <a:gd name="connsiteY7" fmla="*/ 203018 h 250567"/>
                  <a:gd name="connsiteX8" fmla="*/ 61915 w 87099"/>
                  <a:gd name="connsiteY8" fmla="*/ 248795 h 250567"/>
                  <a:gd name="connsiteX9" fmla="*/ 50732 w 87099"/>
                  <a:gd name="connsiteY9" fmla="*/ 250568 h 25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099" h="250567">
                    <a:moveTo>
                      <a:pt x="50686" y="250522"/>
                    </a:moveTo>
                    <a:cubicBezTo>
                      <a:pt x="35321" y="250522"/>
                      <a:pt x="21047" y="240703"/>
                      <a:pt x="16092" y="225338"/>
                    </a:cubicBezTo>
                    <a:cubicBezTo>
                      <a:pt x="5410" y="192289"/>
                      <a:pt x="0" y="157741"/>
                      <a:pt x="0" y="122692"/>
                    </a:cubicBezTo>
                    <a:cubicBezTo>
                      <a:pt x="0" y="89689"/>
                      <a:pt x="4819" y="57095"/>
                      <a:pt x="14320" y="25820"/>
                    </a:cubicBezTo>
                    <a:cubicBezTo>
                      <a:pt x="20138" y="6590"/>
                      <a:pt x="40458" y="-4274"/>
                      <a:pt x="59687" y="1590"/>
                    </a:cubicBezTo>
                    <a:cubicBezTo>
                      <a:pt x="78916" y="7409"/>
                      <a:pt x="89781" y="27729"/>
                      <a:pt x="83917" y="46958"/>
                    </a:cubicBezTo>
                    <a:cubicBezTo>
                      <a:pt x="76507" y="71415"/>
                      <a:pt x="72734" y="96917"/>
                      <a:pt x="72734" y="122738"/>
                    </a:cubicBezTo>
                    <a:cubicBezTo>
                      <a:pt x="72734" y="150195"/>
                      <a:pt x="76962" y="177197"/>
                      <a:pt x="85326" y="203018"/>
                    </a:cubicBezTo>
                    <a:cubicBezTo>
                      <a:pt x="91508" y="222110"/>
                      <a:pt x="81007" y="242612"/>
                      <a:pt x="61915" y="248795"/>
                    </a:cubicBezTo>
                    <a:cubicBezTo>
                      <a:pt x="58187" y="249977"/>
                      <a:pt x="54414" y="250568"/>
                      <a:pt x="50732" y="250568"/>
                    </a:cubicBezTo>
                    <a:close/>
                  </a:path>
                </a:pathLst>
              </a:custGeom>
              <a:solidFill>
                <a:srgbClr val="C42828"/>
              </a:solidFill>
              <a:ln w="451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D2709B1F-4989-B324-084E-73DDBC4B0E3B}"/>
                  </a:ext>
                </a:extLst>
              </p:cNvPr>
              <p:cNvSpPr/>
              <p:nvPr/>
            </p:nvSpPr>
            <p:spPr>
              <a:xfrm>
                <a:off x="9923983" y="1953736"/>
                <a:ext cx="214749" cy="153333"/>
              </a:xfrm>
              <a:custGeom>
                <a:avLst/>
                <a:gdLst>
                  <a:gd name="connsiteX0" fmla="*/ 178444 w 214749"/>
                  <a:gd name="connsiteY0" fmla="*/ 153288 h 153333"/>
                  <a:gd name="connsiteX1" fmla="*/ 169898 w 214749"/>
                  <a:gd name="connsiteY1" fmla="*/ 152288 h 153333"/>
                  <a:gd name="connsiteX2" fmla="*/ 10429 w 214749"/>
                  <a:gd name="connsiteY2" fmla="*/ 61825 h 153333"/>
                  <a:gd name="connsiteX3" fmla="*/ 10883 w 214749"/>
                  <a:gd name="connsiteY3" fmla="*/ 10411 h 153333"/>
                  <a:gd name="connsiteX4" fmla="*/ 62297 w 214749"/>
                  <a:gd name="connsiteY4" fmla="*/ 10866 h 153333"/>
                  <a:gd name="connsiteX5" fmla="*/ 186899 w 214749"/>
                  <a:gd name="connsiteY5" fmla="*/ 81600 h 153333"/>
                  <a:gd name="connsiteX6" fmla="*/ 213720 w 214749"/>
                  <a:gd name="connsiteY6" fmla="*/ 125467 h 153333"/>
                  <a:gd name="connsiteX7" fmla="*/ 178399 w 214749"/>
                  <a:gd name="connsiteY7" fmla="*/ 153334 h 15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749" h="153333">
                    <a:moveTo>
                      <a:pt x="178444" y="153288"/>
                    </a:moveTo>
                    <a:cubicBezTo>
                      <a:pt x="175626" y="153288"/>
                      <a:pt x="172762" y="152970"/>
                      <a:pt x="169898" y="152288"/>
                    </a:cubicBezTo>
                    <a:cubicBezTo>
                      <a:pt x="109438" y="137696"/>
                      <a:pt x="54296" y="106420"/>
                      <a:pt x="10429" y="61825"/>
                    </a:cubicBezTo>
                    <a:cubicBezTo>
                      <a:pt x="-3664" y="47506"/>
                      <a:pt x="-3436" y="24458"/>
                      <a:pt x="10883" y="10411"/>
                    </a:cubicBezTo>
                    <a:cubicBezTo>
                      <a:pt x="25203" y="-3635"/>
                      <a:pt x="48250" y="-3454"/>
                      <a:pt x="62297" y="10866"/>
                    </a:cubicBezTo>
                    <a:cubicBezTo>
                      <a:pt x="96573" y="45778"/>
                      <a:pt x="139668" y="70235"/>
                      <a:pt x="186899" y="81600"/>
                    </a:cubicBezTo>
                    <a:cubicBezTo>
                      <a:pt x="206447" y="86327"/>
                      <a:pt x="218448" y="105966"/>
                      <a:pt x="213720" y="125467"/>
                    </a:cubicBezTo>
                    <a:cubicBezTo>
                      <a:pt x="209720" y="142151"/>
                      <a:pt x="194809" y="153334"/>
                      <a:pt x="178399" y="153334"/>
                    </a:cubicBezTo>
                    <a:close/>
                  </a:path>
                </a:pathLst>
              </a:custGeom>
              <a:solidFill>
                <a:srgbClr val="C42828"/>
              </a:solidFill>
              <a:ln w="451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49819C-430D-8062-A095-76E29283096E}"/>
                  </a:ext>
                </a:extLst>
              </p:cNvPr>
              <p:cNvSpPr/>
              <p:nvPr/>
            </p:nvSpPr>
            <p:spPr>
              <a:xfrm>
                <a:off x="10209529" y="1948764"/>
                <a:ext cx="215809" cy="157351"/>
              </a:xfrm>
              <a:custGeom>
                <a:avLst/>
                <a:gdLst>
                  <a:gd name="connsiteX0" fmla="*/ 36365 w 215809"/>
                  <a:gd name="connsiteY0" fmla="*/ 157351 h 157351"/>
                  <a:gd name="connsiteX1" fmla="*/ 1135 w 215809"/>
                  <a:gd name="connsiteY1" fmla="*/ 129940 h 157351"/>
                  <a:gd name="connsiteX2" fmla="*/ 27410 w 215809"/>
                  <a:gd name="connsiteY2" fmla="*/ 85708 h 157351"/>
                  <a:gd name="connsiteX3" fmla="*/ 152922 w 215809"/>
                  <a:gd name="connsiteY3" fmla="*/ 11474 h 157351"/>
                  <a:gd name="connsiteX4" fmla="*/ 204335 w 215809"/>
                  <a:gd name="connsiteY4" fmla="*/ 9838 h 157351"/>
                  <a:gd name="connsiteX5" fmla="*/ 205972 w 215809"/>
                  <a:gd name="connsiteY5" fmla="*/ 61251 h 157351"/>
                  <a:gd name="connsiteX6" fmla="*/ 45412 w 215809"/>
                  <a:gd name="connsiteY6" fmla="*/ 156215 h 157351"/>
                  <a:gd name="connsiteX7" fmla="*/ 36411 w 215809"/>
                  <a:gd name="connsiteY7" fmla="*/ 157351 h 1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809" h="157351">
                    <a:moveTo>
                      <a:pt x="36365" y="157351"/>
                    </a:moveTo>
                    <a:cubicBezTo>
                      <a:pt x="20137" y="157351"/>
                      <a:pt x="5362" y="146396"/>
                      <a:pt x="1135" y="129940"/>
                    </a:cubicBezTo>
                    <a:cubicBezTo>
                      <a:pt x="-3820" y="110483"/>
                      <a:pt x="7908" y="90663"/>
                      <a:pt x="27410" y="85708"/>
                    </a:cubicBezTo>
                    <a:cubicBezTo>
                      <a:pt x="75369" y="73480"/>
                      <a:pt x="118782" y="47796"/>
                      <a:pt x="152922" y="11474"/>
                    </a:cubicBezTo>
                    <a:cubicBezTo>
                      <a:pt x="166696" y="-3164"/>
                      <a:pt x="189698" y="-3891"/>
                      <a:pt x="204335" y="9838"/>
                    </a:cubicBezTo>
                    <a:cubicBezTo>
                      <a:pt x="218973" y="23566"/>
                      <a:pt x="219700" y="46614"/>
                      <a:pt x="205972" y="61251"/>
                    </a:cubicBezTo>
                    <a:cubicBezTo>
                      <a:pt x="162332" y="107710"/>
                      <a:pt x="106826" y="140531"/>
                      <a:pt x="45412" y="156215"/>
                    </a:cubicBezTo>
                    <a:cubicBezTo>
                      <a:pt x="42411" y="156987"/>
                      <a:pt x="39366" y="157351"/>
                      <a:pt x="36411" y="157351"/>
                    </a:cubicBezTo>
                    <a:close/>
                  </a:path>
                </a:pathLst>
              </a:custGeom>
              <a:solidFill>
                <a:srgbClr val="C42828"/>
              </a:solidFill>
              <a:ln w="451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9E0BBEE-CCB8-4511-62B8-41694968221B}"/>
                  </a:ext>
                </a:extLst>
              </p:cNvPr>
              <p:cNvSpPr/>
              <p:nvPr/>
            </p:nvSpPr>
            <p:spPr>
              <a:xfrm>
                <a:off x="10419654" y="1664268"/>
                <a:ext cx="86127" cy="242283"/>
              </a:xfrm>
              <a:custGeom>
                <a:avLst/>
                <a:gdLst>
                  <a:gd name="connsiteX0" fmla="*/ 36396 w 86127"/>
                  <a:gd name="connsiteY0" fmla="*/ 242283 h 242283"/>
                  <a:gd name="connsiteX1" fmla="*/ 25577 w 86127"/>
                  <a:gd name="connsiteY1" fmla="*/ 240647 h 242283"/>
                  <a:gd name="connsiteX2" fmla="*/ 1665 w 86127"/>
                  <a:gd name="connsiteY2" fmla="*/ 195143 h 242283"/>
                  <a:gd name="connsiteX3" fmla="*/ 13394 w 86127"/>
                  <a:gd name="connsiteY3" fmla="*/ 117590 h 242283"/>
                  <a:gd name="connsiteX4" fmla="*/ 3529 w 86127"/>
                  <a:gd name="connsiteY4" fmla="*/ 46311 h 242283"/>
                  <a:gd name="connsiteX5" fmla="*/ 28623 w 86127"/>
                  <a:gd name="connsiteY5" fmla="*/ 1397 h 242283"/>
                  <a:gd name="connsiteX6" fmla="*/ 73536 w 86127"/>
                  <a:gd name="connsiteY6" fmla="*/ 26445 h 242283"/>
                  <a:gd name="connsiteX7" fmla="*/ 86128 w 86127"/>
                  <a:gd name="connsiteY7" fmla="*/ 117545 h 242283"/>
                  <a:gd name="connsiteX8" fmla="*/ 71126 w 86127"/>
                  <a:gd name="connsiteY8" fmla="*/ 216690 h 242283"/>
                  <a:gd name="connsiteX9" fmla="*/ 36396 w 86127"/>
                  <a:gd name="connsiteY9" fmla="*/ 242283 h 242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127" h="242283">
                    <a:moveTo>
                      <a:pt x="36396" y="242283"/>
                    </a:moveTo>
                    <a:cubicBezTo>
                      <a:pt x="32805" y="242283"/>
                      <a:pt x="29168" y="241738"/>
                      <a:pt x="25577" y="240647"/>
                    </a:cubicBezTo>
                    <a:cubicBezTo>
                      <a:pt x="6393" y="234692"/>
                      <a:pt x="-4335" y="214281"/>
                      <a:pt x="1665" y="195143"/>
                    </a:cubicBezTo>
                    <a:cubicBezTo>
                      <a:pt x="9439" y="170140"/>
                      <a:pt x="13394" y="144047"/>
                      <a:pt x="13394" y="117590"/>
                    </a:cubicBezTo>
                    <a:cubicBezTo>
                      <a:pt x="13394" y="93361"/>
                      <a:pt x="10075" y="69404"/>
                      <a:pt x="3529" y="46311"/>
                    </a:cubicBezTo>
                    <a:cubicBezTo>
                      <a:pt x="-1971" y="26991"/>
                      <a:pt x="9257" y="6898"/>
                      <a:pt x="28623" y="1397"/>
                    </a:cubicBezTo>
                    <a:cubicBezTo>
                      <a:pt x="47943" y="-4103"/>
                      <a:pt x="68035" y="7125"/>
                      <a:pt x="73536" y="26445"/>
                    </a:cubicBezTo>
                    <a:cubicBezTo>
                      <a:pt x="81900" y="55948"/>
                      <a:pt x="86128" y="86587"/>
                      <a:pt x="86128" y="117545"/>
                    </a:cubicBezTo>
                    <a:cubicBezTo>
                      <a:pt x="86128" y="151320"/>
                      <a:pt x="81082" y="184687"/>
                      <a:pt x="71126" y="216690"/>
                    </a:cubicBezTo>
                    <a:cubicBezTo>
                      <a:pt x="66262" y="232282"/>
                      <a:pt x="51897" y="242283"/>
                      <a:pt x="36396" y="242283"/>
                    </a:cubicBezTo>
                    <a:close/>
                  </a:path>
                </a:pathLst>
              </a:custGeom>
              <a:solidFill>
                <a:srgbClr val="C42828"/>
              </a:solidFill>
              <a:ln w="451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B0C6654-D039-A1CA-91C0-C7D52388A289}"/>
                  </a:ext>
                </a:extLst>
              </p:cNvPr>
              <p:cNvSpPr/>
              <p:nvPr/>
            </p:nvSpPr>
            <p:spPr>
              <a:xfrm>
                <a:off x="10202774" y="1455879"/>
                <a:ext cx="229100" cy="166236"/>
              </a:xfrm>
              <a:custGeom>
                <a:avLst/>
                <a:gdLst>
                  <a:gd name="connsiteX0" fmla="*/ 192725 w 229100"/>
                  <a:gd name="connsiteY0" fmla="*/ 166237 h 166236"/>
                  <a:gd name="connsiteX1" fmla="*/ 165404 w 229100"/>
                  <a:gd name="connsiteY1" fmla="*/ 153872 h 166236"/>
                  <a:gd name="connsiteX2" fmla="*/ 28210 w 229100"/>
                  <a:gd name="connsiteY2" fmla="*/ 71819 h 166236"/>
                  <a:gd name="connsiteX3" fmla="*/ 935 w 229100"/>
                  <a:gd name="connsiteY3" fmla="*/ 28224 h 166236"/>
                  <a:gd name="connsiteX4" fmla="*/ 44530 w 229100"/>
                  <a:gd name="connsiteY4" fmla="*/ 949 h 166236"/>
                  <a:gd name="connsiteX5" fmla="*/ 220046 w 229100"/>
                  <a:gd name="connsiteY5" fmla="*/ 105868 h 166236"/>
                  <a:gd name="connsiteX6" fmla="*/ 216727 w 229100"/>
                  <a:gd name="connsiteY6" fmla="*/ 157191 h 166236"/>
                  <a:gd name="connsiteX7" fmla="*/ 192725 w 229100"/>
                  <a:gd name="connsiteY7" fmla="*/ 166237 h 16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00" h="166236">
                    <a:moveTo>
                      <a:pt x="192725" y="166237"/>
                    </a:moveTo>
                    <a:cubicBezTo>
                      <a:pt x="182633" y="166237"/>
                      <a:pt x="172587" y="162055"/>
                      <a:pt x="165404" y="153872"/>
                    </a:cubicBezTo>
                    <a:cubicBezTo>
                      <a:pt x="128992" y="112459"/>
                      <a:pt x="81578" y="84093"/>
                      <a:pt x="28210" y="71819"/>
                    </a:cubicBezTo>
                    <a:cubicBezTo>
                      <a:pt x="8617" y="67319"/>
                      <a:pt x="-3566" y="47817"/>
                      <a:pt x="935" y="28224"/>
                    </a:cubicBezTo>
                    <a:cubicBezTo>
                      <a:pt x="5435" y="8631"/>
                      <a:pt x="24937" y="-3597"/>
                      <a:pt x="44530" y="949"/>
                    </a:cubicBezTo>
                    <a:cubicBezTo>
                      <a:pt x="112854" y="16678"/>
                      <a:pt x="173542" y="52908"/>
                      <a:pt x="220046" y="105868"/>
                    </a:cubicBezTo>
                    <a:cubicBezTo>
                      <a:pt x="233320" y="120960"/>
                      <a:pt x="231820" y="143917"/>
                      <a:pt x="216727" y="157191"/>
                    </a:cubicBezTo>
                    <a:cubicBezTo>
                      <a:pt x="209818" y="163282"/>
                      <a:pt x="201271" y="166237"/>
                      <a:pt x="192725" y="166237"/>
                    </a:cubicBezTo>
                    <a:close/>
                  </a:path>
                </a:pathLst>
              </a:custGeom>
              <a:solidFill>
                <a:srgbClr val="C42828"/>
              </a:solidFill>
              <a:ln w="451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32FD3DA-95A4-6336-657E-9B3DDC897340}"/>
                  </a:ext>
                </a:extLst>
              </p:cNvPr>
              <p:cNvSpPr/>
              <p:nvPr/>
            </p:nvSpPr>
            <p:spPr>
              <a:xfrm>
                <a:off x="9922063" y="1456546"/>
                <a:ext cx="217240" cy="155524"/>
              </a:xfrm>
              <a:custGeom>
                <a:avLst/>
                <a:gdLst>
                  <a:gd name="connsiteX0" fmla="*/ 36350 w 217240"/>
                  <a:gd name="connsiteY0" fmla="*/ 155479 h 155524"/>
                  <a:gd name="connsiteX1" fmla="*/ 11121 w 217240"/>
                  <a:gd name="connsiteY1" fmla="*/ 145296 h 155524"/>
                  <a:gd name="connsiteX2" fmla="*/ 10166 w 217240"/>
                  <a:gd name="connsiteY2" fmla="*/ 93882 h 155524"/>
                  <a:gd name="connsiteX3" fmla="*/ 172408 w 217240"/>
                  <a:gd name="connsiteY3" fmla="*/ 1010 h 155524"/>
                  <a:gd name="connsiteX4" fmla="*/ 216231 w 217240"/>
                  <a:gd name="connsiteY4" fmla="*/ 27921 h 155524"/>
                  <a:gd name="connsiteX5" fmla="*/ 189319 w 217240"/>
                  <a:gd name="connsiteY5" fmla="*/ 71744 h 155524"/>
                  <a:gd name="connsiteX6" fmla="*/ 62535 w 217240"/>
                  <a:gd name="connsiteY6" fmla="*/ 144387 h 155524"/>
                  <a:gd name="connsiteX7" fmla="*/ 36350 w 217240"/>
                  <a:gd name="connsiteY7" fmla="*/ 155524 h 15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240" h="155524">
                    <a:moveTo>
                      <a:pt x="36350" y="155479"/>
                    </a:moveTo>
                    <a:cubicBezTo>
                      <a:pt x="27259" y="155479"/>
                      <a:pt x="18167" y="152115"/>
                      <a:pt x="11121" y="145296"/>
                    </a:cubicBezTo>
                    <a:cubicBezTo>
                      <a:pt x="-3335" y="131340"/>
                      <a:pt x="-3744" y="108338"/>
                      <a:pt x="10166" y="93882"/>
                    </a:cubicBezTo>
                    <a:cubicBezTo>
                      <a:pt x="54488" y="47878"/>
                      <a:pt x="110585" y="15784"/>
                      <a:pt x="172408" y="1010"/>
                    </a:cubicBezTo>
                    <a:cubicBezTo>
                      <a:pt x="191956" y="-3672"/>
                      <a:pt x="211548" y="8374"/>
                      <a:pt x="216231" y="27921"/>
                    </a:cubicBezTo>
                    <a:cubicBezTo>
                      <a:pt x="220913" y="47469"/>
                      <a:pt x="208866" y="67061"/>
                      <a:pt x="189319" y="71744"/>
                    </a:cubicBezTo>
                    <a:cubicBezTo>
                      <a:pt x="141042" y="83290"/>
                      <a:pt x="97220" y="108429"/>
                      <a:pt x="62535" y="144387"/>
                    </a:cubicBezTo>
                    <a:cubicBezTo>
                      <a:pt x="55398" y="151796"/>
                      <a:pt x="45897" y="155524"/>
                      <a:pt x="36350" y="155524"/>
                    </a:cubicBezTo>
                    <a:close/>
                  </a:path>
                </a:pathLst>
              </a:custGeom>
              <a:solidFill>
                <a:srgbClr val="C42828"/>
              </a:solidFill>
              <a:ln w="451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E5010E09-CC3A-2542-C704-EA461F5DF504}"/>
                  </a:ext>
                </a:extLst>
              </p:cNvPr>
              <p:cNvSpPr/>
              <p:nvPr/>
            </p:nvSpPr>
            <p:spPr>
              <a:xfrm>
                <a:off x="10076470" y="1976194"/>
                <a:ext cx="198381" cy="198381"/>
              </a:xfrm>
              <a:custGeom>
                <a:avLst/>
                <a:gdLst>
                  <a:gd name="connsiteX0" fmla="*/ 99191 w 198381"/>
                  <a:gd name="connsiteY0" fmla="*/ 198382 h 198381"/>
                  <a:gd name="connsiteX1" fmla="*/ 0 w 198381"/>
                  <a:gd name="connsiteY1" fmla="*/ 99191 h 198381"/>
                  <a:gd name="connsiteX2" fmla="*/ 99191 w 198381"/>
                  <a:gd name="connsiteY2" fmla="*/ 0 h 198381"/>
                  <a:gd name="connsiteX3" fmla="*/ 198382 w 198381"/>
                  <a:gd name="connsiteY3" fmla="*/ 99191 h 198381"/>
                  <a:gd name="connsiteX4" fmla="*/ 99191 w 198381"/>
                  <a:gd name="connsiteY4" fmla="*/ 198382 h 198381"/>
                  <a:gd name="connsiteX5" fmla="*/ 99191 w 198381"/>
                  <a:gd name="connsiteY5" fmla="*/ 72689 h 198381"/>
                  <a:gd name="connsiteX6" fmla="*/ 72734 w 198381"/>
                  <a:gd name="connsiteY6" fmla="*/ 99146 h 198381"/>
                  <a:gd name="connsiteX7" fmla="*/ 99191 w 198381"/>
                  <a:gd name="connsiteY7" fmla="*/ 125603 h 198381"/>
                  <a:gd name="connsiteX8" fmla="*/ 125648 w 198381"/>
                  <a:gd name="connsiteY8" fmla="*/ 99146 h 198381"/>
                  <a:gd name="connsiteX9" fmla="*/ 99191 w 198381"/>
                  <a:gd name="connsiteY9" fmla="*/ 72689 h 19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81" h="198381">
                    <a:moveTo>
                      <a:pt x="99191" y="198382"/>
                    </a:moveTo>
                    <a:cubicBezTo>
                      <a:pt x="44504" y="198382"/>
                      <a:pt x="0" y="153878"/>
                      <a:pt x="0" y="99191"/>
                    </a:cubicBezTo>
                    <a:cubicBezTo>
                      <a:pt x="0" y="44504"/>
                      <a:pt x="44504" y="0"/>
                      <a:pt x="99191" y="0"/>
                    </a:cubicBezTo>
                    <a:cubicBezTo>
                      <a:pt x="153878" y="0"/>
                      <a:pt x="198382" y="44504"/>
                      <a:pt x="198382" y="99191"/>
                    </a:cubicBezTo>
                    <a:cubicBezTo>
                      <a:pt x="198382" y="153878"/>
                      <a:pt x="153878" y="198382"/>
                      <a:pt x="99191" y="198382"/>
                    </a:cubicBezTo>
                    <a:close/>
                    <a:moveTo>
                      <a:pt x="99191" y="72689"/>
                    </a:moveTo>
                    <a:cubicBezTo>
                      <a:pt x="84599" y="72689"/>
                      <a:pt x="72734" y="84553"/>
                      <a:pt x="72734" y="99146"/>
                    </a:cubicBezTo>
                    <a:cubicBezTo>
                      <a:pt x="72734" y="113738"/>
                      <a:pt x="84599" y="125603"/>
                      <a:pt x="99191" y="125603"/>
                    </a:cubicBezTo>
                    <a:cubicBezTo>
                      <a:pt x="113783" y="125603"/>
                      <a:pt x="125648" y="113738"/>
                      <a:pt x="125648" y="99146"/>
                    </a:cubicBezTo>
                    <a:cubicBezTo>
                      <a:pt x="125648" y="84553"/>
                      <a:pt x="113783" y="72689"/>
                      <a:pt x="99191" y="72689"/>
                    </a:cubicBezTo>
                    <a:close/>
                  </a:path>
                </a:pathLst>
              </a:custGeom>
              <a:solidFill>
                <a:srgbClr val="C42828"/>
              </a:solidFill>
              <a:ln w="451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B94F52E-3C50-303E-4025-2350FFC26E09}"/>
                  </a:ext>
                </a:extLst>
              </p:cNvPr>
              <p:cNvSpPr/>
              <p:nvPr/>
            </p:nvSpPr>
            <p:spPr>
              <a:xfrm>
                <a:off x="10071787" y="1387595"/>
                <a:ext cx="198381" cy="198427"/>
              </a:xfrm>
              <a:custGeom>
                <a:avLst/>
                <a:gdLst>
                  <a:gd name="connsiteX0" fmla="*/ 99191 w 198381"/>
                  <a:gd name="connsiteY0" fmla="*/ 198427 h 198427"/>
                  <a:gd name="connsiteX1" fmla="*/ 0 w 198381"/>
                  <a:gd name="connsiteY1" fmla="*/ 99236 h 198427"/>
                  <a:gd name="connsiteX2" fmla="*/ 99191 w 198381"/>
                  <a:gd name="connsiteY2" fmla="*/ 0 h 198427"/>
                  <a:gd name="connsiteX3" fmla="*/ 198382 w 198381"/>
                  <a:gd name="connsiteY3" fmla="*/ 99191 h 198427"/>
                  <a:gd name="connsiteX4" fmla="*/ 99191 w 198381"/>
                  <a:gd name="connsiteY4" fmla="*/ 198382 h 198427"/>
                  <a:gd name="connsiteX5" fmla="*/ 99191 w 198381"/>
                  <a:gd name="connsiteY5" fmla="*/ 72734 h 198427"/>
                  <a:gd name="connsiteX6" fmla="*/ 72734 w 198381"/>
                  <a:gd name="connsiteY6" fmla="*/ 99191 h 198427"/>
                  <a:gd name="connsiteX7" fmla="*/ 99191 w 198381"/>
                  <a:gd name="connsiteY7" fmla="*/ 125648 h 198427"/>
                  <a:gd name="connsiteX8" fmla="*/ 125648 w 198381"/>
                  <a:gd name="connsiteY8" fmla="*/ 99191 h 198427"/>
                  <a:gd name="connsiteX9" fmla="*/ 99191 w 198381"/>
                  <a:gd name="connsiteY9" fmla="*/ 72734 h 19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81" h="198427">
                    <a:moveTo>
                      <a:pt x="99191" y="198427"/>
                    </a:moveTo>
                    <a:cubicBezTo>
                      <a:pt x="44504" y="198427"/>
                      <a:pt x="0" y="153923"/>
                      <a:pt x="0" y="99236"/>
                    </a:cubicBezTo>
                    <a:cubicBezTo>
                      <a:pt x="0" y="44550"/>
                      <a:pt x="44504" y="0"/>
                      <a:pt x="99191" y="0"/>
                    </a:cubicBezTo>
                    <a:cubicBezTo>
                      <a:pt x="153878" y="0"/>
                      <a:pt x="198382" y="44504"/>
                      <a:pt x="198382" y="99191"/>
                    </a:cubicBezTo>
                    <a:cubicBezTo>
                      <a:pt x="198382" y="153878"/>
                      <a:pt x="153878" y="198382"/>
                      <a:pt x="99191" y="198382"/>
                    </a:cubicBezTo>
                    <a:close/>
                    <a:moveTo>
                      <a:pt x="99191" y="72734"/>
                    </a:moveTo>
                    <a:cubicBezTo>
                      <a:pt x="84599" y="72734"/>
                      <a:pt x="72734" y="84599"/>
                      <a:pt x="72734" y="99191"/>
                    </a:cubicBezTo>
                    <a:cubicBezTo>
                      <a:pt x="72734" y="113783"/>
                      <a:pt x="84599" y="125648"/>
                      <a:pt x="99191" y="125648"/>
                    </a:cubicBezTo>
                    <a:cubicBezTo>
                      <a:pt x="113783" y="125648"/>
                      <a:pt x="125648" y="113783"/>
                      <a:pt x="125648" y="99191"/>
                    </a:cubicBezTo>
                    <a:cubicBezTo>
                      <a:pt x="125648" y="84599"/>
                      <a:pt x="113783" y="72734"/>
                      <a:pt x="99191" y="72734"/>
                    </a:cubicBezTo>
                    <a:close/>
                  </a:path>
                </a:pathLst>
              </a:custGeom>
              <a:solidFill>
                <a:srgbClr val="C42828"/>
              </a:solidFill>
              <a:ln w="4518"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39258DA-918D-C877-B19C-BF3EF0D5C3CB}"/>
                  </a:ext>
                </a:extLst>
              </p:cNvPr>
              <p:cNvSpPr/>
              <p:nvPr/>
            </p:nvSpPr>
            <p:spPr>
              <a:xfrm>
                <a:off x="10338448" y="1533244"/>
                <a:ext cx="198381" cy="198381"/>
              </a:xfrm>
              <a:custGeom>
                <a:avLst/>
                <a:gdLst>
                  <a:gd name="connsiteX0" fmla="*/ 99191 w 198381"/>
                  <a:gd name="connsiteY0" fmla="*/ 198382 h 198381"/>
                  <a:gd name="connsiteX1" fmla="*/ 0 w 198381"/>
                  <a:gd name="connsiteY1" fmla="*/ 99191 h 198381"/>
                  <a:gd name="connsiteX2" fmla="*/ 99191 w 198381"/>
                  <a:gd name="connsiteY2" fmla="*/ 0 h 198381"/>
                  <a:gd name="connsiteX3" fmla="*/ 198382 w 198381"/>
                  <a:gd name="connsiteY3" fmla="*/ 99191 h 198381"/>
                  <a:gd name="connsiteX4" fmla="*/ 99191 w 198381"/>
                  <a:gd name="connsiteY4" fmla="*/ 198382 h 198381"/>
                  <a:gd name="connsiteX5" fmla="*/ 99191 w 198381"/>
                  <a:gd name="connsiteY5" fmla="*/ 72689 h 198381"/>
                  <a:gd name="connsiteX6" fmla="*/ 72734 w 198381"/>
                  <a:gd name="connsiteY6" fmla="*/ 99146 h 198381"/>
                  <a:gd name="connsiteX7" fmla="*/ 99191 w 198381"/>
                  <a:gd name="connsiteY7" fmla="*/ 125603 h 198381"/>
                  <a:gd name="connsiteX8" fmla="*/ 125648 w 198381"/>
                  <a:gd name="connsiteY8" fmla="*/ 99146 h 198381"/>
                  <a:gd name="connsiteX9" fmla="*/ 99191 w 198381"/>
                  <a:gd name="connsiteY9" fmla="*/ 72689 h 19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81" h="198381">
                    <a:moveTo>
                      <a:pt x="99191" y="198382"/>
                    </a:moveTo>
                    <a:cubicBezTo>
                      <a:pt x="44504" y="198382"/>
                      <a:pt x="0" y="153878"/>
                      <a:pt x="0" y="99191"/>
                    </a:cubicBezTo>
                    <a:cubicBezTo>
                      <a:pt x="0" y="44504"/>
                      <a:pt x="44504" y="0"/>
                      <a:pt x="99191" y="0"/>
                    </a:cubicBezTo>
                    <a:cubicBezTo>
                      <a:pt x="153878" y="0"/>
                      <a:pt x="198382" y="44504"/>
                      <a:pt x="198382" y="99191"/>
                    </a:cubicBezTo>
                    <a:cubicBezTo>
                      <a:pt x="198382" y="153878"/>
                      <a:pt x="153878" y="198382"/>
                      <a:pt x="99191" y="198382"/>
                    </a:cubicBezTo>
                    <a:close/>
                    <a:moveTo>
                      <a:pt x="99191" y="72689"/>
                    </a:moveTo>
                    <a:cubicBezTo>
                      <a:pt x="84599" y="72689"/>
                      <a:pt x="72734" y="84553"/>
                      <a:pt x="72734" y="99146"/>
                    </a:cubicBezTo>
                    <a:cubicBezTo>
                      <a:pt x="72734" y="113738"/>
                      <a:pt x="84599" y="125603"/>
                      <a:pt x="99191" y="125603"/>
                    </a:cubicBezTo>
                    <a:cubicBezTo>
                      <a:pt x="113783" y="125603"/>
                      <a:pt x="125648" y="113738"/>
                      <a:pt x="125648" y="99146"/>
                    </a:cubicBezTo>
                    <a:cubicBezTo>
                      <a:pt x="125648" y="84553"/>
                      <a:pt x="113783" y="72689"/>
                      <a:pt x="99191" y="72689"/>
                    </a:cubicBezTo>
                    <a:close/>
                  </a:path>
                </a:pathLst>
              </a:custGeom>
              <a:solidFill>
                <a:srgbClr val="C42828"/>
              </a:solidFill>
              <a:ln w="451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F29E59E7-11DF-7B59-9F82-5063EF81C3AE}"/>
                  </a:ext>
                </a:extLst>
              </p:cNvPr>
              <p:cNvSpPr/>
              <p:nvPr/>
            </p:nvSpPr>
            <p:spPr>
              <a:xfrm>
                <a:off x="9816037" y="1532278"/>
                <a:ext cx="198347" cy="198347"/>
              </a:xfrm>
              <a:custGeom>
                <a:avLst/>
                <a:gdLst>
                  <a:gd name="connsiteX0" fmla="*/ 99191 w 198347"/>
                  <a:gd name="connsiteY0" fmla="*/ 198348 h 198347"/>
                  <a:gd name="connsiteX1" fmla="*/ 29048 w 198347"/>
                  <a:gd name="connsiteY1" fmla="*/ 169300 h 198347"/>
                  <a:gd name="connsiteX2" fmla="*/ 0 w 198347"/>
                  <a:gd name="connsiteY2" fmla="*/ 99157 h 198347"/>
                  <a:gd name="connsiteX3" fmla="*/ 29048 w 198347"/>
                  <a:gd name="connsiteY3" fmla="*/ 29014 h 198347"/>
                  <a:gd name="connsiteX4" fmla="*/ 169334 w 198347"/>
                  <a:gd name="connsiteY4" fmla="*/ 29014 h 198347"/>
                  <a:gd name="connsiteX5" fmla="*/ 169334 w 198347"/>
                  <a:gd name="connsiteY5" fmla="*/ 169300 h 198347"/>
                  <a:gd name="connsiteX6" fmla="*/ 169334 w 198347"/>
                  <a:gd name="connsiteY6" fmla="*/ 169300 h 198347"/>
                  <a:gd name="connsiteX7" fmla="*/ 169334 w 198347"/>
                  <a:gd name="connsiteY7" fmla="*/ 169300 h 198347"/>
                  <a:gd name="connsiteX8" fmla="*/ 99191 w 198347"/>
                  <a:gd name="connsiteY8" fmla="*/ 198348 h 198347"/>
                  <a:gd name="connsiteX9" fmla="*/ 99191 w 198347"/>
                  <a:gd name="connsiteY9" fmla="*/ 72654 h 198347"/>
                  <a:gd name="connsiteX10" fmla="*/ 80462 w 198347"/>
                  <a:gd name="connsiteY10" fmla="*/ 80382 h 198347"/>
                  <a:gd name="connsiteX11" fmla="*/ 72689 w 198347"/>
                  <a:gd name="connsiteY11" fmla="*/ 99111 h 198347"/>
                  <a:gd name="connsiteX12" fmla="*/ 80462 w 198347"/>
                  <a:gd name="connsiteY12" fmla="*/ 117840 h 198347"/>
                  <a:gd name="connsiteX13" fmla="*/ 99191 w 198347"/>
                  <a:gd name="connsiteY13" fmla="*/ 125614 h 198347"/>
                  <a:gd name="connsiteX14" fmla="*/ 117920 w 198347"/>
                  <a:gd name="connsiteY14" fmla="*/ 117840 h 198347"/>
                  <a:gd name="connsiteX15" fmla="*/ 117920 w 198347"/>
                  <a:gd name="connsiteY15" fmla="*/ 117840 h 198347"/>
                  <a:gd name="connsiteX16" fmla="*/ 117920 w 198347"/>
                  <a:gd name="connsiteY16" fmla="*/ 80382 h 198347"/>
                  <a:gd name="connsiteX17" fmla="*/ 99191 w 198347"/>
                  <a:gd name="connsiteY17" fmla="*/ 72654 h 19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8347" h="198347">
                    <a:moveTo>
                      <a:pt x="99191" y="198348"/>
                    </a:moveTo>
                    <a:cubicBezTo>
                      <a:pt x="72689" y="198348"/>
                      <a:pt x="47777" y="188029"/>
                      <a:pt x="29048" y="169300"/>
                    </a:cubicBezTo>
                    <a:cubicBezTo>
                      <a:pt x="10319" y="150571"/>
                      <a:pt x="0" y="125659"/>
                      <a:pt x="0" y="99157"/>
                    </a:cubicBezTo>
                    <a:cubicBezTo>
                      <a:pt x="0" y="72654"/>
                      <a:pt x="10319" y="47743"/>
                      <a:pt x="29048" y="29014"/>
                    </a:cubicBezTo>
                    <a:cubicBezTo>
                      <a:pt x="67734" y="-9671"/>
                      <a:pt x="130648" y="-9671"/>
                      <a:pt x="169334" y="29014"/>
                    </a:cubicBezTo>
                    <a:cubicBezTo>
                      <a:pt x="208019" y="67699"/>
                      <a:pt x="208019" y="130614"/>
                      <a:pt x="169334" y="169300"/>
                    </a:cubicBezTo>
                    <a:lnTo>
                      <a:pt x="169334" y="169300"/>
                    </a:lnTo>
                    <a:cubicBezTo>
                      <a:pt x="169334" y="169300"/>
                      <a:pt x="169334" y="169300"/>
                      <a:pt x="169334" y="169300"/>
                    </a:cubicBezTo>
                    <a:cubicBezTo>
                      <a:pt x="150605" y="188029"/>
                      <a:pt x="125693" y="198348"/>
                      <a:pt x="99191" y="198348"/>
                    </a:cubicBezTo>
                    <a:close/>
                    <a:moveTo>
                      <a:pt x="99191" y="72654"/>
                    </a:moveTo>
                    <a:cubicBezTo>
                      <a:pt x="92418" y="72654"/>
                      <a:pt x="85644" y="75246"/>
                      <a:pt x="80462" y="80382"/>
                    </a:cubicBezTo>
                    <a:cubicBezTo>
                      <a:pt x="75462" y="85383"/>
                      <a:pt x="72689" y="92020"/>
                      <a:pt x="72689" y="99111"/>
                    </a:cubicBezTo>
                    <a:cubicBezTo>
                      <a:pt x="72689" y="106203"/>
                      <a:pt x="75462" y="112840"/>
                      <a:pt x="80462" y="117840"/>
                    </a:cubicBezTo>
                    <a:cubicBezTo>
                      <a:pt x="85462" y="122841"/>
                      <a:pt x="92099" y="125614"/>
                      <a:pt x="99191" y="125614"/>
                    </a:cubicBezTo>
                    <a:cubicBezTo>
                      <a:pt x="106283" y="125614"/>
                      <a:pt x="112920" y="122841"/>
                      <a:pt x="117920" y="117840"/>
                    </a:cubicBezTo>
                    <a:lnTo>
                      <a:pt x="117920" y="117840"/>
                    </a:lnTo>
                    <a:cubicBezTo>
                      <a:pt x="128239" y="107521"/>
                      <a:pt x="128239" y="90702"/>
                      <a:pt x="117920" y="80382"/>
                    </a:cubicBezTo>
                    <a:cubicBezTo>
                      <a:pt x="112738" y="75200"/>
                      <a:pt x="105964" y="72654"/>
                      <a:pt x="99191" y="72654"/>
                    </a:cubicBezTo>
                    <a:close/>
                  </a:path>
                </a:pathLst>
              </a:custGeom>
              <a:solidFill>
                <a:srgbClr val="C42828"/>
              </a:solidFill>
              <a:ln w="451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391F2DA-A668-3445-D0B3-752C336C455F}"/>
                  </a:ext>
                </a:extLst>
              </p:cNvPr>
              <p:cNvSpPr/>
              <p:nvPr/>
            </p:nvSpPr>
            <p:spPr>
              <a:xfrm>
                <a:off x="9817934" y="1836897"/>
                <a:ext cx="198313" cy="198302"/>
              </a:xfrm>
              <a:custGeom>
                <a:avLst/>
                <a:gdLst>
                  <a:gd name="connsiteX0" fmla="*/ 99157 w 198313"/>
                  <a:gd name="connsiteY0" fmla="*/ 198302 h 198302"/>
                  <a:gd name="connsiteX1" fmla="*/ 29014 w 198313"/>
                  <a:gd name="connsiteY1" fmla="*/ 169300 h 198302"/>
                  <a:gd name="connsiteX2" fmla="*/ 29014 w 198313"/>
                  <a:gd name="connsiteY2" fmla="*/ 29014 h 198302"/>
                  <a:gd name="connsiteX3" fmla="*/ 169300 w 198313"/>
                  <a:gd name="connsiteY3" fmla="*/ 29014 h 198302"/>
                  <a:gd name="connsiteX4" fmla="*/ 169300 w 198313"/>
                  <a:gd name="connsiteY4" fmla="*/ 169300 h 198302"/>
                  <a:gd name="connsiteX5" fmla="*/ 99157 w 198313"/>
                  <a:gd name="connsiteY5" fmla="*/ 198302 h 198302"/>
                  <a:gd name="connsiteX6" fmla="*/ 99157 w 198313"/>
                  <a:gd name="connsiteY6" fmla="*/ 72700 h 198302"/>
                  <a:gd name="connsiteX7" fmla="*/ 80428 w 198313"/>
                  <a:gd name="connsiteY7" fmla="*/ 80428 h 198302"/>
                  <a:gd name="connsiteX8" fmla="*/ 80428 w 198313"/>
                  <a:gd name="connsiteY8" fmla="*/ 117886 h 198302"/>
                  <a:gd name="connsiteX9" fmla="*/ 117886 w 198313"/>
                  <a:gd name="connsiteY9" fmla="*/ 117886 h 198302"/>
                  <a:gd name="connsiteX10" fmla="*/ 117886 w 198313"/>
                  <a:gd name="connsiteY10" fmla="*/ 80428 h 198302"/>
                  <a:gd name="connsiteX11" fmla="*/ 99157 w 198313"/>
                  <a:gd name="connsiteY11" fmla="*/ 72700 h 19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313" h="198302">
                    <a:moveTo>
                      <a:pt x="99157" y="198302"/>
                    </a:moveTo>
                    <a:cubicBezTo>
                      <a:pt x="73745" y="198302"/>
                      <a:pt x="48334" y="188620"/>
                      <a:pt x="29014" y="169300"/>
                    </a:cubicBezTo>
                    <a:cubicBezTo>
                      <a:pt x="-9671" y="130614"/>
                      <a:pt x="-9671" y="67699"/>
                      <a:pt x="29014" y="29014"/>
                    </a:cubicBezTo>
                    <a:cubicBezTo>
                      <a:pt x="67699" y="-9671"/>
                      <a:pt x="130614" y="-9671"/>
                      <a:pt x="169300" y="29014"/>
                    </a:cubicBezTo>
                    <a:cubicBezTo>
                      <a:pt x="207985" y="67699"/>
                      <a:pt x="207985" y="130614"/>
                      <a:pt x="169300" y="169300"/>
                    </a:cubicBezTo>
                    <a:cubicBezTo>
                      <a:pt x="149980" y="188620"/>
                      <a:pt x="124568" y="198302"/>
                      <a:pt x="99157" y="198302"/>
                    </a:cubicBezTo>
                    <a:close/>
                    <a:moveTo>
                      <a:pt x="99157" y="72700"/>
                    </a:moveTo>
                    <a:cubicBezTo>
                      <a:pt x="92384" y="72700"/>
                      <a:pt x="85610" y="75291"/>
                      <a:pt x="80428" y="80428"/>
                    </a:cubicBezTo>
                    <a:cubicBezTo>
                      <a:pt x="70109" y="90747"/>
                      <a:pt x="70109" y="107521"/>
                      <a:pt x="80428" y="117886"/>
                    </a:cubicBezTo>
                    <a:cubicBezTo>
                      <a:pt x="90747" y="128205"/>
                      <a:pt x="107567" y="128205"/>
                      <a:pt x="117886" y="117886"/>
                    </a:cubicBezTo>
                    <a:cubicBezTo>
                      <a:pt x="128205" y="107567"/>
                      <a:pt x="128205" y="90792"/>
                      <a:pt x="117886" y="80428"/>
                    </a:cubicBezTo>
                    <a:cubicBezTo>
                      <a:pt x="112704" y="75246"/>
                      <a:pt x="105930" y="72700"/>
                      <a:pt x="99157" y="72700"/>
                    </a:cubicBezTo>
                    <a:close/>
                  </a:path>
                </a:pathLst>
              </a:custGeom>
              <a:solidFill>
                <a:srgbClr val="C42828"/>
              </a:solidFill>
              <a:ln w="451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D92A0E4-BB89-C70F-6B58-A28D99369C79}"/>
                  </a:ext>
                </a:extLst>
              </p:cNvPr>
              <p:cNvSpPr/>
              <p:nvPr/>
            </p:nvSpPr>
            <p:spPr>
              <a:xfrm>
                <a:off x="10333312" y="1836954"/>
                <a:ext cx="198381" cy="198381"/>
              </a:xfrm>
              <a:custGeom>
                <a:avLst/>
                <a:gdLst>
                  <a:gd name="connsiteX0" fmla="*/ 99191 w 198381"/>
                  <a:gd name="connsiteY0" fmla="*/ 198382 h 198381"/>
                  <a:gd name="connsiteX1" fmla="*/ 0 w 198381"/>
                  <a:gd name="connsiteY1" fmla="*/ 99191 h 198381"/>
                  <a:gd name="connsiteX2" fmla="*/ 99191 w 198381"/>
                  <a:gd name="connsiteY2" fmla="*/ 0 h 198381"/>
                  <a:gd name="connsiteX3" fmla="*/ 198382 w 198381"/>
                  <a:gd name="connsiteY3" fmla="*/ 99191 h 198381"/>
                  <a:gd name="connsiteX4" fmla="*/ 99191 w 198381"/>
                  <a:gd name="connsiteY4" fmla="*/ 198382 h 198381"/>
                  <a:gd name="connsiteX5" fmla="*/ 99191 w 198381"/>
                  <a:gd name="connsiteY5" fmla="*/ 72689 h 198381"/>
                  <a:gd name="connsiteX6" fmla="*/ 72734 w 198381"/>
                  <a:gd name="connsiteY6" fmla="*/ 99146 h 198381"/>
                  <a:gd name="connsiteX7" fmla="*/ 99191 w 198381"/>
                  <a:gd name="connsiteY7" fmla="*/ 125602 h 198381"/>
                  <a:gd name="connsiteX8" fmla="*/ 125648 w 198381"/>
                  <a:gd name="connsiteY8" fmla="*/ 99146 h 198381"/>
                  <a:gd name="connsiteX9" fmla="*/ 99191 w 198381"/>
                  <a:gd name="connsiteY9" fmla="*/ 72689 h 19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381" h="198381">
                    <a:moveTo>
                      <a:pt x="99191" y="198382"/>
                    </a:moveTo>
                    <a:cubicBezTo>
                      <a:pt x="44504" y="198382"/>
                      <a:pt x="0" y="153878"/>
                      <a:pt x="0" y="99191"/>
                    </a:cubicBezTo>
                    <a:cubicBezTo>
                      <a:pt x="0" y="44504"/>
                      <a:pt x="44504" y="0"/>
                      <a:pt x="99191" y="0"/>
                    </a:cubicBezTo>
                    <a:cubicBezTo>
                      <a:pt x="153878" y="0"/>
                      <a:pt x="198382" y="44504"/>
                      <a:pt x="198382" y="99191"/>
                    </a:cubicBezTo>
                    <a:cubicBezTo>
                      <a:pt x="198382" y="153878"/>
                      <a:pt x="153878" y="198382"/>
                      <a:pt x="99191" y="198382"/>
                    </a:cubicBezTo>
                    <a:close/>
                    <a:moveTo>
                      <a:pt x="99191" y="72689"/>
                    </a:moveTo>
                    <a:cubicBezTo>
                      <a:pt x="84599" y="72689"/>
                      <a:pt x="72734" y="84553"/>
                      <a:pt x="72734" y="99146"/>
                    </a:cubicBezTo>
                    <a:cubicBezTo>
                      <a:pt x="72734" y="113738"/>
                      <a:pt x="84599" y="125602"/>
                      <a:pt x="99191" y="125602"/>
                    </a:cubicBezTo>
                    <a:cubicBezTo>
                      <a:pt x="113783" y="125602"/>
                      <a:pt x="125648" y="113738"/>
                      <a:pt x="125648" y="99146"/>
                    </a:cubicBezTo>
                    <a:cubicBezTo>
                      <a:pt x="125648" y="84553"/>
                      <a:pt x="113783" y="72689"/>
                      <a:pt x="99191" y="72689"/>
                    </a:cubicBezTo>
                    <a:close/>
                  </a:path>
                </a:pathLst>
              </a:custGeom>
              <a:solidFill>
                <a:srgbClr val="C42828"/>
              </a:solidFill>
              <a:ln w="4518" cap="flat">
                <a:noFill/>
                <a:prstDash val="solid"/>
                <a:miter/>
              </a:ln>
            </p:spPr>
            <p:txBody>
              <a:bodyPr rtlCol="0" anchor="ctr"/>
              <a:lstStyle/>
              <a:p>
                <a:endParaRPr lang="en-US"/>
              </a:p>
            </p:txBody>
          </p:sp>
        </p:grpSp>
      </p:grpSp>
      <p:grpSp>
        <p:nvGrpSpPr>
          <p:cNvPr id="43" name="Graphic 19">
            <a:extLst>
              <a:ext uri="{FF2B5EF4-FFF2-40B4-BE49-F238E27FC236}">
                <a16:creationId xmlns:a16="http://schemas.microsoft.com/office/drawing/2014/main" id="{10A4C910-A841-12CA-486D-4D3B7994549F}"/>
              </a:ext>
            </a:extLst>
          </p:cNvPr>
          <p:cNvGrpSpPr/>
          <p:nvPr/>
        </p:nvGrpSpPr>
        <p:grpSpPr>
          <a:xfrm>
            <a:off x="5801825" y="1401505"/>
            <a:ext cx="583690" cy="759615"/>
            <a:chOff x="5801825" y="1401505"/>
            <a:chExt cx="583690" cy="759615"/>
          </a:xfrm>
        </p:grpSpPr>
        <p:grpSp>
          <p:nvGrpSpPr>
            <p:cNvPr id="44" name="Graphic 19">
              <a:extLst>
                <a:ext uri="{FF2B5EF4-FFF2-40B4-BE49-F238E27FC236}">
                  <a16:creationId xmlns:a16="http://schemas.microsoft.com/office/drawing/2014/main" id="{7950C14F-41FE-BBE0-9662-65AE7A2EDE92}"/>
                </a:ext>
              </a:extLst>
            </p:cNvPr>
            <p:cNvGrpSpPr/>
            <p:nvPr/>
          </p:nvGrpSpPr>
          <p:grpSpPr>
            <a:xfrm>
              <a:off x="5801825" y="1401505"/>
              <a:ext cx="583690" cy="759615"/>
              <a:chOff x="5801825" y="1401505"/>
              <a:chExt cx="583690" cy="759615"/>
            </a:xfrm>
            <a:solidFill>
              <a:srgbClr val="C42828"/>
            </a:solidFill>
          </p:grpSpPr>
          <p:sp>
            <p:nvSpPr>
              <p:cNvPr id="45" name="Freeform 44">
                <a:extLst>
                  <a:ext uri="{FF2B5EF4-FFF2-40B4-BE49-F238E27FC236}">
                    <a16:creationId xmlns:a16="http://schemas.microsoft.com/office/drawing/2014/main" id="{58489DF4-D659-8827-B893-374A89A90BB2}"/>
                  </a:ext>
                </a:extLst>
              </p:cNvPr>
              <p:cNvSpPr/>
              <p:nvPr/>
            </p:nvSpPr>
            <p:spPr>
              <a:xfrm>
                <a:off x="5801825" y="1401505"/>
                <a:ext cx="583690" cy="759615"/>
              </a:xfrm>
              <a:custGeom>
                <a:avLst/>
                <a:gdLst>
                  <a:gd name="connsiteX0" fmla="*/ 547323 w 583690"/>
                  <a:gd name="connsiteY0" fmla="*/ 759616 h 759615"/>
                  <a:gd name="connsiteX1" fmla="*/ 36367 w 583690"/>
                  <a:gd name="connsiteY1" fmla="*/ 759616 h 759615"/>
                  <a:gd name="connsiteX2" fmla="*/ 0 w 583690"/>
                  <a:gd name="connsiteY2" fmla="*/ 723249 h 759615"/>
                  <a:gd name="connsiteX3" fmla="*/ 0 w 583690"/>
                  <a:gd name="connsiteY3" fmla="*/ 36367 h 759615"/>
                  <a:gd name="connsiteX4" fmla="*/ 36367 w 583690"/>
                  <a:gd name="connsiteY4" fmla="*/ 0 h 759615"/>
                  <a:gd name="connsiteX5" fmla="*/ 376853 w 583690"/>
                  <a:gd name="connsiteY5" fmla="*/ 0 h 759615"/>
                  <a:gd name="connsiteX6" fmla="*/ 402764 w 583690"/>
                  <a:gd name="connsiteY6" fmla="*/ 10910 h 759615"/>
                  <a:gd name="connsiteX7" fmla="*/ 573235 w 583690"/>
                  <a:gd name="connsiteY7" fmla="*/ 182744 h 759615"/>
                  <a:gd name="connsiteX8" fmla="*/ 583690 w 583690"/>
                  <a:gd name="connsiteY8" fmla="*/ 208201 h 759615"/>
                  <a:gd name="connsiteX9" fmla="*/ 583690 w 583690"/>
                  <a:gd name="connsiteY9" fmla="*/ 722794 h 759615"/>
                  <a:gd name="connsiteX10" fmla="*/ 547323 w 583690"/>
                  <a:gd name="connsiteY10" fmla="*/ 759161 h 759615"/>
                  <a:gd name="connsiteX11" fmla="*/ 547323 w 583690"/>
                  <a:gd name="connsiteY11" fmla="*/ 759161 h 759615"/>
                  <a:gd name="connsiteX12" fmla="*/ 72734 w 583690"/>
                  <a:gd name="connsiteY12" fmla="*/ 686882 h 759615"/>
                  <a:gd name="connsiteX13" fmla="*/ 510956 w 583690"/>
                  <a:gd name="connsiteY13" fmla="*/ 686882 h 759615"/>
                  <a:gd name="connsiteX14" fmla="*/ 510956 w 583690"/>
                  <a:gd name="connsiteY14" fmla="*/ 223202 h 759615"/>
                  <a:gd name="connsiteX15" fmla="*/ 361852 w 583690"/>
                  <a:gd name="connsiteY15" fmla="*/ 72734 h 759615"/>
                  <a:gd name="connsiteX16" fmla="*/ 73189 w 583690"/>
                  <a:gd name="connsiteY16" fmla="*/ 72734 h 759615"/>
                  <a:gd name="connsiteX17" fmla="*/ 73189 w 583690"/>
                  <a:gd name="connsiteY17" fmla="*/ 686882 h 759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3690" h="759615">
                    <a:moveTo>
                      <a:pt x="547323" y="759616"/>
                    </a:moveTo>
                    <a:lnTo>
                      <a:pt x="36367" y="759616"/>
                    </a:lnTo>
                    <a:cubicBezTo>
                      <a:pt x="16365" y="759616"/>
                      <a:pt x="0" y="743250"/>
                      <a:pt x="0" y="723249"/>
                    </a:cubicBezTo>
                    <a:lnTo>
                      <a:pt x="0" y="36367"/>
                    </a:lnTo>
                    <a:cubicBezTo>
                      <a:pt x="0" y="16365"/>
                      <a:pt x="16365" y="0"/>
                      <a:pt x="36367" y="0"/>
                    </a:cubicBezTo>
                    <a:lnTo>
                      <a:pt x="376853" y="0"/>
                    </a:lnTo>
                    <a:cubicBezTo>
                      <a:pt x="386399" y="0"/>
                      <a:pt x="395946" y="4091"/>
                      <a:pt x="402764" y="10910"/>
                    </a:cubicBezTo>
                    <a:lnTo>
                      <a:pt x="573235" y="182744"/>
                    </a:lnTo>
                    <a:cubicBezTo>
                      <a:pt x="580054" y="189563"/>
                      <a:pt x="583690" y="198655"/>
                      <a:pt x="583690" y="208201"/>
                    </a:cubicBezTo>
                    <a:lnTo>
                      <a:pt x="583690" y="722794"/>
                    </a:lnTo>
                    <a:cubicBezTo>
                      <a:pt x="583690" y="742796"/>
                      <a:pt x="567325" y="759161"/>
                      <a:pt x="547323" y="759161"/>
                    </a:cubicBezTo>
                    <a:lnTo>
                      <a:pt x="547323" y="759161"/>
                    </a:lnTo>
                    <a:close/>
                    <a:moveTo>
                      <a:pt x="72734" y="686882"/>
                    </a:moveTo>
                    <a:lnTo>
                      <a:pt x="510956" y="686882"/>
                    </a:lnTo>
                    <a:lnTo>
                      <a:pt x="510956" y="223202"/>
                    </a:lnTo>
                    <a:lnTo>
                      <a:pt x="361852" y="72734"/>
                    </a:lnTo>
                    <a:lnTo>
                      <a:pt x="73189" y="72734"/>
                    </a:lnTo>
                    <a:lnTo>
                      <a:pt x="73189" y="686882"/>
                    </a:lnTo>
                    <a:close/>
                  </a:path>
                </a:pathLst>
              </a:custGeom>
              <a:solidFill>
                <a:srgbClr val="C42828"/>
              </a:solidFill>
              <a:ln w="451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1B89E18-2408-F277-425A-B9626B2322A9}"/>
                  </a:ext>
                </a:extLst>
              </p:cNvPr>
              <p:cNvSpPr/>
              <p:nvPr/>
            </p:nvSpPr>
            <p:spPr>
              <a:xfrm>
                <a:off x="6142311" y="1401505"/>
                <a:ext cx="243204" cy="244568"/>
              </a:xfrm>
              <a:custGeom>
                <a:avLst/>
                <a:gdLst>
                  <a:gd name="connsiteX0" fmla="*/ 206837 w 243204"/>
                  <a:gd name="connsiteY0" fmla="*/ 244568 h 244568"/>
                  <a:gd name="connsiteX1" fmla="*/ 36367 w 243204"/>
                  <a:gd name="connsiteY1" fmla="*/ 244568 h 244568"/>
                  <a:gd name="connsiteX2" fmla="*/ 0 w 243204"/>
                  <a:gd name="connsiteY2" fmla="*/ 208201 h 244568"/>
                  <a:gd name="connsiteX3" fmla="*/ 0 w 243204"/>
                  <a:gd name="connsiteY3" fmla="*/ 36367 h 244568"/>
                  <a:gd name="connsiteX4" fmla="*/ 36367 w 243204"/>
                  <a:gd name="connsiteY4" fmla="*/ 0 h 244568"/>
                  <a:gd name="connsiteX5" fmla="*/ 72734 w 243204"/>
                  <a:gd name="connsiteY5" fmla="*/ 36367 h 244568"/>
                  <a:gd name="connsiteX6" fmla="*/ 72734 w 243204"/>
                  <a:gd name="connsiteY6" fmla="*/ 171834 h 244568"/>
                  <a:gd name="connsiteX7" fmla="*/ 206837 w 243204"/>
                  <a:gd name="connsiteY7" fmla="*/ 171834 h 244568"/>
                  <a:gd name="connsiteX8" fmla="*/ 243204 w 243204"/>
                  <a:gd name="connsiteY8" fmla="*/ 208201 h 244568"/>
                  <a:gd name="connsiteX9" fmla="*/ 206837 w 243204"/>
                  <a:gd name="connsiteY9" fmla="*/ 244568 h 244568"/>
                  <a:gd name="connsiteX10" fmla="*/ 206837 w 243204"/>
                  <a:gd name="connsiteY10" fmla="*/ 244568 h 24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204" h="244568">
                    <a:moveTo>
                      <a:pt x="206837" y="244568"/>
                    </a:moveTo>
                    <a:lnTo>
                      <a:pt x="36367" y="244568"/>
                    </a:lnTo>
                    <a:cubicBezTo>
                      <a:pt x="16365" y="244568"/>
                      <a:pt x="0" y="228203"/>
                      <a:pt x="0" y="208201"/>
                    </a:cubicBezTo>
                    <a:lnTo>
                      <a:pt x="0" y="36367"/>
                    </a:lnTo>
                    <a:cubicBezTo>
                      <a:pt x="0" y="16365"/>
                      <a:pt x="16365" y="0"/>
                      <a:pt x="36367" y="0"/>
                    </a:cubicBezTo>
                    <a:cubicBezTo>
                      <a:pt x="56369" y="0"/>
                      <a:pt x="72734" y="16365"/>
                      <a:pt x="72734" y="36367"/>
                    </a:cubicBezTo>
                    <a:lnTo>
                      <a:pt x="72734" y="171834"/>
                    </a:lnTo>
                    <a:lnTo>
                      <a:pt x="206837" y="171834"/>
                    </a:lnTo>
                    <a:cubicBezTo>
                      <a:pt x="226839" y="171834"/>
                      <a:pt x="243204" y="188199"/>
                      <a:pt x="243204" y="208201"/>
                    </a:cubicBezTo>
                    <a:cubicBezTo>
                      <a:pt x="243204" y="228203"/>
                      <a:pt x="226839" y="244568"/>
                      <a:pt x="206837" y="244568"/>
                    </a:cubicBezTo>
                    <a:lnTo>
                      <a:pt x="206837" y="244568"/>
                    </a:lnTo>
                    <a:close/>
                  </a:path>
                </a:pathLst>
              </a:custGeom>
              <a:solidFill>
                <a:srgbClr val="C42828"/>
              </a:solidFill>
              <a:ln w="4518" cap="flat">
                <a:noFill/>
                <a:prstDash val="solid"/>
                <a:miter/>
              </a:ln>
            </p:spPr>
            <p:txBody>
              <a:bodyPr rtlCol="0" anchor="ctr"/>
              <a:lstStyle/>
              <a:p>
                <a:endParaRPr lang="en-US"/>
              </a:p>
            </p:txBody>
          </p:sp>
        </p:grpSp>
        <p:grpSp>
          <p:nvGrpSpPr>
            <p:cNvPr id="47" name="Graphic 19">
              <a:extLst>
                <a:ext uri="{FF2B5EF4-FFF2-40B4-BE49-F238E27FC236}">
                  <a16:creationId xmlns:a16="http://schemas.microsoft.com/office/drawing/2014/main" id="{CDF753B1-C7E1-2A16-5117-80C1C082A264}"/>
                </a:ext>
              </a:extLst>
            </p:cNvPr>
            <p:cNvGrpSpPr/>
            <p:nvPr/>
          </p:nvGrpSpPr>
          <p:grpSpPr>
            <a:xfrm>
              <a:off x="5926382" y="1652592"/>
              <a:ext cx="340668" cy="352150"/>
              <a:chOff x="5926382" y="1652592"/>
              <a:chExt cx="340668" cy="352150"/>
            </a:xfrm>
            <a:solidFill>
              <a:srgbClr val="EF463C"/>
            </a:solidFill>
          </p:grpSpPr>
          <p:sp>
            <p:nvSpPr>
              <p:cNvPr id="48" name="Freeform 47">
                <a:extLst>
                  <a:ext uri="{FF2B5EF4-FFF2-40B4-BE49-F238E27FC236}">
                    <a16:creationId xmlns:a16="http://schemas.microsoft.com/office/drawing/2014/main" id="{EB814933-D8F1-B1B8-9778-71F3EF1BE1FD}"/>
                  </a:ext>
                </a:extLst>
              </p:cNvPr>
              <p:cNvSpPr/>
              <p:nvPr/>
            </p:nvSpPr>
            <p:spPr>
              <a:xfrm>
                <a:off x="6025025" y="1652592"/>
                <a:ext cx="89558" cy="133493"/>
              </a:xfrm>
              <a:custGeom>
                <a:avLst/>
                <a:gdLst>
                  <a:gd name="connsiteX0" fmla="*/ 53189 w 89558"/>
                  <a:gd name="connsiteY0" fmla="*/ 133493 h 133493"/>
                  <a:gd name="connsiteX1" fmla="*/ 18186 w 89558"/>
                  <a:gd name="connsiteY1" fmla="*/ 106673 h 133493"/>
                  <a:gd name="connsiteX2" fmla="*/ 1366 w 89558"/>
                  <a:gd name="connsiteY2" fmla="*/ 45758 h 133493"/>
                  <a:gd name="connsiteX3" fmla="*/ 26823 w 89558"/>
                  <a:gd name="connsiteY3" fmla="*/ 1209 h 133493"/>
                  <a:gd name="connsiteX4" fmla="*/ 71373 w 89558"/>
                  <a:gd name="connsiteY4" fmla="*/ 26665 h 133493"/>
                  <a:gd name="connsiteX5" fmla="*/ 88192 w 89558"/>
                  <a:gd name="connsiteY5" fmla="*/ 87580 h 133493"/>
                  <a:gd name="connsiteX6" fmla="*/ 62736 w 89558"/>
                  <a:gd name="connsiteY6" fmla="*/ 132130 h 133493"/>
                  <a:gd name="connsiteX7" fmla="*/ 52735 w 89558"/>
                  <a:gd name="connsiteY7" fmla="*/ 133493 h 1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558" h="133493">
                    <a:moveTo>
                      <a:pt x="53189" y="133493"/>
                    </a:moveTo>
                    <a:cubicBezTo>
                      <a:pt x="36824" y="133493"/>
                      <a:pt x="22732" y="122583"/>
                      <a:pt x="18186" y="106673"/>
                    </a:cubicBezTo>
                    <a:lnTo>
                      <a:pt x="1366" y="45758"/>
                    </a:lnTo>
                    <a:cubicBezTo>
                      <a:pt x="-4089" y="26211"/>
                      <a:pt x="7276" y="6209"/>
                      <a:pt x="26823" y="1209"/>
                    </a:cubicBezTo>
                    <a:cubicBezTo>
                      <a:pt x="46370" y="-3792"/>
                      <a:pt x="66372" y="7118"/>
                      <a:pt x="71373" y="26665"/>
                    </a:cubicBezTo>
                    <a:lnTo>
                      <a:pt x="88192" y="87580"/>
                    </a:lnTo>
                    <a:cubicBezTo>
                      <a:pt x="93648" y="107127"/>
                      <a:pt x="82283" y="127129"/>
                      <a:pt x="62736" y="132130"/>
                    </a:cubicBezTo>
                    <a:cubicBezTo>
                      <a:pt x="59553" y="133039"/>
                      <a:pt x="56371" y="133493"/>
                      <a:pt x="52735" y="133493"/>
                    </a:cubicBezTo>
                    <a:close/>
                  </a:path>
                </a:pathLst>
              </a:custGeom>
              <a:solidFill>
                <a:srgbClr val="EF463C"/>
              </a:solidFill>
              <a:ln w="451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997EBB4-F134-D2ED-6D46-B4159DC83D10}"/>
                  </a:ext>
                </a:extLst>
              </p:cNvPr>
              <p:cNvSpPr/>
              <p:nvPr/>
            </p:nvSpPr>
            <p:spPr>
              <a:xfrm>
                <a:off x="6102308" y="1668040"/>
                <a:ext cx="105772" cy="127137"/>
              </a:xfrm>
              <a:custGeom>
                <a:avLst/>
                <a:gdLst>
                  <a:gd name="connsiteX0" fmla="*/ 36367 w 105772"/>
                  <a:gd name="connsiteY0" fmla="*/ 127138 h 127137"/>
                  <a:gd name="connsiteX1" fmla="*/ 0 w 105772"/>
                  <a:gd name="connsiteY1" fmla="*/ 90771 h 127137"/>
                  <a:gd name="connsiteX2" fmla="*/ 5455 w 105772"/>
                  <a:gd name="connsiteY2" fmla="*/ 71678 h 127137"/>
                  <a:gd name="connsiteX3" fmla="*/ 38185 w 105772"/>
                  <a:gd name="connsiteY3" fmla="*/ 17582 h 127137"/>
                  <a:gd name="connsiteX4" fmla="*/ 88190 w 105772"/>
                  <a:gd name="connsiteY4" fmla="*/ 5308 h 127137"/>
                  <a:gd name="connsiteX5" fmla="*/ 100464 w 105772"/>
                  <a:gd name="connsiteY5" fmla="*/ 55313 h 127137"/>
                  <a:gd name="connsiteX6" fmla="*/ 100464 w 105772"/>
                  <a:gd name="connsiteY6" fmla="*/ 55313 h 127137"/>
                  <a:gd name="connsiteX7" fmla="*/ 67279 w 105772"/>
                  <a:gd name="connsiteY7" fmla="*/ 109863 h 127137"/>
                  <a:gd name="connsiteX8" fmla="*/ 36367 w 105772"/>
                  <a:gd name="connsiteY8" fmla="*/ 127138 h 12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72" h="127137">
                    <a:moveTo>
                      <a:pt x="36367" y="127138"/>
                    </a:moveTo>
                    <a:cubicBezTo>
                      <a:pt x="16365" y="127138"/>
                      <a:pt x="0" y="110773"/>
                      <a:pt x="0" y="90771"/>
                    </a:cubicBezTo>
                    <a:cubicBezTo>
                      <a:pt x="0" y="83952"/>
                      <a:pt x="1818" y="77588"/>
                      <a:pt x="5455" y="71678"/>
                    </a:cubicBezTo>
                    <a:lnTo>
                      <a:pt x="38185" y="17582"/>
                    </a:lnTo>
                    <a:cubicBezTo>
                      <a:pt x="48641" y="308"/>
                      <a:pt x="70916" y="-5147"/>
                      <a:pt x="88190" y="5308"/>
                    </a:cubicBezTo>
                    <a:cubicBezTo>
                      <a:pt x="105464" y="15764"/>
                      <a:pt x="110919" y="38039"/>
                      <a:pt x="100464" y="55313"/>
                    </a:cubicBezTo>
                    <a:lnTo>
                      <a:pt x="100464" y="55313"/>
                    </a:lnTo>
                    <a:lnTo>
                      <a:pt x="67279" y="109863"/>
                    </a:lnTo>
                    <a:cubicBezTo>
                      <a:pt x="60460" y="120773"/>
                      <a:pt x="48641" y="127138"/>
                      <a:pt x="36367" y="127138"/>
                    </a:cubicBezTo>
                    <a:close/>
                  </a:path>
                </a:pathLst>
              </a:custGeom>
              <a:solidFill>
                <a:srgbClr val="EF463C"/>
              </a:solidFill>
              <a:ln w="451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D78377DB-4B5D-D8A3-5797-6D5C1883EC29}"/>
                  </a:ext>
                </a:extLst>
              </p:cNvPr>
              <p:cNvSpPr/>
              <p:nvPr/>
            </p:nvSpPr>
            <p:spPr>
              <a:xfrm>
                <a:off x="6147766" y="1762282"/>
                <a:ext cx="119284" cy="82445"/>
              </a:xfrm>
              <a:custGeom>
                <a:avLst/>
                <a:gdLst>
                  <a:gd name="connsiteX0" fmla="*/ 36367 w 119284"/>
                  <a:gd name="connsiteY0" fmla="*/ 82446 h 82445"/>
                  <a:gd name="connsiteX1" fmla="*/ 0 w 119284"/>
                  <a:gd name="connsiteY1" fmla="*/ 46079 h 82445"/>
                  <a:gd name="connsiteX2" fmla="*/ 29548 w 119284"/>
                  <a:gd name="connsiteY2" fmla="*/ 10166 h 82445"/>
                  <a:gd name="connsiteX3" fmla="*/ 75916 w 119284"/>
                  <a:gd name="connsiteY3" fmla="*/ 620 h 82445"/>
                  <a:gd name="connsiteX4" fmla="*/ 118647 w 119284"/>
                  <a:gd name="connsiteY4" fmla="*/ 29259 h 82445"/>
                  <a:gd name="connsiteX5" fmla="*/ 90463 w 119284"/>
                  <a:gd name="connsiteY5" fmla="*/ 71536 h 82445"/>
                  <a:gd name="connsiteX6" fmla="*/ 44095 w 119284"/>
                  <a:gd name="connsiteY6" fmla="*/ 81082 h 82445"/>
                  <a:gd name="connsiteX7" fmla="*/ 36822 w 119284"/>
                  <a:gd name="connsiteY7" fmla="*/ 81991 h 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284" h="82445">
                    <a:moveTo>
                      <a:pt x="36367" y="82446"/>
                    </a:moveTo>
                    <a:cubicBezTo>
                      <a:pt x="16365" y="82446"/>
                      <a:pt x="0" y="66535"/>
                      <a:pt x="0" y="46079"/>
                    </a:cubicBezTo>
                    <a:cubicBezTo>
                      <a:pt x="0" y="28804"/>
                      <a:pt x="12274" y="13803"/>
                      <a:pt x="29548" y="10166"/>
                    </a:cubicBezTo>
                    <a:lnTo>
                      <a:pt x="75916" y="620"/>
                    </a:lnTo>
                    <a:cubicBezTo>
                      <a:pt x="95463" y="-3017"/>
                      <a:pt x="114556" y="9712"/>
                      <a:pt x="118647" y="29259"/>
                    </a:cubicBezTo>
                    <a:cubicBezTo>
                      <a:pt x="122284" y="48806"/>
                      <a:pt x="110010" y="67444"/>
                      <a:pt x="90463" y="71536"/>
                    </a:cubicBezTo>
                    <a:lnTo>
                      <a:pt x="44095" y="81082"/>
                    </a:lnTo>
                    <a:cubicBezTo>
                      <a:pt x="41822" y="81536"/>
                      <a:pt x="39095" y="81991"/>
                      <a:pt x="36822" y="81991"/>
                    </a:cubicBezTo>
                    <a:close/>
                  </a:path>
                </a:pathLst>
              </a:custGeom>
              <a:solidFill>
                <a:srgbClr val="EF463C"/>
              </a:solidFill>
              <a:ln w="4518"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355A17D-EF55-0049-C797-1AFB5877E2EA}"/>
                  </a:ext>
                </a:extLst>
              </p:cNvPr>
              <p:cNvSpPr/>
              <p:nvPr/>
            </p:nvSpPr>
            <p:spPr>
              <a:xfrm>
                <a:off x="6134276" y="1836237"/>
                <a:ext cx="121081" cy="102135"/>
              </a:xfrm>
              <a:custGeom>
                <a:avLst/>
                <a:gdLst>
                  <a:gd name="connsiteX0" fmla="*/ 84406 w 121081"/>
                  <a:gd name="connsiteY0" fmla="*/ 101681 h 102135"/>
                  <a:gd name="connsiteX1" fmla="*/ 65768 w 121081"/>
                  <a:gd name="connsiteY1" fmla="*/ 96680 h 102135"/>
                  <a:gd name="connsiteX2" fmla="*/ 17582 w 121081"/>
                  <a:gd name="connsiteY2" fmla="*/ 67587 h 102135"/>
                  <a:gd name="connsiteX3" fmla="*/ 5308 w 121081"/>
                  <a:gd name="connsiteY3" fmla="*/ 17582 h 102135"/>
                  <a:gd name="connsiteX4" fmla="*/ 55313 w 121081"/>
                  <a:gd name="connsiteY4" fmla="*/ 5308 h 102135"/>
                  <a:gd name="connsiteX5" fmla="*/ 103499 w 121081"/>
                  <a:gd name="connsiteY5" fmla="*/ 34402 h 102135"/>
                  <a:gd name="connsiteX6" fmla="*/ 115773 w 121081"/>
                  <a:gd name="connsiteY6" fmla="*/ 84406 h 102135"/>
                  <a:gd name="connsiteX7" fmla="*/ 84406 w 121081"/>
                  <a:gd name="connsiteY7" fmla="*/ 102135 h 102135"/>
                  <a:gd name="connsiteX8" fmla="*/ 84406 w 121081"/>
                  <a:gd name="connsiteY8" fmla="*/ 102135 h 10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81" h="102135">
                    <a:moveTo>
                      <a:pt x="84406" y="101681"/>
                    </a:moveTo>
                    <a:cubicBezTo>
                      <a:pt x="77588" y="101681"/>
                      <a:pt x="71223" y="99862"/>
                      <a:pt x="65768" y="96680"/>
                    </a:cubicBezTo>
                    <a:lnTo>
                      <a:pt x="17582" y="67587"/>
                    </a:lnTo>
                    <a:cubicBezTo>
                      <a:pt x="308" y="57131"/>
                      <a:pt x="-5147" y="34856"/>
                      <a:pt x="5308" y="17582"/>
                    </a:cubicBezTo>
                    <a:cubicBezTo>
                      <a:pt x="15764" y="308"/>
                      <a:pt x="38039" y="-5147"/>
                      <a:pt x="55313" y="5308"/>
                    </a:cubicBezTo>
                    <a:lnTo>
                      <a:pt x="103499" y="34402"/>
                    </a:lnTo>
                    <a:cubicBezTo>
                      <a:pt x="120773" y="44857"/>
                      <a:pt x="126229" y="67132"/>
                      <a:pt x="115773" y="84406"/>
                    </a:cubicBezTo>
                    <a:cubicBezTo>
                      <a:pt x="108954" y="95317"/>
                      <a:pt x="97135" y="102135"/>
                      <a:pt x="84406" y="102135"/>
                    </a:cubicBezTo>
                    <a:lnTo>
                      <a:pt x="84406" y="102135"/>
                    </a:lnTo>
                    <a:close/>
                  </a:path>
                </a:pathLst>
              </a:custGeom>
              <a:solidFill>
                <a:srgbClr val="EF463C"/>
              </a:solidFill>
              <a:ln w="451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821F137-DC61-7A8E-FB25-093BAB000E81}"/>
                  </a:ext>
                </a:extLst>
              </p:cNvPr>
              <p:cNvSpPr/>
              <p:nvPr/>
            </p:nvSpPr>
            <p:spPr>
              <a:xfrm>
                <a:off x="6076611" y="1886310"/>
                <a:ext cx="83036" cy="118432"/>
              </a:xfrm>
              <a:custGeom>
                <a:avLst/>
                <a:gdLst>
                  <a:gd name="connsiteX0" fmla="*/ 47516 w 83036"/>
                  <a:gd name="connsiteY0" fmla="*/ 118432 h 118432"/>
                  <a:gd name="connsiteX1" fmla="*/ 12059 w 83036"/>
                  <a:gd name="connsiteY1" fmla="*/ 90702 h 118432"/>
                  <a:gd name="connsiteX2" fmla="*/ 1148 w 83036"/>
                  <a:gd name="connsiteY2" fmla="*/ 45243 h 118432"/>
                  <a:gd name="connsiteX3" fmla="*/ 27060 w 83036"/>
                  <a:gd name="connsiteY3" fmla="*/ 1148 h 118432"/>
                  <a:gd name="connsiteX4" fmla="*/ 71155 w 83036"/>
                  <a:gd name="connsiteY4" fmla="*/ 27060 h 118432"/>
                  <a:gd name="connsiteX5" fmla="*/ 71155 w 83036"/>
                  <a:gd name="connsiteY5" fmla="*/ 27969 h 118432"/>
                  <a:gd name="connsiteX6" fmla="*/ 82065 w 83036"/>
                  <a:gd name="connsiteY6" fmla="*/ 73428 h 118432"/>
                  <a:gd name="connsiteX7" fmla="*/ 55244 w 83036"/>
                  <a:gd name="connsiteY7" fmla="*/ 117523 h 118432"/>
                  <a:gd name="connsiteX8" fmla="*/ 55244 w 83036"/>
                  <a:gd name="connsiteY8" fmla="*/ 117523 h 118432"/>
                  <a:gd name="connsiteX9" fmla="*/ 46607 w 83036"/>
                  <a:gd name="connsiteY9" fmla="*/ 118432 h 11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036" h="118432">
                    <a:moveTo>
                      <a:pt x="47516" y="118432"/>
                    </a:moveTo>
                    <a:cubicBezTo>
                      <a:pt x="30697" y="118432"/>
                      <a:pt x="16150" y="107067"/>
                      <a:pt x="12059" y="90702"/>
                    </a:cubicBezTo>
                    <a:lnTo>
                      <a:pt x="1148" y="45243"/>
                    </a:lnTo>
                    <a:cubicBezTo>
                      <a:pt x="-3852" y="25696"/>
                      <a:pt x="7967" y="6149"/>
                      <a:pt x="27060" y="1148"/>
                    </a:cubicBezTo>
                    <a:cubicBezTo>
                      <a:pt x="46607" y="-3852"/>
                      <a:pt x="66155" y="7967"/>
                      <a:pt x="71155" y="27060"/>
                    </a:cubicBezTo>
                    <a:cubicBezTo>
                      <a:pt x="71155" y="27060"/>
                      <a:pt x="71155" y="27969"/>
                      <a:pt x="71155" y="27969"/>
                    </a:cubicBezTo>
                    <a:lnTo>
                      <a:pt x="82065" y="73428"/>
                    </a:lnTo>
                    <a:cubicBezTo>
                      <a:pt x="86611" y="92975"/>
                      <a:pt x="74792" y="112522"/>
                      <a:pt x="55244" y="117523"/>
                    </a:cubicBezTo>
                    <a:cubicBezTo>
                      <a:pt x="55244" y="117523"/>
                      <a:pt x="55244" y="117523"/>
                      <a:pt x="55244" y="117523"/>
                    </a:cubicBezTo>
                    <a:cubicBezTo>
                      <a:pt x="52517" y="117977"/>
                      <a:pt x="49335" y="118432"/>
                      <a:pt x="46607" y="118432"/>
                    </a:cubicBezTo>
                    <a:close/>
                  </a:path>
                </a:pathLst>
              </a:custGeom>
              <a:solidFill>
                <a:srgbClr val="EF463C"/>
              </a:solidFill>
              <a:ln w="451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B55F955D-CEE8-9100-BE32-4A19BE853DE9}"/>
                  </a:ext>
                </a:extLst>
              </p:cNvPr>
              <p:cNvSpPr/>
              <p:nvPr/>
            </p:nvSpPr>
            <p:spPr>
              <a:xfrm>
                <a:off x="5985479" y="1869422"/>
                <a:ext cx="100346" cy="119409"/>
              </a:xfrm>
              <a:custGeom>
                <a:avLst/>
                <a:gdLst>
                  <a:gd name="connsiteX0" fmla="*/ 36367 w 100346"/>
                  <a:gd name="connsiteY0" fmla="*/ 119410 h 119409"/>
                  <a:gd name="connsiteX1" fmla="*/ 0 w 100346"/>
                  <a:gd name="connsiteY1" fmla="*/ 83043 h 119409"/>
                  <a:gd name="connsiteX2" fmla="*/ 5000 w 100346"/>
                  <a:gd name="connsiteY2" fmla="*/ 64859 h 119409"/>
                  <a:gd name="connsiteX3" fmla="*/ 32730 w 100346"/>
                  <a:gd name="connsiteY3" fmla="*/ 17582 h 119409"/>
                  <a:gd name="connsiteX4" fmla="*/ 82735 w 100346"/>
                  <a:gd name="connsiteY4" fmla="*/ 5308 h 119409"/>
                  <a:gd name="connsiteX5" fmla="*/ 95463 w 100346"/>
                  <a:gd name="connsiteY5" fmla="*/ 54404 h 119409"/>
                  <a:gd name="connsiteX6" fmla="*/ 67734 w 100346"/>
                  <a:gd name="connsiteY6" fmla="*/ 101681 h 119409"/>
                  <a:gd name="connsiteX7" fmla="*/ 36367 w 100346"/>
                  <a:gd name="connsiteY7" fmla="*/ 119410 h 119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46" h="119409">
                    <a:moveTo>
                      <a:pt x="36367" y="119410"/>
                    </a:moveTo>
                    <a:cubicBezTo>
                      <a:pt x="16365" y="119410"/>
                      <a:pt x="0" y="103045"/>
                      <a:pt x="0" y="83043"/>
                    </a:cubicBezTo>
                    <a:cubicBezTo>
                      <a:pt x="0" y="76678"/>
                      <a:pt x="1818" y="70314"/>
                      <a:pt x="5000" y="64859"/>
                    </a:cubicBezTo>
                    <a:lnTo>
                      <a:pt x="32730" y="17582"/>
                    </a:lnTo>
                    <a:cubicBezTo>
                      <a:pt x="43186" y="308"/>
                      <a:pt x="65461" y="-5147"/>
                      <a:pt x="82735" y="5308"/>
                    </a:cubicBezTo>
                    <a:cubicBezTo>
                      <a:pt x="99555" y="15309"/>
                      <a:pt x="105464" y="37129"/>
                      <a:pt x="95463" y="54404"/>
                    </a:cubicBezTo>
                    <a:lnTo>
                      <a:pt x="67734" y="101681"/>
                    </a:lnTo>
                    <a:cubicBezTo>
                      <a:pt x="61369" y="112591"/>
                      <a:pt x="49095" y="119410"/>
                      <a:pt x="36367" y="119410"/>
                    </a:cubicBezTo>
                    <a:close/>
                  </a:path>
                </a:pathLst>
              </a:custGeom>
              <a:solidFill>
                <a:srgbClr val="EF463C"/>
              </a:solidFill>
              <a:ln w="451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67313CA5-B776-18BC-5991-DABAC159111C}"/>
                  </a:ext>
                </a:extLst>
              </p:cNvPr>
              <p:cNvSpPr/>
              <p:nvPr/>
            </p:nvSpPr>
            <p:spPr>
              <a:xfrm>
                <a:off x="5926382" y="1811572"/>
                <a:ext cx="124072" cy="86796"/>
              </a:xfrm>
              <a:custGeom>
                <a:avLst/>
                <a:gdLst>
                  <a:gd name="connsiteX0" fmla="*/ 36367 w 124072"/>
                  <a:gd name="connsiteY0" fmla="*/ 86797 h 86796"/>
                  <a:gd name="connsiteX1" fmla="*/ 0 w 124072"/>
                  <a:gd name="connsiteY1" fmla="*/ 50430 h 86796"/>
                  <a:gd name="connsiteX2" fmla="*/ 26821 w 124072"/>
                  <a:gd name="connsiteY2" fmla="*/ 15427 h 86796"/>
                  <a:gd name="connsiteX3" fmla="*/ 78189 w 124072"/>
                  <a:gd name="connsiteY3" fmla="*/ 1334 h 86796"/>
                  <a:gd name="connsiteX4" fmla="*/ 122739 w 124072"/>
                  <a:gd name="connsiteY4" fmla="*/ 26791 h 86796"/>
                  <a:gd name="connsiteX5" fmla="*/ 97282 w 124072"/>
                  <a:gd name="connsiteY5" fmla="*/ 71341 h 86796"/>
                  <a:gd name="connsiteX6" fmla="*/ 97282 w 124072"/>
                  <a:gd name="connsiteY6" fmla="*/ 71341 h 86796"/>
                  <a:gd name="connsiteX7" fmla="*/ 45913 w 124072"/>
                  <a:gd name="connsiteY7" fmla="*/ 85433 h 86796"/>
                  <a:gd name="connsiteX8" fmla="*/ 36367 w 124072"/>
                  <a:gd name="connsiteY8" fmla="*/ 86797 h 86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072" h="86796">
                    <a:moveTo>
                      <a:pt x="36367" y="86797"/>
                    </a:moveTo>
                    <a:cubicBezTo>
                      <a:pt x="16365" y="86797"/>
                      <a:pt x="0" y="70432"/>
                      <a:pt x="0" y="50430"/>
                    </a:cubicBezTo>
                    <a:cubicBezTo>
                      <a:pt x="0" y="34065"/>
                      <a:pt x="10910" y="19518"/>
                      <a:pt x="26821" y="15427"/>
                    </a:cubicBezTo>
                    <a:lnTo>
                      <a:pt x="78189" y="1334"/>
                    </a:lnTo>
                    <a:cubicBezTo>
                      <a:pt x="97736" y="-4121"/>
                      <a:pt x="117738" y="7699"/>
                      <a:pt x="122739" y="26791"/>
                    </a:cubicBezTo>
                    <a:cubicBezTo>
                      <a:pt x="128194" y="46338"/>
                      <a:pt x="116374" y="66340"/>
                      <a:pt x="97282" y="71341"/>
                    </a:cubicBezTo>
                    <a:lnTo>
                      <a:pt x="97282" y="71341"/>
                    </a:lnTo>
                    <a:lnTo>
                      <a:pt x="45913" y="85433"/>
                    </a:lnTo>
                    <a:cubicBezTo>
                      <a:pt x="42731" y="86342"/>
                      <a:pt x="39549" y="86797"/>
                      <a:pt x="36367" y="86797"/>
                    </a:cubicBezTo>
                    <a:close/>
                  </a:path>
                </a:pathLst>
              </a:custGeom>
              <a:solidFill>
                <a:srgbClr val="EF463C"/>
              </a:solidFill>
              <a:ln w="451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DD66AD0-1F38-449C-91DA-F927708D2C8B}"/>
                  </a:ext>
                </a:extLst>
              </p:cNvPr>
              <p:cNvSpPr/>
              <p:nvPr/>
            </p:nvSpPr>
            <p:spPr>
              <a:xfrm>
                <a:off x="5938501" y="1715926"/>
                <a:ext cx="121544" cy="104708"/>
              </a:xfrm>
              <a:custGeom>
                <a:avLst/>
                <a:gdLst>
                  <a:gd name="connsiteX0" fmla="*/ 85618 w 121544"/>
                  <a:gd name="connsiteY0" fmla="*/ 104708 h 104708"/>
                  <a:gd name="connsiteX1" fmla="*/ 65616 w 121544"/>
                  <a:gd name="connsiteY1" fmla="*/ 98799 h 104708"/>
                  <a:gd name="connsiteX2" fmla="*/ 16066 w 121544"/>
                  <a:gd name="connsiteY2" fmla="*/ 66523 h 104708"/>
                  <a:gd name="connsiteX3" fmla="*/ 6065 w 121544"/>
                  <a:gd name="connsiteY3" fmla="*/ 16064 h 104708"/>
                  <a:gd name="connsiteX4" fmla="*/ 55615 w 121544"/>
                  <a:gd name="connsiteY4" fmla="*/ 5608 h 104708"/>
                  <a:gd name="connsiteX5" fmla="*/ 105165 w 121544"/>
                  <a:gd name="connsiteY5" fmla="*/ 37884 h 104708"/>
                  <a:gd name="connsiteX6" fmla="*/ 115621 w 121544"/>
                  <a:gd name="connsiteY6" fmla="*/ 88343 h 104708"/>
                  <a:gd name="connsiteX7" fmla="*/ 85163 w 121544"/>
                  <a:gd name="connsiteY7" fmla="*/ 104708 h 104708"/>
                  <a:gd name="connsiteX8" fmla="*/ 85163 w 121544"/>
                  <a:gd name="connsiteY8" fmla="*/ 104708 h 10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544" h="104708">
                    <a:moveTo>
                      <a:pt x="85618" y="104708"/>
                    </a:moveTo>
                    <a:cubicBezTo>
                      <a:pt x="78799" y="104708"/>
                      <a:pt x="71526" y="102435"/>
                      <a:pt x="65616" y="98799"/>
                    </a:cubicBezTo>
                    <a:lnTo>
                      <a:pt x="16066" y="66523"/>
                    </a:lnTo>
                    <a:cubicBezTo>
                      <a:pt x="-754" y="55158"/>
                      <a:pt x="-4845" y="32883"/>
                      <a:pt x="6065" y="16064"/>
                    </a:cubicBezTo>
                    <a:cubicBezTo>
                      <a:pt x="16975" y="-302"/>
                      <a:pt x="39250" y="-4847"/>
                      <a:pt x="55615" y="5608"/>
                    </a:cubicBezTo>
                    <a:lnTo>
                      <a:pt x="105165" y="37884"/>
                    </a:lnTo>
                    <a:cubicBezTo>
                      <a:pt x="121985" y="48794"/>
                      <a:pt x="126531" y="71523"/>
                      <a:pt x="115621" y="88343"/>
                    </a:cubicBezTo>
                    <a:cubicBezTo>
                      <a:pt x="108802" y="98799"/>
                      <a:pt x="97437" y="104708"/>
                      <a:pt x="85163" y="104708"/>
                    </a:cubicBezTo>
                    <a:lnTo>
                      <a:pt x="85163" y="104708"/>
                    </a:lnTo>
                    <a:close/>
                  </a:path>
                </a:pathLst>
              </a:custGeom>
              <a:solidFill>
                <a:srgbClr val="EF463C"/>
              </a:solidFill>
              <a:ln w="451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13C6017B-AEB1-0543-0BD4-BA1784FF3998}"/>
                  </a:ext>
                </a:extLst>
              </p:cNvPr>
              <p:cNvSpPr/>
              <p:nvPr/>
            </p:nvSpPr>
            <p:spPr>
              <a:xfrm>
                <a:off x="5977748" y="1711531"/>
                <a:ext cx="239538" cy="239570"/>
              </a:xfrm>
              <a:custGeom>
                <a:avLst/>
                <a:gdLst>
                  <a:gd name="connsiteX0" fmla="*/ 119559 w 239538"/>
                  <a:gd name="connsiteY0" fmla="*/ 239570 h 239570"/>
                  <a:gd name="connsiteX1" fmla="*/ 3 w 239538"/>
                  <a:gd name="connsiteY1" fmla="*/ 119559 h 239570"/>
                  <a:gd name="connsiteX2" fmla="*/ 120014 w 239538"/>
                  <a:gd name="connsiteY2" fmla="*/ 3 h 239570"/>
                  <a:gd name="connsiteX3" fmla="*/ 236388 w 239538"/>
                  <a:gd name="connsiteY3" fmla="*/ 92284 h 239570"/>
                  <a:gd name="connsiteX4" fmla="*/ 236388 w 239538"/>
                  <a:gd name="connsiteY4" fmla="*/ 92284 h 239570"/>
                  <a:gd name="connsiteX5" fmla="*/ 146835 w 239538"/>
                  <a:gd name="connsiteY5" fmla="*/ 236388 h 239570"/>
                  <a:gd name="connsiteX6" fmla="*/ 119559 w 239538"/>
                  <a:gd name="connsiteY6" fmla="*/ 239570 h 239570"/>
                  <a:gd name="connsiteX7" fmla="*/ 119559 w 239538"/>
                  <a:gd name="connsiteY7" fmla="*/ 72282 h 239570"/>
                  <a:gd name="connsiteX8" fmla="*/ 108649 w 239538"/>
                  <a:gd name="connsiteY8" fmla="*/ 73646 h 239570"/>
                  <a:gd name="connsiteX9" fmla="*/ 73191 w 239538"/>
                  <a:gd name="connsiteY9" fmla="*/ 130015 h 239570"/>
                  <a:gd name="connsiteX10" fmla="*/ 129560 w 239538"/>
                  <a:gd name="connsiteY10" fmla="*/ 165473 h 239570"/>
                  <a:gd name="connsiteX11" fmla="*/ 165018 w 239538"/>
                  <a:gd name="connsiteY11" fmla="*/ 109104 h 239570"/>
                  <a:gd name="connsiteX12" fmla="*/ 165018 w 239538"/>
                  <a:gd name="connsiteY12" fmla="*/ 109104 h 239570"/>
                  <a:gd name="connsiteX13" fmla="*/ 165018 w 239538"/>
                  <a:gd name="connsiteY13" fmla="*/ 109104 h 239570"/>
                  <a:gd name="connsiteX14" fmla="*/ 119105 w 239538"/>
                  <a:gd name="connsiteY14" fmla="*/ 72737 h 239570"/>
                  <a:gd name="connsiteX15" fmla="*/ 119105 w 239538"/>
                  <a:gd name="connsiteY15" fmla="*/ 72737 h 23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9538" h="239570">
                    <a:moveTo>
                      <a:pt x="119559" y="239570"/>
                    </a:moveTo>
                    <a:cubicBezTo>
                      <a:pt x="53190" y="239570"/>
                      <a:pt x="-452" y="185475"/>
                      <a:pt x="3" y="119559"/>
                    </a:cubicBezTo>
                    <a:cubicBezTo>
                      <a:pt x="3" y="53190"/>
                      <a:pt x="54099" y="-452"/>
                      <a:pt x="120014" y="3"/>
                    </a:cubicBezTo>
                    <a:cubicBezTo>
                      <a:pt x="175474" y="3"/>
                      <a:pt x="223660" y="38188"/>
                      <a:pt x="236388" y="92284"/>
                    </a:cubicBezTo>
                    <a:lnTo>
                      <a:pt x="236388" y="92284"/>
                    </a:lnTo>
                    <a:cubicBezTo>
                      <a:pt x="251390" y="156836"/>
                      <a:pt x="211386" y="221387"/>
                      <a:pt x="146835" y="236388"/>
                    </a:cubicBezTo>
                    <a:cubicBezTo>
                      <a:pt x="137743" y="238661"/>
                      <a:pt x="128651" y="239570"/>
                      <a:pt x="119559" y="239570"/>
                    </a:cubicBezTo>
                    <a:close/>
                    <a:moveTo>
                      <a:pt x="119559" y="72282"/>
                    </a:moveTo>
                    <a:cubicBezTo>
                      <a:pt x="115923" y="72282"/>
                      <a:pt x="112286" y="72282"/>
                      <a:pt x="108649" y="73646"/>
                    </a:cubicBezTo>
                    <a:cubicBezTo>
                      <a:pt x="83192" y="79556"/>
                      <a:pt x="67282" y="104558"/>
                      <a:pt x="73191" y="130015"/>
                    </a:cubicBezTo>
                    <a:cubicBezTo>
                      <a:pt x="79101" y="155472"/>
                      <a:pt x="104103" y="171382"/>
                      <a:pt x="129560" y="165473"/>
                    </a:cubicBezTo>
                    <a:cubicBezTo>
                      <a:pt x="155017" y="159563"/>
                      <a:pt x="170928" y="134561"/>
                      <a:pt x="165018" y="109104"/>
                    </a:cubicBezTo>
                    <a:cubicBezTo>
                      <a:pt x="165018" y="109104"/>
                      <a:pt x="165018" y="109104"/>
                      <a:pt x="165018" y="109104"/>
                    </a:cubicBezTo>
                    <a:lnTo>
                      <a:pt x="165018" y="109104"/>
                    </a:lnTo>
                    <a:cubicBezTo>
                      <a:pt x="160018" y="87738"/>
                      <a:pt x="140925" y="72737"/>
                      <a:pt x="119105" y="72737"/>
                    </a:cubicBezTo>
                    <a:lnTo>
                      <a:pt x="119105" y="72737"/>
                    </a:lnTo>
                    <a:close/>
                  </a:path>
                </a:pathLst>
              </a:custGeom>
              <a:solidFill>
                <a:srgbClr val="EF463C"/>
              </a:solidFill>
              <a:ln w="451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7560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53" presetClass="entr" presetSubtype="16" fill="hold" nodeType="with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p:cTn id="13" dur="400" fill="hold"/>
                                        <p:tgtEl>
                                          <p:spTgt spid="67"/>
                                        </p:tgtEl>
                                        <p:attrNameLst>
                                          <p:attrName>ppt_w</p:attrName>
                                        </p:attrNameLst>
                                      </p:cBhvr>
                                      <p:tavLst>
                                        <p:tav tm="0">
                                          <p:val>
                                            <p:fltVal val="0"/>
                                          </p:val>
                                        </p:tav>
                                        <p:tav tm="100000">
                                          <p:val>
                                            <p:strVal val="#ppt_w"/>
                                          </p:val>
                                        </p:tav>
                                      </p:tavLst>
                                    </p:anim>
                                    <p:anim calcmode="lin" valueType="num">
                                      <p:cBhvr>
                                        <p:cTn id="14" dur="400" fill="hold"/>
                                        <p:tgtEl>
                                          <p:spTgt spid="67"/>
                                        </p:tgtEl>
                                        <p:attrNameLst>
                                          <p:attrName>ppt_h</p:attrName>
                                        </p:attrNameLst>
                                      </p:cBhvr>
                                      <p:tavLst>
                                        <p:tav tm="0">
                                          <p:val>
                                            <p:fltVal val="0"/>
                                          </p:val>
                                        </p:tav>
                                        <p:tav tm="100000">
                                          <p:val>
                                            <p:strVal val="#ppt_h"/>
                                          </p:val>
                                        </p:tav>
                                      </p:tavLst>
                                    </p:anim>
                                    <p:animEffect transition="in" filter="fade">
                                      <p:cBhvr>
                                        <p:cTn id="15" dur="4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p:cTn id="26" dur="400" fill="hold"/>
                                        <p:tgtEl>
                                          <p:spTgt spid="43"/>
                                        </p:tgtEl>
                                        <p:attrNameLst>
                                          <p:attrName>ppt_w</p:attrName>
                                        </p:attrNameLst>
                                      </p:cBhvr>
                                      <p:tavLst>
                                        <p:tav tm="0">
                                          <p:val>
                                            <p:fltVal val="0"/>
                                          </p:val>
                                        </p:tav>
                                        <p:tav tm="100000">
                                          <p:val>
                                            <p:strVal val="#ppt_w"/>
                                          </p:val>
                                        </p:tav>
                                      </p:tavLst>
                                    </p:anim>
                                    <p:anim calcmode="lin" valueType="num">
                                      <p:cBhvr>
                                        <p:cTn id="27" dur="400" fill="hold"/>
                                        <p:tgtEl>
                                          <p:spTgt spid="43"/>
                                        </p:tgtEl>
                                        <p:attrNameLst>
                                          <p:attrName>ppt_h</p:attrName>
                                        </p:attrNameLst>
                                      </p:cBhvr>
                                      <p:tavLst>
                                        <p:tav tm="0">
                                          <p:val>
                                            <p:fltVal val="0"/>
                                          </p:val>
                                        </p:tav>
                                        <p:tav tm="100000">
                                          <p:val>
                                            <p:strVal val="#ppt_h"/>
                                          </p:val>
                                        </p:tav>
                                      </p:tavLst>
                                    </p:anim>
                                    <p:animEffect transition="in" filter="fade">
                                      <p:cBhvr>
                                        <p:cTn id="28" dur="400"/>
                                        <p:tgtEl>
                                          <p:spTgt spid="43"/>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400" fill="hold"/>
                                        <p:tgtEl>
                                          <p:spTgt spid="42"/>
                                        </p:tgtEl>
                                        <p:attrNameLst>
                                          <p:attrName>ppt_w</p:attrName>
                                        </p:attrNameLst>
                                      </p:cBhvr>
                                      <p:tavLst>
                                        <p:tav tm="0">
                                          <p:val>
                                            <p:fltVal val="0"/>
                                          </p:val>
                                        </p:tav>
                                        <p:tav tm="100000">
                                          <p:val>
                                            <p:strVal val="#ppt_w"/>
                                          </p:val>
                                        </p:tav>
                                      </p:tavLst>
                                    </p:anim>
                                    <p:anim calcmode="lin" valueType="num">
                                      <p:cBhvr>
                                        <p:cTn id="43" dur="400" fill="hold"/>
                                        <p:tgtEl>
                                          <p:spTgt spid="42"/>
                                        </p:tgtEl>
                                        <p:attrNameLst>
                                          <p:attrName>ppt_h</p:attrName>
                                        </p:attrNameLst>
                                      </p:cBhvr>
                                      <p:tavLst>
                                        <p:tav tm="0">
                                          <p:val>
                                            <p:fltVal val="0"/>
                                          </p:val>
                                        </p:tav>
                                        <p:tav tm="100000">
                                          <p:val>
                                            <p:strVal val="#ppt_h"/>
                                          </p:val>
                                        </p:tav>
                                      </p:tavLst>
                                    </p:anim>
                                    <p:animEffect transition="in" filter="fade">
                                      <p:cBhvr>
                                        <p:cTn id="44" dur="400"/>
                                        <p:tgtEl>
                                          <p:spTgt spid="42"/>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bldP spid="1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75892-4911-1244-8FEC-402CAE003A0C}"/>
              </a:ext>
            </a:extLst>
          </p:cNvPr>
          <p:cNvSpPr>
            <a:spLocks noGrp="1"/>
          </p:cNvSpPr>
          <p:nvPr>
            <p:ph type="ctrTitle"/>
          </p:nvPr>
        </p:nvSpPr>
        <p:spPr/>
        <p:txBody>
          <a:bodyPr/>
          <a:lstStyle/>
          <a:p>
            <a:r>
              <a:rPr lang="en-US"/>
              <a:t>Useful </a:t>
            </a:r>
            <a:r>
              <a:rPr lang="en-US" err="1"/>
              <a:t>Ionbiz</a:t>
            </a:r>
            <a:r>
              <a:rPr lang="en-US"/>
              <a:t> reports</a:t>
            </a:r>
          </a:p>
        </p:txBody>
      </p:sp>
      <p:pic>
        <p:nvPicPr>
          <p:cNvPr id="16" name="Picture Placeholder 15">
            <a:extLst>
              <a:ext uri="{FF2B5EF4-FFF2-40B4-BE49-F238E27FC236}">
                <a16:creationId xmlns:a16="http://schemas.microsoft.com/office/drawing/2014/main" id="{B4E21FD0-2285-234B-A614-4799E28D7AF9}"/>
              </a:ext>
            </a:extLst>
          </p:cNvPr>
          <p:cNvPicPr>
            <a:picLocks noGrp="1" noChangeAspect="1"/>
          </p:cNvPicPr>
          <p:nvPr>
            <p:ph type="pic" sz="quarter" idx="14"/>
          </p:nvPr>
        </p:nvPicPr>
        <p:blipFill rotWithShape="1">
          <a:blip r:embed="rId3" cstate="email">
            <a:extLst>
              <a:ext uri="{28A0092B-C50C-407E-A947-70E740481C1C}">
                <a14:useLocalDpi xmlns:a14="http://schemas.microsoft.com/office/drawing/2010/main"/>
              </a:ext>
            </a:extLst>
          </a:blip>
          <a:srcRect t="21879" b="21879"/>
          <a:stretch/>
        </p:blipFill>
        <p:spPr/>
      </p:pic>
      <p:sp>
        <p:nvSpPr>
          <p:cNvPr id="12" name="Text Placeholder 5">
            <a:extLst>
              <a:ext uri="{FF2B5EF4-FFF2-40B4-BE49-F238E27FC236}">
                <a16:creationId xmlns:a16="http://schemas.microsoft.com/office/drawing/2014/main" id="{33422943-188A-0A4C-860F-18D1C50BB05C}"/>
              </a:ext>
            </a:extLst>
          </p:cNvPr>
          <p:cNvSpPr txBox="1">
            <a:spLocks/>
          </p:cNvSpPr>
          <p:nvPr/>
        </p:nvSpPr>
        <p:spPr>
          <a:xfrm>
            <a:off x="1209812" y="1332026"/>
            <a:ext cx="6800483" cy="60529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400"/>
              </a:spcAft>
              <a:buClr>
                <a:srgbClr val="C42828"/>
              </a:buClr>
              <a:buSzTx/>
              <a:buFont typeface="Arial" panose="020B0604020202020204" pitchFamily="34" charset="0"/>
              <a:buNone/>
              <a:tabLst/>
              <a:defRPr/>
            </a:pPr>
            <a:r>
              <a:rPr kumimoji="0" lang="en-US" b="1" u="none" strike="noStrike" kern="1200" cap="none" spc="0" normalizeH="0" baseline="0" noProof="0">
                <a:ln>
                  <a:noFill/>
                </a:ln>
                <a:solidFill>
                  <a:srgbClr val="3C3C3C"/>
                </a:solidFill>
                <a:effectLst/>
                <a:uLnTx/>
                <a:uFillTx/>
                <a:latin typeface="Century Gothic" panose="020F0302020204030204"/>
                <a:ea typeface="+mn-ea"/>
                <a:cs typeface="+mn-cs"/>
              </a:rPr>
              <a:t>Overview per project</a:t>
            </a:r>
            <a:endParaRPr lang="en-US" b="1">
              <a:solidFill>
                <a:srgbClr val="3C3C3C"/>
              </a:solidFill>
              <a:latin typeface="Century Gothic" panose="020F0302020204030204"/>
            </a:endParaRPr>
          </a:p>
          <a:p>
            <a:pPr marL="0" marR="0" lvl="1" indent="0" algn="l" defTabSz="914400" rtl="0" eaLnBrk="1" fontAlgn="auto" latinLnBrk="0" hangingPunct="1">
              <a:lnSpc>
                <a:spcPct val="100000"/>
              </a:lnSpc>
              <a:spcBef>
                <a:spcPts val="0"/>
              </a:spcBef>
              <a:spcAft>
                <a:spcPts val="400"/>
              </a:spcAft>
              <a:buClr>
                <a:srgbClr val="C42828"/>
              </a:buClr>
              <a:buSzTx/>
              <a:buFont typeface="Arial" panose="020B0604020202020204" pitchFamily="34" charset="0"/>
              <a:buNone/>
              <a:tabLst/>
              <a:defRPr/>
            </a:pPr>
            <a:r>
              <a:rPr kumimoji="0" lang="en-US" sz="1600" b="0" u="none" strike="noStrike" kern="1200" cap="none" spc="0" normalizeH="0" baseline="0" noProof="0">
                <a:ln>
                  <a:noFill/>
                </a:ln>
                <a:solidFill>
                  <a:srgbClr val="3C3C3C"/>
                </a:solidFill>
                <a:effectLst/>
                <a:uLnTx/>
                <a:uFillTx/>
                <a:latin typeface="Century Gothic" panose="020F0302020204030204"/>
                <a:ea typeface="+mn-ea"/>
                <a:cs typeface="+mn-cs"/>
              </a:rPr>
              <a:t>Report on the planned amount of days on a project (for a team)</a:t>
            </a:r>
            <a:endParaRPr kumimoji="0" lang="en-US" sz="2400" b="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5" name="Text Placeholder 5">
            <a:extLst>
              <a:ext uri="{FF2B5EF4-FFF2-40B4-BE49-F238E27FC236}">
                <a16:creationId xmlns:a16="http://schemas.microsoft.com/office/drawing/2014/main" id="{D5AFA518-5BFA-4C49-8E63-1DED4B8586A4}"/>
              </a:ext>
            </a:extLst>
          </p:cNvPr>
          <p:cNvSpPr txBox="1">
            <a:spLocks/>
          </p:cNvSpPr>
          <p:nvPr/>
        </p:nvSpPr>
        <p:spPr>
          <a:xfrm>
            <a:off x="1209812" y="2406863"/>
            <a:ext cx="6800483" cy="605294"/>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400"/>
              </a:spcAft>
              <a:buClr>
                <a:srgbClr val="C42828"/>
              </a:buClr>
              <a:buSzTx/>
              <a:buFont typeface="Arial" panose="020B0604020202020204" pitchFamily="34" charset="0"/>
              <a:buNone/>
              <a:tabLst/>
              <a:defRPr/>
            </a:pPr>
            <a:r>
              <a:rPr kumimoji="0" lang="en-US" b="1" u="none" strike="noStrike" kern="1200" cap="none" spc="0" normalizeH="0" baseline="0" noProof="0">
                <a:ln>
                  <a:noFill/>
                </a:ln>
                <a:solidFill>
                  <a:srgbClr val="3C3C3C"/>
                </a:solidFill>
                <a:effectLst/>
                <a:uLnTx/>
                <a:uFillTx/>
                <a:latin typeface="Century Gothic" panose="020F0302020204030204"/>
                <a:ea typeface="+mn-ea"/>
                <a:cs typeface="+mn-cs"/>
              </a:rPr>
              <a:t>Overview per resource</a:t>
            </a:r>
            <a:endParaRPr lang="en-US" sz="1600" b="1">
              <a:solidFill>
                <a:srgbClr val="3C3C3C"/>
              </a:solidFill>
              <a:latin typeface="Century Gothic" panose="020F0302020204030204"/>
            </a:endParaRPr>
          </a:p>
          <a:p>
            <a:pPr marL="0" marR="0" lvl="1" indent="0" algn="l" defTabSz="914400" rtl="0" eaLnBrk="1" fontAlgn="auto" latinLnBrk="0" hangingPunct="1">
              <a:lnSpc>
                <a:spcPct val="100000"/>
              </a:lnSpc>
              <a:spcBef>
                <a:spcPts val="0"/>
              </a:spcBef>
              <a:spcAft>
                <a:spcPts val="400"/>
              </a:spcAft>
              <a:buClr>
                <a:srgbClr val="C42828"/>
              </a:buClr>
              <a:buSzTx/>
              <a:buFont typeface="Arial" panose="020B0604020202020204" pitchFamily="34" charset="0"/>
              <a:buNone/>
              <a:tabLst/>
              <a:defRPr/>
            </a:pPr>
            <a:r>
              <a:rPr kumimoji="0" lang="en-US" sz="1600" b="0" u="none" strike="noStrike" kern="1200" cap="none" spc="0" normalizeH="0" baseline="0" noProof="0">
                <a:ln>
                  <a:noFill/>
                </a:ln>
                <a:solidFill>
                  <a:srgbClr val="3C3C3C"/>
                </a:solidFill>
                <a:effectLst/>
                <a:uLnTx/>
                <a:uFillTx/>
                <a:latin typeface="Century Gothic" panose="020F0302020204030204"/>
                <a:ea typeface="+mn-ea"/>
                <a:cs typeface="+mn-cs"/>
              </a:rPr>
              <a:t>Report on the planned amount of days on team level</a:t>
            </a:r>
            <a:endParaRPr kumimoji="0" lang="en-US" sz="2400" b="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7" name="Text Placeholder 5">
            <a:extLst>
              <a:ext uri="{FF2B5EF4-FFF2-40B4-BE49-F238E27FC236}">
                <a16:creationId xmlns:a16="http://schemas.microsoft.com/office/drawing/2014/main" id="{15D0A0FF-4FEB-2C40-AD18-74DDF92C8CDC}"/>
              </a:ext>
            </a:extLst>
          </p:cNvPr>
          <p:cNvSpPr txBox="1">
            <a:spLocks/>
          </p:cNvSpPr>
          <p:nvPr/>
        </p:nvSpPr>
        <p:spPr>
          <a:xfrm>
            <a:off x="1209812" y="3481700"/>
            <a:ext cx="6800483" cy="85151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400"/>
              </a:spcAft>
              <a:buClr>
                <a:srgbClr val="C42828"/>
              </a:buClr>
              <a:buSzTx/>
              <a:buFont typeface="Arial" panose="020B0604020202020204" pitchFamily="34" charset="0"/>
              <a:buNone/>
              <a:tabLst/>
              <a:defRPr/>
            </a:pPr>
            <a:r>
              <a:rPr kumimoji="0" lang="en-US" b="1" u="none" strike="noStrike" kern="1200" cap="none" spc="0" normalizeH="0" baseline="0" noProof="0">
                <a:ln>
                  <a:noFill/>
                </a:ln>
                <a:solidFill>
                  <a:srgbClr val="3C3C3C"/>
                </a:solidFill>
                <a:effectLst/>
                <a:uLnTx/>
                <a:uFillTx/>
                <a:latin typeface="Century Gothic" panose="020F0302020204030204"/>
                <a:ea typeface="+mn-ea"/>
                <a:cs typeface="+mn-cs"/>
              </a:rPr>
              <a:t>Planning list</a:t>
            </a:r>
            <a:endParaRPr kumimoji="0" lang="en-US" sz="1600" b="1" u="none" strike="noStrike" kern="1200" cap="none" spc="0" normalizeH="0" baseline="0" noProof="0">
              <a:ln>
                <a:noFill/>
              </a:ln>
              <a:solidFill>
                <a:srgbClr val="3C3C3C"/>
              </a:solidFill>
              <a:effectLst/>
              <a:uLnTx/>
              <a:uFillTx/>
              <a:latin typeface="Century Gothic" panose="020F0302020204030204"/>
              <a:ea typeface="+mn-ea"/>
              <a:cs typeface="+mn-cs"/>
            </a:endParaRPr>
          </a:p>
          <a:p>
            <a:pPr marL="0" marR="0" lvl="1" indent="0" algn="l" defTabSz="914400" rtl="0" eaLnBrk="1" fontAlgn="auto" latinLnBrk="0" hangingPunct="1">
              <a:lnSpc>
                <a:spcPct val="100000"/>
              </a:lnSpc>
              <a:spcBef>
                <a:spcPts val="0"/>
              </a:spcBef>
              <a:spcAft>
                <a:spcPts val="400"/>
              </a:spcAft>
              <a:buClr>
                <a:srgbClr val="C42828"/>
              </a:buClr>
              <a:buSzTx/>
              <a:buFont typeface="Arial" panose="020B0604020202020204" pitchFamily="34" charset="0"/>
              <a:buNone/>
              <a:tabLst/>
              <a:defRPr/>
            </a:pPr>
            <a:r>
              <a:rPr kumimoji="0" lang="en-US" sz="1600" b="0" u="none" strike="noStrike" kern="1200" cap="none" spc="0" normalizeH="0" baseline="0" noProof="0">
                <a:ln>
                  <a:noFill/>
                </a:ln>
                <a:solidFill>
                  <a:srgbClr val="3C3C3C"/>
                </a:solidFill>
                <a:effectLst/>
                <a:uLnTx/>
                <a:uFillTx/>
                <a:latin typeface="Century Gothic" panose="020F0302020204030204"/>
                <a:ea typeface="+mn-ea"/>
                <a:cs typeface="+mn-cs"/>
              </a:rPr>
              <a:t>The ‘flattest’ report in </a:t>
            </a:r>
            <a:r>
              <a:rPr kumimoji="0" lang="en-US" sz="1600" b="0" u="none" strike="noStrike" kern="1200" cap="none" spc="0" normalizeH="0" baseline="0" noProof="0" err="1">
                <a:ln>
                  <a:noFill/>
                </a:ln>
                <a:solidFill>
                  <a:srgbClr val="3C3C3C"/>
                </a:solidFill>
                <a:effectLst/>
                <a:uLnTx/>
                <a:uFillTx/>
                <a:latin typeface="Century Gothic" panose="020F0302020204030204"/>
                <a:ea typeface="+mn-ea"/>
                <a:cs typeface="+mn-cs"/>
              </a:rPr>
              <a:t>Ionbiz</a:t>
            </a:r>
            <a:r>
              <a:rPr kumimoji="0" lang="en-US" sz="1600" b="0" u="none" strike="noStrike" kern="1200" cap="none" spc="0" normalizeH="0" baseline="0" noProof="0">
                <a:ln>
                  <a:noFill/>
                </a:ln>
                <a:solidFill>
                  <a:srgbClr val="3C3C3C"/>
                </a:solidFill>
                <a:effectLst/>
                <a:uLnTx/>
                <a:uFillTx/>
                <a:latin typeface="Century Gothic" panose="020F0302020204030204"/>
                <a:ea typeface="+mn-ea"/>
                <a:cs typeface="+mn-cs"/>
              </a:rPr>
              <a:t>. The report which includes the most filter and column possibilities. </a:t>
            </a:r>
            <a:endParaRPr kumimoji="0" lang="en-US" b="0" u="none" strike="noStrike" kern="1200" cap="none" spc="0" normalizeH="0" baseline="0" noProof="0">
              <a:ln>
                <a:noFill/>
              </a:ln>
              <a:solidFill>
                <a:srgbClr val="3C3C3C"/>
              </a:solidFill>
              <a:effectLst/>
              <a:uLnTx/>
              <a:uFillTx/>
              <a:latin typeface="Century Gothic" panose="020F0302020204030204"/>
              <a:ea typeface="+mn-ea"/>
              <a:cs typeface="+mn-cs"/>
            </a:endParaRPr>
          </a:p>
        </p:txBody>
      </p:sp>
      <p:sp>
        <p:nvSpPr>
          <p:cNvPr id="11" name="Text Placeholder 5">
            <a:extLst>
              <a:ext uri="{FF2B5EF4-FFF2-40B4-BE49-F238E27FC236}">
                <a16:creationId xmlns:a16="http://schemas.microsoft.com/office/drawing/2014/main" id="{0A378A7B-18BC-79EA-E61B-EB2CC9F8B982}"/>
              </a:ext>
            </a:extLst>
          </p:cNvPr>
          <p:cNvSpPr txBox="1">
            <a:spLocks/>
          </p:cNvSpPr>
          <p:nvPr/>
        </p:nvSpPr>
        <p:spPr>
          <a:xfrm>
            <a:off x="1209812" y="4802758"/>
            <a:ext cx="6800483" cy="85151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400"/>
              </a:spcAft>
              <a:buClr>
                <a:srgbClr val="C42828"/>
              </a:buClr>
              <a:buSzTx/>
              <a:buFont typeface="Arial" panose="020B0604020202020204" pitchFamily="34" charset="0"/>
              <a:buNone/>
              <a:tabLst/>
              <a:defRPr/>
            </a:pPr>
            <a:r>
              <a:rPr kumimoji="0" lang="en-US" b="1" u="none" strike="noStrike" kern="1200" cap="none" spc="0" normalizeH="0" baseline="0" noProof="0">
                <a:ln>
                  <a:noFill/>
                </a:ln>
                <a:solidFill>
                  <a:srgbClr val="3C3C3C"/>
                </a:solidFill>
                <a:effectLst/>
                <a:uLnTx/>
                <a:uFillTx/>
                <a:latin typeface="Century Gothic" panose="020F0302020204030204"/>
                <a:ea typeface="+mn-ea"/>
                <a:cs typeface="+mn-cs"/>
              </a:rPr>
              <a:t>History </a:t>
            </a:r>
            <a:endParaRPr kumimoji="0" lang="en-US" sz="1600" b="1" u="none" strike="noStrike" kern="1200" cap="none" spc="0" normalizeH="0" baseline="0" noProof="0">
              <a:ln>
                <a:noFill/>
              </a:ln>
              <a:solidFill>
                <a:srgbClr val="3C3C3C"/>
              </a:solidFill>
              <a:effectLst/>
              <a:uLnTx/>
              <a:uFillTx/>
              <a:latin typeface="Century Gothic" panose="020F0302020204030204"/>
              <a:ea typeface="+mn-ea"/>
              <a:cs typeface="+mn-cs"/>
            </a:endParaRPr>
          </a:p>
          <a:p>
            <a:pPr marL="0" marR="0" lvl="1" indent="0" algn="l" defTabSz="914400" rtl="0" eaLnBrk="1" fontAlgn="auto" latinLnBrk="0" hangingPunct="1">
              <a:lnSpc>
                <a:spcPct val="100000"/>
              </a:lnSpc>
              <a:spcBef>
                <a:spcPts val="0"/>
              </a:spcBef>
              <a:spcAft>
                <a:spcPts val="400"/>
              </a:spcAft>
              <a:buClr>
                <a:srgbClr val="C42828"/>
              </a:buClr>
              <a:buSzTx/>
              <a:buFont typeface="Arial" panose="020B0604020202020204" pitchFamily="34" charset="0"/>
              <a:buNone/>
              <a:tabLst/>
              <a:defRPr/>
            </a:pPr>
            <a:r>
              <a:rPr kumimoji="0" lang="en-US" sz="1600" b="0" u="none" strike="noStrike" kern="1200" cap="none" spc="0" normalizeH="0" baseline="0" noProof="0">
                <a:ln>
                  <a:noFill/>
                </a:ln>
                <a:solidFill>
                  <a:srgbClr val="3C3C3C"/>
                </a:solidFill>
                <a:effectLst/>
                <a:uLnTx/>
                <a:uFillTx/>
                <a:latin typeface="Century Gothic" panose="020F0302020204030204"/>
                <a:ea typeface="+mn-ea"/>
                <a:cs typeface="+mn-cs"/>
              </a:rPr>
              <a:t>The history log overview. A way to see who deleted an entry in case of doubt. </a:t>
            </a:r>
            <a:endParaRPr kumimoji="0" lang="en-US" b="0" u="none" strike="noStrike" kern="1200" cap="none" spc="0" normalizeH="0" baseline="0" noProof="0">
              <a:ln>
                <a:noFill/>
              </a:ln>
              <a:solidFill>
                <a:srgbClr val="3C3C3C"/>
              </a:solidFill>
              <a:effectLst/>
              <a:uLnTx/>
              <a:uFillTx/>
              <a:latin typeface="Century Gothic" panose="020F0302020204030204"/>
              <a:ea typeface="+mn-ea"/>
              <a:cs typeface="+mn-cs"/>
            </a:endParaRPr>
          </a:p>
        </p:txBody>
      </p:sp>
      <p:grpSp>
        <p:nvGrpSpPr>
          <p:cNvPr id="71" name="Graphic 47">
            <a:extLst>
              <a:ext uri="{FF2B5EF4-FFF2-40B4-BE49-F238E27FC236}">
                <a16:creationId xmlns:a16="http://schemas.microsoft.com/office/drawing/2014/main" id="{E1638283-0E1B-B2B0-5529-AB29450CAD85}"/>
              </a:ext>
            </a:extLst>
          </p:cNvPr>
          <p:cNvGrpSpPr/>
          <p:nvPr/>
        </p:nvGrpSpPr>
        <p:grpSpPr>
          <a:xfrm>
            <a:off x="444707" y="2446006"/>
            <a:ext cx="526839" cy="526757"/>
            <a:chOff x="444707" y="2446006"/>
            <a:chExt cx="526839" cy="526757"/>
          </a:xfrm>
        </p:grpSpPr>
        <p:sp>
          <p:nvSpPr>
            <p:cNvPr id="72" name="Freeform 71">
              <a:extLst>
                <a:ext uri="{FF2B5EF4-FFF2-40B4-BE49-F238E27FC236}">
                  <a16:creationId xmlns:a16="http://schemas.microsoft.com/office/drawing/2014/main" id="{14D31446-E8BB-DF02-E990-C22985C9A079}"/>
                </a:ext>
              </a:extLst>
            </p:cNvPr>
            <p:cNvSpPr/>
            <p:nvPr/>
          </p:nvSpPr>
          <p:spPr>
            <a:xfrm>
              <a:off x="444707" y="2751031"/>
              <a:ext cx="221767" cy="221731"/>
            </a:xfrm>
            <a:custGeom>
              <a:avLst/>
              <a:gdLst>
                <a:gd name="connsiteX0" fmla="*/ 25100 w 221767"/>
                <a:gd name="connsiteY0" fmla="*/ 221732 h 221731"/>
                <a:gd name="connsiteX1" fmla="*/ 0 w 221767"/>
                <a:gd name="connsiteY1" fmla="*/ 196670 h 221731"/>
                <a:gd name="connsiteX2" fmla="*/ 7356 w 221767"/>
                <a:gd name="connsiteY2" fmla="*/ 178907 h 221731"/>
                <a:gd name="connsiteX3" fmla="*/ 178939 w 221767"/>
                <a:gd name="connsiteY3" fmla="*/ 7355 h 221731"/>
                <a:gd name="connsiteX4" fmla="*/ 214413 w 221767"/>
                <a:gd name="connsiteY4" fmla="*/ 7339 h 221731"/>
                <a:gd name="connsiteX5" fmla="*/ 214428 w 221767"/>
                <a:gd name="connsiteY5" fmla="*/ 42812 h 221731"/>
                <a:gd name="connsiteX6" fmla="*/ 42845 w 221767"/>
                <a:gd name="connsiteY6" fmla="*/ 214396 h 221731"/>
                <a:gd name="connsiteX7" fmla="*/ 25100 w 221767"/>
                <a:gd name="connsiteY7" fmla="*/ 221732 h 2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767" h="221731">
                  <a:moveTo>
                    <a:pt x="25100" y="221732"/>
                  </a:moveTo>
                  <a:cubicBezTo>
                    <a:pt x="11249" y="221741"/>
                    <a:pt x="11" y="210524"/>
                    <a:pt x="0" y="196670"/>
                  </a:cubicBezTo>
                  <a:cubicBezTo>
                    <a:pt x="-5" y="190008"/>
                    <a:pt x="2641" y="183615"/>
                    <a:pt x="7356" y="178907"/>
                  </a:cubicBezTo>
                  <a:lnTo>
                    <a:pt x="178939" y="7355"/>
                  </a:lnTo>
                  <a:cubicBezTo>
                    <a:pt x="188731" y="-2445"/>
                    <a:pt x="204613" y="-2453"/>
                    <a:pt x="214413" y="7339"/>
                  </a:cubicBezTo>
                  <a:cubicBezTo>
                    <a:pt x="224213" y="17130"/>
                    <a:pt x="224220" y="33012"/>
                    <a:pt x="214428" y="42812"/>
                  </a:cubicBezTo>
                  <a:lnTo>
                    <a:pt x="42845" y="214396"/>
                  </a:lnTo>
                  <a:cubicBezTo>
                    <a:pt x="38137" y="219098"/>
                    <a:pt x="31754" y="221738"/>
                    <a:pt x="25100" y="221732"/>
                  </a:cubicBezTo>
                  <a:close/>
                </a:path>
              </a:pathLst>
            </a:custGeom>
            <a:solidFill>
              <a:srgbClr val="EF463C"/>
            </a:solidFill>
            <a:ln w="3102"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2A137325-4D2E-A87C-5B07-9604532DA67C}"/>
                </a:ext>
              </a:extLst>
            </p:cNvPr>
            <p:cNvSpPr/>
            <p:nvPr/>
          </p:nvSpPr>
          <p:spPr>
            <a:xfrm>
              <a:off x="563985" y="2446006"/>
              <a:ext cx="407561" cy="407561"/>
            </a:xfrm>
            <a:custGeom>
              <a:avLst/>
              <a:gdLst>
                <a:gd name="connsiteX0" fmla="*/ 203781 w 407561"/>
                <a:gd name="connsiteY0" fmla="*/ 407561 h 407561"/>
                <a:gd name="connsiteX1" fmla="*/ 0 w 407561"/>
                <a:gd name="connsiteY1" fmla="*/ 203781 h 407561"/>
                <a:gd name="connsiteX2" fmla="*/ 203781 w 407561"/>
                <a:gd name="connsiteY2" fmla="*/ 0 h 407561"/>
                <a:gd name="connsiteX3" fmla="*/ 407561 w 407561"/>
                <a:gd name="connsiteY3" fmla="*/ 203781 h 407561"/>
                <a:gd name="connsiteX4" fmla="*/ 203781 w 407561"/>
                <a:gd name="connsiteY4" fmla="*/ 407561 h 407561"/>
                <a:gd name="connsiteX5" fmla="*/ 203781 w 407561"/>
                <a:gd name="connsiteY5" fmla="*/ 50412 h 407561"/>
                <a:gd name="connsiteX6" fmla="*/ 50161 w 407561"/>
                <a:gd name="connsiteY6" fmla="*/ 204031 h 407561"/>
                <a:gd name="connsiteX7" fmla="*/ 203781 w 407561"/>
                <a:gd name="connsiteY7" fmla="*/ 357651 h 407561"/>
                <a:gd name="connsiteX8" fmla="*/ 357400 w 407561"/>
                <a:gd name="connsiteY8" fmla="*/ 204031 h 407561"/>
                <a:gd name="connsiteX9" fmla="*/ 203781 w 407561"/>
                <a:gd name="connsiteY9" fmla="*/ 50412 h 407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561" h="407561">
                  <a:moveTo>
                    <a:pt x="203781" y="407561"/>
                  </a:moveTo>
                  <a:cubicBezTo>
                    <a:pt x="91236" y="407561"/>
                    <a:pt x="0" y="316327"/>
                    <a:pt x="0" y="203781"/>
                  </a:cubicBezTo>
                  <a:cubicBezTo>
                    <a:pt x="0" y="91236"/>
                    <a:pt x="91236" y="0"/>
                    <a:pt x="203781" y="0"/>
                  </a:cubicBezTo>
                  <a:cubicBezTo>
                    <a:pt x="316327" y="0"/>
                    <a:pt x="407561" y="91236"/>
                    <a:pt x="407561" y="203781"/>
                  </a:cubicBezTo>
                  <a:cubicBezTo>
                    <a:pt x="407561" y="316327"/>
                    <a:pt x="316327" y="407561"/>
                    <a:pt x="203781" y="407561"/>
                  </a:cubicBezTo>
                  <a:close/>
                  <a:moveTo>
                    <a:pt x="203781" y="50412"/>
                  </a:moveTo>
                  <a:cubicBezTo>
                    <a:pt x="118939" y="50412"/>
                    <a:pt x="50161" y="119190"/>
                    <a:pt x="50161" y="204031"/>
                  </a:cubicBezTo>
                  <a:cubicBezTo>
                    <a:pt x="50161" y="288873"/>
                    <a:pt x="118939" y="357651"/>
                    <a:pt x="203781" y="357651"/>
                  </a:cubicBezTo>
                  <a:cubicBezTo>
                    <a:pt x="288622" y="357651"/>
                    <a:pt x="357400" y="288873"/>
                    <a:pt x="357400" y="204031"/>
                  </a:cubicBezTo>
                  <a:cubicBezTo>
                    <a:pt x="357400" y="119190"/>
                    <a:pt x="288622" y="50412"/>
                    <a:pt x="203781" y="50412"/>
                  </a:cubicBezTo>
                  <a:close/>
                </a:path>
              </a:pathLst>
            </a:custGeom>
            <a:solidFill>
              <a:srgbClr val="C42828"/>
            </a:solidFill>
            <a:ln w="3102"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29689021-F9FC-58B5-498C-B1A395E4477B}"/>
                </a:ext>
              </a:extLst>
            </p:cNvPr>
            <p:cNvSpPr/>
            <p:nvPr/>
          </p:nvSpPr>
          <p:spPr>
            <a:xfrm>
              <a:off x="707384" y="2530183"/>
              <a:ext cx="122707" cy="122707"/>
            </a:xfrm>
            <a:custGeom>
              <a:avLst/>
              <a:gdLst>
                <a:gd name="connsiteX0" fmla="*/ 61354 w 122707"/>
                <a:gd name="connsiteY0" fmla="*/ 122707 h 122707"/>
                <a:gd name="connsiteX1" fmla="*/ 0 w 122707"/>
                <a:gd name="connsiteY1" fmla="*/ 61354 h 122707"/>
                <a:gd name="connsiteX2" fmla="*/ 61354 w 122707"/>
                <a:gd name="connsiteY2" fmla="*/ 0 h 122707"/>
                <a:gd name="connsiteX3" fmla="*/ 122707 w 122707"/>
                <a:gd name="connsiteY3" fmla="*/ 61354 h 122707"/>
                <a:gd name="connsiteX4" fmla="*/ 61354 w 122707"/>
                <a:gd name="connsiteY4" fmla="*/ 122707 h 122707"/>
                <a:gd name="connsiteX5" fmla="*/ 61354 w 122707"/>
                <a:gd name="connsiteY5" fmla="*/ 50161 h 122707"/>
                <a:gd name="connsiteX6" fmla="*/ 50161 w 122707"/>
                <a:gd name="connsiteY6" fmla="*/ 61354 h 122707"/>
                <a:gd name="connsiteX7" fmla="*/ 61354 w 122707"/>
                <a:gd name="connsiteY7" fmla="*/ 72546 h 122707"/>
                <a:gd name="connsiteX8" fmla="*/ 72546 w 122707"/>
                <a:gd name="connsiteY8" fmla="*/ 61354 h 122707"/>
                <a:gd name="connsiteX9" fmla="*/ 61354 w 122707"/>
                <a:gd name="connsiteY9" fmla="*/ 50161 h 12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707" h="122707">
                  <a:moveTo>
                    <a:pt x="61354" y="122707"/>
                  </a:moveTo>
                  <a:cubicBezTo>
                    <a:pt x="27469" y="122707"/>
                    <a:pt x="0" y="95238"/>
                    <a:pt x="0" y="61354"/>
                  </a:cubicBezTo>
                  <a:cubicBezTo>
                    <a:pt x="0" y="27469"/>
                    <a:pt x="27469" y="0"/>
                    <a:pt x="61354" y="0"/>
                  </a:cubicBezTo>
                  <a:cubicBezTo>
                    <a:pt x="95238" y="0"/>
                    <a:pt x="122707" y="27469"/>
                    <a:pt x="122707" y="61354"/>
                  </a:cubicBezTo>
                  <a:cubicBezTo>
                    <a:pt x="122673" y="95224"/>
                    <a:pt x="95225" y="122673"/>
                    <a:pt x="61354" y="122707"/>
                  </a:cubicBezTo>
                  <a:close/>
                  <a:moveTo>
                    <a:pt x="61354" y="50161"/>
                  </a:moveTo>
                  <a:cubicBezTo>
                    <a:pt x="55171" y="50161"/>
                    <a:pt x="50161" y="55172"/>
                    <a:pt x="50161" y="61354"/>
                  </a:cubicBezTo>
                  <a:cubicBezTo>
                    <a:pt x="50161" y="67535"/>
                    <a:pt x="55171" y="72546"/>
                    <a:pt x="61354" y="72546"/>
                  </a:cubicBezTo>
                  <a:cubicBezTo>
                    <a:pt x="67536" y="72546"/>
                    <a:pt x="72546" y="67535"/>
                    <a:pt x="72546" y="61354"/>
                  </a:cubicBezTo>
                  <a:cubicBezTo>
                    <a:pt x="72546" y="55172"/>
                    <a:pt x="67536" y="50161"/>
                    <a:pt x="61354" y="50161"/>
                  </a:cubicBezTo>
                  <a:close/>
                </a:path>
              </a:pathLst>
            </a:custGeom>
            <a:solidFill>
              <a:srgbClr val="C42828"/>
            </a:solidFill>
            <a:ln w="3102"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9DB2DD9-B429-3533-DC3E-B1994C1518DB}"/>
                </a:ext>
              </a:extLst>
            </p:cNvPr>
            <p:cNvSpPr/>
            <p:nvPr/>
          </p:nvSpPr>
          <p:spPr>
            <a:xfrm>
              <a:off x="684121" y="2632167"/>
              <a:ext cx="169294" cy="129917"/>
            </a:xfrm>
            <a:custGeom>
              <a:avLst/>
              <a:gdLst>
                <a:gd name="connsiteX0" fmla="*/ 144214 w 169294"/>
                <a:gd name="connsiteY0" fmla="*/ 129918 h 129917"/>
                <a:gd name="connsiteX1" fmla="*/ 119133 w 169294"/>
                <a:gd name="connsiteY1" fmla="*/ 104837 h 129917"/>
                <a:gd name="connsiteX2" fmla="*/ 119133 w 169294"/>
                <a:gd name="connsiteY2" fmla="*/ 84647 h 129917"/>
                <a:gd name="connsiteX3" fmla="*/ 84647 w 169294"/>
                <a:gd name="connsiteY3" fmla="*/ 50161 h 129917"/>
                <a:gd name="connsiteX4" fmla="*/ 50161 w 169294"/>
                <a:gd name="connsiteY4" fmla="*/ 84647 h 129917"/>
                <a:gd name="connsiteX5" fmla="*/ 50161 w 169294"/>
                <a:gd name="connsiteY5" fmla="*/ 104837 h 129917"/>
                <a:gd name="connsiteX6" fmla="*/ 25081 w 169294"/>
                <a:gd name="connsiteY6" fmla="*/ 129918 h 129917"/>
                <a:gd name="connsiteX7" fmla="*/ 0 w 169294"/>
                <a:gd name="connsiteY7" fmla="*/ 104837 h 129917"/>
                <a:gd name="connsiteX8" fmla="*/ 0 w 169294"/>
                <a:gd name="connsiteY8" fmla="*/ 84647 h 129917"/>
                <a:gd name="connsiteX9" fmla="*/ 84647 w 169294"/>
                <a:gd name="connsiteY9" fmla="*/ 0 h 129917"/>
                <a:gd name="connsiteX10" fmla="*/ 169295 w 169294"/>
                <a:gd name="connsiteY10" fmla="*/ 84647 h 129917"/>
                <a:gd name="connsiteX11" fmla="*/ 169295 w 169294"/>
                <a:gd name="connsiteY11" fmla="*/ 104837 h 129917"/>
                <a:gd name="connsiteX12" fmla="*/ 144214 w 169294"/>
                <a:gd name="connsiteY12" fmla="*/ 129918 h 129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294" h="129917">
                  <a:moveTo>
                    <a:pt x="144214" y="129918"/>
                  </a:moveTo>
                  <a:cubicBezTo>
                    <a:pt x="130363" y="129918"/>
                    <a:pt x="119133" y="118688"/>
                    <a:pt x="119133" y="104837"/>
                  </a:cubicBezTo>
                  <a:lnTo>
                    <a:pt x="119133" y="84647"/>
                  </a:lnTo>
                  <a:cubicBezTo>
                    <a:pt x="119133" y="65601"/>
                    <a:pt x="103693" y="50161"/>
                    <a:pt x="84647" y="50161"/>
                  </a:cubicBezTo>
                  <a:cubicBezTo>
                    <a:pt x="65602" y="50161"/>
                    <a:pt x="50161" y="65601"/>
                    <a:pt x="50161" y="84647"/>
                  </a:cubicBezTo>
                  <a:lnTo>
                    <a:pt x="50161" y="104837"/>
                  </a:lnTo>
                  <a:cubicBezTo>
                    <a:pt x="50161" y="118688"/>
                    <a:pt x="38932" y="129918"/>
                    <a:pt x="25081" y="129918"/>
                  </a:cubicBezTo>
                  <a:cubicBezTo>
                    <a:pt x="11229" y="129918"/>
                    <a:pt x="0" y="118688"/>
                    <a:pt x="0" y="104837"/>
                  </a:cubicBezTo>
                  <a:lnTo>
                    <a:pt x="0" y="84647"/>
                  </a:lnTo>
                  <a:cubicBezTo>
                    <a:pt x="0" y="37898"/>
                    <a:pt x="37898" y="0"/>
                    <a:pt x="84647" y="0"/>
                  </a:cubicBezTo>
                  <a:cubicBezTo>
                    <a:pt x="131398" y="0"/>
                    <a:pt x="169295" y="37898"/>
                    <a:pt x="169295" y="84647"/>
                  </a:cubicBezTo>
                  <a:lnTo>
                    <a:pt x="169295" y="104837"/>
                  </a:lnTo>
                  <a:cubicBezTo>
                    <a:pt x="169295" y="118688"/>
                    <a:pt x="158065" y="129918"/>
                    <a:pt x="144214" y="129918"/>
                  </a:cubicBezTo>
                  <a:close/>
                </a:path>
              </a:pathLst>
            </a:custGeom>
            <a:solidFill>
              <a:srgbClr val="EF463C"/>
            </a:solidFill>
            <a:ln w="3102" cap="flat">
              <a:noFill/>
              <a:prstDash val="solid"/>
              <a:miter/>
            </a:ln>
          </p:spPr>
          <p:txBody>
            <a:bodyPr rtlCol="0" anchor="ctr"/>
            <a:lstStyle/>
            <a:p>
              <a:endParaRPr lang="en-US"/>
            </a:p>
          </p:txBody>
        </p:sp>
      </p:grpSp>
      <p:grpSp>
        <p:nvGrpSpPr>
          <p:cNvPr id="70" name="Group 69">
            <a:extLst>
              <a:ext uri="{FF2B5EF4-FFF2-40B4-BE49-F238E27FC236}">
                <a16:creationId xmlns:a16="http://schemas.microsoft.com/office/drawing/2014/main" id="{E883FFB3-41A9-4A40-6E9B-60540284FC35}"/>
              </a:ext>
            </a:extLst>
          </p:cNvPr>
          <p:cNvGrpSpPr/>
          <p:nvPr/>
        </p:nvGrpSpPr>
        <p:grpSpPr>
          <a:xfrm>
            <a:off x="456848" y="1398391"/>
            <a:ext cx="504582" cy="490789"/>
            <a:chOff x="456848" y="1398391"/>
            <a:chExt cx="504582" cy="490789"/>
          </a:xfrm>
        </p:grpSpPr>
        <p:sp>
          <p:nvSpPr>
            <p:cNvPr id="56" name="Freeform 55">
              <a:extLst>
                <a:ext uri="{FF2B5EF4-FFF2-40B4-BE49-F238E27FC236}">
                  <a16:creationId xmlns:a16="http://schemas.microsoft.com/office/drawing/2014/main" id="{5ECEB6B3-6E49-A809-D129-AAFC716D6E5B}"/>
                </a:ext>
              </a:extLst>
            </p:cNvPr>
            <p:cNvSpPr/>
            <p:nvPr/>
          </p:nvSpPr>
          <p:spPr>
            <a:xfrm>
              <a:off x="456848" y="1398391"/>
              <a:ext cx="326803" cy="411377"/>
            </a:xfrm>
            <a:custGeom>
              <a:avLst/>
              <a:gdLst>
                <a:gd name="connsiteX0" fmla="*/ 76355 w 326803"/>
                <a:gd name="connsiteY0" fmla="*/ 411377 h 411377"/>
                <a:gd name="connsiteX1" fmla="*/ 57137 w 326803"/>
                <a:gd name="connsiteY1" fmla="*/ 402442 h 411377"/>
                <a:gd name="connsiteX2" fmla="*/ 87831 w 326803"/>
                <a:gd name="connsiteY2" fmla="*/ 57134 h 411377"/>
                <a:gd name="connsiteX3" fmla="*/ 307066 w 326803"/>
                <a:gd name="connsiteY3" fmla="*/ 7954 h 411377"/>
                <a:gd name="connsiteX4" fmla="*/ 326222 w 326803"/>
                <a:gd name="connsiteY4" fmla="*/ 37806 h 411377"/>
                <a:gd name="connsiteX5" fmla="*/ 296372 w 326803"/>
                <a:gd name="connsiteY5" fmla="*/ 56962 h 411377"/>
                <a:gd name="connsiteX6" fmla="*/ 294526 w 326803"/>
                <a:gd name="connsiteY6" fmla="*/ 56486 h 411377"/>
                <a:gd name="connsiteX7" fmla="*/ 56394 w 326803"/>
                <a:gd name="connsiteY7" fmla="*/ 195220 h 411377"/>
                <a:gd name="connsiteX8" fmla="*/ 95542 w 326803"/>
                <a:gd name="connsiteY8" fmla="*/ 370182 h 411377"/>
                <a:gd name="connsiteX9" fmla="*/ 92437 w 326803"/>
                <a:gd name="connsiteY9" fmla="*/ 405515 h 411377"/>
                <a:gd name="connsiteX10" fmla="*/ 76355 w 326803"/>
                <a:gd name="connsiteY10" fmla="*/ 411377 h 41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6803" h="411377">
                  <a:moveTo>
                    <a:pt x="76355" y="411377"/>
                  </a:moveTo>
                  <a:cubicBezTo>
                    <a:pt x="68944" y="411384"/>
                    <a:pt x="61908" y="408114"/>
                    <a:pt x="57137" y="402442"/>
                  </a:cubicBezTo>
                  <a:cubicBezTo>
                    <a:pt x="-29741" y="298611"/>
                    <a:pt x="-15999" y="144012"/>
                    <a:pt x="87831" y="57134"/>
                  </a:cubicBezTo>
                  <a:cubicBezTo>
                    <a:pt x="148652" y="6243"/>
                    <a:pt x="230335" y="-12080"/>
                    <a:pt x="307066" y="7954"/>
                  </a:cubicBezTo>
                  <a:cubicBezTo>
                    <a:pt x="320600" y="10908"/>
                    <a:pt x="329175" y="24273"/>
                    <a:pt x="326222" y="37806"/>
                  </a:cubicBezTo>
                  <a:cubicBezTo>
                    <a:pt x="323268" y="51339"/>
                    <a:pt x="309903" y="59916"/>
                    <a:pt x="296372" y="56962"/>
                  </a:cubicBezTo>
                  <a:cubicBezTo>
                    <a:pt x="295752" y="56827"/>
                    <a:pt x="295134" y="56668"/>
                    <a:pt x="294526" y="56486"/>
                  </a:cubicBezTo>
                  <a:cubicBezTo>
                    <a:pt x="190457" y="29038"/>
                    <a:pt x="83842" y="91151"/>
                    <a:pt x="56394" y="195220"/>
                  </a:cubicBezTo>
                  <a:cubicBezTo>
                    <a:pt x="40248" y="256438"/>
                    <a:pt x="54847" y="321682"/>
                    <a:pt x="95542" y="370182"/>
                  </a:cubicBezTo>
                  <a:cubicBezTo>
                    <a:pt x="104442" y="380798"/>
                    <a:pt x="103052" y="396617"/>
                    <a:pt x="92437" y="405515"/>
                  </a:cubicBezTo>
                  <a:cubicBezTo>
                    <a:pt x="87930" y="409296"/>
                    <a:pt x="82238" y="411371"/>
                    <a:pt x="76355" y="411377"/>
                  </a:cubicBezTo>
                  <a:close/>
                </a:path>
              </a:pathLst>
            </a:custGeom>
            <a:solidFill>
              <a:srgbClr val="C42828"/>
            </a:solidFill>
            <a:ln w="3102"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AC377D4F-42E3-E767-1168-4037623D7AFC}"/>
                </a:ext>
              </a:extLst>
            </p:cNvPr>
            <p:cNvSpPr/>
            <p:nvPr/>
          </p:nvSpPr>
          <p:spPr>
            <a:xfrm>
              <a:off x="500630" y="1762648"/>
              <a:ext cx="98316" cy="98316"/>
            </a:xfrm>
            <a:custGeom>
              <a:avLst/>
              <a:gdLst>
                <a:gd name="connsiteX0" fmla="*/ 49190 w 98316"/>
                <a:gd name="connsiteY0" fmla="*/ 98316 h 98316"/>
                <a:gd name="connsiteX1" fmla="*/ 0 w 98316"/>
                <a:gd name="connsiteY1" fmla="*/ 49190 h 98316"/>
                <a:gd name="connsiteX2" fmla="*/ 49127 w 98316"/>
                <a:gd name="connsiteY2" fmla="*/ 0 h 98316"/>
                <a:gd name="connsiteX3" fmla="*/ 98316 w 98316"/>
                <a:gd name="connsiteY3" fmla="*/ 49127 h 98316"/>
                <a:gd name="connsiteX4" fmla="*/ 98316 w 98316"/>
                <a:gd name="connsiteY4" fmla="*/ 49158 h 98316"/>
                <a:gd name="connsiteX5" fmla="*/ 49190 w 98316"/>
                <a:gd name="connsiteY5" fmla="*/ 98316 h 98316"/>
                <a:gd name="connsiteX6" fmla="*/ 49190 w 98316"/>
                <a:gd name="connsiteY6" fmla="*/ 48155 h 98316"/>
                <a:gd name="connsiteX7" fmla="*/ 48156 w 98316"/>
                <a:gd name="connsiteY7" fmla="*/ 49127 h 98316"/>
                <a:gd name="connsiteX8" fmla="*/ 48155 w 98316"/>
                <a:gd name="connsiteY8" fmla="*/ 49158 h 98316"/>
                <a:gd name="connsiteX9" fmla="*/ 48995 w 98316"/>
                <a:gd name="connsiteY9" fmla="*/ 50356 h 98316"/>
                <a:gd name="connsiteX10" fmla="*/ 50193 w 98316"/>
                <a:gd name="connsiteY10" fmla="*/ 49516 h 98316"/>
                <a:gd name="connsiteX11" fmla="*/ 50193 w 98316"/>
                <a:gd name="connsiteY11" fmla="*/ 49158 h 98316"/>
                <a:gd name="connsiteX12" fmla="*/ 49190 w 98316"/>
                <a:gd name="connsiteY12" fmla="*/ 48155 h 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316" h="98316">
                  <a:moveTo>
                    <a:pt x="49190" y="98316"/>
                  </a:moveTo>
                  <a:cubicBezTo>
                    <a:pt x="22040" y="98335"/>
                    <a:pt x="17" y="76339"/>
                    <a:pt x="0" y="49190"/>
                  </a:cubicBezTo>
                  <a:cubicBezTo>
                    <a:pt x="-17" y="22040"/>
                    <a:pt x="21978" y="19"/>
                    <a:pt x="49127" y="0"/>
                  </a:cubicBezTo>
                  <a:cubicBezTo>
                    <a:pt x="76276" y="-19"/>
                    <a:pt x="98299" y="21977"/>
                    <a:pt x="98316" y="49127"/>
                  </a:cubicBezTo>
                  <a:cubicBezTo>
                    <a:pt x="98316" y="49136"/>
                    <a:pt x="98316" y="49149"/>
                    <a:pt x="98316" y="49158"/>
                  </a:cubicBezTo>
                  <a:cubicBezTo>
                    <a:pt x="98299" y="76289"/>
                    <a:pt x="76319" y="98282"/>
                    <a:pt x="49190" y="98316"/>
                  </a:cubicBezTo>
                  <a:close/>
                  <a:moveTo>
                    <a:pt x="49190" y="48155"/>
                  </a:moveTo>
                  <a:cubicBezTo>
                    <a:pt x="48636" y="48136"/>
                    <a:pt x="48173" y="48572"/>
                    <a:pt x="48156" y="49127"/>
                  </a:cubicBezTo>
                  <a:cubicBezTo>
                    <a:pt x="48155" y="49136"/>
                    <a:pt x="48155" y="49149"/>
                    <a:pt x="48155" y="49158"/>
                  </a:cubicBezTo>
                  <a:cubicBezTo>
                    <a:pt x="48056" y="49719"/>
                    <a:pt x="48432" y="50259"/>
                    <a:pt x="48995" y="50356"/>
                  </a:cubicBezTo>
                  <a:cubicBezTo>
                    <a:pt x="49557" y="50456"/>
                    <a:pt x="50094" y="50080"/>
                    <a:pt x="50193" y="49516"/>
                  </a:cubicBezTo>
                  <a:cubicBezTo>
                    <a:pt x="50214" y="49400"/>
                    <a:pt x="50214" y="49277"/>
                    <a:pt x="50193" y="49158"/>
                  </a:cubicBezTo>
                  <a:cubicBezTo>
                    <a:pt x="50193" y="48603"/>
                    <a:pt x="49743" y="48155"/>
                    <a:pt x="49190" y="48155"/>
                  </a:cubicBezTo>
                  <a:close/>
                </a:path>
              </a:pathLst>
            </a:custGeom>
            <a:solidFill>
              <a:srgbClr val="C42828"/>
            </a:solidFill>
            <a:ln w="3102"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3B62345A-F496-CD82-EE67-82F7E66768FC}"/>
                </a:ext>
              </a:extLst>
            </p:cNvPr>
            <p:cNvSpPr/>
            <p:nvPr/>
          </p:nvSpPr>
          <p:spPr>
            <a:xfrm>
              <a:off x="636292" y="1478024"/>
              <a:ext cx="325138" cy="411156"/>
            </a:xfrm>
            <a:custGeom>
              <a:avLst/>
              <a:gdLst>
                <a:gd name="connsiteX0" fmla="*/ 80126 w 325138"/>
                <a:gd name="connsiteY0" fmla="*/ 411156 h 411156"/>
                <a:gd name="connsiteX1" fmla="*/ 17894 w 325138"/>
                <a:gd name="connsiteY1" fmla="*/ 403162 h 411156"/>
                <a:gd name="connsiteX2" fmla="*/ 1060 w 325138"/>
                <a:gd name="connsiteY2" fmla="*/ 371942 h 411156"/>
                <a:gd name="connsiteX3" fmla="*/ 30435 w 325138"/>
                <a:gd name="connsiteY3" fmla="*/ 354630 h 411156"/>
                <a:gd name="connsiteX4" fmla="*/ 268566 w 325138"/>
                <a:gd name="connsiteY4" fmla="*/ 215897 h 411156"/>
                <a:gd name="connsiteX5" fmla="*/ 229419 w 325138"/>
                <a:gd name="connsiteY5" fmla="*/ 40934 h 411156"/>
                <a:gd name="connsiteX6" fmla="*/ 233002 w 325138"/>
                <a:gd name="connsiteY6" fmla="*/ 5646 h 411156"/>
                <a:gd name="connsiteX7" fmla="*/ 267823 w 325138"/>
                <a:gd name="connsiteY7" fmla="*/ 8674 h 411156"/>
                <a:gd name="connsiteX8" fmla="*/ 237601 w 325138"/>
                <a:gd name="connsiteY8" fmla="*/ 353847 h 411156"/>
                <a:gd name="connsiteX9" fmla="*/ 80126 w 325138"/>
                <a:gd name="connsiteY9" fmla="*/ 411156 h 411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38" h="411156">
                  <a:moveTo>
                    <a:pt x="80126" y="411156"/>
                  </a:moveTo>
                  <a:cubicBezTo>
                    <a:pt x="59126" y="411153"/>
                    <a:pt x="38213" y="408466"/>
                    <a:pt x="17894" y="403162"/>
                  </a:cubicBezTo>
                  <a:cubicBezTo>
                    <a:pt x="4625" y="399189"/>
                    <a:pt x="-2913" y="385210"/>
                    <a:pt x="1060" y="371942"/>
                  </a:cubicBezTo>
                  <a:cubicBezTo>
                    <a:pt x="4821" y="359380"/>
                    <a:pt x="17623" y="351834"/>
                    <a:pt x="30435" y="354630"/>
                  </a:cubicBezTo>
                  <a:cubicBezTo>
                    <a:pt x="134504" y="382078"/>
                    <a:pt x="241119" y="319966"/>
                    <a:pt x="268566" y="215897"/>
                  </a:cubicBezTo>
                  <a:cubicBezTo>
                    <a:pt x="284712" y="154678"/>
                    <a:pt x="270115" y="89433"/>
                    <a:pt x="229419" y="40934"/>
                  </a:cubicBezTo>
                  <a:cubicBezTo>
                    <a:pt x="220662" y="30200"/>
                    <a:pt x="222268" y="14401"/>
                    <a:pt x="233002" y="5646"/>
                  </a:cubicBezTo>
                  <a:cubicBezTo>
                    <a:pt x="243517" y="-2931"/>
                    <a:pt x="258948" y="-1589"/>
                    <a:pt x="267823" y="8674"/>
                  </a:cubicBezTo>
                  <a:cubicBezTo>
                    <a:pt x="354794" y="112336"/>
                    <a:pt x="341263" y="266873"/>
                    <a:pt x="237601" y="353847"/>
                  </a:cubicBezTo>
                  <a:cubicBezTo>
                    <a:pt x="193478" y="390866"/>
                    <a:pt x="137724" y="411156"/>
                    <a:pt x="80126" y="411156"/>
                  </a:cubicBezTo>
                  <a:close/>
                </a:path>
              </a:pathLst>
            </a:custGeom>
            <a:solidFill>
              <a:srgbClr val="C42828"/>
            </a:solidFill>
            <a:ln w="3102"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DE276E01-C035-B8C0-18E1-BECD45529984}"/>
                </a:ext>
              </a:extLst>
            </p:cNvPr>
            <p:cNvSpPr/>
            <p:nvPr/>
          </p:nvSpPr>
          <p:spPr>
            <a:xfrm>
              <a:off x="819217" y="1426536"/>
              <a:ext cx="98316" cy="98316"/>
            </a:xfrm>
            <a:custGeom>
              <a:avLst/>
              <a:gdLst>
                <a:gd name="connsiteX0" fmla="*/ 49064 w 98316"/>
                <a:gd name="connsiteY0" fmla="*/ 98316 h 98316"/>
                <a:gd name="connsiteX1" fmla="*/ 0 w 98316"/>
                <a:gd name="connsiteY1" fmla="*/ 49064 h 98316"/>
                <a:gd name="connsiteX2" fmla="*/ 49252 w 98316"/>
                <a:gd name="connsiteY2" fmla="*/ 0 h 98316"/>
                <a:gd name="connsiteX3" fmla="*/ 98316 w 98316"/>
                <a:gd name="connsiteY3" fmla="*/ 49189 h 98316"/>
                <a:gd name="connsiteX4" fmla="*/ 49064 w 98316"/>
                <a:gd name="connsiteY4" fmla="*/ 98316 h 98316"/>
                <a:gd name="connsiteX5" fmla="*/ 49064 w 98316"/>
                <a:gd name="connsiteY5" fmla="*/ 48155 h 98316"/>
                <a:gd name="connsiteX6" fmla="*/ 48061 w 98316"/>
                <a:gd name="connsiteY6" fmla="*/ 49189 h 98316"/>
                <a:gd name="connsiteX7" fmla="*/ 49259 w 98316"/>
                <a:gd name="connsiteY7" fmla="*/ 50029 h 98316"/>
                <a:gd name="connsiteX8" fmla="*/ 50099 w 98316"/>
                <a:gd name="connsiteY8" fmla="*/ 49189 h 98316"/>
                <a:gd name="connsiteX9" fmla="*/ 49064 w 98316"/>
                <a:gd name="connsiteY9" fmla="*/ 48155 h 9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316" h="98316">
                  <a:moveTo>
                    <a:pt x="49064" y="98316"/>
                  </a:moveTo>
                  <a:cubicBezTo>
                    <a:pt x="21914" y="98264"/>
                    <a:pt x="-53" y="76213"/>
                    <a:pt x="0" y="49064"/>
                  </a:cubicBezTo>
                  <a:cubicBezTo>
                    <a:pt x="53" y="21915"/>
                    <a:pt x="22102" y="-52"/>
                    <a:pt x="49252" y="0"/>
                  </a:cubicBezTo>
                  <a:cubicBezTo>
                    <a:pt x="76377" y="52"/>
                    <a:pt x="98332" y="22065"/>
                    <a:pt x="98316" y="49189"/>
                  </a:cubicBezTo>
                  <a:cubicBezTo>
                    <a:pt x="98282" y="76356"/>
                    <a:pt x="76230" y="98351"/>
                    <a:pt x="49064" y="98316"/>
                  </a:cubicBezTo>
                  <a:close/>
                  <a:moveTo>
                    <a:pt x="49064" y="48155"/>
                  </a:moveTo>
                  <a:cubicBezTo>
                    <a:pt x="48506" y="48172"/>
                    <a:pt x="48061" y="48630"/>
                    <a:pt x="48061" y="49189"/>
                  </a:cubicBezTo>
                  <a:cubicBezTo>
                    <a:pt x="48161" y="49752"/>
                    <a:pt x="48697" y="50128"/>
                    <a:pt x="49259" y="50029"/>
                  </a:cubicBezTo>
                  <a:cubicBezTo>
                    <a:pt x="49688" y="49953"/>
                    <a:pt x="50024" y="49618"/>
                    <a:pt x="50099" y="49189"/>
                  </a:cubicBezTo>
                  <a:cubicBezTo>
                    <a:pt x="50099" y="48618"/>
                    <a:pt x="49635" y="48155"/>
                    <a:pt x="49064" y="48155"/>
                  </a:cubicBezTo>
                  <a:close/>
                </a:path>
              </a:pathLst>
            </a:custGeom>
            <a:solidFill>
              <a:srgbClr val="C42828"/>
            </a:solidFill>
            <a:ln w="3102" cap="flat">
              <a:noFill/>
              <a:prstDash val="solid"/>
              <a:miter/>
            </a:ln>
          </p:spPr>
          <p:txBody>
            <a:bodyPr rtlCol="0" anchor="ctr"/>
            <a:lstStyle/>
            <a:p>
              <a:endParaRPr lang="en-US"/>
            </a:p>
          </p:txBody>
        </p:sp>
        <p:grpSp>
          <p:nvGrpSpPr>
            <p:cNvPr id="60" name="Graphic 49">
              <a:extLst>
                <a:ext uri="{FF2B5EF4-FFF2-40B4-BE49-F238E27FC236}">
                  <a16:creationId xmlns:a16="http://schemas.microsoft.com/office/drawing/2014/main" id="{0E973490-C277-BBC6-866E-31EC33A13E36}"/>
                </a:ext>
              </a:extLst>
            </p:cNvPr>
            <p:cNvGrpSpPr/>
            <p:nvPr/>
          </p:nvGrpSpPr>
          <p:grpSpPr>
            <a:xfrm>
              <a:off x="587089" y="1518887"/>
              <a:ext cx="243981" cy="251127"/>
              <a:chOff x="587089" y="1518887"/>
              <a:chExt cx="243981" cy="251127"/>
            </a:xfrm>
            <a:solidFill>
              <a:srgbClr val="EF463C"/>
            </a:solidFill>
          </p:grpSpPr>
          <p:sp>
            <p:nvSpPr>
              <p:cNvPr id="61" name="Freeform 60">
                <a:extLst>
                  <a:ext uri="{FF2B5EF4-FFF2-40B4-BE49-F238E27FC236}">
                    <a16:creationId xmlns:a16="http://schemas.microsoft.com/office/drawing/2014/main" id="{DB81EF61-7573-70AB-D71A-3E6249F0BAB4}"/>
                  </a:ext>
                </a:extLst>
              </p:cNvPr>
              <p:cNvSpPr/>
              <p:nvPr/>
            </p:nvSpPr>
            <p:spPr>
              <a:xfrm>
                <a:off x="658655" y="1518887"/>
                <a:ext cx="61966" cy="92931"/>
              </a:xfrm>
              <a:custGeom>
                <a:avLst/>
                <a:gdLst>
                  <a:gd name="connsiteX0" fmla="*/ 36977 w 61966"/>
                  <a:gd name="connsiteY0" fmla="*/ 92932 h 92931"/>
                  <a:gd name="connsiteX1" fmla="*/ 12837 w 61966"/>
                  <a:gd name="connsiteY1" fmla="*/ 74560 h 92931"/>
                  <a:gd name="connsiteX2" fmla="*/ 579 w 61966"/>
                  <a:gd name="connsiteY2" fmla="*/ 30418 h 92931"/>
                  <a:gd name="connsiteX3" fmla="*/ 19752 w 61966"/>
                  <a:gd name="connsiteY3" fmla="*/ 577 h 92931"/>
                  <a:gd name="connsiteX4" fmla="*/ 48828 w 61966"/>
                  <a:gd name="connsiteY4" fmla="*/ 17000 h 92931"/>
                  <a:gd name="connsiteX5" fmla="*/ 61055 w 61966"/>
                  <a:gd name="connsiteY5" fmla="*/ 61142 h 92931"/>
                  <a:gd name="connsiteX6" fmla="*/ 43686 w 61966"/>
                  <a:gd name="connsiteY6" fmla="*/ 91960 h 92931"/>
                  <a:gd name="connsiteX7" fmla="*/ 36977 w 61966"/>
                  <a:gd name="connsiteY7" fmla="*/ 92932 h 9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66" h="92931">
                    <a:moveTo>
                      <a:pt x="36977" y="92932"/>
                    </a:moveTo>
                    <a:cubicBezTo>
                      <a:pt x="25719" y="92920"/>
                      <a:pt x="15849" y="85408"/>
                      <a:pt x="12837" y="74560"/>
                    </a:cubicBezTo>
                    <a:lnTo>
                      <a:pt x="579" y="30418"/>
                    </a:lnTo>
                    <a:cubicBezTo>
                      <a:pt x="-2367" y="16883"/>
                      <a:pt x="6217" y="3523"/>
                      <a:pt x="19752" y="577"/>
                    </a:cubicBezTo>
                    <a:cubicBezTo>
                      <a:pt x="32209" y="-2134"/>
                      <a:pt x="44718" y="4932"/>
                      <a:pt x="48828" y="17000"/>
                    </a:cubicBezTo>
                    <a:lnTo>
                      <a:pt x="61055" y="61142"/>
                    </a:lnTo>
                    <a:cubicBezTo>
                      <a:pt x="64729" y="74443"/>
                      <a:pt x="56968" y="88214"/>
                      <a:pt x="43686" y="91960"/>
                    </a:cubicBezTo>
                    <a:cubicBezTo>
                      <a:pt x="41502" y="92575"/>
                      <a:pt x="39246" y="92902"/>
                      <a:pt x="36977" y="92932"/>
                    </a:cubicBezTo>
                    <a:close/>
                  </a:path>
                </a:pathLst>
              </a:custGeom>
              <a:solidFill>
                <a:srgbClr val="EF463C"/>
              </a:solidFill>
              <a:ln w="3102"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EC1D7DC6-136E-E10D-B9FC-8764C5E1BF2C}"/>
                  </a:ext>
                </a:extLst>
              </p:cNvPr>
              <p:cNvSpPr/>
              <p:nvPr/>
            </p:nvSpPr>
            <p:spPr>
              <a:xfrm>
                <a:off x="714234" y="1529367"/>
                <a:ext cx="73746" cy="89035"/>
              </a:xfrm>
              <a:custGeom>
                <a:avLst/>
                <a:gdLst>
                  <a:gd name="connsiteX0" fmla="*/ 25070 w 73746"/>
                  <a:gd name="connsiteY0" fmla="*/ 89036 h 89035"/>
                  <a:gd name="connsiteX1" fmla="*/ 0 w 73746"/>
                  <a:gd name="connsiteY1" fmla="*/ 63945 h 89035"/>
                  <a:gd name="connsiteX2" fmla="*/ 3658 w 73746"/>
                  <a:gd name="connsiteY2" fmla="*/ 50913 h 89035"/>
                  <a:gd name="connsiteX3" fmla="*/ 27516 w 73746"/>
                  <a:gd name="connsiteY3" fmla="*/ 11599 h 89035"/>
                  <a:gd name="connsiteX4" fmla="*/ 62149 w 73746"/>
                  <a:gd name="connsiteY4" fmla="*/ 3937 h 89035"/>
                  <a:gd name="connsiteX5" fmla="*/ 70404 w 73746"/>
                  <a:gd name="connsiteY5" fmla="*/ 37589 h 89035"/>
                  <a:gd name="connsiteX6" fmla="*/ 46546 w 73746"/>
                  <a:gd name="connsiteY6" fmla="*/ 76966 h 89035"/>
                  <a:gd name="connsiteX7" fmla="*/ 25070 w 73746"/>
                  <a:gd name="connsiteY7" fmla="*/ 89036 h 8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746" h="89035">
                    <a:moveTo>
                      <a:pt x="25070" y="89036"/>
                    </a:moveTo>
                    <a:cubicBezTo>
                      <a:pt x="11219" y="89030"/>
                      <a:pt x="-6" y="77796"/>
                      <a:pt x="0" y="63945"/>
                    </a:cubicBezTo>
                    <a:cubicBezTo>
                      <a:pt x="2" y="59348"/>
                      <a:pt x="1267" y="54840"/>
                      <a:pt x="3658" y="50913"/>
                    </a:cubicBezTo>
                    <a:lnTo>
                      <a:pt x="27516" y="11599"/>
                    </a:lnTo>
                    <a:cubicBezTo>
                      <a:pt x="34965" y="-80"/>
                      <a:pt x="50468" y="-3511"/>
                      <a:pt x="62149" y="3937"/>
                    </a:cubicBezTo>
                    <a:cubicBezTo>
                      <a:pt x="73451" y="11145"/>
                      <a:pt x="77088" y="25968"/>
                      <a:pt x="70404" y="37589"/>
                    </a:cubicBezTo>
                    <a:lnTo>
                      <a:pt x="46546" y="76966"/>
                    </a:lnTo>
                    <a:cubicBezTo>
                      <a:pt x="41994" y="84469"/>
                      <a:pt x="33848" y="89047"/>
                      <a:pt x="25070" y="89036"/>
                    </a:cubicBezTo>
                    <a:close/>
                  </a:path>
                </a:pathLst>
              </a:custGeom>
              <a:solidFill>
                <a:srgbClr val="EF463C"/>
              </a:solidFill>
              <a:ln w="3102"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D0B9B4D-4E8A-A289-B755-3F9CFBA362A9}"/>
                  </a:ext>
                </a:extLst>
              </p:cNvPr>
              <p:cNvSpPr/>
              <p:nvPr/>
            </p:nvSpPr>
            <p:spPr>
              <a:xfrm>
                <a:off x="746882" y="1597238"/>
                <a:ext cx="84188" cy="57063"/>
              </a:xfrm>
              <a:custGeom>
                <a:avLst/>
                <a:gdLst>
                  <a:gd name="connsiteX0" fmla="*/ 25371 w 84188"/>
                  <a:gd name="connsiteY0" fmla="*/ 57062 h 57063"/>
                  <a:gd name="connsiteX1" fmla="*/ 2 w 84188"/>
                  <a:gd name="connsiteY1" fmla="*/ 32273 h 57063"/>
                  <a:gd name="connsiteX2" fmla="*/ 20418 w 84188"/>
                  <a:gd name="connsiteY2" fmla="*/ 7339 h 57063"/>
                  <a:gd name="connsiteX3" fmla="*/ 54089 w 84188"/>
                  <a:gd name="connsiteY3" fmla="*/ 505 h 57063"/>
                  <a:gd name="connsiteX4" fmla="*/ 83684 w 84188"/>
                  <a:gd name="connsiteY4" fmla="*/ 20130 h 57063"/>
                  <a:gd name="connsiteX5" fmla="*/ 64058 w 84188"/>
                  <a:gd name="connsiteY5" fmla="*/ 49725 h 57063"/>
                  <a:gd name="connsiteX6" fmla="*/ 30388 w 84188"/>
                  <a:gd name="connsiteY6" fmla="*/ 56560 h 57063"/>
                  <a:gd name="connsiteX7" fmla="*/ 25371 w 84188"/>
                  <a:gd name="connsiteY7" fmla="*/ 57062 h 5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88" h="57063">
                    <a:moveTo>
                      <a:pt x="25371" y="57062"/>
                    </a:moveTo>
                    <a:cubicBezTo>
                      <a:pt x="11521" y="57222"/>
                      <a:pt x="162" y="46124"/>
                      <a:pt x="2" y="32273"/>
                    </a:cubicBezTo>
                    <a:cubicBezTo>
                      <a:pt x="-139" y="20111"/>
                      <a:pt x="8467" y="9600"/>
                      <a:pt x="20418" y="7339"/>
                    </a:cubicBezTo>
                    <a:lnTo>
                      <a:pt x="54089" y="505"/>
                    </a:lnTo>
                    <a:cubicBezTo>
                      <a:pt x="67679" y="-2248"/>
                      <a:pt x="80931" y="6538"/>
                      <a:pt x="83684" y="20130"/>
                    </a:cubicBezTo>
                    <a:cubicBezTo>
                      <a:pt x="86437" y="33722"/>
                      <a:pt x="77649" y="46973"/>
                      <a:pt x="64058" y="49725"/>
                    </a:cubicBezTo>
                    <a:lnTo>
                      <a:pt x="30388" y="56560"/>
                    </a:lnTo>
                    <a:cubicBezTo>
                      <a:pt x="28735" y="56895"/>
                      <a:pt x="27055" y="57063"/>
                      <a:pt x="25371" y="57062"/>
                    </a:cubicBezTo>
                    <a:close/>
                  </a:path>
                </a:pathLst>
              </a:custGeom>
              <a:solidFill>
                <a:srgbClr val="EF463C"/>
              </a:solidFill>
              <a:ln w="3102"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719F4DE-657F-FC96-CDE0-9195F0741CA1}"/>
                  </a:ext>
                </a:extLst>
              </p:cNvPr>
              <p:cNvSpPr/>
              <p:nvPr/>
            </p:nvSpPr>
            <p:spPr>
              <a:xfrm>
                <a:off x="737337" y="1650279"/>
                <a:ext cx="85168" cy="71299"/>
              </a:xfrm>
              <a:custGeom>
                <a:avLst/>
                <a:gdLst>
                  <a:gd name="connsiteX0" fmla="*/ 60029 w 85168"/>
                  <a:gd name="connsiteY0" fmla="*/ 71300 h 71299"/>
                  <a:gd name="connsiteX1" fmla="*/ 47081 w 85168"/>
                  <a:gd name="connsiteY1" fmla="*/ 67694 h 71299"/>
                  <a:gd name="connsiteX2" fmla="*/ 12125 w 85168"/>
                  <a:gd name="connsiteY2" fmla="*/ 46564 h 71299"/>
                  <a:gd name="connsiteX3" fmla="*/ 3613 w 85168"/>
                  <a:gd name="connsiteY3" fmla="*/ 12125 h 71299"/>
                  <a:gd name="connsiteX4" fmla="*/ 38052 w 85168"/>
                  <a:gd name="connsiteY4" fmla="*/ 3613 h 71299"/>
                  <a:gd name="connsiteX5" fmla="*/ 73040 w 85168"/>
                  <a:gd name="connsiteY5" fmla="*/ 24744 h 71299"/>
                  <a:gd name="connsiteX6" fmla="*/ 81561 w 85168"/>
                  <a:gd name="connsiteY6" fmla="*/ 59173 h 71299"/>
                  <a:gd name="connsiteX7" fmla="*/ 60029 w 85168"/>
                  <a:gd name="connsiteY7" fmla="*/ 71300 h 7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68" h="71299">
                    <a:moveTo>
                      <a:pt x="60029" y="71300"/>
                    </a:moveTo>
                    <a:cubicBezTo>
                      <a:pt x="55464" y="71300"/>
                      <a:pt x="50987" y="70052"/>
                      <a:pt x="47081" y="67694"/>
                    </a:cubicBezTo>
                    <a:lnTo>
                      <a:pt x="12125" y="46564"/>
                    </a:lnTo>
                    <a:cubicBezTo>
                      <a:pt x="264" y="39403"/>
                      <a:pt x="-3546" y="23985"/>
                      <a:pt x="3613" y="12125"/>
                    </a:cubicBezTo>
                    <a:cubicBezTo>
                      <a:pt x="10773" y="264"/>
                      <a:pt x="26192" y="-3546"/>
                      <a:pt x="38052" y="3613"/>
                    </a:cubicBezTo>
                    <a:lnTo>
                      <a:pt x="73040" y="24744"/>
                    </a:lnTo>
                    <a:cubicBezTo>
                      <a:pt x="84900" y="31899"/>
                      <a:pt x="88715" y="47313"/>
                      <a:pt x="81561" y="59173"/>
                    </a:cubicBezTo>
                    <a:cubicBezTo>
                      <a:pt x="77009" y="66716"/>
                      <a:pt x="68835" y="71318"/>
                      <a:pt x="60029" y="71300"/>
                    </a:cubicBezTo>
                    <a:close/>
                  </a:path>
                </a:pathLst>
              </a:custGeom>
              <a:solidFill>
                <a:srgbClr val="EF463C"/>
              </a:solidFill>
              <a:ln w="3102"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3D2959E-12D6-2883-52C4-AF8F8BEC423B}"/>
                  </a:ext>
                </a:extLst>
              </p:cNvPr>
              <p:cNvSpPr/>
              <p:nvPr/>
            </p:nvSpPr>
            <p:spPr>
              <a:xfrm>
                <a:off x="695931" y="1686842"/>
                <a:ext cx="58159" cy="83173"/>
              </a:xfrm>
              <a:custGeom>
                <a:avLst/>
                <a:gdLst>
                  <a:gd name="connsiteX0" fmla="*/ 33058 w 58159"/>
                  <a:gd name="connsiteY0" fmla="*/ 83173 h 83173"/>
                  <a:gd name="connsiteX1" fmla="*/ 8699 w 58159"/>
                  <a:gd name="connsiteY1" fmla="*/ 63986 h 83173"/>
                  <a:gd name="connsiteX2" fmla="*/ 704 w 58159"/>
                  <a:gd name="connsiteY2" fmla="*/ 30974 h 83173"/>
                  <a:gd name="connsiteX3" fmla="*/ 19217 w 58159"/>
                  <a:gd name="connsiteY3" fmla="*/ 705 h 83173"/>
                  <a:gd name="connsiteX4" fmla="*/ 49486 w 58159"/>
                  <a:gd name="connsiteY4" fmla="*/ 19217 h 83173"/>
                  <a:gd name="connsiteX5" fmla="*/ 57449 w 58159"/>
                  <a:gd name="connsiteY5" fmla="*/ 52198 h 83173"/>
                  <a:gd name="connsiteX6" fmla="*/ 38976 w 58159"/>
                  <a:gd name="connsiteY6" fmla="*/ 82477 h 83173"/>
                  <a:gd name="connsiteX7" fmla="*/ 38952 w 58159"/>
                  <a:gd name="connsiteY7" fmla="*/ 82483 h 83173"/>
                  <a:gd name="connsiteX8" fmla="*/ 33058 w 58159"/>
                  <a:gd name="connsiteY8" fmla="*/ 83173 h 8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59" h="83173">
                    <a:moveTo>
                      <a:pt x="33058" y="83173"/>
                    </a:moveTo>
                    <a:cubicBezTo>
                      <a:pt x="21484" y="83164"/>
                      <a:pt x="11419" y="75235"/>
                      <a:pt x="8699" y="63986"/>
                    </a:cubicBezTo>
                    <a:lnTo>
                      <a:pt x="704" y="30974"/>
                    </a:lnTo>
                    <a:cubicBezTo>
                      <a:pt x="-2542" y="17502"/>
                      <a:pt x="5746" y="3953"/>
                      <a:pt x="19217" y="705"/>
                    </a:cubicBezTo>
                    <a:cubicBezTo>
                      <a:pt x="32688" y="-2543"/>
                      <a:pt x="46240" y="5746"/>
                      <a:pt x="49486" y="19217"/>
                    </a:cubicBezTo>
                    <a:lnTo>
                      <a:pt x="57449" y="52198"/>
                    </a:lnTo>
                    <a:cubicBezTo>
                      <a:pt x="60710" y="65660"/>
                      <a:pt x="52439" y="79217"/>
                      <a:pt x="38976" y="82477"/>
                    </a:cubicBezTo>
                    <a:cubicBezTo>
                      <a:pt x="38968" y="82480"/>
                      <a:pt x="38960" y="82480"/>
                      <a:pt x="38952" y="82483"/>
                    </a:cubicBezTo>
                    <a:cubicBezTo>
                      <a:pt x="37021" y="82941"/>
                      <a:pt x="35043" y="83173"/>
                      <a:pt x="33058" y="83173"/>
                    </a:cubicBezTo>
                    <a:close/>
                  </a:path>
                </a:pathLst>
              </a:custGeom>
              <a:solidFill>
                <a:srgbClr val="EF463C"/>
              </a:solidFill>
              <a:ln w="3102"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BB819825-35D2-43EB-852B-1779222E5B40}"/>
                  </a:ext>
                </a:extLst>
              </p:cNvPr>
              <p:cNvSpPr/>
              <p:nvPr/>
            </p:nvSpPr>
            <p:spPr>
              <a:xfrm>
                <a:off x="629884" y="1674107"/>
                <a:ext cx="70213" cy="84528"/>
              </a:xfrm>
              <a:custGeom>
                <a:avLst/>
                <a:gdLst>
                  <a:gd name="connsiteX0" fmla="*/ 24992 w 70213"/>
                  <a:gd name="connsiteY0" fmla="*/ 84528 h 84528"/>
                  <a:gd name="connsiteX1" fmla="*/ 0 w 70213"/>
                  <a:gd name="connsiteY1" fmla="*/ 59360 h 84528"/>
                  <a:gd name="connsiteX2" fmla="*/ 3360 w 70213"/>
                  <a:gd name="connsiteY2" fmla="*/ 46907 h 84528"/>
                  <a:gd name="connsiteX3" fmla="*/ 23299 w 70213"/>
                  <a:gd name="connsiteY3" fmla="*/ 12735 h 84528"/>
                  <a:gd name="connsiteX4" fmla="*/ 57479 w 70213"/>
                  <a:gd name="connsiteY4" fmla="*/ 3256 h 84528"/>
                  <a:gd name="connsiteX5" fmla="*/ 66958 w 70213"/>
                  <a:gd name="connsiteY5" fmla="*/ 37436 h 84528"/>
                  <a:gd name="connsiteX6" fmla="*/ 66626 w 70213"/>
                  <a:gd name="connsiteY6" fmla="*/ 38003 h 84528"/>
                  <a:gd name="connsiteX7" fmla="*/ 46687 w 70213"/>
                  <a:gd name="connsiteY7" fmla="*/ 72207 h 84528"/>
                  <a:gd name="connsiteX8" fmla="*/ 24992 w 70213"/>
                  <a:gd name="connsiteY8" fmla="*/ 84528 h 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13" h="84528">
                    <a:moveTo>
                      <a:pt x="24992" y="84528"/>
                    </a:moveTo>
                    <a:cubicBezTo>
                      <a:pt x="11141" y="84478"/>
                      <a:pt x="-48" y="73210"/>
                      <a:pt x="0" y="59360"/>
                    </a:cubicBezTo>
                    <a:cubicBezTo>
                      <a:pt x="16" y="54986"/>
                      <a:pt x="1174" y="50694"/>
                      <a:pt x="3360" y="46907"/>
                    </a:cubicBezTo>
                    <a:lnTo>
                      <a:pt x="23299" y="12735"/>
                    </a:lnTo>
                    <a:cubicBezTo>
                      <a:pt x="30120" y="679"/>
                      <a:pt x="45423" y="-3565"/>
                      <a:pt x="57479" y="3256"/>
                    </a:cubicBezTo>
                    <a:cubicBezTo>
                      <a:pt x="69535" y="10076"/>
                      <a:pt x="73778" y="25378"/>
                      <a:pt x="66958" y="37436"/>
                    </a:cubicBezTo>
                    <a:cubicBezTo>
                      <a:pt x="66850" y="37627"/>
                      <a:pt x="66739" y="37815"/>
                      <a:pt x="66626" y="38003"/>
                    </a:cubicBezTo>
                    <a:lnTo>
                      <a:pt x="46687" y="72207"/>
                    </a:lnTo>
                    <a:cubicBezTo>
                      <a:pt x="42156" y="79876"/>
                      <a:pt x="33899" y="84566"/>
                      <a:pt x="24992" y="84528"/>
                    </a:cubicBezTo>
                    <a:close/>
                  </a:path>
                </a:pathLst>
              </a:custGeom>
              <a:solidFill>
                <a:srgbClr val="EF463C"/>
              </a:solidFill>
              <a:ln w="3102"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D2518E6D-5F8C-4EBD-DD88-67BA9D9D55EF}"/>
                  </a:ext>
                </a:extLst>
              </p:cNvPr>
              <p:cNvSpPr/>
              <p:nvPr/>
            </p:nvSpPr>
            <p:spPr>
              <a:xfrm>
                <a:off x="587089" y="1632663"/>
                <a:ext cx="87805" cy="60424"/>
              </a:xfrm>
              <a:custGeom>
                <a:avLst/>
                <a:gdLst>
                  <a:gd name="connsiteX0" fmla="*/ 25056 w 87805"/>
                  <a:gd name="connsiteY0" fmla="*/ 60418 h 60424"/>
                  <a:gd name="connsiteX1" fmla="*/ 0 w 87805"/>
                  <a:gd name="connsiteY1" fmla="*/ 35312 h 60424"/>
                  <a:gd name="connsiteX2" fmla="*/ 18503 w 87805"/>
                  <a:gd name="connsiteY2" fmla="*/ 11134 h 60424"/>
                  <a:gd name="connsiteX3" fmla="*/ 55811 w 87805"/>
                  <a:gd name="connsiteY3" fmla="*/ 976 h 60424"/>
                  <a:gd name="connsiteX4" fmla="*/ 86829 w 87805"/>
                  <a:gd name="connsiteY4" fmla="*/ 18180 h 60424"/>
                  <a:gd name="connsiteX5" fmla="*/ 69625 w 87805"/>
                  <a:gd name="connsiteY5" fmla="*/ 49198 h 60424"/>
                  <a:gd name="connsiteX6" fmla="*/ 68947 w 87805"/>
                  <a:gd name="connsiteY6" fmla="*/ 49382 h 60424"/>
                  <a:gd name="connsiteX7" fmla="*/ 31639 w 87805"/>
                  <a:gd name="connsiteY7" fmla="*/ 59697 h 60424"/>
                  <a:gd name="connsiteX8" fmla="*/ 25056 w 87805"/>
                  <a:gd name="connsiteY8" fmla="*/ 60418 h 6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05" h="60424">
                    <a:moveTo>
                      <a:pt x="25056" y="60418"/>
                    </a:moveTo>
                    <a:cubicBezTo>
                      <a:pt x="11204" y="60405"/>
                      <a:pt x="-14" y="49164"/>
                      <a:pt x="0" y="35312"/>
                    </a:cubicBezTo>
                    <a:cubicBezTo>
                      <a:pt x="11" y="24003"/>
                      <a:pt x="7590" y="14100"/>
                      <a:pt x="18503" y="11134"/>
                    </a:cubicBezTo>
                    <a:lnTo>
                      <a:pt x="55811" y="976"/>
                    </a:lnTo>
                    <a:cubicBezTo>
                      <a:pt x="69127" y="-2838"/>
                      <a:pt x="83014" y="4864"/>
                      <a:pt x="86829" y="18180"/>
                    </a:cubicBezTo>
                    <a:cubicBezTo>
                      <a:pt x="90644" y="31496"/>
                      <a:pt x="82942" y="45383"/>
                      <a:pt x="69625" y="49198"/>
                    </a:cubicBezTo>
                    <a:cubicBezTo>
                      <a:pt x="69400" y="49262"/>
                      <a:pt x="69174" y="49324"/>
                      <a:pt x="68947" y="49382"/>
                    </a:cubicBezTo>
                    <a:lnTo>
                      <a:pt x="31639" y="59697"/>
                    </a:lnTo>
                    <a:cubicBezTo>
                      <a:pt x="29486" y="60226"/>
                      <a:pt x="27272" y="60468"/>
                      <a:pt x="25056" y="60418"/>
                    </a:cubicBezTo>
                    <a:close/>
                  </a:path>
                </a:pathLst>
              </a:custGeom>
              <a:solidFill>
                <a:srgbClr val="EF463C"/>
              </a:solidFill>
              <a:ln w="3102"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6787982-C533-B019-5310-3367A80C347A}"/>
                  </a:ext>
                </a:extLst>
              </p:cNvPr>
              <p:cNvSpPr/>
              <p:nvPr/>
            </p:nvSpPr>
            <p:spPr>
              <a:xfrm>
                <a:off x="595766" y="1563102"/>
                <a:ext cx="85975" cy="73515"/>
              </a:xfrm>
              <a:custGeom>
                <a:avLst/>
                <a:gdLst>
                  <a:gd name="connsiteX0" fmla="*/ 60709 w 85975"/>
                  <a:gd name="connsiteY0" fmla="*/ 73516 h 73515"/>
                  <a:gd name="connsiteX1" fmla="*/ 47040 w 85975"/>
                  <a:gd name="connsiteY1" fmla="*/ 69440 h 73515"/>
                  <a:gd name="connsiteX2" fmla="*/ 11394 w 85975"/>
                  <a:gd name="connsiteY2" fmla="*/ 46115 h 73515"/>
                  <a:gd name="connsiteX3" fmla="*/ 4073 w 85975"/>
                  <a:gd name="connsiteY3" fmla="*/ 11394 h 73515"/>
                  <a:gd name="connsiteX4" fmla="*/ 38795 w 85975"/>
                  <a:gd name="connsiteY4" fmla="*/ 4073 h 73515"/>
                  <a:gd name="connsiteX5" fmla="*/ 74597 w 85975"/>
                  <a:gd name="connsiteY5" fmla="*/ 27430 h 73515"/>
                  <a:gd name="connsiteX6" fmla="*/ 81897 w 85975"/>
                  <a:gd name="connsiteY6" fmla="*/ 62140 h 73515"/>
                  <a:gd name="connsiteX7" fmla="*/ 60866 w 85975"/>
                  <a:gd name="connsiteY7" fmla="*/ 73516 h 73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975" h="73515">
                    <a:moveTo>
                      <a:pt x="60709" y="73516"/>
                    </a:moveTo>
                    <a:cubicBezTo>
                      <a:pt x="55854" y="73509"/>
                      <a:pt x="51106" y="72093"/>
                      <a:pt x="47040" y="69440"/>
                    </a:cubicBezTo>
                    <a:lnTo>
                      <a:pt x="11394" y="46115"/>
                    </a:lnTo>
                    <a:cubicBezTo>
                      <a:pt x="-216" y="38548"/>
                      <a:pt x="-3493" y="23003"/>
                      <a:pt x="4073" y="11394"/>
                    </a:cubicBezTo>
                    <a:cubicBezTo>
                      <a:pt x="11640" y="-216"/>
                      <a:pt x="27185" y="-3493"/>
                      <a:pt x="38795" y="4073"/>
                    </a:cubicBezTo>
                    <a:lnTo>
                      <a:pt x="74597" y="27430"/>
                    </a:lnTo>
                    <a:cubicBezTo>
                      <a:pt x="86198" y="34999"/>
                      <a:pt x="89466" y="50539"/>
                      <a:pt x="81897" y="62140"/>
                    </a:cubicBezTo>
                    <a:cubicBezTo>
                      <a:pt x="77262" y="69245"/>
                      <a:pt x="69349" y="73525"/>
                      <a:pt x="60866" y="73516"/>
                    </a:cubicBezTo>
                    <a:close/>
                  </a:path>
                </a:pathLst>
              </a:custGeom>
              <a:solidFill>
                <a:srgbClr val="EF463C"/>
              </a:solidFill>
              <a:ln w="3102"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44DFEC6-F47D-B6D9-1F61-912D52A9F484}"/>
                  </a:ext>
                </a:extLst>
              </p:cNvPr>
              <p:cNvSpPr/>
              <p:nvPr/>
            </p:nvSpPr>
            <p:spPr>
              <a:xfrm>
                <a:off x="623879" y="1560027"/>
                <a:ext cx="171178" cy="171175"/>
              </a:xfrm>
              <a:custGeom>
                <a:avLst/>
                <a:gdLst>
                  <a:gd name="connsiteX0" fmla="*/ 85611 w 171178"/>
                  <a:gd name="connsiteY0" fmla="*/ 171176 h 171175"/>
                  <a:gd name="connsiteX1" fmla="*/ 0 w 171178"/>
                  <a:gd name="connsiteY1" fmla="*/ 85611 h 171175"/>
                  <a:gd name="connsiteX2" fmla="*/ 85565 w 171178"/>
                  <a:gd name="connsiteY2" fmla="*/ 0 h 171175"/>
                  <a:gd name="connsiteX3" fmla="*/ 168910 w 171178"/>
                  <a:gd name="connsiteY3" fmla="*/ 66025 h 171175"/>
                  <a:gd name="connsiteX4" fmla="*/ 168910 w 171178"/>
                  <a:gd name="connsiteY4" fmla="*/ 66025 h 171175"/>
                  <a:gd name="connsiteX5" fmla="*/ 105009 w 171178"/>
                  <a:gd name="connsiteY5" fmla="*/ 168928 h 171175"/>
                  <a:gd name="connsiteX6" fmla="*/ 85611 w 171178"/>
                  <a:gd name="connsiteY6" fmla="*/ 171176 h 171175"/>
                  <a:gd name="connsiteX7" fmla="*/ 85611 w 171178"/>
                  <a:gd name="connsiteY7" fmla="*/ 50161 h 171175"/>
                  <a:gd name="connsiteX8" fmla="*/ 77491 w 171178"/>
                  <a:gd name="connsiteY8" fmla="*/ 51102 h 171175"/>
                  <a:gd name="connsiteX9" fmla="*/ 51109 w 171178"/>
                  <a:gd name="connsiteY9" fmla="*/ 93692 h 171175"/>
                  <a:gd name="connsiteX10" fmla="*/ 93699 w 171178"/>
                  <a:gd name="connsiteY10" fmla="*/ 120074 h 171175"/>
                  <a:gd name="connsiteX11" fmla="*/ 120078 w 171178"/>
                  <a:gd name="connsiteY11" fmla="*/ 77584 h 171175"/>
                  <a:gd name="connsiteX12" fmla="*/ 120065 w 171178"/>
                  <a:gd name="connsiteY12" fmla="*/ 77531 h 171175"/>
                  <a:gd name="connsiteX13" fmla="*/ 120065 w 171178"/>
                  <a:gd name="connsiteY13" fmla="*/ 77531 h 171175"/>
                  <a:gd name="connsiteX14" fmla="*/ 85611 w 171178"/>
                  <a:gd name="connsiteY14" fmla="*/ 50161 h 17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178" h="171175">
                    <a:moveTo>
                      <a:pt x="85611" y="171176"/>
                    </a:moveTo>
                    <a:cubicBezTo>
                      <a:pt x="38342" y="171188"/>
                      <a:pt x="13" y="132881"/>
                      <a:pt x="0" y="85611"/>
                    </a:cubicBezTo>
                    <a:cubicBezTo>
                      <a:pt x="-13" y="38342"/>
                      <a:pt x="38296" y="13"/>
                      <a:pt x="85565" y="0"/>
                    </a:cubicBezTo>
                    <a:cubicBezTo>
                      <a:pt x="125307" y="-11"/>
                      <a:pt x="159828" y="27336"/>
                      <a:pt x="168910" y="66025"/>
                    </a:cubicBezTo>
                    <a:lnTo>
                      <a:pt x="168910" y="66025"/>
                    </a:lnTo>
                    <a:cubicBezTo>
                      <a:pt x="179679" y="112086"/>
                      <a:pt x="151071" y="158156"/>
                      <a:pt x="105009" y="168928"/>
                    </a:cubicBezTo>
                    <a:cubicBezTo>
                      <a:pt x="98650" y="170414"/>
                      <a:pt x="92141" y="171169"/>
                      <a:pt x="85611" y="171176"/>
                    </a:cubicBezTo>
                    <a:close/>
                    <a:moveTo>
                      <a:pt x="85611" y="50161"/>
                    </a:moveTo>
                    <a:cubicBezTo>
                      <a:pt x="82877" y="50168"/>
                      <a:pt x="80153" y="50483"/>
                      <a:pt x="77491" y="51102"/>
                    </a:cubicBezTo>
                    <a:cubicBezTo>
                      <a:pt x="58445" y="55578"/>
                      <a:pt x="46633" y="74646"/>
                      <a:pt x="51109" y="93692"/>
                    </a:cubicBezTo>
                    <a:cubicBezTo>
                      <a:pt x="55585" y="112738"/>
                      <a:pt x="74653" y="124551"/>
                      <a:pt x="93699" y="120074"/>
                    </a:cubicBezTo>
                    <a:cubicBezTo>
                      <a:pt x="112717" y="115625"/>
                      <a:pt x="124527" y="96602"/>
                      <a:pt x="120078" y="77584"/>
                    </a:cubicBezTo>
                    <a:cubicBezTo>
                      <a:pt x="120074" y="77566"/>
                      <a:pt x="120069" y="77549"/>
                      <a:pt x="120065" y="77531"/>
                    </a:cubicBezTo>
                    <a:lnTo>
                      <a:pt x="120065" y="77531"/>
                    </a:lnTo>
                    <a:cubicBezTo>
                      <a:pt x="116315" y="61523"/>
                      <a:pt x="102052" y="50193"/>
                      <a:pt x="85611" y="50161"/>
                    </a:cubicBezTo>
                    <a:close/>
                  </a:path>
                </a:pathLst>
              </a:custGeom>
              <a:solidFill>
                <a:srgbClr val="EF463C"/>
              </a:solidFill>
              <a:ln w="3102" cap="flat">
                <a:noFill/>
                <a:prstDash val="solid"/>
                <a:miter/>
              </a:ln>
            </p:spPr>
            <p:txBody>
              <a:bodyPr rtlCol="0" anchor="ctr"/>
              <a:lstStyle/>
              <a:p>
                <a:endParaRPr lang="en-US"/>
              </a:p>
            </p:txBody>
          </p:sp>
        </p:grpSp>
      </p:grpSp>
      <p:grpSp>
        <p:nvGrpSpPr>
          <p:cNvPr id="76" name="Graphic 51">
            <a:extLst>
              <a:ext uri="{FF2B5EF4-FFF2-40B4-BE49-F238E27FC236}">
                <a16:creationId xmlns:a16="http://schemas.microsoft.com/office/drawing/2014/main" id="{479ABAAC-5A45-77F1-BCB0-F8BA13846614}"/>
              </a:ext>
            </a:extLst>
          </p:cNvPr>
          <p:cNvGrpSpPr/>
          <p:nvPr/>
        </p:nvGrpSpPr>
        <p:grpSpPr>
          <a:xfrm>
            <a:off x="506550" y="3557338"/>
            <a:ext cx="403049" cy="520486"/>
            <a:chOff x="506550" y="3557338"/>
            <a:chExt cx="403049" cy="520486"/>
          </a:xfrm>
        </p:grpSpPr>
        <p:sp>
          <p:nvSpPr>
            <p:cNvPr id="77" name="Freeform 76">
              <a:extLst>
                <a:ext uri="{FF2B5EF4-FFF2-40B4-BE49-F238E27FC236}">
                  <a16:creationId xmlns:a16="http://schemas.microsoft.com/office/drawing/2014/main" id="{275C0113-C13B-42B6-452C-C22F24459E77}"/>
                </a:ext>
              </a:extLst>
            </p:cNvPr>
            <p:cNvSpPr/>
            <p:nvPr/>
          </p:nvSpPr>
          <p:spPr>
            <a:xfrm>
              <a:off x="506550" y="3557338"/>
              <a:ext cx="403046" cy="108881"/>
            </a:xfrm>
            <a:custGeom>
              <a:avLst/>
              <a:gdLst>
                <a:gd name="connsiteX0" fmla="*/ 377966 w 403046"/>
                <a:gd name="connsiteY0" fmla="*/ 108882 h 108881"/>
                <a:gd name="connsiteX1" fmla="*/ 352885 w 403046"/>
                <a:gd name="connsiteY1" fmla="*/ 83801 h 108881"/>
                <a:gd name="connsiteX2" fmla="*/ 352885 w 403046"/>
                <a:gd name="connsiteY2" fmla="*/ 50161 h 108881"/>
                <a:gd name="connsiteX3" fmla="*/ 25081 w 403046"/>
                <a:gd name="connsiteY3" fmla="*/ 50161 h 108881"/>
                <a:gd name="connsiteX4" fmla="*/ 0 w 403046"/>
                <a:gd name="connsiteY4" fmla="*/ 25081 h 108881"/>
                <a:gd name="connsiteX5" fmla="*/ 25081 w 403046"/>
                <a:gd name="connsiteY5" fmla="*/ 0 h 108881"/>
                <a:gd name="connsiteX6" fmla="*/ 377966 w 403046"/>
                <a:gd name="connsiteY6" fmla="*/ 0 h 108881"/>
                <a:gd name="connsiteX7" fmla="*/ 403047 w 403046"/>
                <a:gd name="connsiteY7" fmla="*/ 25081 h 108881"/>
                <a:gd name="connsiteX8" fmla="*/ 403047 w 403046"/>
                <a:gd name="connsiteY8" fmla="*/ 83801 h 108881"/>
                <a:gd name="connsiteX9" fmla="*/ 377966 w 403046"/>
                <a:gd name="connsiteY9" fmla="*/ 108882 h 10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46" h="108881">
                  <a:moveTo>
                    <a:pt x="377966" y="108882"/>
                  </a:moveTo>
                  <a:cubicBezTo>
                    <a:pt x="364115" y="108882"/>
                    <a:pt x="352885" y="97653"/>
                    <a:pt x="352885" y="83801"/>
                  </a:cubicBezTo>
                  <a:lnTo>
                    <a:pt x="352885" y="50161"/>
                  </a:lnTo>
                  <a:lnTo>
                    <a:pt x="25081" y="50161"/>
                  </a:lnTo>
                  <a:cubicBezTo>
                    <a:pt x="11229" y="50161"/>
                    <a:pt x="0" y="38932"/>
                    <a:pt x="0" y="25081"/>
                  </a:cubicBezTo>
                  <a:cubicBezTo>
                    <a:pt x="0" y="11229"/>
                    <a:pt x="11229" y="0"/>
                    <a:pt x="25081" y="0"/>
                  </a:cubicBezTo>
                  <a:lnTo>
                    <a:pt x="377966" y="0"/>
                  </a:lnTo>
                  <a:cubicBezTo>
                    <a:pt x="391817" y="0"/>
                    <a:pt x="403047" y="11229"/>
                    <a:pt x="403047" y="25081"/>
                  </a:cubicBezTo>
                  <a:lnTo>
                    <a:pt x="403047" y="83801"/>
                  </a:lnTo>
                  <a:cubicBezTo>
                    <a:pt x="403047" y="97653"/>
                    <a:pt x="391817" y="108882"/>
                    <a:pt x="377966" y="108882"/>
                  </a:cubicBezTo>
                  <a:close/>
                </a:path>
              </a:pathLst>
            </a:custGeom>
            <a:solidFill>
              <a:srgbClr val="C42828"/>
            </a:solidFill>
            <a:ln w="3102"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5F318505-71FC-422E-6080-EC1E08DE0E44}"/>
                </a:ext>
              </a:extLst>
            </p:cNvPr>
            <p:cNvSpPr/>
            <p:nvPr/>
          </p:nvSpPr>
          <p:spPr>
            <a:xfrm>
              <a:off x="506550" y="3968943"/>
              <a:ext cx="403046" cy="108881"/>
            </a:xfrm>
            <a:custGeom>
              <a:avLst/>
              <a:gdLst>
                <a:gd name="connsiteX0" fmla="*/ 377966 w 403046"/>
                <a:gd name="connsiteY0" fmla="*/ 108882 h 108881"/>
                <a:gd name="connsiteX1" fmla="*/ 25081 w 403046"/>
                <a:gd name="connsiteY1" fmla="*/ 108882 h 108881"/>
                <a:gd name="connsiteX2" fmla="*/ 0 w 403046"/>
                <a:gd name="connsiteY2" fmla="*/ 83801 h 108881"/>
                <a:gd name="connsiteX3" fmla="*/ 25081 w 403046"/>
                <a:gd name="connsiteY3" fmla="*/ 58720 h 108881"/>
                <a:gd name="connsiteX4" fmla="*/ 352885 w 403046"/>
                <a:gd name="connsiteY4" fmla="*/ 58720 h 108881"/>
                <a:gd name="connsiteX5" fmla="*/ 352885 w 403046"/>
                <a:gd name="connsiteY5" fmla="*/ 25081 h 108881"/>
                <a:gd name="connsiteX6" fmla="*/ 377966 w 403046"/>
                <a:gd name="connsiteY6" fmla="*/ 0 h 108881"/>
                <a:gd name="connsiteX7" fmla="*/ 403047 w 403046"/>
                <a:gd name="connsiteY7" fmla="*/ 25081 h 108881"/>
                <a:gd name="connsiteX8" fmla="*/ 403047 w 403046"/>
                <a:gd name="connsiteY8" fmla="*/ 83801 h 108881"/>
                <a:gd name="connsiteX9" fmla="*/ 377966 w 403046"/>
                <a:gd name="connsiteY9" fmla="*/ 108882 h 10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46" h="108881">
                  <a:moveTo>
                    <a:pt x="377966" y="108882"/>
                  </a:moveTo>
                  <a:lnTo>
                    <a:pt x="25081" y="108882"/>
                  </a:lnTo>
                  <a:cubicBezTo>
                    <a:pt x="11229" y="108882"/>
                    <a:pt x="0" y="97652"/>
                    <a:pt x="0" y="83801"/>
                  </a:cubicBezTo>
                  <a:cubicBezTo>
                    <a:pt x="0" y="69950"/>
                    <a:pt x="11229" y="58720"/>
                    <a:pt x="25081" y="58720"/>
                  </a:cubicBezTo>
                  <a:lnTo>
                    <a:pt x="352885" y="58720"/>
                  </a:lnTo>
                  <a:lnTo>
                    <a:pt x="352885" y="25081"/>
                  </a:lnTo>
                  <a:cubicBezTo>
                    <a:pt x="352885" y="11230"/>
                    <a:pt x="364115" y="0"/>
                    <a:pt x="377966" y="0"/>
                  </a:cubicBezTo>
                  <a:cubicBezTo>
                    <a:pt x="391817" y="0"/>
                    <a:pt x="403047" y="11230"/>
                    <a:pt x="403047" y="25081"/>
                  </a:cubicBezTo>
                  <a:lnTo>
                    <a:pt x="403047" y="83801"/>
                  </a:lnTo>
                  <a:cubicBezTo>
                    <a:pt x="403047" y="97652"/>
                    <a:pt x="391817" y="108882"/>
                    <a:pt x="377966" y="108882"/>
                  </a:cubicBezTo>
                  <a:close/>
                </a:path>
              </a:pathLst>
            </a:custGeom>
            <a:solidFill>
              <a:srgbClr val="C42828"/>
            </a:solidFill>
            <a:ln w="3102"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392B0743-494B-B07B-D300-955BE547437B}"/>
                </a:ext>
              </a:extLst>
            </p:cNvPr>
            <p:cNvSpPr/>
            <p:nvPr/>
          </p:nvSpPr>
          <p:spPr>
            <a:xfrm>
              <a:off x="506550" y="3674747"/>
              <a:ext cx="109038" cy="50161"/>
            </a:xfrm>
            <a:custGeom>
              <a:avLst/>
              <a:gdLst>
                <a:gd name="connsiteX0" fmla="*/ 83958 w 109038"/>
                <a:gd name="connsiteY0" fmla="*/ 50161 h 50161"/>
                <a:gd name="connsiteX1" fmla="*/ 25081 w 109038"/>
                <a:gd name="connsiteY1" fmla="*/ 50161 h 50161"/>
                <a:gd name="connsiteX2" fmla="*/ 0 w 109038"/>
                <a:gd name="connsiteY2" fmla="*/ 25081 h 50161"/>
                <a:gd name="connsiteX3" fmla="*/ 25081 w 109038"/>
                <a:gd name="connsiteY3" fmla="*/ 0 h 50161"/>
                <a:gd name="connsiteX4" fmla="*/ 83958 w 109038"/>
                <a:gd name="connsiteY4" fmla="*/ 0 h 50161"/>
                <a:gd name="connsiteX5" fmla="*/ 109038 w 109038"/>
                <a:gd name="connsiteY5" fmla="*/ 25081 h 50161"/>
                <a:gd name="connsiteX6" fmla="*/ 83958 w 109038"/>
                <a:gd name="connsiteY6" fmla="*/ 50161 h 5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38" h="50161">
                  <a:moveTo>
                    <a:pt x="83958" y="50161"/>
                  </a:moveTo>
                  <a:lnTo>
                    <a:pt x="25081" y="50161"/>
                  </a:lnTo>
                  <a:cubicBezTo>
                    <a:pt x="11229" y="50161"/>
                    <a:pt x="0" y="38932"/>
                    <a:pt x="0" y="25081"/>
                  </a:cubicBezTo>
                  <a:cubicBezTo>
                    <a:pt x="0" y="11229"/>
                    <a:pt x="11229" y="0"/>
                    <a:pt x="25081" y="0"/>
                  </a:cubicBezTo>
                  <a:lnTo>
                    <a:pt x="83958" y="0"/>
                  </a:lnTo>
                  <a:cubicBezTo>
                    <a:pt x="97809" y="0"/>
                    <a:pt x="109038" y="11229"/>
                    <a:pt x="109038" y="25081"/>
                  </a:cubicBezTo>
                  <a:cubicBezTo>
                    <a:pt x="109038" y="38932"/>
                    <a:pt x="97809" y="50161"/>
                    <a:pt x="83958" y="50161"/>
                  </a:cubicBezTo>
                  <a:close/>
                </a:path>
              </a:pathLst>
            </a:custGeom>
            <a:solidFill>
              <a:srgbClr val="EF463C"/>
            </a:solidFill>
            <a:ln w="3102"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E19C1507-9B33-7299-57C5-CF4AB7F3F110}"/>
                </a:ext>
              </a:extLst>
            </p:cNvPr>
            <p:cNvSpPr/>
            <p:nvPr/>
          </p:nvSpPr>
          <p:spPr>
            <a:xfrm>
              <a:off x="506550" y="3792501"/>
              <a:ext cx="109038" cy="50161"/>
            </a:xfrm>
            <a:custGeom>
              <a:avLst/>
              <a:gdLst>
                <a:gd name="connsiteX0" fmla="*/ 83958 w 109038"/>
                <a:gd name="connsiteY0" fmla="*/ 50161 h 50161"/>
                <a:gd name="connsiteX1" fmla="*/ 25081 w 109038"/>
                <a:gd name="connsiteY1" fmla="*/ 50161 h 50161"/>
                <a:gd name="connsiteX2" fmla="*/ 0 w 109038"/>
                <a:gd name="connsiteY2" fmla="*/ 25081 h 50161"/>
                <a:gd name="connsiteX3" fmla="*/ 25081 w 109038"/>
                <a:gd name="connsiteY3" fmla="*/ 0 h 50161"/>
                <a:gd name="connsiteX4" fmla="*/ 83958 w 109038"/>
                <a:gd name="connsiteY4" fmla="*/ 0 h 50161"/>
                <a:gd name="connsiteX5" fmla="*/ 109038 w 109038"/>
                <a:gd name="connsiteY5" fmla="*/ 25081 h 50161"/>
                <a:gd name="connsiteX6" fmla="*/ 83958 w 109038"/>
                <a:gd name="connsiteY6" fmla="*/ 50161 h 5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38" h="50161">
                  <a:moveTo>
                    <a:pt x="83958" y="50161"/>
                  </a:moveTo>
                  <a:lnTo>
                    <a:pt x="25081" y="50161"/>
                  </a:lnTo>
                  <a:cubicBezTo>
                    <a:pt x="11229" y="50161"/>
                    <a:pt x="0" y="38932"/>
                    <a:pt x="0" y="25081"/>
                  </a:cubicBezTo>
                  <a:cubicBezTo>
                    <a:pt x="0" y="11229"/>
                    <a:pt x="11229" y="0"/>
                    <a:pt x="25081" y="0"/>
                  </a:cubicBezTo>
                  <a:lnTo>
                    <a:pt x="83958" y="0"/>
                  </a:lnTo>
                  <a:cubicBezTo>
                    <a:pt x="97809" y="0"/>
                    <a:pt x="109038" y="11229"/>
                    <a:pt x="109038" y="25081"/>
                  </a:cubicBezTo>
                  <a:cubicBezTo>
                    <a:pt x="109038" y="38932"/>
                    <a:pt x="97809" y="50161"/>
                    <a:pt x="83958" y="50161"/>
                  </a:cubicBezTo>
                  <a:close/>
                </a:path>
              </a:pathLst>
            </a:custGeom>
            <a:solidFill>
              <a:srgbClr val="EF463C"/>
            </a:solidFill>
            <a:ln w="3102"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FD2131F4-2501-2E5D-F6C9-71D8EE31D162}"/>
                </a:ext>
              </a:extLst>
            </p:cNvPr>
            <p:cNvSpPr/>
            <p:nvPr/>
          </p:nvSpPr>
          <p:spPr>
            <a:xfrm>
              <a:off x="506550" y="3910067"/>
              <a:ext cx="109038" cy="50161"/>
            </a:xfrm>
            <a:custGeom>
              <a:avLst/>
              <a:gdLst>
                <a:gd name="connsiteX0" fmla="*/ 83958 w 109038"/>
                <a:gd name="connsiteY0" fmla="*/ 50161 h 50161"/>
                <a:gd name="connsiteX1" fmla="*/ 25081 w 109038"/>
                <a:gd name="connsiteY1" fmla="*/ 50161 h 50161"/>
                <a:gd name="connsiteX2" fmla="*/ 0 w 109038"/>
                <a:gd name="connsiteY2" fmla="*/ 25081 h 50161"/>
                <a:gd name="connsiteX3" fmla="*/ 25081 w 109038"/>
                <a:gd name="connsiteY3" fmla="*/ 0 h 50161"/>
                <a:gd name="connsiteX4" fmla="*/ 83958 w 109038"/>
                <a:gd name="connsiteY4" fmla="*/ 0 h 50161"/>
                <a:gd name="connsiteX5" fmla="*/ 109038 w 109038"/>
                <a:gd name="connsiteY5" fmla="*/ 25081 h 50161"/>
                <a:gd name="connsiteX6" fmla="*/ 83958 w 109038"/>
                <a:gd name="connsiteY6" fmla="*/ 50161 h 5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038" h="50161">
                  <a:moveTo>
                    <a:pt x="83958" y="50161"/>
                  </a:moveTo>
                  <a:lnTo>
                    <a:pt x="25081" y="50161"/>
                  </a:lnTo>
                  <a:cubicBezTo>
                    <a:pt x="11229" y="50161"/>
                    <a:pt x="0" y="38931"/>
                    <a:pt x="0" y="25081"/>
                  </a:cubicBezTo>
                  <a:cubicBezTo>
                    <a:pt x="0" y="11230"/>
                    <a:pt x="11229" y="0"/>
                    <a:pt x="25081" y="0"/>
                  </a:cubicBezTo>
                  <a:lnTo>
                    <a:pt x="83958" y="0"/>
                  </a:lnTo>
                  <a:cubicBezTo>
                    <a:pt x="97809" y="0"/>
                    <a:pt x="109038" y="11230"/>
                    <a:pt x="109038" y="25081"/>
                  </a:cubicBezTo>
                  <a:cubicBezTo>
                    <a:pt x="109038" y="38931"/>
                    <a:pt x="97809" y="50161"/>
                    <a:pt x="83958" y="50161"/>
                  </a:cubicBezTo>
                  <a:close/>
                </a:path>
              </a:pathLst>
            </a:custGeom>
            <a:solidFill>
              <a:srgbClr val="EF463C"/>
            </a:solidFill>
            <a:ln w="3102"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0832D1C5-9438-CD9B-9A7E-BE079881C0D7}"/>
                </a:ext>
              </a:extLst>
            </p:cNvPr>
            <p:cNvSpPr/>
            <p:nvPr/>
          </p:nvSpPr>
          <p:spPr>
            <a:xfrm>
              <a:off x="682979" y="3792487"/>
              <a:ext cx="108884" cy="108895"/>
            </a:xfrm>
            <a:custGeom>
              <a:avLst/>
              <a:gdLst>
                <a:gd name="connsiteX0" fmla="*/ 83815 w 108884"/>
                <a:gd name="connsiteY0" fmla="*/ 108895 h 108895"/>
                <a:gd name="connsiteX1" fmla="*/ 66070 w 108884"/>
                <a:gd name="connsiteY1" fmla="*/ 101528 h 108895"/>
                <a:gd name="connsiteX2" fmla="*/ 7350 w 108884"/>
                <a:gd name="connsiteY2" fmla="*/ 42839 h 108895"/>
                <a:gd name="connsiteX3" fmla="*/ 7350 w 108884"/>
                <a:gd name="connsiteY3" fmla="*/ 7350 h 108895"/>
                <a:gd name="connsiteX4" fmla="*/ 42839 w 108884"/>
                <a:gd name="connsiteY4" fmla="*/ 7350 h 108895"/>
                <a:gd name="connsiteX5" fmla="*/ 101528 w 108884"/>
                <a:gd name="connsiteY5" fmla="*/ 66070 h 108895"/>
                <a:gd name="connsiteX6" fmla="*/ 101547 w 108884"/>
                <a:gd name="connsiteY6" fmla="*/ 101540 h 108895"/>
                <a:gd name="connsiteX7" fmla="*/ 83815 w 108884"/>
                <a:gd name="connsiteY7" fmla="*/ 108895 h 10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884" h="108895">
                  <a:moveTo>
                    <a:pt x="83815" y="108895"/>
                  </a:moveTo>
                  <a:cubicBezTo>
                    <a:pt x="77156" y="108892"/>
                    <a:pt x="70773" y="106243"/>
                    <a:pt x="66070" y="101528"/>
                  </a:cubicBezTo>
                  <a:lnTo>
                    <a:pt x="7350" y="42839"/>
                  </a:lnTo>
                  <a:cubicBezTo>
                    <a:pt x="-2450" y="33039"/>
                    <a:pt x="-2450" y="17150"/>
                    <a:pt x="7350" y="7350"/>
                  </a:cubicBezTo>
                  <a:cubicBezTo>
                    <a:pt x="17150" y="-2450"/>
                    <a:pt x="33039" y="-2450"/>
                    <a:pt x="42839" y="7350"/>
                  </a:cubicBezTo>
                  <a:lnTo>
                    <a:pt x="101528" y="66070"/>
                  </a:lnTo>
                  <a:cubicBezTo>
                    <a:pt x="111328" y="75858"/>
                    <a:pt x="111338" y="91740"/>
                    <a:pt x="101547" y="101540"/>
                  </a:cubicBezTo>
                  <a:cubicBezTo>
                    <a:pt x="96847" y="106246"/>
                    <a:pt x="90467" y="108892"/>
                    <a:pt x="83815" y="108895"/>
                  </a:cubicBezTo>
                  <a:close/>
                </a:path>
              </a:pathLst>
            </a:custGeom>
            <a:solidFill>
              <a:srgbClr val="EF463C"/>
            </a:solidFill>
            <a:ln w="3102"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36E6F453-F1D1-43BD-88F4-06B0EC3FC030}"/>
                </a:ext>
              </a:extLst>
            </p:cNvPr>
            <p:cNvSpPr/>
            <p:nvPr/>
          </p:nvSpPr>
          <p:spPr>
            <a:xfrm>
              <a:off x="741693" y="3733793"/>
              <a:ext cx="167906" cy="167588"/>
            </a:xfrm>
            <a:custGeom>
              <a:avLst/>
              <a:gdLst>
                <a:gd name="connsiteX0" fmla="*/ 25100 w 167906"/>
                <a:gd name="connsiteY0" fmla="*/ 167589 h 167588"/>
                <a:gd name="connsiteX1" fmla="*/ 0 w 167906"/>
                <a:gd name="connsiteY1" fmla="*/ 142527 h 167588"/>
                <a:gd name="connsiteX2" fmla="*/ 7387 w 167906"/>
                <a:gd name="connsiteY2" fmla="*/ 124732 h 167588"/>
                <a:gd name="connsiteX3" fmla="*/ 125110 w 167906"/>
                <a:gd name="connsiteY3" fmla="*/ 7323 h 167588"/>
                <a:gd name="connsiteX4" fmla="*/ 160583 w 167906"/>
                <a:gd name="connsiteY4" fmla="*/ 7370 h 167588"/>
                <a:gd name="connsiteX5" fmla="*/ 160536 w 167906"/>
                <a:gd name="connsiteY5" fmla="*/ 42844 h 167588"/>
                <a:gd name="connsiteX6" fmla="*/ 42814 w 167906"/>
                <a:gd name="connsiteY6" fmla="*/ 160253 h 167588"/>
                <a:gd name="connsiteX7" fmla="*/ 25100 w 167906"/>
                <a:gd name="connsiteY7" fmla="*/ 167589 h 167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906" h="167588">
                  <a:moveTo>
                    <a:pt x="25100" y="167589"/>
                  </a:moveTo>
                  <a:cubicBezTo>
                    <a:pt x="11250" y="167598"/>
                    <a:pt x="11" y="156381"/>
                    <a:pt x="0" y="142527"/>
                  </a:cubicBezTo>
                  <a:cubicBezTo>
                    <a:pt x="-5" y="135849"/>
                    <a:pt x="2654" y="129444"/>
                    <a:pt x="7387" y="124732"/>
                  </a:cubicBezTo>
                  <a:lnTo>
                    <a:pt x="125110" y="7323"/>
                  </a:lnTo>
                  <a:cubicBezTo>
                    <a:pt x="134919" y="-2459"/>
                    <a:pt x="150802" y="-2438"/>
                    <a:pt x="160583" y="7370"/>
                  </a:cubicBezTo>
                  <a:cubicBezTo>
                    <a:pt x="170365" y="17179"/>
                    <a:pt x="170346" y="33061"/>
                    <a:pt x="160536" y="42844"/>
                  </a:cubicBezTo>
                  <a:lnTo>
                    <a:pt x="42814" y="160253"/>
                  </a:lnTo>
                  <a:cubicBezTo>
                    <a:pt x="38114" y="164946"/>
                    <a:pt x="31744" y="167586"/>
                    <a:pt x="25100" y="167589"/>
                  </a:cubicBezTo>
                  <a:close/>
                </a:path>
              </a:pathLst>
            </a:custGeom>
            <a:solidFill>
              <a:srgbClr val="C42828"/>
            </a:solidFill>
            <a:ln w="3102" cap="flat">
              <a:noFill/>
              <a:prstDash val="solid"/>
              <a:miter/>
            </a:ln>
          </p:spPr>
          <p:txBody>
            <a:bodyPr rtlCol="0" anchor="ctr"/>
            <a:lstStyle/>
            <a:p>
              <a:endParaRPr lang="en-US"/>
            </a:p>
          </p:txBody>
        </p:sp>
      </p:grpSp>
      <p:grpSp>
        <p:nvGrpSpPr>
          <p:cNvPr id="91" name="Group 90">
            <a:extLst>
              <a:ext uri="{FF2B5EF4-FFF2-40B4-BE49-F238E27FC236}">
                <a16:creationId xmlns:a16="http://schemas.microsoft.com/office/drawing/2014/main" id="{EB3CFCA1-B989-BCCE-92D0-6A8ED563EC08}"/>
              </a:ext>
            </a:extLst>
          </p:cNvPr>
          <p:cNvGrpSpPr/>
          <p:nvPr/>
        </p:nvGrpSpPr>
        <p:grpSpPr>
          <a:xfrm>
            <a:off x="535456" y="4860930"/>
            <a:ext cx="345204" cy="527447"/>
            <a:chOff x="535456" y="4860930"/>
            <a:chExt cx="345204" cy="527447"/>
          </a:xfrm>
        </p:grpSpPr>
        <p:sp>
          <p:nvSpPr>
            <p:cNvPr id="85" name="Freeform 84">
              <a:extLst>
                <a:ext uri="{FF2B5EF4-FFF2-40B4-BE49-F238E27FC236}">
                  <a16:creationId xmlns:a16="http://schemas.microsoft.com/office/drawing/2014/main" id="{80F03903-90F3-1A54-C20F-0E83C74C1C94}"/>
                </a:ext>
              </a:extLst>
            </p:cNvPr>
            <p:cNvSpPr/>
            <p:nvPr/>
          </p:nvSpPr>
          <p:spPr>
            <a:xfrm>
              <a:off x="567340" y="5094652"/>
              <a:ext cx="282596" cy="292941"/>
            </a:xfrm>
            <a:custGeom>
              <a:avLst/>
              <a:gdLst>
                <a:gd name="connsiteX0" fmla="*/ 25520 w 282596"/>
                <a:gd name="connsiteY0" fmla="*/ 292942 h 292941"/>
                <a:gd name="connsiteX1" fmla="*/ 439 w 282596"/>
                <a:gd name="connsiteY1" fmla="*/ 267861 h 292941"/>
                <a:gd name="connsiteX2" fmla="*/ 0 w 282596"/>
                <a:gd name="connsiteY2" fmla="*/ 121829 h 292941"/>
                <a:gd name="connsiteX3" fmla="*/ 23168 w 282596"/>
                <a:gd name="connsiteY3" fmla="*/ 76652 h 292941"/>
                <a:gd name="connsiteX4" fmla="*/ 123083 w 282596"/>
                <a:gd name="connsiteY4" fmla="*/ 4733 h 292941"/>
                <a:gd name="connsiteX5" fmla="*/ 152146 w 282596"/>
                <a:gd name="connsiteY5" fmla="*/ 4545 h 292941"/>
                <a:gd name="connsiteX6" fmla="*/ 258300 w 282596"/>
                <a:gd name="connsiteY6" fmla="*/ 79066 h 292941"/>
                <a:gd name="connsiteX7" fmla="*/ 282597 w 282596"/>
                <a:gd name="connsiteY7" fmla="*/ 125622 h 292941"/>
                <a:gd name="connsiteX8" fmla="*/ 282597 w 282596"/>
                <a:gd name="connsiteY8" fmla="*/ 267297 h 292941"/>
                <a:gd name="connsiteX9" fmla="*/ 257516 w 282596"/>
                <a:gd name="connsiteY9" fmla="*/ 292377 h 292941"/>
                <a:gd name="connsiteX10" fmla="*/ 25520 w 282596"/>
                <a:gd name="connsiteY10" fmla="*/ 292879 h 292941"/>
                <a:gd name="connsiteX11" fmla="*/ 137912 w 282596"/>
                <a:gd name="connsiteY11" fmla="*/ 55866 h 292941"/>
                <a:gd name="connsiteX12" fmla="*/ 52387 w 282596"/>
                <a:gd name="connsiteY12" fmla="*/ 117377 h 292941"/>
                <a:gd name="connsiteX13" fmla="*/ 50161 w 282596"/>
                <a:gd name="connsiteY13" fmla="*/ 121766 h 292941"/>
                <a:gd name="connsiteX14" fmla="*/ 50538 w 282596"/>
                <a:gd name="connsiteY14" fmla="*/ 242718 h 292941"/>
                <a:gd name="connsiteX15" fmla="*/ 232529 w 282596"/>
                <a:gd name="connsiteY15" fmla="*/ 242310 h 292941"/>
                <a:gd name="connsiteX16" fmla="*/ 232529 w 282596"/>
                <a:gd name="connsiteY16" fmla="*/ 125685 h 292941"/>
                <a:gd name="connsiteX17" fmla="*/ 229645 w 282596"/>
                <a:gd name="connsiteY17" fmla="*/ 120136 h 29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2596" h="292941">
                  <a:moveTo>
                    <a:pt x="25520" y="292942"/>
                  </a:moveTo>
                  <a:cubicBezTo>
                    <a:pt x="11668" y="292942"/>
                    <a:pt x="439" y="281712"/>
                    <a:pt x="439" y="267861"/>
                  </a:cubicBezTo>
                  <a:lnTo>
                    <a:pt x="0" y="121829"/>
                  </a:lnTo>
                  <a:cubicBezTo>
                    <a:pt x="8" y="103921"/>
                    <a:pt x="8630" y="87107"/>
                    <a:pt x="23168" y="76652"/>
                  </a:cubicBezTo>
                  <a:lnTo>
                    <a:pt x="123083" y="4733"/>
                  </a:lnTo>
                  <a:cubicBezTo>
                    <a:pt x="131744" y="-1508"/>
                    <a:pt x="143405" y="-1583"/>
                    <a:pt x="152146" y="4545"/>
                  </a:cubicBezTo>
                  <a:lnTo>
                    <a:pt x="258300" y="79066"/>
                  </a:lnTo>
                  <a:cubicBezTo>
                    <a:pt x="273492" y="89706"/>
                    <a:pt x="282556" y="107075"/>
                    <a:pt x="282597" y="125622"/>
                  </a:cubicBezTo>
                  <a:lnTo>
                    <a:pt x="282597" y="267297"/>
                  </a:lnTo>
                  <a:cubicBezTo>
                    <a:pt x="282597" y="281147"/>
                    <a:pt x="271367" y="292377"/>
                    <a:pt x="257516" y="292377"/>
                  </a:cubicBezTo>
                  <a:lnTo>
                    <a:pt x="25520" y="292879"/>
                  </a:lnTo>
                  <a:close/>
                  <a:moveTo>
                    <a:pt x="137912" y="55866"/>
                  </a:moveTo>
                  <a:lnTo>
                    <a:pt x="52387" y="117377"/>
                  </a:lnTo>
                  <a:cubicBezTo>
                    <a:pt x="50994" y="118405"/>
                    <a:pt x="50169" y="120032"/>
                    <a:pt x="50161" y="121766"/>
                  </a:cubicBezTo>
                  <a:lnTo>
                    <a:pt x="50538" y="242718"/>
                  </a:lnTo>
                  <a:lnTo>
                    <a:pt x="232529" y="242310"/>
                  </a:lnTo>
                  <a:lnTo>
                    <a:pt x="232529" y="125685"/>
                  </a:lnTo>
                  <a:cubicBezTo>
                    <a:pt x="232526" y="123478"/>
                    <a:pt x="231451" y="121408"/>
                    <a:pt x="229645" y="120136"/>
                  </a:cubicBezTo>
                  <a:close/>
                </a:path>
              </a:pathLst>
            </a:custGeom>
            <a:solidFill>
              <a:srgbClr val="C42828"/>
            </a:solidFill>
            <a:ln w="3102"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59E0B5D8-3B0D-E2B9-443F-8E2CF0CF7A24}"/>
                </a:ext>
              </a:extLst>
            </p:cNvPr>
            <p:cNvSpPr/>
            <p:nvPr/>
          </p:nvSpPr>
          <p:spPr>
            <a:xfrm>
              <a:off x="536459" y="5337056"/>
              <a:ext cx="344201" cy="51321"/>
            </a:xfrm>
            <a:custGeom>
              <a:avLst/>
              <a:gdLst>
                <a:gd name="connsiteX0" fmla="*/ 25081 w 344201"/>
                <a:gd name="connsiteY0" fmla="*/ 51321 h 51321"/>
                <a:gd name="connsiteX1" fmla="*/ 0 w 344201"/>
                <a:gd name="connsiteY1" fmla="*/ 26241 h 51321"/>
                <a:gd name="connsiteX2" fmla="*/ 25081 w 344201"/>
                <a:gd name="connsiteY2" fmla="*/ 1160 h 51321"/>
                <a:gd name="connsiteX3" fmla="*/ 319120 w 344201"/>
                <a:gd name="connsiteY3" fmla="*/ 0 h 51321"/>
                <a:gd name="connsiteX4" fmla="*/ 319120 w 344201"/>
                <a:gd name="connsiteY4" fmla="*/ 0 h 51321"/>
                <a:gd name="connsiteX5" fmla="*/ 344201 w 344201"/>
                <a:gd name="connsiteY5" fmla="*/ 25081 h 51321"/>
                <a:gd name="connsiteX6" fmla="*/ 319120 w 344201"/>
                <a:gd name="connsiteY6" fmla="*/ 50161 h 51321"/>
                <a:gd name="connsiteX7" fmla="*/ 25049 w 344201"/>
                <a:gd name="connsiteY7" fmla="*/ 51321 h 5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201" h="51321">
                  <a:moveTo>
                    <a:pt x="25081" y="51321"/>
                  </a:moveTo>
                  <a:cubicBezTo>
                    <a:pt x="11229" y="51321"/>
                    <a:pt x="0" y="40091"/>
                    <a:pt x="0" y="26241"/>
                  </a:cubicBezTo>
                  <a:cubicBezTo>
                    <a:pt x="0" y="12390"/>
                    <a:pt x="11229" y="1160"/>
                    <a:pt x="25081" y="1160"/>
                  </a:cubicBezTo>
                  <a:lnTo>
                    <a:pt x="319120" y="0"/>
                  </a:lnTo>
                  <a:lnTo>
                    <a:pt x="319120" y="0"/>
                  </a:lnTo>
                  <a:cubicBezTo>
                    <a:pt x="332971" y="0"/>
                    <a:pt x="344201" y="11230"/>
                    <a:pt x="344201" y="25081"/>
                  </a:cubicBezTo>
                  <a:cubicBezTo>
                    <a:pt x="344201" y="38931"/>
                    <a:pt x="332971" y="50161"/>
                    <a:pt x="319120" y="50161"/>
                  </a:cubicBezTo>
                  <a:lnTo>
                    <a:pt x="25049" y="51321"/>
                  </a:lnTo>
                  <a:close/>
                </a:path>
              </a:pathLst>
            </a:custGeom>
            <a:solidFill>
              <a:srgbClr val="EF463C"/>
            </a:solidFill>
            <a:ln w="3102"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956ACEAA-EC38-82D4-DAD0-FDE16E4833E0}"/>
                </a:ext>
              </a:extLst>
            </p:cNvPr>
            <p:cNvSpPr/>
            <p:nvPr/>
          </p:nvSpPr>
          <p:spPr>
            <a:xfrm>
              <a:off x="566211" y="4861620"/>
              <a:ext cx="282627" cy="286766"/>
            </a:xfrm>
            <a:custGeom>
              <a:avLst/>
              <a:gdLst>
                <a:gd name="connsiteX0" fmla="*/ 137850 w 282627"/>
                <a:gd name="connsiteY0" fmla="*/ 286766 h 286766"/>
                <a:gd name="connsiteX1" fmla="*/ 123209 w 282627"/>
                <a:gd name="connsiteY1" fmla="*/ 282032 h 286766"/>
                <a:gd name="connsiteX2" fmla="*/ 21946 w 282627"/>
                <a:gd name="connsiteY2" fmla="*/ 209173 h 286766"/>
                <a:gd name="connsiteX3" fmla="*/ 0 w 282627"/>
                <a:gd name="connsiteY3" fmla="*/ 166410 h 286766"/>
                <a:gd name="connsiteX4" fmla="*/ 470 w 282627"/>
                <a:gd name="connsiteY4" fmla="*/ 25081 h 286766"/>
                <a:gd name="connsiteX5" fmla="*/ 25551 w 282627"/>
                <a:gd name="connsiteY5" fmla="*/ 0 h 286766"/>
                <a:gd name="connsiteX6" fmla="*/ 25551 w 282627"/>
                <a:gd name="connsiteY6" fmla="*/ 0 h 286766"/>
                <a:gd name="connsiteX7" fmla="*/ 257547 w 282627"/>
                <a:gd name="connsiteY7" fmla="*/ 502 h 286766"/>
                <a:gd name="connsiteX8" fmla="*/ 282628 w 282627"/>
                <a:gd name="connsiteY8" fmla="*/ 25582 h 286766"/>
                <a:gd name="connsiteX9" fmla="*/ 282628 w 282627"/>
                <a:gd name="connsiteY9" fmla="*/ 163181 h 286766"/>
                <a:gd name="connsiteX10" fmla="*/ 260181 w 282627"/>
                <a:gd name="connsiteY10" fmla="*/ 206320 h 286766"/>
                <a:gd name="connsiteX11" fmla="*/ 152271 w 282627"/>
                <a:gd name="connsiteY11" fmla="*/ 282220 h 286766"/>
                <a:gd name="connsiteX12" fmla="*/ 137850 w 282627"/>
                <a:gd name="connsiteY12" fmla="*/ 286766 h 286766"/>
                <a:gd name="connsiteX13" fmla="*/ 50663 w 282627"/>
                <a:gd name="connsiteY13" fmla="*/ 50318 h 286766"/>
                <a:gd name="connsiteX14" fmla="*/ 50287 w 282627"/>
                <a:gd name="connsiteY14" fmla="*/ 166567 h 286766"/>
                <a:gd name="connsiteX15" fmla="*/ 51259 w 282627"/>
                <a:gd name="connsiteY15" fmla="*/ 168480 h 286766"/>
                <a:gd name="connsiteX16" fmla="*/ 138038 w 282627"/>
                <a:gd name="connsiteY16" fmla="*/ 230899 h 286766"/>
                <a:gd name="connsiteX17" fmla="*/ 231495 w 282627"/>
                <a:gd name="connsiteY17" fmla="*/ 165376 h 286766"/>
                <a:gd name="connsiteX18" fmla="*/ 232592 w 282627"/>
                <a:gd name="connsiteY18" fmla="*/ 163275 h 286766"/>
                <a:gd name="connsiteX19" fmla="*/ 232592 w 282627"/>
                <a:gd name="connsiteY19" fmla="*/ 50726 h 28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2627" h="286766">
                  <a:moveTo>
                    <a:pt x="137850" y="286766"/>
                  </a:moveTo>
                  <a:cubicBezTo>
                    <a:pt x="132594" y="286761"/>
                    <a:pt x="127473" y="285105"/>
                    <a:pt x="123209" y="282032"/>
                  </a:cubicBezTo>
                  <a:lnTo>
                    <a:pt x="21946" y="209173"/>
                  </a:lnTo>
                  <a:cubicBezTo>
                    <a:pt x="8174" y="199282"/>
                    <a:pt x="6" y="183366"/>
                    <a:pt x="0" y="166410"/>
                  </a:cubicBezTo>
                  <a:lnTo>
                    <a:pt x="470" y="25081"/>
                  </a:lnTo>
                  <a:cubicBezTo>
                    <a:pt x="470" y="11229"/>
                    <a:pt x="11699" y="0"/>
                    <a:pt x="25551" y="0"/>
                  </a:cubicBezTo>
                  <a:lnTo>
                    <a:pt x="25551" y="0"/>
                  </a:lnTo>
                  <a:lnTo>
                    <a:pt x="257547" y="502"/>
                  </a:lnTo>
                  <a:cubicBezTo>
                    <a:pt x="271398" y="502"/>
                    <a:pt x="282628" y="11731"/>
                    <a:pt x="282628" y="25582"/>
                  </a:cubicBezTo>
                  <a:lnTo>
                    <a:pt x="282628" y="163181"/>
                  </a:lnTo>
                  <a:cubicBezTo>
                    <a:pt x="282590" y="180352"/>
                    <a:pt x="274223" y="196437"/>
                    <a:pt x="260181" y="206320"/>
                  </a:cubicBezTo>
                  <a:lnTo>
                    <a:pt x="152271" y="282220"/>
                  </a:lnTo>
                  <a:cubicBezTo>
                    <a:pt x="148041" y="285172"/>
                    <a:pt x="143008" y="286758"/>
                    <a:pt x="137850" y="286766"/>
                  </a:cubicBezTo>
                  <a:close/>
                  <a:moveTo>
                    <a:pt x="50663" y="50318"/>
                  </a:moveTo>
                  <a:lnTo>
                    <a:pt x="50287" y="166567"/>
                  </a:lnTo>
                  <a:cubicBezTo>
                    <a:pt x="50294" y="167321"/>
                    <a:pt x="50654" y="168029"/>
                    <a:pt x="51259" y="168480"/>
                  </a:cubicBezTo>
                  <a:lnTo>
                    <a:pt x="138038" y="230899"/>
                  </a:lnTo>
                  <a:lnTo>
                    <a:pt x="231495" y="165376"/>
                  </a:lnTo>
                  <a:cubicBezTo>
                    <a:pt x="232184" y="164900"/>
                    <a:pt x="232595" y="164114"/>
                    <a:pt x="232592" y="163275"/>
                  </a:cubicBezTo>
                  <a:lnTo>
                    <a:pt x="232592" y="50726"/>
                  </a:lnTo>
                  <a:close/>
                </a:path>
              </a:pathLst>
            </a:custGeom>
            <a:solidFill>
              <a:srgbClr val="C42828"/>
            </a:solidFill>
            <a:ln w="3102"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D2E765DA-E299-2A34-8F90-797F5E4FD9F4}"/>
                </a:ext>
              </a:extLst>
            </p:cNvPr>
            <p:cNvSpPr/>
            <p:nvPr/>
          </p:nvSpPr>
          <p:spPr>
            <a:xfrm>
              <a:off x="535456" y="4860930"/>
              <a:ext cx="344201" cy="51321"/>
            </a:xfrm>
            <a:custGeom>
              <a:avLst/>
              <a:gdLst>
                <a:gd name="connsiteX0" fmla="*/ 319152 w 344201"/>
                <a:gd name="connsiteY0" fmla="*/ 51321 h 51321"/>
                <a:gd name="connsiteX1" fmla="*/ 319152 w 344201"/>
                <a:gd name="connsiteY1" fmla="*/ 51321 h 51321"/>
                <a:gd name="connsiteX2" fmla="*/ 25081 w 344201"/>
                <a:gd name="connsiteY2" fmla="*/ 50161 h 51321"/>
                <a:gd name="connsiteX3" fmla="*/ 0 w 344201"/>
                <a:gd name="connsiteY3" fmla="*/ 25081 h 51321"/>
                <a:gd name="connsiteX4" fmla="*/ 25081 w 344201"/>
                <a:gd name="connsiteY4" fmla="*/ 0 h 51321"/>
                <a:gd name="connsiteX5" fmla="*/ 25081 w 344201"/>
                <a:gd name="connsiteY5" fmla="*/ 0 h 51321"/>
                <a:gd name="connsiteX6" fmla="*/ 319120 w 344201"/>
                <a:gd name="connsiteY6" fmla="*/ 1160 h 51321"/>
                <a:gd name="connsiteX7" fmla="*/ 344201 w 344201"/>
                <a:gd name="connsiteY7" fmla="*/ 26241 h 51321"/>
                <a:gd name="connsiteX8" fmla="*/ 319120 w 344201"/>
                <a:gd name="connsiteY8" fmla="*/ 51321 h 5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01" h="51321">
                  <a:moveTo>
                    <a:pt x="319152" y="51321"/>
                  </a:moveTo>
                  <a:lnTo>
                    <a:pt x="319152" y="51321"/>
                  </a:lnTo>
                  <a:lnTo>
                    <a:pt x="25081" y="50161"/>
                  </a:lnTo>
                  <a:cubicBezTo>
                    <a:pt x="11229" y="50161"/>
                    <a:pt x="0" y="38932"/>
                    <a:pt x="0" y="25081"/>
                  </a:cubicBezTo>
                  <a:cubicBezTo>
                    <a:pt x="0" y="11229"/>
                    <a:pt x="11229" y="0"/>
                    <a:pt x="25081" y="0"/>
                  </a:cubicBezTo>
                  <a:lnTo>
                    <a:pt x="25081" y="0"/>
                  </a:lnTo>
                  <a:lnTo>
                    <a:pt x="319120" y="1160"/>
                  </a:lnTo>
                  <a:cubicBezTo>
                    <a:pt x="332971" y="1160"/>
                    <a:pt x="344201" y="12389"/>
                    <a:pt x="344201" y="26241"/>
                  </a:cubicBezTo>
                  <a:cubicBezTo>
                    <a:pt x="344201" y="40092"/>
                    <a:pt x="332971" y="51321"/>
                    <a:pt x="319120" y="51321"/>
                  </a:cubicBezTo>
                  <a:close/>
                </a:path>
              </a:pathLst>
            </a:custGeom>
            <a:solidFill>
              <a:srgbClr val="EF463C"/>
            </a:solidFill>
            <a:ln w="3102"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17BB28AA-DA0A-7BEF-D7B6-9B63B7D0CD1B}"/>
                </a:ext>
              </a:extLst>
            </p:cNvPr>
            <p:cNvSpPr/>
            <p:nvPr/>
          </p:nvSpPr>
          <p:spPr>
            <a:xfrm>
              <a:off x="625714" y="5275763"/>
              <a:ext cx="162555" cy="51322"/>
            </a:xfrm>
            <a:custGeom>
              <a:avLst/>
              <a:gdLst>
                <a:gd name="connsiteX0" fmla="*/ 25206 w 162555"/>
                <a:gd name="connsiteY0" fmla="*/ 51323 h 51322"/>
                <a:gd name="connsiteX1" fmla="*/ 0 w 162555"/>
                <a:gd name="connsiteY1" fmla="*/ 26367 h 51322"/>
                <a:gd name="connsiteX2" fmla="*/ 24956 w 162555"/>
                <a:gd name="connsiteY2" fmla="*/ 1161 h 51322"/>
                <a:gd name="connsiteX3" fmla="*/ 137223 w 162555"/>
                <a:gd name="connsiteY3" fmla="*/ 1 h 51322"/>
                <a:gd name="connsiteX4" fmla="*/ 162555 w 162555"/>
                <a:gd name="connsiteY4" fmla="*/ 24831 h 51322"/>
                <a:gd name="connsiteX5" fmla="*/ 137725 w 162555"/>
                <a:gd name="connsiteY5" fmla="*/ 50163 h 51322"/>
                <a:gd name="connsiteX6" fmla="*/ 25520 w 162555"/>
                <a:gd name="connsiteY6" fmla="*/ 51323 h 5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55" h="51322">
                  <a:moveTo>
                    <a:pt x="25206" y="51323"/>
                  </a:moveTo>
                  <a:cubicBezTo>
                    <a:pt x="11355" y="51392"/>
                    <a:pt x="70" y="40218"/>
                    <a:pt x="0" y="26367"/>
                  </a:cubicBezTo>
                  <a:cubicBezTo>
                    <a:pt x="-69" y="12517"/>
                    <a:pt x="11104" y="1230"/>
                    <a:pt x="24956" y="1161"/>
                  </a:cubicBezTo>
                  <a:lnTo>
                    <a:pt x="137223" y="1"/>
                  </a:lnTo>
                  <a:cubicBezTo>
                    <a:pt x="151074" y="-137"/>
                    <a:pt x="162417" y="10980"/>
                    <a:pt x="162555" y="24831"/>
                  </a:cubicBezTo>
                  <a:cubicBezTo>
                    <a:pt x="162692" y="38682"/>
                    <a:pt x="151575" y="50025"/>
                    <a:pt x="137725" y="50163"/>
                  </a:cubicBezTo>
                  <a:lnTo>
                    <a:pt x="25520" y="51323"/>
                  </a:lnTo>
                  <a:close/>
                </a:path>
              </a:pathLst>
            </a:custGeom>
            <a:solidFill>
              <a:srgbClr val="EF463C"/>
            </a:solidFill>
            <a:ln w="3102"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B686313F-F3EE-7C44-A818-AFBC32E1366A}"/>
                </a:ext>
              </a:extLst>
            </p:cNvPr>
            <p:cNvSpPr/>
            <p:nvPr/>
          </p:nvSpPr>
          <p:spPr>
            <a:xfrm>
              <a:off x="683871" y="5188923"/>
              <a:ext cx="50161" cy="75242"/>
            </a:xfrm>
            <a:custGeom>
              <a:avLst/>
              <a:gdLst>
                <a:gd name="connsiteX0" fmla="*/ 25081 w 50161"/>
                <a:gd name="connsiteY0" fmla="*/ 75242 h 75242"/>
                <a:gd name="connsiteX1" fmla="*/ 0 w 50161"/>
                <a:gd name="connsiteY1" fmla="*/ 50161 h 75242"/>
                <a:gd name="connsiteX2" fmla="*/ 0 w 50161"/>
                <a:gd name="connsiteY2" fmla="*/ 25081 h 75242"/>
                <a:gd name="connsiteX3" fmla="*/ 25081 w 50161"/>
                <a:gd name="connsiteY3" fmla="*/ 0 h 75242"/>
                <a:gd name="connsiteX4" fmla="*/ 50161 w 50161"/>
                <a:gd name="connsiteY4" fmla="*/ 25081 h 75242"/>
                <a:gd name="connsiteX5" fmla="*/ 50161 w 50161"/>
                <a:gd name="connsiteY5" fmla="*/ 50161 h 75242"/>
                <a:gd name="connsiteX6" fmla="*/ 25081 w 50161"/>
                <a:gd name="connsiteY6" fmla="*/ 75242 h 7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61" h="75242">
                  <a:moveTo>
                    <a:pt x="25081" y="75242"/>
                  </a:moveTo>
                  <a:cubicBezTo>
                    <a:pt x="11229" y="75242"/>
                    <a:pt x="0" y="64012"/>
                    <a:pt x="0" y="50161"/>
                  </a:cubicBezTo>
                  <a:lnTo>
                    <a:pt x="0" y="25081"/>
                  </a:lnTo>
                  <a:cubicBezTo>
                    <a:pt x="0" y="11230"/>
                    <a:pt x="11229" y="0"/>
                    <a:pt x="25081" y="0"/>
                  </a:cubicBezTo>
                  <a:cubicBezTo>
                    <a:pt x="38932" y="0"/>
                    <a:pt x="50161" y="11230"/>
                    <a:pt x="50161" y="25081"/>
                  </a:cubicBezTo>
                  <a:lnTo>
                    <a:pt x="50161" y="50161"/>
                  </a:lnTo>
                  <a:cubicBezTo>
                    <a:pt x="50161" y="64012"/>
                    <a:pt x="38932" y="75242"/>
                    <a:pt x="25081" y="75242"/>
                  </a:cubicBezTo>
                  <a:close/>
                </a:path>
              </a:pathLst>
            </a:custGeom>
            <a:solidFill>
              <a:srgbClr val="EF463C"/>
            </a:solidFill>
            <a:ln w="3102" cap="flat">
              <a:noFill/>
              <a:prstDash val="solid"/>
              <a:miter/>
            </a:ln>
          </p:spPr>
          <p:txBody>
            <a:bodyPr rtlCol="0" anchor="ctr"/>
            <a:lstStyle/>
            <a:p>
              <a:endParaRPr lang="en-US"/>
            </a:p>
          </p:txBody>
        </p:sp>
      </p:grpSp>
      <p:cxnSp>
        <p:nvCxnSpPr>
          <p:cNvPr id="94" name="Straight Connector 93">
            <a:extLst>
              <a:ext uri="{FF2B5EF4-FFF2-40B4-BE49-F238E27FC236}">
                <a16:creationId xmlns:a16="http://schemas.microsoft.com/office/drawing/2014/main" id="{87FCBE77-CE94-5D60-B597-641DFF2B7816}"/>
              </a:ext>
            </a:extLst>
          </p:cNvPr>
          <p:cNvCxnSpPr>
            <a:cxnSpLocks/>
          </p:cNvCxnSpPr>
          <p:nvPr/>
        </p:nvCxnSpPr>
        <p:spPr>
          <a:xfrm flipH="1">
            <a:off x="1209812" y="2188732"/>
            <a:ext cx="6800483" cy="0"/>
          </a:xfrm>
          <a:prstGeom prst="line">
            <a:avLst/>
          </a:prstGeom>
          <a:ln w="12700">
            <a:gradFill>
              <a:gsLst>
                <a:gs pos="50000">
                  <a:srgbClr val="D9D9D9"/>
                </a:gs>
                <a:gs pos="98000">
                  <a:schemeClr val="bg1">
                    <a:lumMod val="85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B3D5127-5B87-606A-906E-E45FB0B07212}"/>
              </a:ext>
            </a:extLst>
          </p:cNvPr>
          <p:cNvCxnSpPr>
            <a:cxnSpLocks/>
          </p:cNvCxnSpPr>
          <p:nvPr/>
        </p:nvCxnSpPr>
        <p:spPr>
          <a:xfrm flipH="1">
            <a:off x="1209812" y="3255532"/>
            <a:ext cx="6800483" cy="0"/>
          </a:xfrm>
          <a:prstGeom prst="line">
            <a:avLst/>
          </a:prstGeom>
          <a:ln w="12700">
            <a:gradFill>
              <a:gsLst>
                <a:gs pos="50000">
                  <a:srgbClr val="D9D9D9"/>
                </a:gs>
                <a:gs pos="98000">
                  <a:schemeClr val="bg1">
                    <a:lumMod val="85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DB1615E6-2595-6490-9394-33D33845D922}"/>
              </a:ext>
            </a:extLst>
          </p:cNvPr>
          <p:cNvCxnSpPr>
            <a:cxnSpLocks/>
          </p:cNvCxnSpPr>
          <p:nvPr/>
        </p:nvCxnSpPr>
        <p:spPr>
          <a:xfrm flipH="1">
            <a:off x="1209812" y="4576332"/>
            <a:ext cx="6800483" cy="0"/>
          </a:xfrm>
          <a:prstGeom prst="line">
            <a:avLst/>
          </a:prstGeom>
          <a:ln w="12700">
            <a:gradFill>
              <a:gsLst>
                <a:gs pos="50000">
                  <a:srgbClr val="D9D9D9"/>
                </a:gs>
                <a:gs pos="98000">
                  <a:schemeClr val="bg1">
                    <a:lumMod val="85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99" name="Graphic 17">
            <a:extLst>
              <a:ext uri="{FF2B5EF4-FFF2-40B4-BE49-F238E27FC236}">
                <a16:creationId xmlns:a16="http://schemas.microsoft.com/office/drawing/2014/main" id="{2F77B32C-3442-FFB5-DF10-2971EE917146}"/>
              </a:ext>
            </a:extLst>
          </p:cNvPr>
          <p:cNvGrpSpPr/>
          <p:nvPr/>
        </p:nvGrpSpPr>
        <p:grpSpPr>
          <a:xfrm>
            <a:off x="11631758" y="6265489"/>
            <a:ext cx="239815" cy="356979"/>
            <a:chOff x="11607408" y="6132443"/>
            <a:chExt cx="290229" cy="432023"/>
          </a:xfrm>
        </p:grpSpPr>
        <p:sp>
          <p:nvSpPr>
            <p:cNvPr id="100" name="Freeform 99">
              <a:extLst>
                <a:ext uri="{FF2B5EF4-FFF2-40B4-BE49-F238E27FC236}">
                  <a16:creationId xmlns:a16="http://schemas.microsoft.com/office/drawing/2014/main" id="{130780D8-6BC2-7547-253B-583EBE173799}"/>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F8ED74BA-B83A-C4FC-919B-260416987936}"/>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4650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500"/>
                                        <p:tgtEl>
                                          <p:spTgt spid="7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500"/>
                                        <p:tgtEl>
                                          <p:spTgt spid="7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500"/>
                                        <p:tgtEl>
                                          <p:spTgt spid="9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fade">
                                      <p:cBhvr>
                                        <p:cTn id="26" dur="500"/>
                                        <p:tgtEl>
                                          <p:spTgt spid="7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fade">
                                      <p:cBhvr>
                                        <p:cTn id="32" dur="500"/>
                                        <p:tgtEl>
                                          <p:spTgt spid="9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fade">
                                      <p:cBhvr>
                                        <p:cTn id="37" dur="500"/>
                                        <p:tgtEl>
                                          <p:spTgt spid="9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par>
                                <p:cTn id="41" presetID="10" presetClass="entr" presetSubtype="0" fill="hold"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fade">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C5E2F-5A51-1EDC-264A-70DFEABD1EB4}"/>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F2802B87-84BF-3804-3A69-710E935B4241}"/>
              </a:ext>
            </a:extLst>
          </p:cNvPr>
          <p:cNvGrpSpPr/>
          <p:nvPr/>
        </p:nvGrpSpPr>
        <p:grpSpPr>
          <a:xfrm rot="5400000">
            <a:off x="5638941" y="-4089541"/>
            <a:ext cx="914118" cy="12192000"/>
            <a:chOff x="5281817" y="2955655"/>
            <a:chExt cx="914818" cy="3412897"/>
          </a:xfrm>
        </p:grpSpPr>
        <p:sp>
          <p:nvSpPr>
            <p:cNvPr id="13" name="Oval 12">
              <a:extLst>
                <a:ext uri="{FF2B5EF4-FFF2-40B4-BE49-F238E27FC236}">
                  <a16:creationId xmlns:a16="http://schemas.microsoft.com/office/drawing/2014/main" id="{9A78AED1-0B3B-ADE5-136E-571E32B026CA}"/>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F2E802-F233-B434-FE32-9D5618720000}"/>
                </a:ext>
              </a:extLst>
            </p:cNvPr>
            <p:cNvSpPr/>
            <p:nvPr/>
          </p:nvSpPr>
          <p:spPr>
            <a:xfrm>
              <a:off x="5281817" y="2955655"/>
              <a:ext cx="914400" cy="3412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520E515-BA24-5E26-E027-01D4E1C9E88B}"/>
              </a:ext>
            </a:extLst>
          </p:cNvPr>
          <p:cNvSpPr>
            <a:spLocks noGrp="1"/>
          </p:cNvSpPr>
          <p:nvPr>
            <p:ph type="ctrTitle"/>
          </p:nvPr>
        </p:nvSpPr>
        <p:spPr/>
        <p:txBody>
          <a:bodyPr/>
          <a:lstStyle/>
          <a:p>
            <a:r>
              <a:rPr lang="en-US"/>
              <a:t>How to follow up on your supply &amp; demand</a:t>
            </a:r>
          </a:p>
        </p:txBody>
      </p:sp>
      <p:sp>
        <p:nvSpPr>
          <p:cNvPr id="3" name="Text Placeholder 2">
            <a:extLst>
              <a:ext uri="{FF2B5EF4-FFF2-40B4-BE49-F238E27FC236}">
                <a16:creationId xmlns:a16="http://schemas.microsoft.com/office/drawing/2014/main" id="{56F1CECC-5EF7-DBD5-1466-52442730DD58}"/>
              </a:ext>
            </a:extLst>
          </p:cNvPr>
          <p:cNvSpPr>
            <a:spLocks noGrp="1"/>
          </p:cNvSpPr>
          <p:nvPr>
            <p:ph type="body" sz="quarter" idx="15"/>
          </p:nvPr>
        </p:nvSpPr>
        <p:spPr>
          <a:xfrm>
            <a:off x="433388" y="1382713"/>
            <a:ext cx="10234612" cy="344487"/>
          </a:xfrm>
        </p:spPr>
        <p:txBody>
          <a:bodyPr/>
          <a:lstStyle/>
          <a:p>
            <a:r>
              <a:rPr lang="en-US"/>
              <a:t>2 main tools</a:t>
            </a:r>
          </a:p>
        </p:txBody>
      </p:sp>
      <p:sp>
        <p:nvSpPr>
          <p:cNvPr id="8" name="Text Placeholder 2">
            <a:extLst>
              <a:ext uri="{FF2B5EF4-FFF2-40B4-BE49-F238E27FC236}">
                <a16:creationId xmlns:a16="http://schemas.microsoft.com/office/drawing/2014/main" id="{14070067-E60D-5296-E598-DC863535BC9E}"/>
              </a:ext>
            </a:extLst>
          </p:cNvPr>
          <p:cNvSpPr txBox="1">
            <a:spLocks/>
          </p:cNvSpPr>
          <p:nvPr/>
        </p:nvSpPr>
        <p:spPr>
          <a:xfrm>
            <a:off x="978694" y="1928813"/>
            <a:ext cx="8051006" cy="344487"/>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err="1">
                <a:solidFill>
                  <a:schemeClr val="tx1"/>
                </a:solidFill>
              </a:rPr>
              <a:t>Ionbiz</a:t>
            </a:r>
            <a:r>
              <a:rPr lang="en-US" sz="1800">
                <a:solidFill>
                  <a:schemeClr val="tx1"/>
                </a:solidFill>
              </a:rPr>
              <a:t>: </a:t>
            </a:r>
            <a:r>
              <a:rPr lang="en-US" sz="1800" b="0">
                <a:solidFill>
                  <a:schemeClr val="tx1"/>
                </a:solidFill>
              </a:rPr>
              <a:t>Follow up and manage your (dedicated) scheduling</a:t>
            </a:r>
            <a:endParaRPr lang="en-US" sz="1800"/>
          </a:p>
        </p:txBody>
      </p:sp>
      <p:grpSp>
        <p:nvGrpSpPr>
          <p:cNvPr id="9" name="Group 8">
            <a:extLst>
              <a:ext uri="{FF2B5EF4-FFF2-40B4-BE49-F238E27FC236}">
                <a16:creationId xmlns:a16="http://schemas.microsoft.com/office/drawing/2014/main" id="{32400CD2-4D29-38B5-5092-5051CF76B7E4}"/>
              </a:ext>
            </a:extLst>
          </p:cNvPr>
          <p:cNvGrpSpPr/>
          <p:nvPr/>
        </p:nvGrpSpPr>
        <p:grpSpPr>
          <a:xfrm>
            <a:off x="433388" y="1866596"/>
            <a:ext cx="381304" cy="381304"/>
            <a:chOff x="9376522" y="3738088"/>
            <a:chExt cx="381304" cy="381304"/>
          </a:xfrm>
        </p:grpSpPr>
        <p:sp>
          <p:nvSpPr>
            <p:cNvPr id="10" name="Oval 9">
              <a:extLst>
                <a:ext uri="{FF2B5EF4-FFF2-40B4-BE49-F238E27FC236}">
                  <a16:creationId xmlns:a16="http://schemas.microsoft.com/office/drawing/2014/main" id="{108EA7F0-8411-F18A-1508-88115DB1E479}"/>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22472D25-91DA-9CB5-A449-7F5CD5ABF5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0062" y="3821628"/>
              <a:ext cx="214224" cy="214224"/>
            </a:xfrm>
            <a:prstGeom prst="rect">
              <a:avLst/>
            </a:prstGeom>
          </p:spPr>
        </p:pic>
      </p:grpSp>
      <p:sp>
        <p:nvSpPr>
          <p:cNvPr id="15" name="Text Placeholder 2">
            <a:extLst>
              <a:ext uri="{FF2B5EF4-FFF2-40B4-BE49-F238E27FC236}">
                <a16:creationId xmlns:a16="http://schemas.microsoft.com/office/drawing/2014/main" id="{AAF70CA6-E80F-F683-0C24-6F4A1EF06EB6}"/>
              </a:ext>
            </a:extLst>
          </p:cNvPr>
          <p:cNvSpPr txBox="1">
            <a:spLocks/>
          </p:cNvSpPr>
          <p:nvPr/>
        </p:nvSpPr>
        <p:spPr>
          <a:xfrm>
            <a:off x="978694" y="2754313"/>
            <a:ext cx="8051006" cy="344487"/>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1"/>
                </a:solidFill>
              </a:rPr>
              <a:t>SAC</a:t>
            </a:r>
            <a:endParaRPr lang="en-US" sz="1800"/>
          </a:p>
        </p:txBody>
      </p:sp>
      <p:grpSp>
        <p:nvGrpSpPr>
          <p:cNvPr id="16" name="Group 15">
            <a:extLst>
              <a:ext uri="{FF2B5EF4-FFF2-40B4-BE49-F238E27FC236}">
                <a16:creationId xmlns:a16="http://schemas.microsoft.com/office/drawing/2014/main" id="{CB8316CB-052A-2107-64B9-F1B3875A873A}"/>
              </a:ext>
            </a:extLst>
          </p:cNvPr>
          <p:cNvGrpSpPr/>
          <p:nvPr/>
        </p:nvGrpSpPr>
        <p:grpSpPr>
          <a:xfrm>
            <a:off x="433388" y="2692096"/>
            <a:ext cx="381304" cy="381304"/>
            <a:chOff x="9376522" y="3738088"/>
            <a:chExt cx="381304" cy="381304"/>
          </a:xfrm>
        </p:grpSpPr>
        <p:sp>
          <p:nvSpPr>
            <p:cNvPr id="17" name="Oval 16">
              <a:extLst>
                <a:ext uri="{FF2B5EF4-FFF2-40B4-BE49-F238E27FC236}">
                  <a16:creationId xmlns:a16="http://schemas.microsoft.com/office/drawing/2014/main" id="{01361158-D235-A017-3173-7FC80101F2BD}"/>
                </a:ext>
              </a:extLst>
            </p:cNvPr>
            <p:cNvSpPr/>
            <p:nvPr/>
          </p:nvSpPr>
          <p:spPr>
            <a:xfrm>
              <a:off x="9376522" y="3738088"/>
              <a:ext cx="381304" cy="3813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D05E6835-859B-030C-71CF-5750E84D19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0062" y="3821628"/>
              <a:ext cx="214224" cy="214224"/>
            </a:xfrm>
            <a:prstGeom prst="rect">
              <a:avLst/>
            </a:prstGeom>
          </p:spPr>
        </p:pic>
      </p:grpSp>
      <p:graphicFrame>
        <p:nvGraphicFramePr>
          <p:cNvPr id="31" name="Table 30">
            <a:extLst>
              <a:ext uri="{FF2B5EF4-FFF2-40B4-BE49-F238E27FC236}">
                <a16:creationId xmlns:a16="http://schemas.microsoft.com/office/drawing/2014/main" id="{135D5C2F-46E5-E8D3-6B7A-5375B5D08ECB}"/>
              </a:ext>
            </a:extLst>
          </p:cNvPr>
          <p:cNvGraphicFramePr>
            <a:graphicFrameLocks noGrp="1"/>
          </p:cNvGraphicFramePr>
          <p:nvPr>
            <p:extLst>
              <p:ext uri="{D42A27DB-BD31-4B8C-83A1-F6EECF244321}">
                <p14:modId xmlns:p14="http://schemas.microsoft.com/office/powerpoint/2010/main" val="2928828894"/>
              </p:ext>
            </p:extLst>
          </p:nvPr>
        </p:nvGraphicFramePr>
        <p:xfrm>
          <a:off x="4644307" y="3179902"/>
          <a:ext cx="6959600" cy="2834640"/>
        </p:xfrm>
        <a:graphic>
          <a:graphicData uri="http://schemas.openxmlformats.org/drawingml/2006/table">
            <a:tbl>
              <a:tblPr firstRow="1" bandRow="1">
                <a:tableStyleId>{5C22544A-7EE6-4342-B048-85BDC9FD1C3A}</a:tableStyleId>
              </a:tblPr>
              <a:tblGrid>
                <a:gridCol w="6959600">
                  <a:extLst>
                    <a:ext uri="{9D8B030D-6E8A-4147-A177-3AD203B41FA5}">
                      <a16:colId xmlns:a16="http://schemas.microsoft.com/office/drawing/2014/main" val="2580861705"/>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rPr>
                        <a:t>Availability &amp; Scheduling – availability and scheduling overviews</a:t>
                      </a:r>
                      <a:endParaRPr lang="nl-BE" sz="1600" b="0">
                        <a:solidFill>
                          <a:schemeClr val="tx1"/>
                        </a:solidFill>
                      </a:endParaRPr>
                    </a:p>
                  </a:txBody>
                  <a:tcPr marT="137160" marB="137160" anchor="ctr">
                    <a:lnL w="12700" cap="flat" cmpd="sng" algn="ctr">
                      <a:noFill/>
                      <a:prstDash val="dot"/>
                      <a:round/>
                      <a:headEnd type="none" w="med" len="med"/>
                      <a:tailEnd type="none" w="med" len="med"/>
                    </a:lnL>
                    <a:lnR w="12700" cmpd="sng">
                      <a:noFill/>
                    </a:lnR>
                    <a:lnT w="12700" cmpd="sng">
                      <a:noFill/>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57083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rPr>
                        <a:t>Timesheet details – follow up on approved bench bookings and settlement</a:t>
                      </a:r>
                      <a:endParaRPr lang="nl-BE" sz="1600" b="0">
                        <a:solidFill>
                          <a:schemeClr val="tx1"/>
                        </a:solidFill>
                      </a:endParaRPr>
                    </a:p>
                  </a:txBody>
                  <a:tcPr marT="137160" marB="13716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27255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rPr>
                        <a:t>Supply &amp; Demand – global transparency in the selling entity’s pipe</a:t>
                      </a:r>
                      <a:endParaRPr lang="nl-BE" sz="1600" b="0">
                        <a:solidFill>
                          <a:schemeClr val="tx1"/>
                        </a:solidFill>
                      </a:endParaRPr>
                    </a:p>
                  </a:txBody>
                  <a:tcPr marT="137160" marB="13716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308437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rPr>
                        <a:t>Open RRF requests</a:t>
                      </a:r>
                      <a:endParaRPr lang="nl-BE" sz="1600" b="0">
                        <a:solidFill>
                          <a:schemeClr val="tx1"/>
                        </a:solidFill>
                      </a:endParaRPr>
                    </a:p>
                  </a:txBody>
                  <a:tcPr marT="137160" marB="13716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ap="flat" cmpd="sng" algn="ctr">
                      <a:solidFill>
                        <a:schemeClr val="bg1">
                          <a:lumMod val="75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53465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rPr>
                        <a:t>Open recruitment – report on open GDC recruitment positions</a:t>
                      </a:r>
                    </a:p>
                  </a:txBody>
                  <a:tcPr marT="137160" marB="137160" anchor="ctr">
                    <a:lnL w="12700" cap="flat" cmpd="sng" algn="ctr">
                      <a:noFill/>
                      <a:prstDash val="dot"/>
                      <a:round/>
                      <a:headEnd type="none" w="med" len="med"/>
                      <a:tailEnd type="none" w="med" len="med"/>
                    </a:lnL>
                    <a:lnR w="12700" cmpd="sng">
                      <a:noFill/>
                    </a:lnR>
                    <a:lnT w="12700" cap="flat" cmpd="sng" algn="ctr">
                      <a:solidFill>
                        <a:schemeClr val="bg1">
                          <a:lumMod val="75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9910043"/>
                  </a:ext>
                </a:extLst>
              </a:tr>
            </a:tbl>
          </a:graphicData>
        </a:graphic>
      </p:graphicFrame>
      <p:grpSp>
        <p:nvGrpSpPr>
          <p:cNvPr id="21" name="Group 20">
            <a:extLst>
              <a:ext uri="{FF2B5EF4-FFF2-40B4-BE49-F238E27FC236}">
                <a16:creationId xmlns:a16="http://schemas.microsoft.com/office/drawing/2014/main" id="{5E8D3DDA-0490-C609-258F-F44BE32CF148}"/>
              </a:ext>
            </a:extLst>
          </p:cNvPr>
          <p:cNvGrpSpPr/>
          <p:nvPr/>
        </p:nvGrpSpPr>
        <p:grpSpPr>
          <a:xfrm>
            <a:off x="3791979" y="3355797"/>
            <a:ext cx="538721" cy="2486709"/>
            <a:chOff x="3791979" y="3355797"/>
            <a:chExt cx="538721" cy="2486709"/>
          </a:xfrm>
        </p:grpSpPr>
        <p:grpSp>
          <p:nvGrpSpPr>
            <p:cNvPr id="50" name="Graphic 48">
              <a:extLst>
                <a:ext uri="{FF2B5EF4-FFF2-40B4-BE49-F238E27FC236}">
                  <a16:creationId xmlns:a16="http://schemas.microsoft.com/office/drawing/2014/main" id="{64C630AD-EE75-01E8-5147-85DE4F6A0FCF}"/>
                </a:ext>
              </a:extLst>
            </p:cNvPr>
            <p:cNvGrpSpPr/>
            <p:nvPr/>
          </p:nvGrpSpPr>
          <p:grpSpPr>
            <a:xfrm>
              <a:off x="3791979" y="3992995"/>
              <a:ext cx="538721" cy="175309"/>
              <a:chOff x="5290579" y="2891235"/>
              <a:chExt cx="1606672" cy="522838"/>
            </a:xfrm>
          </p:grpSpPr>
          <p:sp>
            <p:nvSpPr>
              <p:cNvPr id="51" name="Freeform 50">
                <a:extLst>
                  <a:ext uri="{FF2B5EF4-FFF2-40B4-BE49-F238E27FC236}">
                    <a16:creationId xmlns:a16="http://schemas.microsoft.com/office/drawing/2014/main" id="{57FF0D07-D9D6-90BD-32B3-5CE6B7A84AB0}"/>
                  </a:ext>
                </a:extLst>
              </p:cNvPr>
              <p:cNvSpPr/>
              <p:nvPr/>
            </p:nvSpPr>
            <p:spPr>
              <a:xfrm>
                <a:off x="5290579" y="3078196"/>
                <a:ext cx="1595060" cy="155246"/>
              </a:xfrm>
              <a:custGeom>
                <a:avLst/>
                <a:gdLst>
                  <a:gd name="connsiteX0" fmla="*/ 76055 w 1595060"/>
                  <a:gd name="connsiteY0" fmla="*/ 155247 h 155246"/>
                  <a:gd name="connsiteX1" fmla="*/ 0 w 1595060"/>
                  <a:gd name="connsiteY1" fmla="*/ 79192 h 155246"/>
                  <a:gd name="connsiteX2" fmla="*/ 76055 w 1595060"/>
                  <a:gd name="connsiteY2" fmla="*/ 3137 h 155246"/>
                  <a:gd name="connsiteX3" fmla="*/ 1519006 w 1595060"/>
                  <a:gd name="connsiteY3" fmla="*/ 0 h 155246"/>
                  <a:gd name="connsiteX4" fmla="*/ 1519006 w 1595060"/>
                  <a:gd name="connsiteY4" fmla="*/ 0 h 155246"/>
                  <a:gd name="connsiteX5" fmla="*/ 1595061 w 1595060"/>
                  <a:gd name="connsiteY5" fmla="*/ 76055 h 155246"/>
                  <a:gd name="connsiteX6" fmla="*/ 1519006 w 1595060"/>
                  <a:gd name="connsiteY6" fmla="*/ 152110 h 155246"/>
                  <a:gd name="connsiteX7" fmla="*/ 76245 w 1595060"/>
                  <a:gd name="connsiteY7" fmla="*/ 155247 h 15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5060" h="155246">
                    <a:moveTo>
                      <a:pt x="76055" y="155247"/>
                    </a:moveTo>
                    <a:cubicBezTo>
                      <a:pt x="34051" y="155247"/>
                      <a:pt x="0" y="121196"/>
                      <a:pt x="0" y="79192"/>
                    </a:cubicBezTo>
                    <a:cubicBezTo>
                      <a:pt x="0" y="37188"/>
                      <a:pt x="34051" y="3137"/>
                      <a:pt x="76055" y="3137"/>
                    </a:cubicBezTo>
                    <a:lnTo>
                      <a:pt x="1519006" y="0"/>
                    </a:lnTo>
                    <a:lnTo>
                      <a:pt x="1519006" y="0"/>
                    </a:lnTo>
                    <a:cubicBezTo>
                      <a:pt x="1561007" y="0"/>
                      <a:pt x="1595061" y="34051"/>
                      <a:pt x="1595061" y="76055"/>
                    </a:cubicBezTo>
                    <a:cubicBezTo>
                      <a:pt x="1595061" y="118059"/>
                      <a:pt x="1561007" y="152110"/>
                      <a:pt x="1519006" y="152110"/>
                    </a:cubicBezTo>
                    <a:lnTo>
                      <a:pt x="76245" y="155247"/>
                    </a:lnTo>
                    <a:close/>
                  </a:path>
                </a:pathLst>
              </a:custGeom>
              <a:solidFill>
                <a:srgbClr val="EF463C"/>
              </a:solidFill>
              <a:ln w="9471"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FCE90D6-1FFA-E0E4-3B47-312ACDD8EE49}"/>
                  </a:ext>
                </a:extLst>
              </p:cNvPr>
              <p:cNvSpPr/>
              <p:nvPr/>
            </p:nvSpPr>
            <p:spPr>
              <a:xfrm>
                <a:off x="6554982" y="2891235"/>
                <a:ext cx="342269" cy="522838"/>
              </a:xfrm>
              <a:custGeom>
                <a:avLst/>
                <a:gdLst>
                  <a:gd name="connsiteX0" fmla="*/ 85570 w 342269"/>
                  <a:gd name="connsiteY0" fmla="*/ 522838 h 522838"/>
                  <a:gd name="connsiteX1" fmla="*/ 9553 w 342269"/>
                  <a:gd name="connsiteY1" fmla="*/ 446748 h 522838"/>
                  <a:gd name="connsiteX2" fmla="*/ 31761 w 342269"/>
                  <a:gd name="connsiteY2" fmla="*/ 393070 h 522838"/>
                  <a:gd name="connsiteX3" fmla="*/ 158678 w 342269"/>
                  <a:gd name="connsiteY3" fmla="*/ 266153 h 522838"/>
                  <a:gd name="connsiteX4" fmla="*/ 22254 w 342269"/>
                  <a:gd name="connsiteY4" fmla="*/ 129825 h 522838"/>
                  <a:gd name="connsiteX5" fmla="*/ 22302 w 342269"/>
                  <a:gd name="connsiteY5" fmla="*/ 22255 h 522838"/>
                  <a:gd name="connsiteX6" fmla="*/ 129872 w 342269"/>
                  <a:gd name="connsiteY6" fmla="*/ 22302 h 522838"/>
                  <a:gd name="connsiteX7" fmla="*/ 320009 w 342269"/>
                  <a:gd name="connsiteY7" fmla="*/ 212439 h 522838"/>
                  <a:gd name="connsiteX8" fmla="*/ 320009 w 342269"/>
                  <a:gd name="connsiteY8" fmla="*/ 319962 h 522838"/>
                  <a:gd name="connsiteX9" fmla="*/ 139379 w 342269"/>
                  <a:gd name="connsiteY9" fmla="*/ 500592 h 522838"/>
                  <a:gd name="connsiteX10" fmla="*/ 85570 w 342269"/>
                  <a:gd name="connsiteY10" fmla="*/ 522838 h 52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269" h="522838">
                    <a:moveTo>
                      <a:pt x="85570" y="522838"/>
                    </a:moveTo>
                    <a:cubicBezTo>
                      <a:pt x="43569" y="522819"/>
                      <a:pt x="9534" y="488752"/>
                      <a:pt x="9553" y="446748"/>
                    </a:cubicBezTo>
                    <a:cubicBezTo>
                      <a:pt x="9563" y="426621"/>
                      <a:pt x="17549" y="407319"/>
                      <a:pt x="31761" y="393070"/>
                    </a:cubicBezTo>
                    <a:lnTo>
                      <a:pt x="158678" y="266153"/>
                    </a:lnTo>
                    <a:lnTo>
                      <a:pt x="22254" y="129825"/>
                    </a:lnTo>
                    <a:cubicBezTo>
                      <a:pt x="-7436" y="100107"/>
                      <a:pt x="-7417" y="51947"/>
                      <a:pt x="22302" y="22255"/>
                    </a:cubicBezTo>
                    <a:cubicBezTo>
                      <a:pt x="52020" y="-7437"/>
                      <a:pt x="100182" y="-7415"/>
                      <a:pt x="129872" y="22302"/>
                    </a:cubicBezTo>
                    <a:lnTo>
                      <a:pt x="320009" y="212439"/>
                    </a:lnTo>
                    <a:cubicBezTo>
                      <a:pt x="349690" y="242137"/>
                      <a:pt x="349690" y="290264"/>
                      <a:pt x="320009" y="319962"/>
                    </a:cubicBezTo>
                    <a:lnTo>
                      <a:pt x="139379" y="500592"/>
                    </a:lnTo>
                    <a:cubicBezTo>
                      <a:pt x="125100" y="514852"/>
                      <a:pt x="105744" y="522854"/>
                      <a:pt x="85570" y="522838"/>
                    </a:cubicBezTo>
                    <a:close/>
                  </a:path>
                </a:pathLst>
              </a:custGeom>
              <a:solidFill>
                <a:srgbClr val="C42828"/>
              </a:solidFill>
              <a:ln w="9471" cap="flat">
                <a:noFill/>
                <a:prstDash val="solid"/>
                <a:miter/>
              </a:ln>
            </p:spPr>
            <p:txBody>
              <a:bodyPr rtlCol="0" anchor="ctr"/>
              <a:lstStyle/>
              <a:p>
                <a:endParaRPr lang="en-US"/>
              </a:p>
            </p:txBody>
          </p:sp>
        </p:grpSp>
        <p:grpSp>
          <p:nvGrpSpPr>
            <p:cNvPr id="55" name="Graphic 48">
              <a:extLst>
                <a:ext uri="{FF2B5EF4-FFF2-40B4-BE49-F238E27FC236}">
                  <a16:creationId xmlns:a16="http://schemas.microsoft.com/office/drawing/2014/main" id="{5979F6B6-ACC3-144A-9E32-C031DF27BCDC}"/>
                </a:ext>
              </a:extLst>
            </p:cNvPr>
            <p:cNvGrpSpPr/>
            <p:nvPr/>
          </p:nvGrpSpPr>
          <p:grpSpPr>
            <a:xfrm>
              <a:off x="3791979" y="3355797"/>
              <a:ext cx="538721" cy="175309"/>
              <a:chOff x="5290579" y="2891235"/>
              <a:chExt cx="1606672" cy="522838"/>
            </a:xfrm>
          </p:grpSpPr>
          <p:sp>
            <p:nvSpPr>
              <p:cNvPr id="56" name="Freeform 55">
                <a:extLst>
                  <a:ext uri="{FF2B5EF4-FFF2-40B4-BE49-F238E27FC236}">
                    <a16:creationId xmlns:a16="http://schemas.microsoft.com/office/drawing/2014/main" id="{3B54CBBB-D282-AD9E-A04D-6DFA07BFF461}"/>
                  </a:ext>
                </a:extLst>
              </p:cNvPr>
              <p:cNvSpPr/>
              <p:nvPr/>
            </p:nvSpPr>
            <p:spPr>
              <a:xfrm>
                <a:off x="5290579" y="3078196"/>
                <a:ext cx="1595060" cy="155246"/>
              </a:xfrm>
              <a:custGeom>
                <a:avLst/>
                <a:gdLst>
                  <a:gd name="connsiteX0" fmla="*/ 76055 w 1595060"/>
                  <a:gd name="connsiteY0" fmla="*/ 155247 h 155246"/>
                  <a:gd name="connsiteX1" fmla="*/ 0 w 1595060"/>
                  <a:gd name="connsiteY1" fmla="*/ 79192 h 155246"/>
                  <a:gd name="connsiteX2" fmla="*/ 76055 w 1595060"/>
                  <a:gd name="connsiteY2" fmla="*/ 3137 h 155246"/>
                  <a:gd name="connsiteX3" fmla="*/ 1519006 w 1595060"/>
                  <a:gd name="connsiteY3" fmla="*/ 0 h 155246"/>
                  <a:gd name="connsiteX4" fmla="*/ 1519006 w 1595060"/>
                  <a:gd name="connsiteY4" fmla="*/ 0 h 155246"/>
                  <a:gd name="connsiteX5" fmla="*/ 1595061 w 1595060"/>
                  <a:gd name="connsiteY5" fmla="*/ 76055 h 155246"/>
                  <a:gd name="connsiteX6" fmla="*/ 1519006 w 1595060"/>
                  <a:gd name="connsiteY6" fmla="*/ 152110 h 155246"/>
                  <a:gd name="connsiteX7" fmla="*/ 76245 w 1595060"/>
                  <a:gd name="connsiteY7" fmla="*/ 155247 h 15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5060" h="155246">
                    <a:moveTo>
                      <a:pt x="76055" y="155247"/>
                    </a:moveTo>
                    <a:cubicBezTo>
                      <a:pt x="34051" y="155247"/>
                      <a:pt x="0" y="121196"/>
                      <a:pt x="0" y="79192"/>
                    </a:cubicBezTo>
                    <a:cubicBezTo>
                      <a:pt x="0" y="37188"/>
                      <a:pt x="34051" y="3137"/>
                      <a:pt x="76055" y="3137"/>
                    </a:cubicBezTo>
                    <a:lnTo>
                      <a:pt x="1519006" y="0"/>
                    </a:lnTo>
                    <a:lnTo>
                      <a:pt x="1519006" y="0"/>
                    </a:lnTo>
                    <a:cubicBezTo>
                      <a:pt x="1561007" y="0"/>
                      <a:pt x="1595061" y="34051"/>
                      <a:pt x="1595061" y="76055"/>
                    </a:cubicBezTo>
                    <a:cubicBezTo>
                      <a:pt x="1595061" y="118059"/>
                      <a:pt x="1561007" y="152110"/>
                      <a:pt x="1519006" y="152110"/>
                    </a:cubicBezTo>
                    <a:lnTo>
                      <a:pt x="76245" y="155247"/>
                    </a:lnTo>
                    <a:close/>
                  </a:path>
                </a:pathLst>
              </a:custGeom>
              <a:solidFill>
                <a:srgbClr val="EF463C"/>
              </a:solidFill>
              <a:ln w="9471"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470F0E07-1BC6-362A-E659-7BCD0DA06A69}"/>
                  </a:ext>
                </a:extLst>
              </p:cNvPr>
              <p:cNvSpPr/>
              <p:nvPr/>
            </p:nvSpPr>
            <p:spPr>
              <a:xfrm>
                <a:off x="6554982" y="2891235"/>
                <a:ext cx="342269" cy="522838"/>
              </a:xfrm>
              <a:custGeom>
                <a:avLst/>
                <a:gdLst>
                  <a:gd name="connsiteX0" fmla="*/ 85570 w 342269"/>
                  <a:gd name="connsiteY0" fmla="*/ 522838 h 522838"/>
                  <a:gd name="connsiteX1" fmla="*/ 9553 w 342269"/>
                  <a:gd name="connsiteY1" fmla="*/ 446748 h 522838"/>
                  <a:gd name="connsiteX2" fmla="*/ 31761 w 342269"/>
                  <a:gd name="connsiteY2" fmla="*/ 393070 h 522838"/>
                  <a:gd name="connsiteX3" fmla="*/ 158678 w 342269"/>
                  <a:gd name="connsiteY3" fmla="*/ 266153 h 522838"/>
                  <a:gd name="connsiteX4" fmla="*/ 22254 w 342269"/>
                  <a:gd name="connsiteY4" fmla="*/ 129825 h 522838"/>
                  <a:gd name="connsiteX5" fmla="*/ 22302 w 342269"/>
                  <a:gd name="connsiteY5" fmla="*/ 22255 h 522838"/>
                  <a:gd name="connsiteX6" fmla="*/ 129872 w 342269"/>
                  <a:gd name="connsiteY6" fmla="*/ 22302 h 522838"/>
                  <a:gd name="connsiteX7" fmla="*/ 320009 w 342269"/>
                  <a:gd name="connsiteY7" fmla="*/ 212439 h 522838"/>
                  <a:gd name="connsiteX8" fmla="*/ 320009 w 342269"/>
                  <a:gd name="connsiteY8" fmla="*/ 319962 h 522838"/>
                  <a:gd name="connsiteX9" fmla="*/ 139379 w 342269"/>
                  <a:gd name="connsiteY9" fmla="*/ 500592 h 522838"/>
                  <a:gd name="connsiteX10" fmla="*/ 85570 w 342269"/>
                  <a:gd name="connsiteY10" fmla="*/ 522838 h 52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269" h="522838">
                    <a:moveTo>
                      <a:pt x="85570" y="522838"/>
                    </a:moveTo>
                    <a:cubicBezTo>
                      <a:pt x="43569" y="522819"/>
                      <a:pt x="9534" y="488752"/>
                      <a:pt x="9553" y="446748"/>
                    </a:cubicBezTo>
                    <a:cubicBezTo>
                      <a:pt x="9563" y="426621"/>
                      <a:pt x="17549" y="407319"/>
                      <a:pt x="31761" y="393070"/>
                    </a:cubicBezTo>
                    <a:lnTo>
                      <a:pt x="158678" y="266153"/>
                    </a:lnTo>
                    <a:lnTo>
                      <a:pt x="22254" y="129825"/>
                    </a:lnTo>
                    <a:cubicBezTo>
                      <a:pt x="-7436" y="100107"/>
                      <a:pt x="-7417" y="51947"/>
                      <a:pt x="22302" y="22255"/>
                    </a:cubicBezTo>
                    <a:cubicBezTo>
                      <a:pt x="52020" y="-7437"/>
                      <a:pt x="100182" y="-7415"/>
                      <a:pt x="129872" y="22302"/>
                    </a:cubicBezTo>
                    <a:lnTo>
                      <a:pt x="320009" y="212439"/>
                    </a:lnTo>
                    <a:cubicBezTo>
                      <a:pt x="349690" y="242137"/>
                      <a:pt x="349690" y="290264"/>
                      <a:pt x="320009" y="319962"/>
                    </a:cubicBezTo>
                    <a:lnTo>
                      <a:pt x="139379" y="500592"/>
                    </a:lnTo>
                    <a:cubicBezTo>
                      <a:pt x="125100" y="514852"/>
                      <a:pt x="105744" y="522854"/>
                      <a:pt x="85570" y="522838"/>
                    </a:cubicBezTo>
                    <a:close/>
                  </a:path>
                </a:pathLst>
              </a:custGeom>
              <a:solidFill>
                <a:srgbClr val="C42828"/>
              </a:solidFill>
              <a:ln w="9471" cap="flat">
                <a:noFill/>
                <a:prstDash val="solid"/>
                <a:miter/>
              </a:ln>
            </p:spPr>
            <p:txBody>
              <a:bodyPr rtlCol="0" anchor="ctr"/>
              <a:lstStyle/>
              <a:p>
                <a:endParaRPr lang="en-US"/>
              </a:p>
            </p:txBody>
          </p:sp>
        </p:grpSp>
        <p:grpSp>
          <p:nvGrpSpPr>
            <p:cNvPr id="59" name="Graphic 48">
              <a:extLst>
                <a:ext uri="{FF2B5EF4-FFF2-40B4-BE49-F238E27FC236}">
                  <a16:creationId xmlns:a16="http://schemas.microsoft.com/office/drawing/2014/main" id="{0E1C9855-6042-34C1-0113-426CC1892518}"/>
                </a:ext>
              </a:extLst>
            </p:cNvPr>
            <p:cNvGrpSpPr/>
            <p:nvPr/>
          </p:nvGrpSpPr>
          <p:grpSpPr>
            <a:xfrm>
              <a:off x="3791979" y="4638497"/>
              <a:ext cx="538721" cy="175309"/>
              <a:chOff x="5290579" y="2891235"/>
              <a:chExt cx="1606672" cy="522838"/>
            </a:xfrm>
          </p:grpSpPr>
          <p:sp>
            <p:nvSpPr>
              <p:cNvPr id="60" name="Freeform 59">
                <a:extLst>
                  <a:ext uri="{FF2B5EF4-FFF2-40B4-BE49-F238E27FC236}">
                    <a16:creationId xmlns:a16="http://schemas.microsoft.com/office/drawing/2014/main" id="{0056B257-1C00-D53B-BCB7-D8177FD18BD5}"/>
                  </a:ext>
                </a:extLst>
              </p:cNvPr>
              <p:cNvSpPr/>
              <p:nvPr/>
            </p:nvSpPr>
            <p:spPr>
              <a:xfrm>
                <a:off x="5290579" y="3078196"/>
                <a:ext cx="1595060" cy="155246"/>
              </a:xfrm>
              <a:custGeom>
                <a:avLst/>
                <a:gdLst>
                  <a:gd name="connsiteX0" fmla="*/ 76055 w 1595060"/>
                  <a:gd name="connsiteY0" fmla="*/ 155247 h 155246"/>
                  <a:gd name="connsiteX1" fmla="*/ 0 w 1595060"/>
                  <a:gd name="connsiteY1" fmla="*/ 79192 h 155246"/>
                  <a:gd name="connsiteX2" fmla="*/ 76055 w 1595060"/>
                  <a:gd name="connsiteY2" fmla="*/ 3137 h 155246"/>
                  <a:gd name="connsiteX3" fmla="*/ 1519006 w 1595060"/>
                  <a:gd name="connsiteY3" fmla="*/ 0 h 155246"/>
                  <a:gd name="connsiteX4" fmla="*/ 1519006 w 1595060"/>
                  <a:gd name="connsiteY4" fmla="*/ 0 h 155246"/>
                  <a:gd name="connsiteX5" fmla="*/ 1595061 w 1595060"/>
                  <a:gd name="connsiteY5" fmla="*/ 76055 h 155246"/>
                  <a:gd name="connsiteX6" fmla="*/ 1519006 w 1595060"/>
                  <a:gd name="connsiteY6" fmla="*/ 152110 h 155246"/>
                  <a:gd name="connsiteX7" fmla="*/ 76245 w 1595060"/>
                  <a:gd name="connsiteY7" fmla="*/ 155247 h 15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5060" h="155246">
                    <a:moveTo>
                      <a:pt x="76055" y="155247"/>
                    </a:moveTo>
                    <a:cubicBezTo>
                      <a:pt x="34051" y="155247"/>
                      <a:pt x="0" y="121196"/>
                      <a:pt x="0" y="79192"/>
                    </a:cubicBezTo>
                    <a:cubicBezTo>
                      <a:pt x="0" y="37188"/>
                      <a:pt x="34051" y="3137"/>
                      <a:pt x="76055" y="3137"/>
                    </a:cubicBezTo>
                    <a:lnTo>
                      <a:pt x="1519006" y="0"/>
                    </a:lnTo>
                    <a:lnTo>
                      <a:pt x="1519006" y="0"/>
                    </a:lnTo>
                    <a:cubicBezTo>
                      <a:pt x="1561007" y="0"/>
                      <a:pt x="1595061" y="34051"/>
                      <a:pt x="1595061" y="76055"/>
                    </a:cubicBezTo>
                    <a:cubicBezTo>
                      <a:pt x="1595061" y="118059"/>
                      <a:pt x="1561007" y="152110"/>
                      <a:pt x="1519006" y="152110"/>
                    </a:cubicBezTo>
                    <a:lnTo>
                      <a:pt x="76245" y="155247"/>
                    </a:lnTo>
                    <a:close/>
                  </a:path>
                </a:pathLst>
              </a:custGeom>
              <a:solidFill>
                <a:srgbClr val="EF463C"/>
              </a:solidFill>
              <a:ln w="9471"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AEABA91-5B34-D79B-28B3-5DFC22B61910}"/>
                  </a:ext>
                </a:extLst>
              </p:cNvPr>
              <p:cNvSpPr/>
              <p:nvPr/>
            </p:nvSpPr>
            <p:spPr>
              <a:xfrm>
                <a:off x="6554982" y="2891235"/>
                <a:ext cx="342269" cy="522838"/>
              </a:xfrm>
              <a:custGeom>
                <a:avLst/>
                <a:gdLst>
                  <a:gd name="connsiteX0" fmla="*/ 85570 w 342269"/>
                  <a:gd name="connsiteY0" fmla="*/ 522838 h 522838"/>
                  <a:gd name="connsiteX1" fmla="*/ 9553 w 342269"/>
                  <a:gd name="connsiteY1" fmla="*/ 446748 h 522838"/>
                  <a:gd name="connsiteX2" fmla="*/ 31761 w 342269"/>
                  <a:gd name="connsiteY2" fmla="*/ 393070 h 522838"/>
                  <a:gd name="connsiteX3" fmla="*/ 158678 w 342269"/>
                  <a:gd name="connsiteY3" fmla="*/ 266153 h 522838"/>
                  <a:gd name="connsiteX4" fmla="*/ 22254 w 342269"/>
                  <a:gd name="connsiteY4" fmla="*/ 129825 h 522838"/>
                  <a:gd name="connsiteX5" fmla="*/ 22302 w 342269"/>
                  <a:gd name="connsiteY5" fmla="*/ 22255 h 522838"/>
                  <a:gd name="connsiteX6" fmla="*/ 129872 w 342269"/>
                  <a:gd name="connsiteY6" fmla="*/ 22302 h 522838"/>
                  <a:gd name="connsiteX7" fmla="*/ 320009 w 342269"/>
                  <a:gd name="connsiteY7" fmla="*/ 212439 h 522838"/>
                  <a:gd name="connsiteX8" fmla="*/ 320009 w 342269"/>
                  <a:gd name="connsiteY8" fmla="*/ 319962 h 522838"/>
                  <a:gd name="connsiteX9" fmla="*/ 139379 w 342269"/>
                  <a:gd name="connsiteY9" fmla="*/ 500592 h 522838"/>
                  <a:gd name="connsiteX10" fmla="*/ 85570 w 342269"/>
                  <a:gd name="connsiteY10" fmla="*/ 522838 h 52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269" h="522838">
                    <a:moveTo>
                      <a:pt x="85570" y="522838"/>
                    </a:moveTo>
                    <a:cubicBezTo>
                      <a:pt x="43569" y="522819"/>
                      <a:pt x="9534" y="488752"/>
                      <a:pt x="9553" y="446748"/>
                    </a:cubicBezTo>
                    <a:cubicBezTo>
                      <a:pt x="9563" y="426621"/>
                      <a:pt x="17549" y="407319"/>
                      <a:pt x="31761" y="393070"/>
                    </a:cubicBezTo>
                    <a:lnTo>
                      <a:pt x="158678" y="266153"/>
                    </a:lnTo>
                    <a:lnTo>
                      <a:pt x="22254" y="129825"/>
                    </a:lnTo>
                    <a:cubicBezTo>
                      <a:pt x="-7436" y="100107"/>
                      <a:pt x="-7417" y="51947"/>
                      <a:pt x="22302" y="22255"/>
                    </a:cubicBezTo>
                    <a:cubicBezTo>
                      <a:pt x="52020" y="-7437"/>
                      <a:pt x="100182" y="-7415"/>
                      <a:pt x="129872" y="22302"/>
                    </a:cubicBezTo>
                    <a:lnTo>
                      <a:pt x="320009" y="212439"/>
                    </a:lnTo>
                    <a:cubicBezTo>
                      <a:pt x="349690" y="242137"/>
                      <a:pt x="349690" y="290264"/>
                      <a:pt x="320009" y="319962"/>
                    </a:cubicBezTo>
                    <a:lnTo>
                      <a:pt x="139379" y="500592"/>
                    </a:lnTo>
                    <a:cubicBezTo>
                      <a:pt x="125100" y="514852"/>
                      <a:pt x="105744" y="522854"/>
                      <a:pt x="85570" y="522838"/>
                    </a:cubicBezTo>
                    <a:close/>
                  </a:path>
                </a:pathLst>
              </a:custGeom>
              <a:solidFill>
                <a:srgbClr val="C42828"/>
              </a:solidFill>
              <a:ln w="9471" cap="flat">
                <a:noFill/>
                <a:prstDash val="solid"/>
                <a:miter/>
              </a:ln>
            </p:spPr>
            <p:txBody>
              <a:bodyPr rtlCol="0" anchor="ctr"/>
              <a:lstStyle/>
              <a:p>
                <a:endParaRPr lang="en-US"/>
              </a:p>
            </p:txBody>
          </p:sp>
        </p:grpSp>
        <p:grpSp>
          <p:nvGrpSpPr>
            <p:cNvPr id="62" name="Graphic 48">
              <a:extLst>
                <a:ext uri="{FF2B5EF4-FFF2-40B4-BE49-F238E27FC236}">
                  <a16:creationId xmlns:a16="http://schemas.microsoft.com/office/drawing/2014/main" id="{48534873-48DF-8B92-D1FD-6CABB02C2BED}"/>
                </a:ext>
              </a:extLst>
            </p:cNvPr>
            <p:cNvGrpSpPr/>
            <p:nvPr/>
          </p:nvGrpSpPr>
          <p:grpSpPr>
            <a:xfrm>
              <a:off x="3791979" y="5146497"/>
              <a:ext cx="538721" cy="175309"/>
              <a:chOff x="5290579" y="2891235"/>
              <a:chExt cx="1606672" cy="522838"/>
            </a:xfrm>
          </p:grpSpPr>
          <p:sp>
            <p:nvSpPr>
              <p:cNvPr id="63" name="Freeform 62">
                <a:extLst>
                  <a:ext uri="{FF2B5EF4-FFF2-40B4-BE49-F238E27FC236}">
                    <a16:creationId xmlns:a16="http://schemas.microsoft.com/office/drawing/2014/main" id="{3D730D77-1CE2-B479-98AD-89B1DD9125B5}"/>
                  </a:ext>
                </a:extLst>
              </p:cNvPr>
              <p:cNvSpPr/>
              <p:nvPr/>
            </p:nvSpPr>
            <p:spPr>
              <a:xfrm>
                <a:off x="5290579" y="3078196"/>
                <a:ext cx="1595060" cy="155246"/>
              </a:xfrm>
              <a:custGeom>
                <a:avLst/>
                <a:gdLst>
                  <a:gd name="connsiteX0" fmla="*/ 76055 w 1595060"/>
                  <a:gd name="connsiteY0" fmla="*/ 155247 h 155246"/>
                  <a:gd name="connsiteX1" fmla="*/ 0 w 1595060"/>
                  <a:gd name="connsiteY1" fmla="*/ 79192 h 155246"/>
                  <a:gd name="connsiteX2" fmla="*/ 76055 w 1595060"/>
                  <a:gd name="connsiteY2" fmla="*/ 3137 h 155246"/>
                  <a:gd name="connsiteX3" fmla="*/ 1519006 w 1595060"/>
                  <a:gd name="connsiteY3" fmla="*/ 0 h 155246"/>
                  <a:gd name="connsiteX4" fmla="*/ 1519006 w 1595060"/>
                  <a:gd name="connsiteY4" fmla="*/ 0 h 155246"/>
                  <a:gd name="connsiteX5" fmla="*/ 1595061 w 1595060"/>
                  <a:gd name="connsiteY5" fmla="*/ 76055 h 155246"/>
                  <a:gd name="connsiteX6" fmla="*/ 1519006 w 1595060"/>
                  <a:gd name="connsiteY6" fmla="*/ 152110 h 155246"/>
                  <a:gd name="connsiteX7" fmla="*/ 76245 w 1595060"/>
                  <a:gd name="connsiteY7" fmla="*/ 155247 h 15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5060" h="155246">
                    <a:moveTo>
                      <a:pt x="76055" y="155247"/>
                    </a:moveTo>
                    <a:cubicBezTo>
                      <a:pt x="34051" y="155247"/>
                      <a:pt x="0" y="121196"/>
                      <a:pt x="0" y="79192"/>
                    </a:cubicBezTo>
                    <a:cubicBezTo>
                      <a:pt x="0" y="37188"/>
                      <a:pt x="34051" y="3137"/>
                      <a:pt x="76055" y="3137"/>
                    </a:cubicBezTo>
                    <a:lnTo>
                      <a:pt x="1519006" y="0"/>
                    </a:lnTo>
                    <a:lnTo>
                      <a:pt x="1519006" y="0"/>
                    </a:lnTo>
                    <a:cubicBezTo>
                      <a:pt x="1561007" y="0"/>
                      <a:pt x="1595061" y="34051"/>
                      <a:pt x="1595061" y="76055"/>
                    </a:cubicBezTo>
                    <a:cubicBezTo>
                      <a:pt x="1595061" y="118059"/>
                      <a:pt x="1561007" y="152110"/>
                      <a:pt x="1519006" y="152110"/>
                    </a:cubicBezTo>
                    <a:lnTo>
                      <a:pt x="76245" y="155247"/>
                    </a:lnTo>
                    <a:close/>
                  </a:path>
                </a:pathLst>
              </a:custGeom>
              <a:solidFill>
                <a:srgbClr val="EF463C"/>
              </a:solidFill>
              <a:ln w="9471"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E84A9AA4-3594-AFEF-37EB-9CD06E7788E2}"/>
                  </a:ext>
                </a:extLst>
              </p:cNvPr>
              <p:cNvSpPr/>
              <p:nvPr/>
            </p:nvSpPr>
            <p:spPr>
              <a:xfrm>
                <a:off x="6554982" y="2891235"/>
                <a:ext cx="342269" cy="522838"/>
              </a:xfrm>
              <a:custGeom>
                <a:avLst/>
                <a:gdLst>
                  <a:gd name="connsiteX0" fmla="*/ 85570 w 342269"/>
                  <a:gd name="connsiteY0" fmla="*/ 522838 h 522838"/>
                  <a:gd name="connsiteX1" fmla="*/ 9553 w 342269"/>
                  <a:gd name="connsiteY1" fmla="*/ 446748 h 522838"/>
                  <a:gd name="connsiteX2" fmla="*/ 31761 w 342269"/>
                  <a:gd name="connsiteY2" fmla="*/ 393070 h 522838"/>
                  <a:gd name="connsiteX3" fmla="*/ 158678 w 342269"/>
                  <a:gd name="connsiteY3" fmla="*/ 266153 h 522838"/>
                  <a:gd name="connsiteX4" fmla="*/ 22254 w 342269"/>
                  <a:gd name="connsiteY4" fmla="*/ 129825 h 522838"/>
                  <a:gd name="connsiteX5" fmla="*/ 22302 w 342269"/>
                  <a:gd name="connsiteY5" fmla="*/ 22255 h 522838"/>
                  <a:gd name="connsiteX6" fmla="*/ 129872 w 342269"/>
                  <a:gd name="connsiteY6" fmla="*/ 22302 h 522838"/>
                  <a:gd name="connsiteX7" fmla="*/ 320009 w 342269"/>
                  <a:gd name="connsiteY7" fmla="*/ 212439 h 522838"/>
                  <a:gd name="connsiteX8" fmla="*/ 320009 w 342269"/>
                  <a:gd name="connsiteY8" fmla="*/ 319962 h 522838"/>
                  <a:gd name="connsiteX9" fmla="*/ 139379 w 342269"/>
                  <a:gd name="connsiteY9" fmla="*/ 500592 h 522838"/>
                  <a:gd name="connsiteX10" fmla="*/ 85570 w 342269"/>
                  <a:gd name="connsiteY10" fmla="*/ 522838 h 52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269" h="522838">
                    <a:moveTo>
                      <a:pt x="85570" y="522838"/>
                    </a:moveTo>
                    <a:cubicBezTo>
                      <a:pt x="43569" y="522819"/>
                      <a:pt x="9534" y="488752"/>
                      <a:pt x="9553" y="446748"/>
                    </a:cubicBezTo>
                    <a:cubicBezTo>
                      <a:pt x="9563" y="426621"/>
                      <a:pt x="17549" y="407319"/>
                      <a:pt x="31761" y="393070"/>
                    </a:cubicBezTo>
                    <a:lnTo>
                      <a:pt x="158678" y="266153"/>
                    </a:lnTo>
                    <a:lnTo>
                      <a:pt x="22254" y="129825"/>
                    </a:lnTo>
                    <a:cubicBezTo>
                      <a:pt x="-7436" y="100107"/>
                      <a:pt x="-7417" y="51947"/>
                      <a:pt x="22302" y="22255"/>
                    </a:cubicBezTo>
                    <a:cubicBezTo>
                      <a:pt x="52020" y="-7437"/>
                      <a:pt x="100182" y="-7415"/>
                      <a:pt x="129872" y="22302"/>
                    </a:cubicBezTo>
                    <a:lnTo>
                      <a:pt x="320009" y="212439"/>
                    </a:lnTo>
                    <a:cubicBezTo>
                      <a:pt x="349690" y="242137"/>
                      <a:pt x="349690" y="290264"/>
                      <a:pt x="320009" y="319962"/>
                    </a:cubicBezTo>
                    <a:lnTo>
                      <a:pt x="139379" y="500592"/>
                    </a:lnTo>
                    <a:cubicBezTo>
                      <a:pt x="125100" y="514852"/>
                      <a:pt x="105744" y="522854"/>
                      <a:pt x="85570" y="522838"/>
                    </a:cubicBezTo>
                    <a:close/>
                  </a:path>
                </a:pathLst>
              </a:custGeom>
              <a:solidFill>
                <a:srgbClr val="C42828"/>
              </a:solidFill>
              <a:ln w="9471" cap="flat">
                <a:noFill/>
                <a:prstDash val="solid"/>
                <a:miter/>
              </a:ln>
            </p:spPr>
            <p:txBody>
              <a:bodyPr rtlCol="0" anchor="ctr"/>
              <a:lstStyle/>
              <a:p>
                <a:endParaRPr lang="en-US"/>
              </a:p>
            </p:txBody>
          </p:sp>
        </p:grpSp>
        <p:grpSp>
          <p:nvGrpSpPr>
            <p:cNvPr id="65" name="Graphic 48">
              <a:extLst>
                <a:ext uri="{FF2B5EF4-FFF2-40B4-BE49-F238E27FC236}">
                  <a16:creationId xmlns:a16="http://schemas.microsoft.com/office/drawing/2014/main" id="{20A5106F-7594-7EEB-B72E-308882D6A185}"/>
                </a:ext>
              </a:extLst>
            </p:cNvPr>
            <p:cNvGrpSpPr/>
            <p:nvPr/>
          </p:nvGrpSpPr>
          <p:grpSpPr>
            <a:xfrm>
              <a:off x="3791979" y="5667197"/>
              <a:ext cx="538721" cy="175309"/>
              <a:chOff x="5290579" y="2891235"/>
              <a:chExt cx="1606672" cy="522838"/>
            </a:xfrm>
          </p:grpSpPr>
          <p:sp>
            <p:nvSpPr>
              <p:cNvPr id="66" name="Freeform 65">
                <a:extLst>
                  <a:ext uri="{FF2B5EF4-FFF2-40B4-BE49-F238E27FC236}">
                    <a16:creationId xmlns:a16="http://schemas.microsoft.com/office/drawing/2014/main" id="{902596D3-8AC3-0ACF-80F5-DB84A131E6FE}"/>
                  </a:ext>
                </a:extLst>
              </p:cNvPr>
              <p:cNvSpPr/>
              <p:nvPr/>
            </p:nvSpPr>
            <p:spPr>
              <a:xfrm>
                <a:off x="5290579" y="3078196"/>
                <a:ext cx="1595060" cy="155246"/>
              </a:xfrm>
              <a:custGeom>
                <a:avLst/>
                <a:gdLst>
                  <a:gd name="connsiteX0" fmla="*/ 76055 w 1595060"/>
                  <a:gd name="connsiteY0" fmla="*/ 155247 h 155246"/>
                  <a:gd name="connsiteX1" fmla="*/ 0 w 1595060"/>
                  <a:gd name="connsiteY1" fmla="*/ 79192 h 155246"/>
                  <a:gd name="connsiteX2" fmla="*/ 76055 w 1595060"/>
                  <a:gd name="connsiteY2" fmla="*/ 3137 h 155246"/>
                  <a:gd name="connsiteX3" fmla="*/ 1519006 w 1595060"/>
                  <a:gd name="connsiteY3" fmla="*/ 0 h 155246"/>
                  <a:gd name="connsiteX4" fmla="*/ 1519006 w 1595060"/>
                  <a:gd name="connsiteY4" fmla="*/ 0 h 155246"/>
                  <a:gd name="connsiteX5" fmla="*/ 1595061 w 1595060"/>
                  <a:gd name="connsiteY5" fmla="*/ 76055 h 155246"/>
                  <a:gd name="connsiteX6" fmla="*/ 1519006 w 1595060"/>
                  <a:gd name="connsiteY6" fmla="*/ 152110 h 155246"/>
                  <a:gd name="connsiteX7" fmla="*/ 76245 w 1595060"/>
                  <a:gd name="connsiteY7" fmla="*/ 155247 h 15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5060" h="155246">
                    <a:moveTo>
                      <a:pt x="76055" y="155247"/>
                    </a:moveTo>
                    <a:cubicBezTo>
                      <a:pt x="34051" y="155247"/>
                      <a:pt x="0" y="121196"/>
                      <a:pt x="0" y="79192"/>
                    </a:cubicBezTo>
                    <a:cubicBezTo>
                      <a:pt x="0" y="37188"/>
                      <a:pt x="34051" y="3137"/>
                      <a:pt x="76055" y="3137"/>
                    </a:cubicBezTo>
                    <a:lnTo>
                      <a:pt x="1519006" y="0"/>
                    </a:lnTo>
                    <a:lnTo>
                      <a:pt x="1519006" y="0"/>
                    </a:lnTo>
                    <a:cubicBezTo>
                      <a:pt x="1561007" y="0"/>
                      <a:pt x="1595061" y="34051"/>
                      <a:pt x="1595061" y="76055"/>
                    </a:cubicBezTo>
                    <a:cubicBezTo>
                      <a:pt x="1595061" y="118059"/>
                      <a:pt x="1561007" y="152110"/>
                      <a:pt x="1519006" y="152110"/>
                    </a:cubicBezTo>
                    <a:lnTo>
                      <a:pt x="76245" y="155247"/>
                    </a:lnTo>
                    <a:close/>
                  </a:path>
                </a:pathLst>
              </a:custGeom>
              <a:solidFill>
                <a:srgbClr val="EF463C"/>
              </a:solidFill>
              <a:ln w="9471"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7E7FE83-29E5-F932-63EB-47165E3E4477}"/>
                  </a:ext>
                </a:extLst>
              </p:cNvPr>
              <p:cNvSpPr/>
              <p:nvPr/>
            </p:nvSpPr>
            <p:spPr>
              <a:xfrm>
                <a:off x="6554982" y="2891235"/>
                <a:ext cx="342269" cy="522838"/>
              </a:xfrm>
              <a:custGeom>
                <a:avLst/>
                <a:gdLst>
                  <a:gd name="connsiteX0" fmla="*/ 85570 w 342269"/>
                  <a:gd name="connsiteY0" fmla="*/ 522838 h 522838"/>
                  <a:gd name="connsiteX1" fmla="*/ 9553 w 342269"/>
                  <a:gd name="connsiteY1" fmla="*/ 446748 h 522838"/>
                  <a:gd name="connsiteX2" fmla="*/ 31761 w 342269"/>
                  <a:gd name="connsiteY2" fmla="*/ 393070 h 522838"/>
                  <a:gd name="connsiteX3" fmla="*/ 158678 w 342269"/>
                  <a:gd name="connsiteY3" fmla="*/ 266153 h 522838"/>
                  <a:gd name="connsiteX4" fmla="*/ 22254 w 342269"/>
                  <a:gd name="connsiteY4" fmla="*/ 129825 h 522838"/>
                  <a:gd name="connsiteX5" fmla="*/ 22302 w 342269"/>
                  <a:gd name="connsiteY5" fmla="*/ 22255 h 522838"/>
                  <a:gd name="connsiteX6" fmla="*/ 129872 w 342269"/>
                  <a:gd name="connsiteY6" fmla="*/ 22302 h 522838"/>
                  <a:gd name="connsiteX7" fmla="*/ 320009 w 342269"/>
                  <a:gd name="connsiteY7" fmla="*/ 212439 h 522838"/>
                  <a:gd name="connsiteX8" fmla="*/ 320009 w 342269"/>
                  <a:gd name="connsiteY8" fmla="*/ 319962 h 522838"/>
                  <a:gd name="connsiteX9" fmla="*/ 139379 w 342269"/>
                  <a:gd name="connsiteY9" fmla="*/ 500592 h 522838"/>
                  <a:gd name="connsiteX10" fmla="*/ 85570 w 342269"/>
                  <a:gd name="connsiteY10" fmla="*/ 522838 h 52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269" h="522838">
                    <a:moveTo>
                      <a:pt x="85570" y="522838"/>
                    </a:moveTo>
                    <a:cubicBezTo>
                      <a:pt x="43569" y="522819"/>
                      <a:pt x="9534" y="488752"/>
                      <a:pt x="9553" y="446748"/>
                    </a:cubicBezTo>
                    <a:cubicBezTo>
                      <a:pt x="9563" y="426621"/>
                      <a:pt x="17549" y="407319"/>
                      <a:pt x="31761" y="393070"/>
                    </a:cubicBezTo>
                    <a:lnTo>
                      <a:pt x="158678" y="266153"/>
                    </a:lnTo>
                    <a:lnTo>
                      <a:pt x="22254" y="129825"/>
                    </a:lnTo>
                    <a:cubicBezTo>
                      <a:pt x="-7436" y="100107"/>
                      <a:pt x="-7417" y="51947"/>
                      <a:pt x="22302" y="22255"/>
                    </a:cubicBezTo>
                    <a:cubicBezTo>
                      <a:pt x="52020" y="-7437"/>
                      <a:pt x="100182" y="-7415"/>
                      <a:pt x="129872" y="22302"/>
                    </a:cubicBezTo>
                    <a:lnTo>
                      <a:pt x="320009" y="212439"/>
                    </a:lnTo>
                    <a:cubicBezTo>
                      <a:pt x="349690" y="242137"/>
                      <a:pt x="349690" y="290264"/>
                      <a:pt x="320009" y="319962"/>
                    </a:cubicBezTo>
                    <a:lnTo>
                      <a:pt x="139379" y="500592"/>
                    </a:lnTo>
                    <a:cubicBezTo>
                      <a:pt x="125100" y="514852"/>
                      <a:pt x="105744" y="522854"/>
                      <a:pt x="85570" y="522838"/>
                    </a:cubicBezTo>
                    <a:close/>
                  </a:path>
                </a:pathLst>
              </a:custGeom>
              <a:solidFill>
                <a:srgbClr val="C42828"/>
              </a:solidFill>
              <a:ln w="9471"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E290DCC6-2F90-EDE9-1D92-5DA2336FA3F5}"/>
              </a:ext>
            </a:extLst>
          </p:cNvPr>
          <p:cNvGrpSpPr/>
          <p:nvPr/>
        </p:nvGrpSpPr>
        <p:grpSpPr>
          <a:xfrm>
            <a:off x="978694" y="3202586"/>
            <a:ext cx="2698984" cy="2761361"/>
            <a:chOff x="978694" y="3202586"/>
            <a:chExt cx="2698984" cy="2761361"/>
          </a:xfrm>
        </p:grpSpPr>
        <p:sp>
          <p:nvSpPr>
            <p:cNvPr id="4" name="Rounded Rectangle 3">
              <a:extLst>
                <a:ext uri="{FF2B5EF4-FFF2-40B4-BE49-F238E27FC236}">
                  <a16:creationId xmlns:a16="http://schemas.microsoft.com/office/drawing/2014/main" id="{F642B75E-B81F-E1F8-63C4-D240384E1B1E}"/>
                </a:ext>
              </a:extLst>
            </p:cNvPr>
            <p:cNvSpPr/>
            <p:nvPr/>
          </p:nvSpPr>
          <p:spPr>
            <a:xfrm>
              <a:off x="978694" y="3202586"/>
              <a:ext cx="2698984" cy="431800"/>
            </a:xfrm>
            <a:prstGeom prst="roundRect">
              <a:avLst>
                <a:gd name="adj" fmla="val 50000"/>
              </a:avLst>
            </a:prstGeom>
            <a:gradFill>
              <a:gsLst>
                <a:gs pos="0">
                  <a:schemeClr val="accent4">
                    <a:lumMod val="20000"/>
                    <a:lumOff val="80000"/>
                    <a:alpha val="0"/>
                  </a:schemeClr>
                </a:gs>
                <a:gs pos="100000">
                  <a:schemeClr val="accent4">
                    <a:lumMod val="20000"/>
                    <a:lumOff val="8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0" rtlCol="0" anchor="ctr"/>
            <a:lstStyle/>
            <a:p>
              <a:r>
                <a:rPr lang="en-US" sz="1600" b="1">
                  <a:solidFill>
                    <a:schemeClr val="accent4">
                      <a:lumMod val="75000"/>
                    </a:schemeClr>
                  </a:solidFill>
                </a:rPr>
                <a:t>Scheduling</a:t>
              </a:r>
            </a:p>
          </p:txBody>
        </p:sp>
        <p:sp>
          <p:nvSpPr>
            <p:cNvPr id="5" name="Rounded Rectangle 4">
              <a:extLst>
                <a:ext uri="{FF2B5EF4-FFF2-40B4-BE49-F238E27FC236}">
                  <a16:creationId xmlns:a16="http://schemas.microsoft.com/office/drawing/2014/main" id="{7A6D1120-3C31-37E9-9799-599482DDD332}"/>
                </a:ext>
              </a:extLst>
            </p:cNvPr>
            <p:cNvSpPr/>
            <p:nvPr/>
          </p:nvSpPr>
          <p:spPr>
            <a:xfrm>
              <a:off x="978694" y="3733876"/>
              <a:ext cx="2698984" cy="683614"/>
            </a:xfrm>
            <a:prstGeom prst="roundRect">
              <a:avLst>
                <a:gd name="adj" fmla="val 50000"/>
              </a:avLst>
            </a:prstGeom>
            <a:gradFill>
              <a:gsLst>
                <a:gs pos="0">
                  <a:schemeClr val="accent4">
                    <a:lumMod val="20000"/>
                    <a:lumOff val="80000"/>
                    <a:alpha val="0"/>
                  </a:schemeClr>
                </a:gs>
                <a:gs pos="100000">
                  <a:schemeClr val="accent4">
                    <a:lumMod val="20000"/>
                    <a:lumOff val="8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nl-BE" sz="1600" b="1">
                  <a:solidFill>
                    <a:schemeClr val="accent4">
                      <a:lumMod val="75000"/>
                    </a:schemeClr>
                  </a:solidFill>
                </a:rPr>
                <a:t>Approved bench &amp; Settlements</a:t>
              </a:r>
            </a:p>
          </p:txBody>
        </p:sp>
        <p:sp>
          <p:nvSpPr>
            <p:cNvPr id="6" name="Rounded Rectangle 5">
              <a:extLst>
                <a:ext uri="{FF2B5EF4-FFF2-40B4-BE49-F238E27FC236}">
                  <a16:creationId xmlns:a16="http://schemas.microsoft.com/office/drawing/2014/main" id="{ADBBEE7C-D1EF-4317-8C71-3E782526AE23}"/>
                </a:ext>
              </a:extLst>
            </p:cNvPr>
            <p:cNvSpPr/>
            <p:nvPr/>
          </p:nvSpPr>
          <p:spPr>
            <a:xfrm>
              <a:off x="978694" y="4510251"/>
              <a:ext cx="2698984" cy="431800"/>
            </a:xfrm>
            <a:prstGeom prst="roundRect">
              <a:avLst>
                <a:gd name="adj" fmla="val 50000"/>
              </a:avLst>
            </a:prstGeom>
            <a:gradFill>
              <a:gsLst>
                <a:gs pos="0">
                  <a:schemeClr val="accent4">
                    <a:lumMod val="20000"/>
                    <a:lumOff val="80000"/>
                    <a:alpha val="0"/>
                  </a:schemeClr>
                </a:gs>
                <a:gs pos="100000">
                  <a:schemeClr val="accent4">
                    <a:lumMod val="20000"/>
                    <a:lumOff val="8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0" rtlCol="0" anchor="ctr"/>
            <a:lstStyle/>
            <a:p>
              <a:r>
                <a:rPr lang="en-US" sz="1600" b="1">
                  <a:solidFill>
                    <a:schemeClr val="accent4">
                      <a:lumMod val="75000"/>
                    </a:schemeClr>
                  </a:solidFill>
                </a:rPr>
                <a:t>Supply &amp; Demand</a:t>
              </a:r>
            </a:p>
          </p:txBody>
        </p:sp>
        <p:sp>
          <p:nvSpPr>
            <p:cNvPr id="7" name="Rounded Rectangle 6">
              <a:extLst>
                <a:ext uri="{FF2B5EF4-FFF2-40B4-BE49-F238E27FC236}">
                  <a16:creationId xmlns:a16="http://schemas.microsoft.com/office/drawing/2014/main" id="{E6AAAF4E-E103-858B-B25C-FEA13BCC151E}"/>
                </a:ext>
              </a:extLst>
            </p:cNvPr>
            <p:cNvSpPr/>
            <p:nvPr/>
          </p:nvSpPr>
          <p:spPr>
            <a:xfrm>
              <a:off x="978694" y="5021199"/>
              <a:ext cx="2698984" cy="431800"/>
            </a:xfrm>
            <a:prstGeom prst="roundRect">
              <a:avLst>
                <a:gd name="adj" fmla="val 50000"/>
              </a:avLst>
            </a:prstGeom>
            <a:gradFill>
              <a:gsLst>
                <a:gs pos="0">
                  <a:schemeClr val="accent4">
                    <a:lumMod val="20000"/>
                    <a:lumOff val="80000"/>
                    <a:alpha val="0"/>
                  </a:schemeClr>
                </a:gs>
                <a:gs pos="100000">
                  <a:schemeClr val="accent4">
                    <a:lumMod val="20000"/>
                    <a:lumOff val="8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0" rtlCol="0" anchor="ctr"/>
            <a:lstStyle/>
            <a:p>
              <a:r>
                <a:rPr lang="en-US" sz="1600" b="1">
                  <a:solidFill>
                    <a:schemeClr val="accent4">
                      <a:lumMod val="75000"/>
                    </a:schemeClr>
                  </a:solidFill>
                </a:rPr>
                <a:t>RRF</a:t>
              </a:r>
            </a:p>
          </p:txBody>
        </p:sp>
        <p:sp>
          <p:nvSpPr>
            <p:cNvPr id="19" name="Rounded Rectangle 18">
              <a:extLst>
                <a:ext uri="{FF2B5EF4-FFF2-40B4-BE49-F238E27FC236}">
                  <a16:creationId xmlns:a16="http://schemas.microsoft.com/office/drawing/2014/main" id="{B28B058B-FE80-D037-E562-5799877B3898}"/>
                </a:ext>
              </a:extLst>
            </p:cNvPr>
            <p:cNvSpPr/>
            <p:nvPr/>
          </p:nvSpPr>
          <p:spPr>
            <a:xfrm>
              <a:off x="978694" y="5532147"/>
              <a:ext cx="2698984" cy="431800"/>
            </a:xfrm>
            <a:prstGeom prst="roundRect">
              <a:avLst>
                <a:gd name="adj" fmla="val 50000"/>
              </a:avLst>
            </a:prstGeom>
            <a:gradFill>
              <a:gsLst>
                <a:gs pos="0">
                  <a:schemeClr val="accent4">
                    <a:lumMod val="20000"/>
                    <a:lumOff val="80000"/>
                    <a:alpha val="0"/>
                  </a:schemeClr>
                </a:gs>
                <a:gs pos="100000">
                  <a:schemeClr val="accent4">
                    <a:lumMod val="20000"/>
                    <a:lumOff val="80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182880" rIns="0" rtlCol="0" anchor="ctr"/>
            <a:lstStyle/>
            <a:p>
              <a:r>
                <a:rPr lang="nl-BE" sz="1600" b="1">
                  <a:solidFill>
                    <a:schemeClr val="accent4">
                      <a:lumMod val="75000"/>
                    </a:schemeClr>
                  </a:solidFill>
                </a:rPr>
                <a:t>Recruitment</a:t>
              </a:r>
              <a:endParaRPr lang="en-US" sz="1600" b="1">
                <a:solidFill>
                  <a:schemeClr val="accent4">
                    <a:lumMod val="75000"/>
                  </a:schemeClr>
                </a:solidFill>
              </a:endParaRPr>
            </a:p>
          </p:txBody>
        </p:sp>
      </p:grpSp>
    </p:spTree>
    <p:extLst>
      <p:ext uri="{BB962C8B-B14F-4D97-AF65-F5344CB8AC3E}">
        <p14:creationId xmlns:p14="http://schemas.microsoft.com/office/powerpoint/2010/main" val="84332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7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p:tgtEl>
                                          <p:spTgt spid="21"/>
                                        </p:tgtEl>
                                        <p:attrNameLst>
                                          <p:attrName>ppt_x</p:attrName>
                                        </p:attrNameLst>
                                      </p:cBhvr>
                                      <p:tavLst>
                                        <p:tav tm="0">
                                          <p:val>
                                            <p:strVal val="#ppt_x-#ppt_w*1.125000"/>
                                          </p:val>
                                        </p:tav>
                                        <p:tav tm="100000">
                                          <p:val>
                                            <p:strVal val="#ppt_x"/>
                                          </p:val>
                                        </p:tav>
                                      </p:tavLst>
                                    </p:anim>
                                    <p:animEffect transition="in" filter="wipe(right)">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13764-0003-3585-B2DE-1B4F66C8BBB2}"/>
            </a:ext>
          </a:extLst>
        </p:cNvPr>
        <p:cNvGrpSpPr/>
        <p:nvPr/>
      </p:nvGrpSpPr>
      <p:grpSpPr>
        <a:xfrm>
          <a:off x="0" y="0"/>
          <a:ext cx="0" cy="0"/>
          <a:chOff x="0" y="0"/>
          <a:chExt cx="0" cy="0"/>
        </a:xfrm>
      </p:grpSpPr>
      <p:pic>
        <p:nvPicPr>
          <p:cNvPr id="11" name="Picture Placeholder 10" descr="A person and person looking at a computer&#10;&#10;Description automatically generated">
            <a:extLst>
              <a:ext uri="{FF2B5EF4-FFF2-40B4-BE49-F238E27FC236}">
                <a16:creationId xmlns:a16="http://schemas.microsoft.com/office/drawing/2014/main" id="{8356BBCC-6EEA-84C1-E1FF-DBB28B9BE3B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1291" r="1291"/>
          <a:stretch/>
        </p:blipFill>
        <p:spPr/>
      </p:pic>
      <p:sp>
        <p:nvSpPr>
          <p:cNvPr id="5" name="Text Placeholder 2">
            <a:extLst>
              <a:ext uri="{FF2B5EF4-FFF2-40B4-BE49-F238E27FC236}">
                <a16:creationId xmlns:a16="http://schemas.microsoft.com/office/drawing/2014/main" id="{120C6F46-707A-319E-6CCA-F1E0922DAF98}"/>
              </a:ext>
            </a:extLst>
          </p:cNvPr>
          <p:cNvSpPr>
            <a:spLocks noGrp="1"/>
          </p:cNvSpPr>
          <p:nvPr>
            <p:ph type="body" sz="quarter" idx="13"/>
          </p:nvPr>
        </p:nvSpPr>
        <p:spPr>
          <a:xfrm>
            <a:off x="436563" y="3712192"/>
            <a:ext cx="11315700" cy="1638514"/>
          </a:xfrm>
        </p:spPr>
        <p:txBody>
          <a:bodyPr/>
          <a:lstStyle/>
          <a:p>
            <a:pPr>
              <a:buClr>
                <a:srgbClr val="C42828"/>
              </a:buClr>
              <a:defRPr/>
            </a:pPr>
            <a:r>
              <a:rPr lang="en-US">
                <a:latin typeface="Century Gothic" panose="020F0302020204030204"/>
              </a:rPr>
              <a:t>Scheduling</a:t>
            </a:r>
          </a:p>
          <a:p>
            <a:pPr>
              <a:buClr>
                <a:srgbClr val="C42828"/>
              </a:buClr>
              <a:defRPr/>
            </a:pPr>
            <a:r>
              <a:rPr kumimoji="0" lang="en-GB" sz="3200" b="0" i="0" u="none" strike="noStrike" kern="1200" cap="none" normalizeH="0" noProof="0">
                <a:ln>
                  <a:noFill/>
                </a:ln>
                <a:effectLst/>
                <a:uLnTx/>
                <a:uFillTx/>
                <a:latin typeface="Century Gothic" panose="020F0302020204030204"/>
                <a:ea typeface="+mn-ea"/>
                <a:cs typeface="+mn-cs"/>
              </a:rPr>
              <a:t>How do </a:t>
            </a:r>
            <a:r>
              <a:rPr lang="en-GB" sz="3200" b="0">
                <a:latin typeface="Century Gothic" panose="020F0302020204030204"/>
              </a:rPr>
              <a:t>I follow up on GDC scheduling?</a:t>
            </a:r>
            <a:endParaRPr kumimoji="0" lang="nl-BE" sz="3600" b="0" i="0" u="none" strike="noStrike" kern="1200" cap="none" normalizeH="0" noProof="0">
              <a:ln>
                <a:noFill/>
              </a:ln>
              <a:effectLst/>
              <a:uLnTx/>
              <a:uFillTx/>
              <a:latin typeface="Century Gothic" panose="020F0302020204030204"/>
              <a:ea typeface="+mn-ea"/>
              <a:cs typeface="+mn-cs"/>
            </a:endParaRPr>
          </a:p>
        </p:txBody>
      </p:sp>
      <p:sp>
        <p:nvSpPr>
          <p:cNvPr id="6" name="Round Same Side Corner Rectangle 5">
            <a:extLst>
              <a:ext uri="{FF2B5EF4-FFF2-40B4-BE49-F238E27FC236}">
                <a16:creationId xmlns:a16="http://schemas.microsoft.com/office/drawing/2014/main" id="{7E8A7FA4-3469-3837-643E-8615656DFF07}"/>
              </a:ext>
            </a:extLst>
          </p:cNvPr>
          <p:cNvSpPr/>
          <p:nvPr/>
        </p:nvSpPr>
        <p:spPr>
          <a:xfrm flipV="1">
            <a:off x="438600" y="2388358"/>
            <a:ext cx="11311128" cy="3598022"/>
          </a:xfrm>
          <a:prstGeom prst="round2SameRect">
            <a:avLst>
              <a:gd name="adj1" fmla="val 8402"/>
              <a:gd name="adj2" fmla="val 0"/>
            </a:avLst>
          </a:prstGeom>
          <a:gradFill>
            <a:gsLst>
              <a:gs pos="27000">
                <a:schemeClr val="tx1">
                  <a:lumMod val="50000"/>
                  <a:alpha val="56000"/>
                </a:schemeClr>
              </a:gs>
              <a:gs pos="99000">
                <a:schemeClr val="tx1">
                  <a:lumMod val="5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12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6268D0E-8AF4-93D1-1507-0E1B3A23C21D}"/>
              </a:ext>
            </a:extLst>
          </p:cNvPr>
          <p:cNvGrpSpPr/>
          <p:nvPr/>
        </p:nvGrpSpPr>
        <p:grpSpPr>
          <a:xfrm>
            <a:off x="7066349" y="2946402"/>
            <a:ext cx="914118" cy="3644898"/>
            <a:chOff x="5281817" y="2825052"/>
            <a:chExt cx="914818" cy="3674103"/>
          </a:xfrm>
        </p:grpSpPr>
        <p:sp>
          <p:nvSpPr>
            <p:cNvPr id="24" name="Oval 23">
              <a:extLst>
                <a:ext uri="{FF2B5EF4-FFF2-40B4-BE49-F238E27FC236}">
                  <a16:creationId xmlns:a16="http://schemas.microsoft.com/office/drawing/2014/main" id="{9EFDAD13-8BCD-B0D2-1E62-154636D782C1}"/>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20B8040-1CBC-C53C-1583-A912AD440D3F}"/>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A7B502B2-77B5-56C1-FBD4-26A4265318B5}"/>
              </a:ext>
            </a:extLst>
          </p:cNvPr>
          <p:cNvGrpSpPr/>
          <p:nvPr/>
        </p:nvGrpSpPr>
        <p:grpSpPr>
          <a:xfrm>
            <a:off x="3120353" y="2946402"/>
            <a:ext cx="914118" cy="3644898"/>
            <a:chOff x="5281817" y="2825052"/>
            <a:chExt cx="914818" cy="3674103"/>
          </a:xfrm>
        </p:grpSpPr>
        <p:sp>
          <p:nvSpPr>
            <p:cNvPr id="21" name="Oval 20">
              <a:extLst>
                <a:ext uri="{FF2B5EF4-FFF2-40B4-BE49-F238E27FC236}">
                  <a16:creationId xmlns:a16="http://schemas.microsoft.com/office/drawing/2014/main" id="{6210C457-8C70-4AC4-A10F-CE6A30135978}"/>
                </a:ext>
              </a:extLst>
            </p:cNvPr>
            <p:cNvSpPr/>
            <p:nvPr/>
          </p:nvSpPr>
          <p:spPr>
            <a:xfrm>
              <a:off x="5554631" y="3028640"/>
              <a:ext cx="642004" cy="3266927"/>
            </a:xfrm>
            <a:prstGeom prst="ellipse">
              <a:avLst/>
            </a:prstGeom>
            <a:solidFill>
              <a:schemeClr val="bg1"/>
            </a:solidFill>
            <a:ln>
              <a:noFill/>
            </a:ln>
            <a:effectLst>
              <a:outerShdw blurRad="508000" dist="381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1F02C0E-9F96-0447-4744-BB32FADAABEF}"/>
                </a:ext>
              </a:extLst>
            </p:cNvPr>
            <p:cNvSpPr/>
            <p:nvPr/>
          </p:nvSpPr>
          <p:spPr>
            <a:xfrm>
              <a:off x="5281817" y="2825052"/>
              <a:ext cx="914400" cy="3674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F2D78E4-DFB5-BD53-7226-DE9E0B16EBCA}"/>
              </a:ext>
            </a:extLst>
          </p:cNvPr>
          <p:cNvSpPr>
            <a:spLocks noGrp="1"/>
          </p:cNvSpPr>
          <p:nvPr>
            <p:ph type="ctrTitle"/>
          </p:nvPr>
        </p:nvSpPr>
        <p:spPr/>
        <p:txBody>
          <a:bodyPr>
            <a:normAutofit/>
          </a:bodyPr>
          <a:lstStyle/>
          <a:p>
            <a:r>
              <a:rPr lang="en-GB" sz="3600"/>
              <a:t>Scheduling: follow up &amp; reporting</a:t>
            </a:r>
            <a:endParaRPr lang="en-US" sz="3600"/>
          </a:p>
        </p:txBody>
      </p:sp>
      <p:sp>
        <p:nvSpPr>
          <p:cNvPr id="5" name="Rectangle 4">
            <a:extLst>
              <a:ext uri="{FF2B5EF4-FFF2-40B4-BE49-F238E27FC236}">
                <a16:creationId xmlns:a16="http://schemas.microsoft.com/office/drawing/2014/main" id="{6CC71F87-1B91-C139-7667-E7A1C97D54DB}"/>
              </a:ext>
            </a:extLst>
          </p:cNvPr>
          <p:cNvSpPr/>
          <p:nvPr/>
        </p:nvSpPr>
        <p:spPr>
          <a:xfrm>
            <a:off x="433755" y="3060700"/>
            <a:ext cx="3419319"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r>
              <a:rPr lang="en-GB" sz="1600" b="1">
                <a:solidFill>
                  <a:schemeClr val="tx2"/>
                </a:solidFill>
                <a:effectLst/>
                <a:latin typeface="+mj-lt"/>
                <a:ea typeface="Calibri" panose="020F0502020204030204" pitchFamily="34" charset="0"/>
              </a:rPr>
              <a:t>What </a:t>
            </a:r>
            <a:r>
              <a:rPr lang="en-GB" sz="1600" b="1">
                <a:solidFill>
                  <a:schemeClr val="tx2"/>
                </a:solidFill>
                <a:latin typeface="+mj-lt"/>
                <a:ea typeface="Calibri" panose="020F0502020204030204" pitchFamily="34" charset="0"/>
              </a:rPr>
              <a:t>is the </a:t>
            </a:r>
            <a:r>
              <a:rPr lang="en-GB" sz="1600" b="1">
                <a:solidFill>
                  <a:schemeClr val="tx2"/>
                </a:solidFill>
                <a:effectLst/>
                <a:latin typeface="+mj-lt"/>
                <a:ea typeface="Calibri" panose="020F0502020204030204" pitchFamily="34" charset="0"/>
              </a:rPr>
              <a:t>Scheduled </a:t>
            </a:r>
            <a:br>
              <a:rPr lang="en-GB" sz="1600" b="1">
                <a:solidFill>
                  <a:schemeClr val="tx2"/>
                </a:solidFill>
                <a:effectLst/>
                <a:latin typeface="+mj-lt"/>
                <a:ea typeface="Calibri" panose="020F0502020204030204" pitchFamily="34" charset="0"/>
              </a:rPr>
            </a:br>
            <a:r>
              <a:rPr lang="en-GB" sz="1600" b="1">
                <a:solidFill>
                  <a:schemeClr val="tx2"/>
                </a:solidFill>
                <a:effectLst/>
                <a:latin typeface="+mj-lt"/>
                <a:ea typeface="Calibri" panose="020F0502020204030204" pitchFamily="34" charset="0"/>
              </a:rPr>
              <a:t>utilization of my team(s)?</a:t>
            </a:r>
            <a:endParaRPr lang="en-US" sz="1600" b="1">
              <a:solidFill>
                <a:schemeClr val="tx2"/>
              </a:solidFill>
            </a:endParaRPr>
          </a:p>
        </p:txBody>
      </p:sp>
      <p:sp>
        <p:nvSpPr>
          <p:cNvPr id="11" name="Rectangle 10">
            <a:extLst>
              <a:ext uri="{FF2B5EF4-FFF2-40B4-BE49-F238E27FC236}">
                <a16:creationId xmlns:a16="http://schemas.microsoft.com/office/drawing/2014/main" id="{A81CCAD9-CD5C-E207-880D-4640E053D1EF}"/>
              </a:ext>
            </a:extLst>
          </p:cNvPr>
          <p:cNvSpPr/>
          <p:nvPr/>
        </p:nvSpPr>
        <p:spPr>
          <a:xfrm>
            <a:off x="433755" y="3670300"/>
            <a:ext cx="3419319" cy="2827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a:spcAft>
                <a:spcPts val="600"/>
              </a:spcAft>
            </a:pPr>
            <a:r>
              <a:rPr lang="en-GB" sz="1400" b="0">
                <a:solidFill>
                  <a:schemeClr val="tx1"/>
                </a:solidFill>
                <a:effectLst/>
                <a:latin typeface="+mj-lt"/>
                <a:ea typeface="Calibri" panose="020F0502020204030204" pitchFamily="34" charset="0"/>
              </a:rPr>
              <a:t>All hours scheduled on projects with project type ‘Customer Projects’ (</a:t>
            </a:r>
            <a:r>
              <a:rPr lang="en-GB" sz="1400" b="0">
                <a:solidFill>
                  <a:schemeClr val="tx1"/>
                </a:solidFill>
                <a:latin typeface="+mj-lt"/>
                <a:ea typeface="Calibri" panose="020F0502020204030204" pitchFamily="34" charset="0"/>
              </a:rPr>
              <a:t>DEDI </a:t>
            </a:r>
            <a:r>
              <a:rPr lang="en-GB" sz="1400" b="0" err="1">
                <a:solidFill>
                  <a:schemeClr val="tx1"/>
                </a:solidFill>
                <a:latin typeface="+mj-lt"/>
                <a:ea typeface="Calibri" panose="020F0502020204030204" pitchFamily="34" charset="0"/>
              </a:rPr>
              <a:t>ànd</a:t>
            </a:r>
            <a:r>
              <a:rPr lang="en-GB" sz="1400" b="0">
                <a:solidFill>
                  <a:schemeClr val="tx1"/>
                </a:solidFill>
                <a:latin typeface="+mj-lt"/>
                <a:ea typeface="Calibri" panose="020F0502020204030204" pitchFamily="34" charset="0"/>
              </a:rPr>
              <a:t> S4H project codes) </a:t>
            </a:r>
            <a:r>
              <a:rPr lang="en-GB" sz="1400" b="0">
                <a:solidFill>
                  <a:schemeClr val="tx1"/>
                </a:solidFill>
                <a:effectLst/>
                <a:latin typeface="+mj-lt"/>
                <a:ea typeface="Calibri" panose="020F0502020204030204" pitchFamily="34" charset="0"/>
              </a:rPr>
              <a:t>with status ‘approved’ or ‘in request’. </a:t>
            </a:r>
          </a:p>
          <a:p>
            <a:pPr>
              <a:spcAft>
                <a:spcPts val="600"/>
              </a:spcAft>
            </a:pPr>
            <a:r>
              <a:rPr lang="en-GB" sz="1400" b="0">
                <a:solidFill>
                  <a:schemeClr val="tx1"/>
                </a:solidFill>
                <a:effectLst/>
                <a:latin typeface="+mj-lt"/>
                <a:ea typeface="Calibri" panose="020F0502020204030204" pitchFamily="34" charset="0"/>
              </a:rPr>
              <a:t>Filter scheduling on your teams </a:t>
            </a:r>
            <a:r>
              <a:rPr lang="en-GB" sz="1400" b="0">
                <a:solidFill>
                  <a:schemeClr val="tx1"/>
                </a:solidFill>
                <a:latin typeface="+mj-lt"/>
                <a:ea typeface="Calibri" panose="020F0502020204030204" pitchFamily="34" charset="0"/>
              </a:rPr>
              <a:t>: f</a:t>
            </a:r>
            <a:r>
              <a:rPr lang="en-GB" sz="1400" b="0">
                <a:solidFill>
                  <a:schemeClr val="tx1"/>
                </a:solidFill>
                <a:effectLst/>
                <a:latin typeface="+mj-lt"/>
                <a:ea typeface="Calibri" panose="020F0502020204030204" pitchFamily="34" charset="0"/>
              </a:rPr>
              <a:t>or whom you take responsibility of their utilization</a:t>
            </a:r>
            <a:endParaRPr lang="en-US" sz="1400" b="1"/>
          </a:p>
        </p:txBody>
      </p:sp>
      <p:grpSp>
        <p:nvGrpSpPr>
          <p:cNvPr id="28" name="Group 27">
            <a:extLst>
              <a:ext uri="{FF2B5EF4-FFF2-40B4-BE49-F238E27FC236}">
                <a16:creationId xmlns:a16="http://schemas.microsoft.com/office/drawing/2014/main" id="{D10CEDD5-66B1-2542-6953-2218E13BCCA2}"/>
              </a:ext>
            </a:extLst>
          </p:cNvPr>
          <p:cNvGrpSpPr/>
          <p:nvPr/>
        </p:nvGrpSpPr>
        <p:grpSpPr>
          <a:xfrm>
            <a:off x="4393669" y="3060700"/>
            <a:ext cx="3419319" cy="3436689"/>
            <a:chOff x="4393669" y="3060700"/>
            <a:chExt cx="3419319" cy="3436689"/>
          </a:xfrm>
        </p:grpSpPr>
        <p:sp>
          <p:nvSpPr>
            <p:cNvPr id="6" name="Rectangle 5">
              <a:extLst>
                <a:ext uri="{FF2B5EF4-FFF2-40B4-BE49-F238E27FC236}">
                  <a16:creationId xmlns:a16="http://schemas.microsoft.com/office/drawing/2014/main" id="{4FE22801-AE97-D45B-D4F7-7C538BDA21BB}"/>
                </a:ext>
              </a:extLst>
            </p:cNvPr>
            <p:cNvSpPr/>
            <p:nvPr/>
          </p:nvSpPr>
          <p:spPr>
            <a:xfrm>
              <a:off x="4393669" y="3060700"/>
              <a:ext cx="3419319"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r>
                <a:rPr lang="en-GB" sz="1600" b="1">
                  <a:solidFill>
                    <a:schemeClr val="tx2"/>
                  </a:solidFill>
                  <a:latin typeface="+mj-lt"/>
                  <a:ea typeface="Calibri" panose="020F0502020204030204" pitchFamily="34" charset="0"/>
                </a:rPr>
                <a:t>GDC engagement: how to follow up scheduling of GDC resources on </a:t>
              </a:r>
              <a:r>
                <a:rPr lang="en-GB" sz="1600" b="1" u="sng">
                  <a:solidFill>
                    <a:schemeClr val="tx2"/>
                  </a:solidFill>
                  <a:latin typeface="+mj-lt"/>
                  <a:ea typeface="Calibri" panose="020F0502020204030204" pitchFamily="34" charset="0"/>
                </a:rPr>
                <a:t>my projects </a:t>
              </a:r>
              <a:r>
                <a:rPr lang="en-GB" sz="1600" b="1">
                  <a:solidFill>
                    <a:schemeClr val="tx2"/>
                  </a:solidFill>
                  <a:latin typeface="+mj-lt"/>
                  <a:ea typeface="Calibri" panose="020F0502020204030204" pitchFamily="34" charset="0"/>
                </a:rPr>
                <a:t>?</a:t>
              </a:r>
              <a:endParaRPr lang="en-US" sz="1600" b="1">
                <a:solidFill>
                  <a:schemeClr val="tx2"/>
                </a:solidFill>
              </a:endParaRPr>
            </a:p>
          </p:txBody>
        </p:sp>
        <p:sp>
          <p:nvSpPr>
            <p:cNvPr id="12" name="Rectangle 11">
              <a:extLst>
                <a:ext uri="{FF2B5EF4-FFF2-40B4-BE49-F238E27FC236}">
                  <a16:creationId xmlns:a16="http://schemas.microsoft.com/office/drawing/2014/main" id="{AAF9FF60-AED9-ADAB-0B0F-812A9652E36F}"/>
                </a:ext>
              </a:extLst>
            </p:cNvPr>
            <p:cNvSpPr/>
            <p:nvPr/>
          </p:nvSpPr>
          <p:spPr>
            <a:xfrm>
              <a:off x="4393669" y="3911598"/>
              <a:ext cx="3419319" cy="25857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a:spcAft>
                  <a:spcPts val="600"/>
                </a:spcAft>
              </a:pPr>
              <a:r>
                <a:rPr lang="en-GB" sz="1400" b="0">
                  <a:solidFill>
                    <a:schemeClr val="tx1"/>
                  </a:solidFill>
                  <a:latin typeface="+mj-lt"/>
                  <a:ea typeface="Calibri" panose="020F0502020204030204" pitchFamily="34" charset="0"/>
                </a:rPr>
                <a:t>Scheduling on my projects, not “my” GDC resources. </a:t>
              </a:r>
            </a:p>
            <a:p>
              <a:pPr>
                <a:spcAft>
                  <a:spcPts val="600"/>
                </a:spcAft>
              </a:pPr>
              <a:r>
                <a:rPr lang="en-GB" sz="1400" b="0">
                  <a:solidFill>
                    <a:schemeClr val="tx1"/>
                  </a:solidFill>
                  <a:latin typeface="+mj-lt"/>
                  <a:ea typeface="Calibri" panose="020F0502020204030204" pitchFamily="34" charset="0"/>
                </a:rPr>
                <a:t>Scheduling = request to work for you. If actuals &lt; scheduled </a:t>
              </a:r>
              <a:r>
                <a:rPr lang="en-GB" sz="1400" b="0">
                  <a:solidFill>
                    <a:schemeClr val="tx1"/>
                  </a:solidFill>
                  <a:latin typeface="+mj-lt"/>
                  <a:ea typeface="Calibri" panose="020F0502020204030204" pitchFamily="34" charset="0"/>
                  <a:sym typeface="Wingdings" panose="05000000000000000000" pitchFamily="2" charset="2"/>
                </a:rPr>
                <a:t> approved bench time?</a:t>
              </a:r>
              <a:endParaRPr lang="en-GB" sz="1400">
                <a:solidFill>
                  <a:schemeClr val="tx1"/>
                </a:solidFill>
                <a:latin typeface="+mj-lt"/>
                <a:ea typeface="Calibri" panose="020F0502020204030204" pitchFamily="34" charset="0"/>
                <a:sym typeface="Wingdings" panose="05000000000000000000" pitchFamily="2" charset="2"/>
              </a:endParaRPr>
            </a:p>
            <a:p>
              <a:pPr>
                <a:spcAft>
                  <a:spcPts val="600"/>
                </a:spcAft>
              </a:pPr>
              <a:r>
                <a:rPr lang="en-GB" sz="1400" b="0">
                  <a:solidFill>
                    <a:schemeClr val="tx1"/>
                  </a:solidFill>
                  <a:latin typeface="+mj-lt"/>
                  <a:ea typeface="Calibri" panose="020F0502020204030204" pitchFamily="34" charset="0"/>
                </a:rPr>
                <a:t>Filter on your projects</a:t>
              </a:r>
              <a:endParaRPr lang="en-US" sz="1400" b="1"/>
            </a:p>
          </p:txBody>
        </p:sp>
      </p:grpSp>
      <p:grpSp>
        <p:nvGrpSpPr>
          <p:cNvPr id="29" name="Group 28">
            <a:extLst>
              <a:ext uri="{FF2B5EF4-FFF2-40B4-BE49-F238E27FC236}">
                <a16:creationId xmlns:a16="http://schemas.microsoft.com/office/drawing/2014/main" id="{1BB12FF6-617B-AD71-DDF4-DA8614B5A90B}"/>
              </a:ext>
            </a:extLst>
          </p:cNvPr>
          <p:cNvGrpSpPr/>
          <p:nvPr/>
        </p:nvGrpSpPr>
        <p:grpSpPr>
          <a:xfrm>
            <a:off x="8353582" y="3060700"/>
            <a:ext cx="3419319" cy="3436689"/>
            <a:chOff x="8353582" y="3060700"/>
            <a:chExt cx="3419319" cy="3436689"/>
          </a:xfrm>
        </p:grpSpPr>
        <p:sp>
          <p:nvSpPr>
            <p:cNvPr id="7" name="Rectangle 6">
              <a:extLst>
                <a:ext uri="{FF2B5EF4-FFF2-40B4-BE49-F238E27FC236}">
                  <a16:creationId xmlns:a16="http://schemas.microsoft.com/office/drawing/2014/main" id="{DC0041B5-97D9-F466-2DC0-8B994A2E3B93}"/>
                </a:ext>
              </a:extLst>
            </p:cNvPr>
            <p:cNvSpPr/>
            <p:nvPr/>
          </p:nvSpPr>
          <p:spPr>
            <a:xfrm>
              <a:off x="8353582" y="3060700"/>
              <a:ext cx="3419319" cy="9144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r>
                <a:rPr lang="en-GB" sz="1600" b="1">
                  <a:solidFill>
                    <a:schemeClr val="tx2"/>
                  </a:solidFill>
                  <a:latin typeface="+mj-lt"/>
                  <a:ea typeface="Calibri" panose="020F0502020204030204" pitchFamily="34" charset="0"/>
                </a:rPr>
                <a:t>Operational </a:t>
              </a:r>
              <a:r>
                <a:rPr lang="en-GB" sz="1600" b="1">
                  <a:solidFill>
                    <a:schemeClr val="tx2"/>
                  </a:solidFill>
                  <a:effectLst/>
                  <a:latin typeface="+mj-lt"/>
                  <a:ea typeface="Calibri" panose="020F0502020204030204" pitchFamily="34" charset="0"/>
                </a:rPr>
                <a:t>follow up my DEDI scheduling ? Action needed.</a:t>
              </a:r>
              <a:endParaRPr lang="en-US" sz="1600" b="1">
                <a:solidFill>
                  <a:schemeClr val="tx2"/>
                </a:solidFill>
              </a:endParaRPr>
            </a:p>
          </p:txBody>
        </p:sp>
        <p:sp>
          <p:nvSpPr>
            <p:cNvPr id="13" name="Rectangle 12">
              <a:extLst>
                <a:ext uri="{FF2B5EF4-FFF2-40B4-BE49-F238E27FC236}">
                  <a16:creationId xmlns:a16="http://schemas.microsoft.com/office/drawing/2014/main" id="{01D5F104-D4AD-19C5-1EE7-087A20B884BD}"/>
                </a:ext>
              </a:extLst>
            </p:cNvPr>
            <p:cNvSpPr/>
            <p:nvPr/>
          </p:nvSpPr>
          <p:spPr>
            <a:xfrm>
              <a:off x="8353582" y="3670300"/>
              <a:ext cx="3419319" cy="28270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t"/>
            <a:lstStyle/>
            <a:p>
              <a:pPr>
                <a:spcAft>
                  <a:spcPts val="600"/>
                </a:spcAft>
              </a:pPr>
              <a:r>
                <a:rPr lang="en-GB" sz="1400" b="0">
                  <a:solidFill>
                    <a:schemeClr val="tx1"/>
                  </a:solidFill>
                  <a:effectLst/>
                  <a:latin typeface="+mj-lt"/>
                  <a:ea typeface="Calibri" panose="020F0502020204030204" pitchFamily="34" charset="0"/>
                </a:rPr>
                <a:t>resources </a:t>
              </a:r>
              <a:r>
                <a:rPr lang="en-GB" sz="1400" b="0" u="sng">
                  <a:solidFill>
                    <a:schemeClr val="tx1"/>
                  </a:solidFill>
                  <a:effectLst/>
                  <a:latin typeface="+mj-lt"/>
                  <a:ea typeface="Calibri" panose="020F0502020204030204" pitchFamily="34" charset="0"/>
                </a:rPr>
                <a:t>not yet </a:t>
              </a:r>
              <a:r>
                <a:rPr lang="en-GB" sz="1400" b="0">
                  <a:solidFill>
                    <a:schemeClr val="tx1"/>
                  </a:solidFill>
                  <a:effectLst/>
                  <a:latin typeface="+mj-lt"/>
                  <a:ea typeface="Calibri" panose="020F0502020204030204" pitchFamily="34" charset="0"/>
                </a:rPr>
                <a:t>scheduled on a </a:t>
              </a:r>
              <a:r>
                <a:rPr lang="en-GB" sz="1400" b="0" u="sng">
                  <a:solidFill>
                    <a:schemeClr val="tx1"/>
                  </a:solidFill>
                  <a:effectLst/>
                  <a:latin typeface="+mj-lt"/>
                  <a:ea typeface="Calibri" panose="020F0502020204030204" pitchFamily="34" charset="0"/>
                </a:rPr>
                <a:t>real customer project </a:t>
              </a:r>
              <a:r>
                <a:rPr lang="en-GB" sz="1400" b="0">
                  <a:solidFill>
                    <a:schemeClr val="tx1"/>
                  </a:solidFill>
                  <a:effectLst/>
                  <a:latin typeface="+mj-lt"/>
                  <a:ea typeface="Calibri" panose="020F0502020204030204" pitchFamily="34" charset="0"/>
                </a:rPr>
                <a:t>= higher risk of actuals &lt; scheduling </a:t>
              </a:r>
              <a:r>
                <a:rPr lang="en-GB" sz="1400" b="0">
                  <a:solidFill>
                    <a:schemeClr val="tx1"/>
                  </a:solidFill>
                  <a:effectLst/>
                  <a:latin typeface="+mj-lt"/>
                  <a:ea typeface="Calibri" panose="020F0502020204030204" pitchFamily="34" charset="0"/>
                  <a:sym typeface="Wingdings" panose="05000000000000000000" pitchFamily="2" charset="2"/>
                </a:rPr>
                <a:t> approved bench time</a:t>
              </a:r>
              <a:r>
                <a:rPr lang="en-GB" sz="1400" b="0">
                  <a:solidFill>
                    <a:schemeClr val="tx1"/>
                  </a:solidFill>
                  <a:effectLst/>
                  <a:latin typeface="+mj-lt"/>
                  <a:ea typeface="Calibri" panose="020F0502020204030204" pitchFamily="34" charset="0"/>
                </a:rPr>
                <a:t>. </a:t>
              </a:r>
            </a:p>
            <a:p>
              <a:pPr>
                <a:spcAft>
                  <a:spcPts val="600"/>
                </a:spcAft>
              </a:pPr>
              <a:r>
                <a:rPr lang="en-GB" sz="1400" b="0">
                  <a:solidFill>
                    <a:schemeClr val="tx1"/>
                  </a:solidFill>
                  <a:latin typeface="+mj-lt"/>
                  <a:ea typeface="Calibri" panose="020F0502020204030204" pitchFamily="34" charset="0"/>
                </a:rPr>
                <a:t>Local schedulers should pro-actively follow up the DEDI for next month and challenge the solution lead/ PM’s/ …..  </a:t>
              </a:r>
            </a:p>
            <a:p>
              <a:pPr>
                <a:spcAft>
                  <a:spcPts val="600"/>
                </a:spcAft>
              </a:pPr>
              <a:r>
                <a:rPr lang="en-GB" sz="1400" b="0">
                  <a:solidFill>
                    <a:schemeClr val="tx1"/>
                  </a:solidFill>
                  <a:effectLst/>
                  <a:latin typeface="+mj-lt"/>
                  <a:ea typeface="Calibri" panose="020F0502020204030204" pitchFamily="34" charset="0"/>
                </a:rPr>
                <a:t>Filter in </a:t>
              </a:r>
              <a:r>
                <a:rPr lang="en-GB" sz="1400" b="0" err="1">
                  <a:solidFill>
                    <a:schemeClr val="tx1"/>
                  </a:solidFill>
                  <a:effectLst/>
                  <a:latin typeface="+mj-lt"/>
                  <a:ea typeface="Calibri" panose="020F0502020204030204" pitchFamily="34" charset="0"/>
                </a:rPr>
                <a:t>IonBiz</a:t>
              </a:r>
              <a:r>
                <a:rPr lang="en-GB" sz="1400" b="0">
                  <a:solidFill>
                    <a:schemeClr val="tx1"/>
                  </a:solidFill>
                  <a:effectLst/>
                  <a:latin typeface="+mj-lt"/>
                  <a:ea typeface="Calibri" panose="020F0502020204030204" pitchFamily="34" charset="0"/>
                </a:rPr>
                <a:t> on the DEDI code</a:t>
              </a:r>
            </a:p>
            <a:p>
              <a:pPr>
                <a:spcAft>
                  <a:spcPts val="600"/>
                </a:spcAft>
              </a:pPr>
              <a:r>
                <a:rPr lang="en-GB" sz="1400" b="0">
                  <a:solidFill>
                    <a:schemeClr val="tx1"/>
                  </a:solidFill>
                  <a:latin typeface="+mj-lt"/>
                  <a:ea typeface="Calibri" panose="020F0502020204030204" pitchFamily="34" charset="0"/>
                </a:rPr>
                <a:t>!F</a:t>
              </a:r>
              <a:r>
                <a:rPr lang="en-GB" sz="1400" b="0">
                  <a:solidFill>
                    <a:schemeClr val="tx1"/>
                  </a:solidFill>
                  <a:effectLst/>
                  <a:latin typeface="+mj-lt"/>
                  <a:ea typeface="Calibri" panose="020F0502020204030204" pitchFamily="34" charset="0"/>
                </a:rPr>
                <a:t>or AMS we will not always adjust DEDI scheduling to real project codes (in case of multiple customer assignments). That’s ok</a:t>
              </a:r>
              <a:endParaRPr lang="en-US" sz="1400" b="1"/>
            </a:p>
          </p:txBody>
        </p:sp>
      </p:grpSp>
      <p:pic>
        <p:nvPicPr>
          <p:cNvPr id="15" name="Picture 14" descr="A group of people on ladders and a calendar&#10;&#10;Description automatically generated">
            <a:extLst>
              <a:ext uri="{FF2B5EF4-FFF2-40B4-BE49-F238E27FC236}">
                <a16:creationId xmlns:a16="http://schemas.microsoft.com/office/drawing/2014/main" id="{DF236DB0-0154-66B7-8420-92FBA5C6CE24}"/>
              </a:ext>
            </a:extLst>
          </p:cNvPr>
          <p:cNvPicPr>
            <a:picLocks noChangeAspect="1"/>
          </p:cNvPicPr>
          <p:nvPr/>
        </p:nvPicPr>
        <p:blipFill>
          <a:blip r:embed="rId2"/>
          <a:stretch>
            <a:fillRect/>
          </a:stretch>
        </p:blipFill>
        <p:spPr>
          <a:xfrm>
            <a:off x="304800" y="1137013"/>
            <a:ext cx="1943100" cy="1943100"/>
          </a:xfrm>
          <a:prstGeom prst="rect">
            <a:avLst/>
          </a:prstGeom>
        </p:spPr>
      </p:pic>
      <p:pic>
        <p:nvPicPr>
          <p:cNvPr id="17" name="Picture 16" descr="A person standing with a computer and gears&#10;&#10;Description automatically generated">
            <a:extLst>
              <a:ext uri="{FF2B5EF4-FFF2-40B4-BE49-F238E27FC236}">
                <a16:creationId xmlns:a16="http://schemas.microsoft.com/office/drawing/2014/main" id="{44AADE49-EC92-42C4-A530-AA86212B7229}"/>
              </a:ext>
            </a:extLst>
          </p:cNvPr>
          <p:cNvPicPr>
            <a:picLocks noChangeAspect="1"/>
          </p:cNvPicPr>
          <p:nvPr/>
        </p:nvPicPr>
        <p:blipFill>
          <a:blip r:embed="rId3"/>
          <a:stretch>
            <a:fillRect/>
          </a:stretch>
        </p:blipFill>
        <p:spPr>
          <a:xfrm>
            <a:off x="8307756" y="1137013"/>
            <a:ext cx="1923687" cy="1923687"/>
          </a:xfrm>
          <a:prstGeom prst="rect">
            <a:avLst/>
          </a:prstGeom>
        </p:spPr>
      </p:pic>
      <p:pic>
        <p:nvPicPr>
          <p:cNvPr id="19" name="Picture 18" descr="A person sitting at a desk with a clipboard and a clock&#10;&#10;Description automatically generated">
            <a:extLst>
              <a:ext uri="{FF2B5EF4-FFF2-40B4-BE49-F238E27FC236}">
                <a16:creationId xmlns:a16="http://schemas.microsoft.com/office/drawing/2014/main" id="{639C292B-5AD6-4B8F-25C9-8F23DCE5204B}"/>
              </a:ext>
            </a:extLst>
          </p:cNvPr>
          <p:cNvPicPr>
            <a:picLocks noChangeAspect="1"/>
          </p:cNvPicPr>
          <p:nvPr/>
        </p:nvPicPr>
        <p:blipFill>
          <a:blip r:embed="rId4"/>
          <a:stretch>
            <a:fillRect/>
          </a:stretch>
        </p:blipFill>
        <p:spPr>
          <a:xfrm>
            <a:off x="4393668" y="1117600"/>
            <a:ext cx="1943100" cy="1943100"/>
          </a:xfrm>
          <a:prstGeom prst="rect">
            <a:avLst/>
          </a:prstGeom>
        </p:spPr>
      </p:pic>
    </p:spTree>
    <p:extLst>
      <p:ext uri="{BB962C8B-B14F-4D97-AF65-F5344CB8AC3E}">
        <p14:creationId xmlns:p14="http://schemas.microsoft.com/office/powerpoint/2010/main" val="187099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4A49B-21F0-BEA1-FD22-D732CABFA489}"/>
              </a:ext>
            </a:extLst>
          </p:cNvPr>
          <p:cNvSpPr>
            <a:spLocks noGrp="1"/>
          </p:cNvSpPr>
          <p:nvPr>
            <p:ph type="ctrTitle"/>
          </p:nvPr>
        </p:nvSpPr>
        <p:spPr>
          <a:xfrm>
            <a:off x="433754" y="360609"/>
            <a:ext cx="8821730" cy="1022713"/>
          </a:xfrm>
        </p:spPr>
        <p:txBody>
          <a:bodyPr>
            <a:normAutofit/>
          </a:bodyPr>
          <a:lstStyle/>
          <a:p>
            <a:r>
              <a:rPr lang="en-GB" sz="3200"/>
              <a:t>Q: What’s the scheduling of my team (s) ? </a:t>
            </a:r>
            <a:endParaRPr lang="en-US" sz="3200"/>
          </a:p>
        </p:txBody>
      </p:sp>
      <p:pic>
        <p:nvPicPr>
          <p:cNvPr id="5" name="Picture 4">
            <a:extLst>
              <a:ext uri="{FF2B5EF4-FFF2-40B4-BE49-F238E27FC236}">
                <a16:creationId xmlns:a16="http://schemas.microsoft.com/office/drawing/2014/main" id="{1C0E9A5E-34FF-1508-2E1C-12A58927903D}"/>
              </a:ext>
            </a:extLst>
          </p:cNvPr>
          <p:cNvPicPr>
            <a:picLocks noChangeAspect="1"/>
          </p:cNvPicPr>
          <p:nvPr/>
        </p:nvPicPr>
        <p:blipFill>
          <a:blip r:embed="rId2"/>
          <a:stretch>
            <a:fillRect/>
          </a:stretch>
        </p:blipFill>
        <p:spPr>
          <a:xfrm>
            <a:off x="463735" y="1220319"/>
            <a:ext cx="11324492" cy="5226689"/>
          </a:xfrm>
          <a:prstGeom prst="rect">
            <a:avLst/>
          </a:prstGeom>
          <a:ln w="38100" cap="sq">
            <a:noFill/>
            <a:prstDash val="solid"/>
            <a:miter lim="800000"/>
          </a:ln>
          <a:effectLst>
            <a:outerShdw blurRad="127000" dist="38100" dir="2700000" algn="tl" rotWithShape="0">
              <a:srgbClr val="000000">
                <a:alpha val="15000"/>
              </a:srgbClr>
            </a:outerShdw>
          </a:effectLst>
        </p:spPr>
      </p:pic>
      <p:grpSp>
        <p:nvGrpSpPr>
          <p:cNvPr id="13" name="Group 12">
            <a:extLst>
              <a:ext uri="{FF2B5EF4-FFF2-40B4-BE49-F238E27FC236}">
                <a16:creationId xmlns:a16="http://schemas.microsoft.com/office/drawing/2014/main" id="{57B1439E-C63D-C29E-1AF0-DD60A99D6ED3}"/>
              </a:ext>
            </a:extLst>
          </p:cNvPr>
          <p:cNvGrpSpPr/>
          <p:nvPr/>
        </p:nvGrpSpPr>
        <p:grpSpPr>
          <a:xfrm>
            <a:off x="1587966" y="1741818"/>
            <a:ext cx="1846704" cy="904662"/>
            <a:chOff x="1341736" y="2757390"/>
            <a:chExt cx="3000300" cy="671666"/>
          </a:xfrm>
          <a:effectLst>
            <a:outerShdw blurRad="127000" dist="38100" dir="2700000" algn="ctr" rotWithShape="0">
              <a:prstClr val="black">
                <a:alpha val="15000"/>
              </a:prstClr>
            </a:outerShdw>
          </a:effectLst>
        </p:grpSpPr>
        <p:sp>
          <p:nvSpPr>
            <p:cNvPr id="14" name="Rounded Rectangle 13">
              <a:extLst>
                <a:ext uri="{FF2B5EF4-FFF2-40B4-BE49-F238E27FC236}">
                  <a16:creationId xmlns:a16="http://schemas.microsoft.com/office/drawing/2014/main" id="{2EDE3A87-D34D-B918-23E3-581744EFC21B}"/>
                </a:ext>
              </a:extLst>
            </p:cNvPr>
            <p:cNvSpPr/>
            <p:nvPr/>
          </p:nvSpPr>
          <p:spPr>
            <a:xfrm>
              <a:off x="1341736" y="2757390"/>
              <a:ext cx="3000300" cy="53578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Basic view per country</a:t>
              </a:r>
              <a:endParaRPr lang="en-BE" sz="1400"/>
            </a:p>
          </p:txBody>
        </p:sp>
        <p:sp>
          <p:nvSpPr>
            <p:cNvPr id="15" name="Right Triangle 14">
              <a:extLst>
                <a:ext uri="{FF2B5EF4-FFF2-40B4-BE49-F238E27FC236}">
                  <a16:creationId xmlns:a16="http://schemas.microsoft.com/office/drawing/2014/main" id="{C6C83D76-7B62-598E-416F-5E7D38660377}"/>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AE28A797-2A99-F1EB-29AE-13A25E01ADD8}"/>
              </a:ext>
            </a:extLst>
          </p:cNvPr>
          <p:cNvGrpSpPr/>
          <p:nvPr/>
        </p:nvGrpSpPr>
        <p:grpSpPr>
          <a:xfrm>
            <a:off x="3483328" y="942628"/>
            <a:ext cx="1393773" cy="632151"/>
            <a:chOff x="1341736" y="2959716"/>
            <a:chExt cx="2264433" cy="469340"/>
          </a:xfrm>
          <a:effectLst>
            <a:outerShdw blurRad="127000" dist="38100" dir="2700000" algn="ctr" rotWithShape="0">
              <a:prstClr val="black">
                <a:alpha val="15000"/>
              </a:prstClr>
            </a:outerShdw>
          </a:effectLst>
        </p:grpSpPr>
        <p:sp>
          <p:nvSpPr>
            <p:cNvPr id="17" name="Rounded Rectangle 16">
              <a:extLst>
                <a:ext uri="{FF2B5EF4-FFF2-40B4-BE49-F238E27FC236}">
                  <a16:creationId xmlns:a16="http://schemas.microsoft.com/office/drawing/2014/main" id="{B62B18BE-306C-B591-7DE5-26370B454A19}"/>
                </a:ext>
              </a:extLst>
            </p:cNvPr>
            <p:cNvSpPr/>
            <p:nvPr/>
          </p:nvSpPr>
          <p:spPr>
            <a:xfrm>
              <a:off x="1341736" y="2959716"/>
              <a:ext cx="2264433" cy="33346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Page 2</a:t>
              </a:r>
              <a:endParaRPr lang="en-BE" sz="1400"/>
            </a:p>
          </p:txBody>
        </p:sp>
        <p:sp>
          <p:nvSpPr>
            <p:cNvPr id="18" name="Right Triangle 17">
              <a:extLst>
                <a:ext uri="{FF2B5EF4-FFF2-40B4-BE49-F238E27FC236}">
                  <a16:creationId xmlns:a16="http://schemas.microsoft.com/office/drawing/2014/main" id="{74740057-CA74-CEEA-DDE2-36BC0CB3EE8E}"/>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FF0CA811-8B13-E3EF-D847-7BD58FBDD602}"/>
              </a:ext>
            </a:extLst>
          </p:cNvPr>
          <p:cNvGrpSpPr/>
          <p:nvPr/>
        </p:nvGrpSpPr>
        <p:grpSpPr>
          <a:xfrm>
            <a:off x="4688317" y="1934029"/>
            <a:ext cx="1539246" cy="778686"/>
            <a:chOff x="1341736" y="2850921"/>
            <a:chExt cx="2500780" cy="578135"/>
          </a:xfrm>
          <a:effectLst>
            <a:outerShdw blurRad="127000" dist="38100" dir="2700000" algn="ctr" rotWithShape="0">
              <a:prstClr val="black">
                <a:alpha val="15000"/>
              </a:prstClr>
            </a:outerShdw>
          </a:effectLst>
        </p:grpSpPr>
        <p:sp>
          <p:nvSpPr>
            <p:cNvPr id="20" name="Rounded Rectangle 19">
              <a:extLst>
                <a:ext uri="{FF2B5EF4-FFF2-40B4-BE49-F238E27FC236}">
                  <a16:creationId xmlns:a16="http://schemas.microsoft.com/office/drawing/2014/main" id="{26540F55-F722-BBBD-07CA-FD2B417C4596}"/>
                </a:ext>
              </a:extLst>
            </p:cNvPr>
            <p:cNvSpPr/>
            <p:nvPr/>
          </p:nvSpPr>
          <p:spPr>
            <a:xfrm>
              <a:off x="1341736" y="2850921"/>
              <a:ext cx="2500780" cy="442257"/>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Scheduling of future months</a:t>
              </a:r>
              <a:endParaRPr lang="en-BE" sz="1400"/>
            </a:p>
          </p:txBody>
        </p:sp>
        <p:sp>
          <p:nvSpPr>
            <p:cNvPr id="21" name="Right Triangle 20">
              <a:extLst>
                <a:ext uri="{FF2B5EF4-FFF2-40B4-BE49-F238E27FC236}">
                  <a16:creationId xmlns:a16="http://schemas.microsoft.com/office/drawing/2014/main" id="{88A7ABA3-FED3-044C-5654-1C978DBAD674}"/>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4715CA55-1056-A1B1-2D62-18BD11F63166}"/>
              </a:ext>
            </a:extLst>
          </p:cNvPr>
          <p:cNvGrpSpPr/>
          <p:nvPr/>
        </p:nvGrpSpPr>
        <p:grpSpPr>
          <a:xfrm>
            <a:off x="7624232" y="1928592"/>
            <a:ext cx="2202815" cy="778686"/>
            <a:chOff x="1341734" y="2850921"/>
            <a:chExt cx="3578866" cy="578135"/>
          </a:xfrm>
          <a:effectLst>
            <a:outerShdw blurRad="127000" dist="38100" dir="2700000" algn="ctr" rotWithShape="0">
              <a:prstClr val="black">
                <a:alpha val="15000"/>
              </a:prstClr>
            </a:outerShdw>
          </a:effectLst>
        </p:grpSpPr>
        <p:sp>
          <p:nvSpPr>
            <p:cNvPr id="23" name="Rounded Rectangle 22">
              <a:extLst>
                <a:ext uri="{FF2B5EF4-FFF2-40B4-BE49-F238E27FC236}">
                  <a16:creationId xmlns:a16="http://schemas.microsoft.com/office/drawing/2014/main" id="{0F824638-4013-1992-B63A-451427A37BC2}"/>
                </a:ext>
              </a:extLst>
            </p:cNvPr>
            <p:cNvSpPr/>
            <p:nvPr/>
          </p:nvSpPr>
          <p:spPr>
            <a:xfrm>
              <a:off x="1341734" y="2850921"/>
              <a:ext cx="3578866" cy="442257"/>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Actuals (vs Scheduling) of past months</a:t>
              </a:r>
              <a:endParaRPr lang="en-BE" sz="1400"/>
            </a:p>
          </p:txBody>
        </p:sp>
        <p:sp>
          <p:nvSpPr>
            <p:cNvPr id="24" name="Right Triangle 23">
              <a:extLst>
                <a:ext uri="{FF2B5EF4-FFF2-40B4-BE49-F238E27FC236}">
                  <a16:creationId xmlns:a16="http://schemas.microsoft.com/office/drawing/2014/main" id="{8C49C794-3526-8D58-EA2F-4CBD171A5F7D}"/>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EADEAADC-2223-9F6E-E342-EE48B90E9160}"/>
              </a:ext>
            </a:extLst>
          </p:cNvPr>
          <p:cNvGrpSpPr/>
          <p:nvPr/>
        </p:nvGrpSpPr>
        <p:grpSpPr>
          <a:xfrm>
            <a:off x="10258367" y="1618761"/>
            <a:ext cx="1393774" cy="778686"/>
            <a:chOff x="1341736" y="2850921"/>
            <a:chExt cx="2264435" cy="578135"/>
          </a:xfrm>
          <a:effectLst>
            <a:outerShdw blurRad="127000" dist="38100" dir="2700000" algn="ctr" rotWithShape="0">
              <a:prstClr val="black">
                <a:alpha val="15000"/>
              </a:prstClr>
            </a:outerShdw>
          </a:effectLst>
        </p:grpSpPr>
        <p:sp>
          <p:nvSpPr>
            <p:cNvPr id="26" name="Rounded Rectangle 25">
              <a:extLst>
                <a:ext uri="{FF2B5EF4-FFF2-40B4-BE49-F238E27FC236}">
                  <a16:creationId xmlns:a16="http://schemas.microsoft.com/office/drawing/2014/main" id="{75F329BB-C43A-D5C2-0179-88AFABDCDB36}"/>
                </a:ext>
              </a:extLst>
            </p:cNvPr>
            <p:cNvSpPr/>
            <p:nvPr/>
          </p:nvSpPr>
          <p:spPr>
            <a:xfrm>
              <a:off x="1341736" y="2850921"/>
              <a:ext cx="2264435" cy="442257"/>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Utilization% or days</a:t>
              </a:r>
              <a:endParaRPr lang="en-BE" sz="1400"/>
            </a:p>
          </p:txBody>
        </p:sp>
        <p:sp>
          <p:nvSpPr>
            <p:cNvPr id="27" name="Right Triangle 26">
              <a:extLst>
                <a:ext uri="{FF2B5EF4-FFF2-40B4-BE49-F238E27FC236}">
                  <a16:creationId xmlns:a16="http://schemas.microsoft.com/office/drawing/2014/main" id="{6ADC18F4-0CEF-59CA-FE93-C677B7B7B2C9}"/>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124197B6-EE96-A0FE-9092-77E4431FDEEF}"/>
              </a:ext>
            </a:extLst>
          </p:cNvPr>
          <p:cNvGrpSpPr/>
          <p:nvPr/>
        </p:nvGrpSpPr>
        <p:grpSpPr>
          <a:xfrm>
            <a:off x="8153256" y="4269991"/>
            <a:ext cx="1938298" cy="805190"/>
            <a:chOff x="31625" y="2831243"/>
            <a:chExt cx="3149112" cy="597813"/>
          </a:xfrm>
          <a:effectLst>
            <a:outerShdw blurRad="127000" dist="38100" dir="2700000" algn="ctr" rotWithShape="0">
              <a:prstClr val="black">
                <a:alpha val="15000"/>
              </a:prstClr>
            </a:outerShdw>
          </a:effectLst>
        </p:grpSpPr>
        <p:sp>
          <p:nvSpPr>
            <p:cNvPr id="29" name="Rounded Rectangle 28">
              <a:extLst>
                <a:ext uri="{FF2B5EF4-FFF2-40B4-BE49-F238E27FC236}">
                  <a16:creationId xmlns:a16="http://schemas.microsoft.com/office/drawing/2014/main" id="{CCFB6E01-DB9E-F16E-722C-F97B50D882A4}"/>
                </a:ext>
              </a:extLst>
            </p:cNvPr>
            <p:cNvSpPr/>
            <p:nvPr/>
          </p:nvSpPr>
          <p:spPr>
            <a:xfrm>
              <a:off x="31625" y="2831243"/>
              <a:ext cx="3149112" cy="442257"/>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Detail per person + choose details</a:t>
              </a:r>
              <a:endParaRPr lang="en-BE" sz="1400"/>
            </a:p>
          </p:txBody>
        </p:sp>
        <p:sp>
          <p:nvSpPr>
            <p:cNvPr id="30" name="Right Triangle 29">
              <a:extLst>
                <a:ext uri="{FF2B5EF4-FFF2-40B4-BE49-F238E27FC236}">
                  <a16:creationId xmlns:a16="http://schemas.microsoft.com/office/drawing/2014/main" id="{8C91D20A-3107-FBB3-A60D-651E7AE82E1A}"/>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1738F0F5-6447-E861-F886-0250A8FA0531}"/>
              </a:ext>
            </a:extLst>
          </p:cNvPr>
          <p:cNvGrpSpPr/>
          <p:nvPr/>
        </p:nvGrpSpPr>
        <p:grpSpPr>
          <a:xfrm>
            <a:off x="10710030" y="-255324"/>
            <a:ext cx="1231866" cy="1231866"/>
            <a:chOff x="8794904" y="4272053"/>
            <a:chExt cx="1946030" cy="1946030"/>
          </a:xfrm>
        </p:grpSpPr>
        <p:sp>
          <p:nvSpPr>
            <p:cNvPr id="32" name="Oval 31">
              <a:hlinkClick r:id="rId3"/>
              <a:extLst>
                <a:ext uri="{FF2B5EF4-FFF2-40B4-BE49-F238E27FC236}">
                  <a16:creationId xmlns:a16="http://schemas.microsoft.com/office/drawing/2014/main" id="{7DB02622-DFD2-03CE-8406-2C2E54ABE32B}"/>
                </a:ext>
              </a:extLst>
            </p:cNvPr>
            <p:cNvSpPr/>
            <p:nvPr/>
          </p:nvSpPr>
          <p:spPr>
            <a:xfrm>
              <a:off x="8794904" y="4272053"/>
              <a:ext cx="1946030" cy="1946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t>Availability &amp; Scheduling dashboard</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33" name="Graphic 32">
              <a:hlinkClick r:id="rId3"/>
              <a:extLst>
                <a:ext uri="{FF2B5EF4-FFF2-40B4-BE49-F238E27FC236}">
                  <a16:creationId xmlns:a16="http://schemas.microsoft.com/office/drawing/2014/main" id="{A931DE48-8C34-A144-09A8-1C7DAE7DF6C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9526963" y="5620584"/>
              <a:ext cx="481914" cy="481914"/>
            </a:xfrm>
            <a:prstGeom prst="rect">
              <a:avLst/>
            </a:prstGeom>
          </p:spPr>
        </p:pic>
      </p:grpSp>
    </p:spTree>
    <p:extLst>
      <p:ext uri="{BB962C8B-B14F-4D97-AF65-F5344CB8AC3E}">
        <p14:creationId xmlns:p14="http://schemas.microsoft.com/office/powerpoint/2010/main" val="114882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C75DF13-D11D-57BB-5E9C-401C229471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524F86-56AA-3772-31D9-9AD15D20078C}"/>
              </a:ext>
            </a:extLst>
          </p:cNvPr>
          <p:cNvSpPr>
            <a:spLocks noGrp="1"/>
          </p:cNvSpPr>
          <p:nvPr>
            <p:ph type="ctrTitle"/>
          </p:nvPr>
        </p:nvSpPr>
        <p:spPr>
          <a:xfrm>
            <a:off x="433754" y="360609"/>
            <a:ext cx="8202246" cy="1022713"/>
          </a:xfrm>
        </p:spPr>
        <p:txBody>
          <a:bodyPr>
            <a:normAutofit/>
          </a:bodyPr>
          <a:lstStyle/>
          <a:p>
            <a:r>
              <a:rPr lang="en-GB" sz="3200">
                <a:ea typeface="Calibri" panose="020F0502020204030204" pitchFamily="34" charset="0"/>
              </a:rPr>
              <a:t>Q: How to follow up scheduling of GDC resources on my projects ?</a:t>
            </a:r>
            <a:endParaRPr lang="en-US" sz="3200"/>
          </a:p>
        </p:txBody>
      </p:sp>
      <p:pic>
        <p:nvPicPr>
          <p:cNvPr id="3" name="Picture 2">
            <a:extLst>
              <a:ext uri="{FF2B5EF4-FFF2-40B4-BE49-F238E27FC236}">
                <a16:creationId xmlns:a16="http://schemas.microsoft.com/office/drawing/2014/main" id="{BEC8FB57-F2BE-3EE3-D348-8AC1DF879052}"/>
              </a:ext>
            </a:extLst>
          </p:cNvPr>
          <p:cNvPicPr>
            <a:picLocks noChangeAspect="1"/>
          </p:cNvPicPr>
          <p:nvPr/>
        </p:nvPicPr>
        <p:blipFill>
          <a:blip r:embed="rId2"/>
          <a:stretch>
            <a:fillRect/>
          </a:stretch>
        </p:blipFill>
        <p:spPr>
          <a:xfrm>
            <a:off x="477431" y="1496310"/>
            <a:ext cx="10716554" cy="5201704"/>
          </a:xfrm>
          <a:prstGeom prst="rect">
            <a:avLst/>
          </a:prstGeom>
          <a:ln w="38100" cap="sq">
            <a:noFill/>
            <a:prstDash val="solid"/>
            <a:miter lim="800000"/>
          </a:ln>
          <a:effectLst>
            <a:outerShdw blurRad="127000" dist="38100" dir="2700000" algn="tl" rotWithShape="0">
              <a:srgbClr val="000000">
                <a:alpha val="15000"/>
              </a:srgbClr>
            </a:outerShdw>
          </a:effectLst>
        </p:spPr>
      </p:pic>
      <p:grpSp>
        <p:nvGrpSpPr>
          <p:cNvPr id="13" name="Group 12">
            <a:extLst>
              <a:ext uri="{FF2B5EF4-FFF2-40B4-BE49-F238E27FC236}">
                <a16:creationId xmlns:a16="http://schemas.microsoft.com/office/drawing/2014/main" id="{FA1D0E47-8B67-806A-8CE1-EE1C4C461E9A}"/>
              </a:ext>
            </a:extLst>
          </p:cNvPr>
          <p:cNvGrpSpPr/>
          <p:nvPr/>
        </p:nvGrpSpPr>
        <p:grpSpPr>
          <a:xfrm>
            <a:off x="7788619" y="1541794"/>
            <a:ext cx="1846704" cy="901964"/>
            <a:chOff x="1341736" y="2861865"/>
            <a:chExt cx="3000300" cy="669663"/>
          </a:xfrm>
          <a:effectLst>
            <a:outerShdw blurRad="127000" dist="38100" dir="2700000" algn="ctr" rotWithShape="0">
              <a:prstClr val="black">
                <a:alpha val="15000"/>
              </a:prstClr>
            </a:outerShdw>
          </a:effectLst>
        </p:grpSpPr>
        <p:sp>
          <p:nvSpPr>
            <p:cNvPr id="14" name="Rounded Rectangle 13">
              <a:extLst>
                <a:ext uri="{FF2B5EF4-FFF2-40B4-BE49-F238E27FC236}">
                  <a16:creationId xmlns:a16="http://schemas.microsoft.com/office/drawing/2014/main" id="{9C16D8B7-48BD-B929-B204-AD70776FF982}"/>
                </a:ext>
              </a:extLst>
            </p:cNvPr>
            <p:cNvSpPr/>
            <p:nvPr/>
          </p:nvSpPr>
          <p:spPr>
            <a:xfrm>
              <a:off x="1341736" y="2861865"/>
              <a:ext cx="3000300" cy="43131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Prefiltered on GDC solutions</a:t>
              </a:r>
              <a:endParaRPr lang="en-BE" sz="1400"/>
            </a:p>
          </p:txBody>
        </p:sp>
        <p:sp>
          <p:nvSpPr>
            <p:cNvPr id="15" name="Right Triangle 14">
              <a:extLst>
                <a:ext uri="{FF2B5EF4-FFF2-40B4-BE49-F238E27FC236}">
                  <a16:creationId xmlns:a16="http://schemas.microsoft.com/office/drawing/2014/main" id="{DA0D67D7-2401-400E-E437-B47F5B9C06FD}"/>
                </a:ext>
              </a:extLst>
            </p:cNvPr>
            <p:cNvSpPr/>
            <p:nvPr/>
          </p:nvSpPr>
          <p:spPr>
            <a:xfrm rot="10800000" flipH="1">
              <a:off x="1822391" y="3265882"/>
              <a:ext cx="357307" cy="265646"/>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D0718B43-0304-6ACF-984E-512264891468}"/>
              </a:ext>
            </a:extLst>
          </p:cNvPr>
          <p:cNvGrpSpPr/>
          <p:nvPr/>
        </p:nvGrpSpPr>
        <p:grpSpPr>
          <a:xfrm>
            <a:off x="10710030" y="-255324"/>
            <a:ext cx="1231866" cy="1231866"/>
            <a:chOff x="8794904" y="4272053"/>
            <a:chExt cx="1946030" cy="1946030"/>
          </a:xfrm>
        </p:grpSpPr>
        <p:sp>
          <p:nvSpPr>
            <p:cNvPr id="32" name="Oval 31">
              <a:hlinkClick r:id="rId3"/>
              <a:extLst>
                <a:ext uri="{FF2B5EF4-FFF2-40B4-BE49-F238E27FC236}">
                  <a16:creationId xmlns:a16="http://schemas.microsoft.com/office/drawing/2014/main" id="{312DF76E-750C-B550-55CF-97B0E92E267E}"/>
                </a:ext>
              </a:extLst>
            </p:cNvPr>
            <p:cNvSpPr/>
            <p:nvPr/>
          </p:nvSpPr>
          <p:spPr>
            <a:xfrm>
              <a:off x="8794904" y="4272053"/>
              <a:ext cx="1946030" cy="1946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t>Availability &amp; Scheduling dashboard</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33" name="Graphic 32">
              <a:hlinkClick r:id="rId3"/>
              <a:extLst>
                <a:ext uri="{FF2B5EF4-FFF2-40B4-BE49-F238E27FC236}">
                  <a16:creationId xmlns:a16="http://schemas.microsoft.com/office/drawing/2014/main" id="{4CEF80EA-4B02-5947-2B24-8935D83BF12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9526963" y="5620584"/>
              <a:ext cx="481914" cy="481914"/>
            </a:xfrm>
            <a:prstGeom prst="rect">
              <a:avLst/>
            </a:prstGeom>
          </p:spPr>
        </p:pic>
      </p:grpSp>
      <p:sp>
        <p:nvSpPr>
          <p:cNvPr id="36" name="Rounded Rectangle 35">
            <a:extLst>
              <a:ext uri="{FF2B5EF4-FFF2-40B4-BE49-F238E27FC236}">
                <a16:creationId xmlns:a16="http://schemas.microsoft.com/office/drawing/2014/main" id="{1AFECF08-F974-C0E4-6643-EC2BF9766BE0}"/>
              </a:ext>
            </a:extLst>
          </p:cNvPr>
          <p:cNvSpPr/>
          <p:nvPr/>
        </p:nvSpPr>
        <p:spPr>
          <a:xfrm>
            <a:off x="5672358" y="2305738"/>
            <a:ext cx="5338514" cy="379769"/>
          </a:xfrm>
          <a:prstGeom prst="roundRect">
            <a:avLst/>
          </a:prstGeom>
          <a:noFill/>
          <a:ln w="76200">
            <a:solidFill>
              <a:schemeClr val="accent3"/>
            </a:solidFill>
          </a:ln>
          <a:effectLst>
            <a:outerShdw blurRad="635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9F326EF5-1B1A-1BE2-F8EC-85E82EBE4A9C}"/>
              </a:ext>
            </a:extLst>
          </p:cNvPr>
          <p:cNvGrpSpPr/>
          <p:nvPr/>
        </p:nvGrpSpPr>
        <p:grpSpPr>
          <a:xfrm>
            <a:off x="3615680" y="1347224"/>
            <a:ext cx="1430171" cy="562783"/>
            <a:chOff x="1341736" y="3011218"/>
            <a:chExt cx="2323568" cy="417838"/>
          </a:xfrm>
          <a:effectLst>
            <a:outerShdw blurRad="127000" dist="38100" dir="2700000" algn="ctr" rotWithShape="0">
              <a:prstClr val="black">
                <a:alpha val="15000"/>
              </a:prstClr>
            </a:outerShdw>
          </a:effectLst>
        </p:grpSpPr>
        <p:sp>
          <p:nvSpPr>
            <p:cNvPr id="38" name="Rounded Rectangle 37">
              <a:extLst>
                <a:ext uri="{FF2B5EF4-FFF2-40B4-BE49-F238E27FC236}">
                  <a16:creationId xmlns:a16="http://schemas.microsoft.com/office/drawing/2014/main" id="{85791CE9-AAE6-065C-5E75-BC132B32153A}"/>
                </a:ext>
              </a:extLst>
            </p:cNvPr>
            <p:cNvSpPr/>
            <p:nvPr/>
          </p:nvSpPr>
          <p:spPr>
            <a:xfrm>
              <a:off x="1341736" y="3011218"/>
              <a:ext cx="2323568" cy="28196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Page 3</a:t>
              </a:r>
              <a:endParaRPr lang="en-BE" sz="1400"/>
            </a:p>
          </p:txBody>
        </p:sp>
        <p:sp>
          <p:nvSpPr>
            <p:cNvPr id="39" name="Right Triangle 38">
              <a:extLst>
                <a:ext uri="{FF2B5EF4-FFF2-40B4-BE49-F238E27FC236}">
                  <a16:creationId xmlns:a16="http://schemas.microsoft.com/office/drawing/2014/main" id="{7CD2B29B-EFAE-78E3-DFFB-FE65C929F6DB}"/>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91FCF605-D697-F4A7-5B24-47FB8DD170ED}"/>
              </a:ext>
            </a:extLst>
          </p:cNvPr>
          <p:cNvGrpSpPr/>
          <p:nvPr/>
        </p:nvGrpSpPr>
        <p:grpSpPr>
          <a:xfrm>
            <a:off x="4530080" y="5615397"/>
            <a:ext cx="1812105" cy="632151"/>
            <a:chOff x="1341736" y="2959716"/>
            <a:chExt cx="2944088" cy="469340"/>
          </a:xfrm>
          <a:effectLst>
            <a:outerShdw blurRad="127000" dist="38100" dir="2700000" algn="ctr" rotWithShape="0">
              <a:prstClr val="black">
                <a:alpha val="15000"/>
              </a:prstClr>
            </a:outerShdw>
          </a:effectLst>
        </p:grpSpPr>
        <p:sp>
          <p:nvSpPr>
            <p:cNvPr id="41" name="Rounded Rectangle 40">
              <a:extLst>
                <a:ext uri="{FF2B5EF4-FFF2-40B4-BE49-F238E27FC236}">
                  <a16:creationId xmlns:a16="http://schemas.microsoft.com/office/drawing/2014/main" id="{28983924-EDB9-4715-B491-156B5131C8A4}"/>
                </a:ext>
              </a:extLst>
            </p:cNvPr>
            <p:cNvSpPr/>
            <p:nvPr/>
          </p:nvSpPr>
          <p:spPr>
            <a:xfrm>
              <a:off x="1341736" y="2959716"/>
              <a:ext cx="2944088" cy="33346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Details per project</a:t>
              </a:r>
              <a:endParaRPr lang="en-BE" sz="1400"/>
            </a:p>
          </p:txBody>
        </p:sp>
        <p:sp>
          <p:nvSpPr>
            <p:cNvPr id="42" name="Right Triangle 41">
              <a:extLst>
                <a:ext uri="{FF2B5EF4-FFF2-40B4-BE49-F238E27FC236}">
                  <a16:creationId xmlns:a16="http://schemas.microsoft.com/office/drawing/2014/main" id="{C18D68DD-5EED-F3D2-2D0B-B14D9B02C7D1}"/>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CB460BBA-F19F-A03C-C439-9B9F9D90C7CB}"/>
              </a:ext>
            </a:extLst>
          </p:cNvPr>
          <p:cNvGrpSpPr/>
          <p:nvPr/>
        </p:nvGrpSpPr>
        <p:grpSpPr>
          <a:xfrm>
            <a:off x="7814878" y="4369930"/>
            <a:ext cx="1812105" cy="740762"/>
            <a:chOff x="1341736" y="2813120"/>
            <a:chExt cx="2944088" cy="549978"/>
          </a:xfrm>
          <a:effectLst>
            <a:outerShdw blurRad="127000" dist="38100" dir="2700000" algn="ctr" rotWithShape="0">
              <a:prstClr val="black">
                <a:alpha val="15000"/>
              </a:prstClr>
            </a:outerShdw>
          </a:effectLst>
        </p:grpSpPr>
        <p:sp>
          <p:nvSpPr>
            <p:cNvPr id="44" name="Rounded Rectangle 43">
              <a:extLst>
                <a:ext uri="{FF2B5EF4-FFF2-40B4-BE49-F238E27FC236}">
                  <a16:creationId xmlns:a16="http://schemas.microsoft.com/office/drawing/2014/main" id="{2C91CABA-24D7-DE95-FE62-D015BC5A67A9}"/>
                </a:ext>
              </a:extLst>
            </p:cNvPr>
            <p:cNvSpPr/>
            <p:nvPr/>
          </p:nvSpPr>
          <p:spPr>
            <a:xfrm>
              <a:off x="1341736" y="2959716"/>
              <a:ext cx="2944088" cy="40338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Sched for future months</a:t>
              </a:r>
              <a:endParaRPr lang="en-BE" sz="1400"/>
            </a:p>
          </p:txBody>
        </p:sp>
        <p:sp>
          <p:nvSpPr>
            <p:cNvPr id="45" name="Right Triangle 44">
              <a:extLst>
                <a:ext uri="{FF2B5EF4-FFF2-40B4-BE49-F238E27FC236}">
                  <a16:creationId xmlns:a16="http://schemas.microsoft.com/office/drawing/2014/main" id="{80B1DC12-05C8-9F95-2C03-7FCF5D6C83F0}"/>
                </a:ext>
              </a:extLst>
            </p:cNvPr>
            <p:cNvSpPr/>
            <p:nvPr/>
          </p:nvSpPr>
          <p:spPr>
            <a:xfrm flipH="1">
              <a:off x="3037164" y="2813120"/>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138BBB87-C852-3EE0-2B65-EC2D091CF000}"/>
              </a:ext>
            </a:extLst>
          </p:cNvPr>
          <p:cNvGrpSpPr/>
          <p:nvPr/>
        </p:nvGrpSpPr>
        <p:grpSpPr>
          <a:xfrm>
            <a:off x="4656547" y="4358207"/>
            <a:ext cx="1812105" cy="740762"/>
            <a:chOff x="1341736" y="2813120"/>
            <a:chExt cx="2944088" cy="549978"/>
          </a:xfrm>
          <a:effectLst>
            <a:outerShdw blurRad="127000" dist="38100" dir="2700000" algn="ctr" rotWithShape="0">
              <a:prstClr val="black">
                <a:alpha val="15000"/>
              </a:prstClr>
            </a:outerShdw>
          </a:effectLst>
        </p:grpSpPr>
        <p:sp>
          <p:nvSpPr>
            <p:cNvPr id="47" name="Rounded Rectangle 46">
              <a:extLst>
                <a:ext uri="{FF2B5EF4-FFF2-40B4-BE49-F238E27FC236}">
                  <a16:creationId xmlns:a16="http://schemas.microsoft.com/office/drawing/2014/main" id="{BAE3E1A2-025A-723A-F135-6638107CA4CF}"/>
                </a:ext>
              </a:extLst>
            </p:cNvPr>
            <p:cNvSpPr/>
            <p:nvPr/>
          </p:nvSpPr>
          <p:spPr>
            <a:xfrm>
              <a:off x="1341736" y="2959716"/>
              <a:ext cx="2944088" cy="40338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Act vs Sched for past months</a:t>
              </a:r>
              <a:endParaRPr lang="en-BE" sz="1400"/>
            </a:p>
          </p:txBody>
        </p:sp>
        <p:sp>
          <p:nvSpPr>
            <p:cNvPr id="48" name="Right Triangle 47">
              <a:extLst>
                <a:ext uri="{FF2B5EF4-FFF2-40B4-BE49-F238E27FC236}">
                  <a16:creationId xmlns:a16="http://schemas.microsoft.com/office/drawing/2014/main" id="{F76D60E0-A7BC-B732-7993-EB1139F5DCE4}"/>
                </a:ext>
              </a:extLst>
            </p:cNvPr>
            <p:cNvSpPr/>
            <p:nvPr/>
          </p:nvSpPr>
          <p:spPr>
            <a:xfrm flipH="1">
              <a:off x="3037164" y="2813120"/>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CD6DFEB9-3A0F-294F-41E6-6D1D51E21007}"/>
              </a:ext>
            </a:extLst>
          </p:cNvPr>
          <p:cNvGrpSpPr/>
          <p:nvPr/>
        </p:nvGrpSpPr>
        <p:grpSpPr>
          <a:xfrm>
            <a:off x="5311796" y="2729864"/>
            <a:ext cx="2060777" cy="607145"/>
            <a:chOff x="1341736" y="2813120"/>
            <a:chExt cx="3348100" cy="450774"/>
          </a:xfrm>
          <a:effectLst>
            <a:outerShdw blurRad="127000" dist="38100" dir="2700000" algn="ctr" rotWithShape="0">
              <a:prstClr val="black">
                <a:alpha val="15000"/>
              </a:prstClr>
            </a:outerShdw>
          </a:effectLst>
        </p:grpSpPr>
        <p:sp>
          <p:nvSpPr>
            <p:cNvPr id="50" name="Rounded Rectangle 49">
              <a:extLst>
                <a:ext uri="{FF2B5EF4-FFF2-40B4-BE49-F238E27FC236}">
                  <a16:creationId xmlns:a16="http://schemas.microsoft.com/office/drawing/2014/main" id="{3D233DE6-80B4-40E0-A53A-558CFF2BBE22}"/>
                </a:ext>
              </a:extLst>
            </p:cNvPr>
            <p:cNvSpPr/>
            <p:nvPr/>
          </p:nvSpPr>
          <p:spPr>
            <a:xfrm>
              <a:off x="1341736" y="2959716"/>
              <a:ext cx="3348100" cy="30417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Filters on resources</a:t>
              </a:r>
              <a:endParaRPr lang="en-BE" sz="1400"/>
            </a:p>
          </p:txBody>
        </p:sp>
        <p:sp>
          <p:nvSpPr>
            <p:cNvPr id="51" name="Right Triangle 50">
              <a:extLst>
                <a:ext uri="{FF2B5EF4-FFF2-40B4-BE49-F238E27FC236}">
                  <a16:creationId xmlns:a16="http://schemas.microsoft.com/office/drawing/2014/main" id="{18C3DBD7-8F30-3E5E-B914-0268E74F0E28}"/>
                </a:ext>
              </a:extLst>
            </p:cNvPr>
            <p:cNvSpPr/>
            <p:nvPr/>
          </p:nvSpPr>
          <p:spPr>
            <a:xfrm flipH="1">
              <a:off x="3037164" y="2813120"/>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5326B7AD-FBBA-3DAE-E7F5-FCFC1BED342E}"/>
              </a:ext>
            </a:extLst>
          </p:cNvPr>
          <p:cNvGrpSpPr/>
          <p:nvPr/>
        </p:nvGrpSpPr>
        <p:grpSpPr>
          <a:xfrm>
            <a:off x="641832" y="2683696"/>
            <a:ext cx="2060777" cy="607145"/>
            <a:chOff x="1341736" y="2813120"/>
            <a:chExt cx="3348100" cy="450774"/>
          </a:xfrm>
          <a:effectLst>
            <a:outerShdw blurRad="127000" dist="38100" dir="2700000" algn="ctr" rotWithShape="0">
              <a:prstClr val="black">
                <a:alpha val="15000"/>
              </a:prstClr>
            </a:outerShdw>
          </a:effectLst>
        </p:grpSpPr>
        <p:sp>
          <p:nvSpPr>
            <p:cNvPr id="53" name="Rounded Rectangle 52">
              <a:extLst>
                <a:ext uri="{FF2B5EF4-FFF2-40B4-BE49-F238E27FC236}">
                  <a16:creationId xmlns:a16="http://schemas.microsoft.com/office/drawing/2014/main" id="{CB764387-82D8-7037-C29D-449DFD9F7396}"/>
                </a:ext>
              </a:extLst>
            </p:cNvPr>
            <p:cNvSpPr/>
            <p:nvPr/>
          </p:nvSpPr>
          <p:spPr>
            <a:xfrm>
              <a:off x="1341736" y="2959716"/>
              <a:ext cx="3348100" cy="30417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Filters on project</a:t>
              </a:r>
              <a:endParaRPr lang="en-BE" sz="1400"/>
            </a:p>
          </p:txBody>
        </p:sp>
        <p:sp>
          <p:nvSpPr>
            <p:cNvPr id="54" name="Right Triangle 53">
              <a:extLst>
                <a:ext uri="{FF2B5EF4-FFF2-40B4-BE49-F238E27FC236}">
                  <a16:creationId xmlns:a16="http://schemas.microsoft.com/office/drawing/2014/main" id="{483B7D27-4AF5-6BCD-9F7B-3E0C7AEB2ADF}"/>
                </a:ext>
              </a:extLst>
            </p:cNvPr>
            <p:cNvSpPr/>
            <p:nvPr/>
          </p:nvSpPr>
          <p:spPr>
            <a:xfrm flipH="1">
              <a:off x="1780112" y="2813120"/>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ounded Rectangle 54">
            <a:extLst>
              <a:ext uri="{FF2B5EF4-FFF2-40B4-BE49-F238E27FC236}">
                <a16:creationId xmlns:a16="http://schemas.microsoft.com/office/drawing/2014/main" id="{C8BD622F-2C4D-ED28-EF49-A84EE9CA50B4}"/>
              </a:ext>
            </a:extLst>
          </p:cNvPr>
          <p:cNvSpPr/>
          <p:nvPr/>
        </p:nvSpPr>
        <p:spPr>
          <a:xfrm>
            <a:off x="385250" y="2305738"/>
            <a:ext cx="5287108" cy="379769"/>
          </a:xfrm>
          <a:prstGeom prst="roundRect">
            <a:avLst/>
          </a:prstGeom>
          <a:noFill/>
          <a:ln w="76200">
            <a:solidFill>
              <a:schemeClr val="accent3"/>
            </a:solidFill>
          </a:ln>
          <a:effectLst>
            <a:outerShdw blurRad="63500" algn="ctr"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56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5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94AEDB9-63E6-AA33-60F7-623DCFB4E44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ACBF90-A678-E62C-F87F-177CFABCEE3D}"/>
              </a:ext>
            </a:extLst>
          </p:cNvPr>
          <p:cNvPicPr>
            <a:picLocks noChangeAspect="1"/>
          </p:cNvPicPr>
          <p:nvPr/>
        </p:nvPicPr>
        <p:blipFill>
          <a:blip r:embed="rId2"/>
          <a:stretch>
            <a:fillRect/>
          </a:stretch>
        </p:blipFill>
        <p:spPr>
          <a:xfrm>
            <a:off x="463735" y="1102334"/>
            <a:ext cx="11324492" cy="5361125"/>
          </a:xfrm>
          <a:prstGeom prst="rect">
            <a:avLst/>
          </a:prstGeom>
          <a:effectLst>
            <a:outerShdw blurRad="127000" dist="38100" dir="2700000" algn="tl" rotWithShape="0">
              <a:prstClr val="black">
                <a:alpha val="15000"/>
              </a:prstClr>
            </a:outerShdw>
          </a:effectLst>
        </p:spPr>
      </p:pic>
      <p:sp>
        <p:nvSpPr>
          <p:cNvPr id="2" name="Title 1">
            <a:extLst>
              <a:ext uri="{FF2B5EF4-FFF2-40B4-BE49-F238E27FC236}">
                <a16:creationId xmlns:a16="http://schemas.microsoft.com/office/drawing/2014/main" id="{3345C1F8-1ED9-E238-E977-E446F2C1B307}"/>
              </a:ext>
            </a:extLst>
          </p:cNvPr>
          <p:cNvSpPr>
            <a:spLocks noGrp="1"/>
          </p:cNvSpPr>
          <p:nvPr>
            <p:ph type="ctrTitle"/>
          </p:nvPr>
        </p:nvSpPr>
        <p:spPr>
          <a:xfrm>
            <a:off x="433754" y="360609"/>
            <a:ext cx="8821730" cy="1022713"/>
          </a:xfrm>
        </p:spPr>
        <p:txBody>
          <a:bodyPr>
            <a:normAutofit/>
          </a:bodyPr>
          <a:lstStyle/>
          <a:p>
            <a:r>
              <a:rPr lang="en-GB" sz="3200" b="0">
                <a:latin typeface="+mn-lt"/>
                <a:ea typeface="Calibri" panose="020F0502020204030204" pitchFamily="34" charset="0"/>
              </a:rPr>
              <a:t>Operational </a:t>
            </a:r>
            <a:r>
              <a:rPr lang="en-GB" sz="3200" b="0">
                <a:effectLst/>
                <a:latin typeface="+mn-lt"/>
                <a:ea typeface="Calibri" panose="020F0502020204030204" pitchFamily="34" charset="0"/>
              </a:rPr>
              <a:t>follow up </a:t>
            </a:r>
            <a:r>
              <a:rPr lang="en-GB" sz="3200">
                <a:effectLst/>
                <a:latin typeface="+mn-lt"/>
                <a:ea typeface="Calibri" panose="020F0502020204030204" pitchFamily="34" charset="0"/>
              </a:rPr>
              <a:t>my DEDI scheduling ? </a:t>
            </a:r>
            <a:endParaRPr lang="en-US" sz="3200"/>
          </a:p>
        </p:txBody>
      </p:sp>
      <p:grpSp>
        <p:nvGrpSpPr>
          <p:cNvPr id="16" name="Group 15">
            <a:extLst>
              <a:ext uri="{FF2B5EF4-FFF2-40B4-BE49-F238E27FC236}">
                <a16:creationId xmlns:a16="http://schemas.microsoft.com/office/drawing/2014/main" id="{01A1EF0B-527E-6E40-4806-6AF0B4D38FCD}"/>
              </a:ext>
            </a:extLst>
          </p:cNvPr>
          <p:cNvGrpSpPr/>
          <p:nvPr/>
        </p:nvGrpSpPr>
        <p:grpSpPr>
          <a:xfrm>
            <a:off x="1361451" y="961956"/>
            <a:ext cx="1393773" cy="632151"/>
            <a:chOff x="1341736" y="2959716"/>
            <a:chExt cx="2264433" cy="469340"/>
          </a:xfrm>
          <a:effectLst>
            <a:outerShdw blurRad="127000" dist="38100" dir="2700000" algn="ctr" rotWithShape="0">
              <a:prstClr val="black">
                <a:alpha val="15000"/>
              </a:prstClr>
            </a:outerShdw>
          </a:effectLst>
        </p:grpSpPr>
        <p:sp>
          <p:nvSpPr>
            <p:cNvPr id="17" name="Rounded Rectangle 16">
              <a:extLst>
                <a:ext uri="{FF2B5EF4-FFF2-40B4-BE49-F238E27FC236}">
                  <a16:creationId xmlns:a16="http://schemas.microsoft.com/office/drawing/2014/main" id="{5B41EDE4-B08B-2992-367E-C7CC2785FA27}"/>
                </a:ext>
              </a:extLst>
            </p:cNvPr>
            <p:cNvSpPr/>
            <p:nvPr/>
          </p:nvSpPr>
          <p:spPr>
            <a:xfrm>
              <a:off x="1341736" y="2959716"/>
              <a:ext cx="2264433" cy="33346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Go To </a:t>
              </a:r>
              <a:r>
                <a:rPr lang="en-GB" sz="1400" err="1"/>
                <a:t>IonBiz</a:t>
              </a:r>
              <a:endParaRPr lang="en-BE" sz="1400"/>
            </a:p>
          </p:txBody>
        </p:sp>
        <p:sp>
          <p:nvSpPr>
            <p:cNvPr id="18" name="Right Triangle 17">
              <a:extLst>
                <a:ext uri="{FF2B5EF4-FFF2-40B4-BE49-F238E27FC236}">
                  <a16:creationId xmlns:a16="http://schemas.microsoft.com/office/drawing/2014/main" id="{DE6EAD8E-FA9C-AEE9-FD53-26C32AA166F3}"/>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D10FAFAB-CF26-5E42-F54B-319F6387AD8E}"/>
              </a:ext>
            </a:extLst>
          </p:cNvPr>
          <p:cNvGrpSpPr/>
          <p:nvPr/>
        </p:nvGrpSpPr>
        <p:grpSpPr>
          <a:xfrm>
            <a:off x="10710030" y="-255324"/>
            <a:ext cx="1231866" cy="1231866"/>
            <a:chOff x="8794904" y="4272053"/>
            <a:chExt cx="1946030" cy="1946030"/>
          </a:xfrm>
        </p:grpSpPr>
        <p:sp>
          <p:nvSpPr>
            <p:cNvPr id="32" name="Oval 31">
              <a:hlinkClick r:id="rId3"/>
              <a:extLst>
                <a:ext uri="{FF2B5EF4-FFF2-40B4-BE49-F238E27FC236}">
                  <a16:creationId xmlns:a16="http://schemas.microsoft.com/office/drawing/2014/main" id="{AAFBE7C2-EC63-600A-E631-19DA05686480}"/>
                </a:ext>
              </a:extLst>
            </p:cNvPr>
            <p:cNvSpPr/>
            <p:nvPr/>
          </p:nvSpPr>
          <p:spPr>
            <a:xfrm>
              <a:off x="8794904" y="4272053"/>
              <a:ext cx="1946030" cy="1946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27432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t>Planning list report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33" name="Graphic 32">
              <a:hlinkClick r:id="rId3"/>
              <a:extLst>
                <a:ext uri="{FF2B5EF4-FFF2-40B4-BE49-F238E27FC236}">
                  <a16:creationId xmlns:a16="http://schemas.microsoft.com/office/drawing/2014/main" id="{F84FCD70-1DEA-241E-C48C-8DEFB7F8CFB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9526963" y="5620584"/>
              <a:ext cx="481914" cy="481914"/>
            </a:xfrm>
            <a:prstGeom prst="rect">
              <a:avLst/>
            </a:prstGeom>
          </p:spPr>
        </p:pic>
      </p:grpSp>
      <p:grpSp>
        <p:nvGrpSpPr>
          <p:cNvPr id="11" name="Group 10">
            <a:extLst>
              <a:ext uri="{FF2B5EF4-FFF2-40B4-BE49-F238E27FC236}">
                <a16:creationId xmlns:a16="http://schemas.microsoft.com/office/drawing/2014/main" id="{BCC43D80-9FA7-B09B-F662-76C144B243C7}"/>
              </a:ext>
            </a:extLst>
          </p:cNvPr>
          <p:cNvGrpSpPr/>
          <p:nvPr/>
        </p:nvGrpSpPr>
        <p:grpSpPr>
          <a:xfrm>
            <a:off x="6400614" y="1840195"/>
            <a:ext cx="1979626" cy="632151"/>
            <a:chOff x="1341736" y="2959716"/>
            <a:chExt cx="3216256" cy="469340"/>
          </a:xfrm>
          <a:effectLst>
            <a:outerShdw blurRad="127000" dist="38100" dir="2700000" algn="ctr" rotWithShape="0">
              <a:prstClr val="black">
                <a:alpha val="15000"/>
              </a:prstClr>
            </a:outerShdw>
          </a:effectLst>
        </p:grpSpPr>
        <p:sp>
          <p:nvSpPr>
            <p:cNvPr id="12" name="Rounded Rectangle 11">
              <a:extLst>
                <a:ext uri="{FF2B5EF4-FFF2-40B4-BE49-F238E27FC236}">
                  <a16:creationId xmlns:a16="http://schemas.microsoft.com/office/drawing/2014/main" id="{9A1915D4-6258-EF05-ADBE-4F4128DECA82}"/>
                </a:ext>
              </a:extLst>
            </p:cNvPr>
            <p:cNvSpPr/>
            <p:nvPr/>
          </p:nvSpPr>
          <p:spPr>
            <a:xfrm>
              <a:off x="1341736" y="2959716"/>
              <a:ext cx="3216256" cy="33346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400"/>
                <a:t>Choose DEDI code</a:t>
              </a:r>
              <a:endParaRPr lang="en-BE" sz="1400"/>
            </a:p>
          </p:txBody>
        </p:sp>
        <p:sp>
          <p:nvSpPr>
            <p:cNvPr id="34" name="Right Triangle 33">
              <a:extLst>
                <a:ext uri="{FF2B5EF4-FFF2-40B4-BE49-F238E27FC236}">
                  <a16:creationId xmlns:a16="http://schemas.microsoft.com/office/drawing/2014/main" id="{C1A7A508-C61C-A051-6D26-91D99495C3D1}"/>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Speech Bubble: Rectangle with Corners Rounded 10">
            <a:extLst>
              <a:ext uri="{FF2B5EF4-FFF2-40B4-BE49-F238E27FC236}">
                <a16:creationId xmlns:a16="http://schemas.microsoft.com/office/drawing/2014/main" id="{135C60F3-F321-7EC5-25B7-7E3E7500E52B}"/>
              </a:ext>
            </a:extLst>
          </p:cNvPr>
          <p:cNvSpPr/>
          <p:nvPr/>
        </p:nvSpPr>
        <p:spPr>
          <a:xfrm>
            <a:off x="2914574" y="3095283"/>
            <a:ext cx="2241313" cy="561862"/>
          </a:xfrm>
          <a:prstGeom prst="wedgeRoundRectCallout">
            <a:avLst>
              <a:gd name="adj1" fmla="val -138835"/>
              <a:gd name="adj2" fmla="val 114587"/>
              <a:gd name="adj3" fmla="val 16667"/>
            </a:avLst>
          </a:prstGeom>
          <a:solidFill>
            <a:schemeClr val="accent3"/>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Request is logged to view per month </a:t>
            </a:r>
            <a:endParaRPr lang="en-BE" sz="1200"/>
          </a:p>
        </p:txBody>
      </p:sp>
      <p:sp>
        <p:nvSpPr>
          <p:cNvPr id="39" name="Speech Bubble: Rectangle with Corners Rounded 10">
            <a:extLst>
              <a:ext uri="{FF2B5EF4-FFF2-40B4-BE49-F238E27FC236}">
                <a16:creationId xmlns:a16="http://schemas.microsoft.com/office/drawing/2014/main" id="{BD43ED0C-DC5E-E5FC-DC03-CCACD9C5BE5F}"/>
              </a:ext>
            </a:extLst>
          </p:cNvPr>
          <p:cNvSpPr/>
          <p:nvPr/>
        </p:nvSpPr>
        <p:spPr>
          <a:xfrm>
            <a:off x="8077725" y="3782896"/>
            <a:ext cx="2402046" cy="737986"/>
          </a:xfrm>
          <a:prstGeom prst="wedgeRoundRectCallout">
            <a:avLst>
              <a:gd name="adj1" fmla="val -77540"/>
              <a:gd name="adj2" fmla="val -38719"/>
              <a:gd name="adj3" fmla="val 16667"/>
            </a:avLst>
          </a:prstGeom>
          <a:solidFill>
            <a:schemeClr val="accent3"/>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You can also filter on dpt. You might want to do that for AMS</a:t>
            </a:r>
            <a:endParaRPr lang="en-BE" sz="1200"/>
          </a:p>
        </p:txBody>
      </p:sp>
      <p:sp>
        <p:nvSpPr>
          <p:cNvPr id="40" name="Speech Bubble: Rectangle with Corners Rounded 10">
            <a:extLst>
              <a:ext uri="{FF2B5EF4-FFF2-40B4-BE49-F238E27FC236}">
                <a16:creationId xmlns:a16="http://schemas.microsoft.com/office/drawing/2014/main" id="{CEF90133-BA4E-7FB7-085A-76BB28706D5F}"/>
              </a:ext>
            </a:extLst>
          </p:cNvPr>
          <p:cNvSpPr/>
          <p:nvPr/>
        </p:nvSpPr>
        <p:spPr>
          <a:xfrm>
            <a:off x="8000481" y="4813872"/>
            <a:ext cx="2402046" cy="737986"/>
          </a:xfrm>
          <a:prstGeom prst="wedgeRoundRectCallout">
            <a:avLst>
              <a:gd name="adj1" fmla="val -125124"/>
              <a:gd name="adj2" fmla="val -48631"/>
              <a:gd name="adj3" fmla="val 16667"/>
            </a:avLst>
          </a:prstGeom>
          <a:solidFill>
            <a:schemeClr val="accent3"/>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Who’s the selling entity responsible for this dedicated scheduling? </a:t>
            </a:r>
            <a:endParaRPr lang="en-BE" sz="1200"/>
          </a:p>
        </p:txBody>
      </p:sp>
    </p:spTree>
    <p:extLst>
      <p:ext uri="{BB962C8B-B14F-4D97-AF65-F5344CB8AC3E}">
        <p14:creationId xmlns:p14="http://schemas.microsoft.com/office/powerpoint/2010/main" val="6058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4AB30-B441-0224-739E-23BF9F028F5F}"/>
            </a:ext>
          </a:extLst>
        </p:cNvPr>
        <p:cNvGrpSpPr/>
        <p:nvPr/>
      </p:nvGrpSpPr>
      <p:grpSpPr>
        <a:xfrm>
          <a:off x="0" y="0"/>
          <a:ext cx="0" cy="0"/>
          <a:chOff x="0" y="0"/>
          <a:chExt cx="0" cy="0"/>
        </a:xfrm>
      </p:grpSpPr>
      <p:pic>
        <p:nvPicPr>
          <p:cNvPr id="16" name="Picture Placeholder 15" descr="A group of people in a meeting&#10;&#10;Description automatically generated">
            <a:extLst>
              <a:ext uri="{FF2B5EF4-FFF2-40B4-BE49-F238E27FC236}">
                <a16:creationId xmlns:a16="http://schemas.microsoft.com/office/drawing/2014/main" id="{F4058621-C1AC-3F6A-BC38-0A1CDFB7501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195" r="195"/>
          <a:stretch/>
        </p:blipFill>
        <p:spPr/>
      </p:pic>
      <p:sp>
        <p:nvSpPr>
          <p:cNvPr id="5" name="Text Placeholder 2">
            <a:extLst>
              <a:ext uri="{FF2B5EF4-FFF2-40B4-BE49-F238E27FC236}">
                <a16:creationId xmlns:a16="http://schemas.microsoft.com/office/drawing/2014/main" id="{63C02C07-3B8E-08DE-5E60-21281194C8B1}"/>
              </a:ext>
            </a:extLst>
          </p:cNvPr>
          <p:cNvSpPr>
            <a:spLocks noGrp="1"/>
          </p:cNvSpPr>
          <p:nvPr>
            <p:ph type="body" sz="quarter" idx="13"/>
          </p:nvPr>
        </p:nvSpPr>
        <p:spPr/>
        <p:txBody>
          <a:bodyPr/>
          <a:lstStyle/>
          <a:p>
            <a:r>
              <a:rPr lang="en-US" noProof="0"/>
              <a:t>Approved bench &amp; settlements</a:t>
            </a:r>
            <a:endParaRPr lang="nl-BE" noProof="0"/>
          </a:p>
        </p:txBody>
      </p:sp>
      <p:sp>
        <p:nvSpPr>
          <p:cNvPr id="6" name="Round Same Side Corner Rectangle 5">
            <a:extLst>
              <a:ext uri="{FF2B5EF4-FFF2-40B4-BE49-F238E27FC236}">
                <a16:creationId xmlns:a16="http://schemas.microsoft.com/office/drawing/2014/main" id="{56F4EA7B-0BF5-6BD8-35D8-198A3AEE8676}"/>
              </a:ext>
            </a:extLst>
          </p:cNvPr>
          <p:cNvSpPr/>
          <p:nvPr/>
        </p:nvSpPr>
        <p:spPr>
          <a:xfrm flipV="1">
            <a:off x="438600" y="2388358"/>
            <a:ext cx="11311128" cy="3598022"/>
          </a:xfrm>
          <a:prstGeom prst="round2SameRect">
            <a:avLst>
              <a:gd name="adj1" fmla="val 8402"/>
              <a:gd name="adj2" fmla="val 0"/>
            </a:avLst>
          </a:prstGeom>
          <a:gradFill>
            <a:gsLst>
              <a:gs pos="40000">
                <a:schemeClr val="tx1">
                  <a:lumMod val="50000"/>
                  <a:alpha val="71070"/>
                </a:schemeClr>
              </a:gs>
              <a:gs pos="99000">
                <a:schemeClr val="tx1">
                  <a:lumMod val="5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53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2DCDF10-8B4F-7FD3-3CCD-7B5279431CF2}"/>
              </a:ext>
            </a:extLst>
          </p:cNvPr>
          <p:cNvSpPr>
            <a:spLocks noGrp="1"/>
          </p:cNvSpPr>
          <p:nvPr>
            <p:ph type="ctrTitle"/>
          </p:nvPr>
        </p:nvSpPr>
        <p:spPr/>
        <p:txBody>
          <a:bodyPr>
            <a:normAutofit fontScale="90000"/>
          </a:bodyPr>
          <a:lstStyle/>
          <a:p>
            <a:r>
              <a:rPr lang="en-GB"/>
              <a:t>Scheduling &amp; settlement : follow up &amp; reporting</a:t>
            </a:r>
            <a:endParaRPr lang="en-US"/>
          </a:p>
        </p:txBody>
      </p:sp>
      <p:sp>
        <p:nvSpPr>
          <p:cNvPr id="14" name="Text Placeholder 2">
            <a:extLst>
              <a:ext uri="{FF2B5EF4-FFF2-40B4-BE49-F238E27FC236}">
                <a16:creationId xmlns:a16="http://schemas.microsoft.com/office/drawing/2014/main" id="{92891030-8338-1561-5CD0-646E9F7A6465}"/>
              </a:ext>
            </a:extLst>
          </p:cNvPr>
          <p:cNvSpPr>
            <a:spLocks noGrp="1"/>
          </p:cNvSpPr>
          <p:nvPr>
            <p:ph type="body" sz="quarter" idx="15"/>
          </p:nvPr>
        </p:nvSpPr>
        <p:spPr>
          <a:xfrm>
            <a:off x="433388" y="1110221"/>
            <a:ext cx="10234246" cy="339725"/>
          </a:xfrm>
        </p:spPr>
        <p:txBody>
          <a:bodyPr/>
          <a:lstStyle/>
          <a:p>
            <a:r>
              <a:rPr lang="en-GB" sz="2000">
                <a:latin typeface="+mj-lt"/>
                <a:ea typeface="Calibri" panose="020F0502020204030204" pitchFamily="34" charset="0"/>
              </a:rPr>
              <a:t>What to expect as settlement ?</a:t>
            </a:r>
            <a:endParaRPr lang="en-GB" sz="1800">
              <a:solidFill>
                <a:schemeClr val="tx1"/>
              </a:solidFill>
              <a:latin typeface="+mj-lt"/>
              <a:ea typeface="Calibri" panose="020F0502020204030204" pitchFamily="34" charset="0"/>
            </a:endParaRPr>
          </a:p>
        </p:txBody>
      </p:sp>
      <p:pic>
        <p:nvPicPr>
          <p:cNvPr id="12" name="Picture Placeholder 24" descr="A group of people having a discussion&#10;&#10;Description automatically generated">
            <a:extLst>
              <a:ext uri="{FF2B5EF4-FFF2-40B4-BE49-F238E27FC236}">
                <a16:creationId xmlns:a16="http://schemas.microsoft.com/office/drawing/2014/main" id="{5118BC9E-4ABA-A2FE-6AB8-7F2C245E5D07}"/>
              </a:ext>
            </a:extLst>
          </p:cNvPr>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l="140" r="140"/>
          <a:stretch/>
        </p:blipFill>
        <p:spPr/>
      </p:pic>
      <p:sp>
        <p:nvSpPr>
          <p:cNvPr id="15" name="Text Placeholder 2">
            <a:extLst>
              <a:ext uri="{FF2B5EF4-FFF2-40B4-BE49-F238E27FC236}">
                <a16:creationId xmlns:a16="http://schemas.microsoft.com/office/drawing/2014/main" id="{DD28F4FA-D597-6C8A-D3E0-6A4F17788B0A}"/>
              </a:ext>
            </a:extLst>
          </p:cNvPr>
          <p:cNvSpPr txBox="1">
            <a:spLocks/>
          </p:cNvSpPr>
          <p:nvPr/>
        </p:nvSpPr>
        <p:spPr>
          <a:xfrm>
            <a:off x="912980" y="1523178"/>
            <a:ext cx="10234246" cy="3048823"/>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Aft>
                <a:spcPts val="200"/>
              </a:spcAft>
              <a:buNone/>
            </a:pPr>
            <a:r>
              <a:rPr lang="en-GB" sz="1600" b="1">
                <a:solidFill>
                  <a:schemeClr val="tx1"/>
                </a:solidFill>
                <a:latin typeface="+mj-lt"/>
                <a:ea typeface="Calibri" panose="020F0502020204030204" pitchFamily="34" charset="0"/>
              </a:rPr>
              <a:t>Settlement is based on </a:t>
            </a:r>
            <a:r>
              <a:rPr lang="en-GB" sz="1600" b="1" u="sng">
                <a:solidFill>
                  <a:schemeClr val="tx1"/>
                </a:solidFill>
                <a:latin typeface="+mj-lt"/>
                <a:ea typeface="Calibri" panose="020F0502020204030204" pitchFamily="34" charset="0"/>
              </a:rPr>
              <a:t>timesheet registration </a:t>
            </a:r>
            <a:r>
              <a:rPr lang="en-GB" sz="1600" b="1">
                <a:solidFill>
                  <a:schemeClr val="tx1"/>
                </a:solidFill>
                <a:latin typeface="+mj-lt"/>
                <a:ea typeface="Calibri" panose="020F0502020204030204" pitchFamily="34" charset="0"/>
              </a:rPr>
              <a:t>on </a:t>
            </a:r>
          </a:p>
          <a:p>
            <a:pPr marL="182880" lvl="2" indent="-182880">
              <a:lnSpc>
                <a:spcPct val="100000"/>
              </a:lnSpc>
              <a:spcAft>
                <a:spcPts val="200"/>
              </a:spcAft>
              <a:buClr>
                <a:schemeClr val="tx2"/>
              </a:buClr>
            </a:pPr>
            <a:r>
              <a:rPr lang="en-GB" sz="1600" b="0">
                <a:solidFill>
                  <a:schemeClr val="tx1"/>
                </a:solidFill>
                <a:latin typeface="+mj-lt"/>
                <a:ea typeface="Calibri" panose="020F0502020204030204" pitchFamily="34" charset="0"/>
              </a:rPr>
              <a:t>“approved bench time” </a:t>
            </a:r>
            <a:br>
              <a:rPr lang="en-GB" sz="1600" b="0">
                <a:solidFill>
                  <a:schemeClr val="tx1"/>
                </a:solidFill>
                <a:latin typeface="+mj-lt"/>
                <a:ea typeface="Calibri" panose="020F0502020204030204" pitchFamily="34" charset="0"/>
              </a:rPr>
            </a:br>
            <a:r>
              <a:rPr lang="en-GB" sz="1600" b="0">
                <a:solidFill>
                  <a:schemeClr val="tx1"/>
                </a:solidFill>
                <a:latin typeface="+mj-lt"/>
                <a:ea typeface="Calibri" panose="020F0502020204030204" pitchFamily="34" charset="0"/>
              </a:rPr>
              <a:t>(shared responsibility + applies on overscheduling on DEDI </a:t>
            </a:r>
            <a:r>
              <a:rPr lang="en-GB" sz="1600" b="0" err="1">
                <a:solidFill>
                  <a:schemeClr val="tx1"/>
                </a:solidFill>
                <a:latin typeface="+mj-lt"/>
                <a:ea typeface="Calibri" panose="020F0502020204030204" pitchFamily="34" charset="0"/>
              </a:rPr>
              <a:t>ànd</a:t>
            </a:r>
            <a:r>
              <a:rPr lang="en-GB" sz="1600" b="0">
                <a:solidFill>
                  <a:schemeClr val="tx1"/>
                </a:solidFill>
                <a:latin typeface="+mj-lt"/>
                <a:ea typeface="Calibri" panose="020F0502020204030204" pitchFamily="34" charset="0"/>
              </a:rPr>
              <a:t> S4H project codes)</a:t>
            </a:r>
          </a:p>
          <a:p>
            <a:pPr marL="182880" lvl="2" indent="-182880">
              <a:lnSpc>
                <a:spcPct val="100000"/>
              </a:lnSpc>
              <a:spcAft>
                <a:spcPts val="200"/>
              </a:spcAft>
              <a:buClr>
                <a:schemeClr val="tx2"/>
              </a:buClr>
            </a:pPr>
            <a:r>
              <a:rPr lang="en-GB" sz="1600">
                <a:latin typeface="+mj-lt"/>
                <a:ea typeface="Calibri" panose="020F0502020204030204" pitchFamily="34" charset="0"/>
              </a:rPr>
              <a:t>Training requested by ICO</a:t>
            </a:r>
          </a:p>
          <a:p>
            <a:pPr marL="182880" lvl="2" indent="-182880">
              <a:lnSpc>
                <a:spcPct val="100000"/>
              </a:lnSpc>
              <a:spcAft>
                <a:spcPts val="200"/>
              </a:spcAft>
              <a:buClr>
                <a:schemeClr val="tx2"/>
              </a:buClr>
            </a:pPr>
            <a:r>
              <a:rPr lang="en-GB" sz="1600">
                <a:latin typeface="+mj-lt"/>
                <a:ea typeface="Calibri" panose="020F0502020204030204" pitchFamily="34" charset="0"/>
              </a:rPr>
              <a:t>Presales (on HS/CRM triggered booking codes)</a:t>
            </a:r>
            <a:endParaRPr lang="en-GB" sz="1600" b="0">
              <a:solidFill>
                <a:schemeClr val="tx1"/>
              </a:solidFill>
              <a:latin typeface="+mj-lt"/>
            </a:endParaRPr>
          </a:p>
          <a:p>
            <a:pPr marL="0" lvl="1" indent="0">
              <a:lnSpc>
                <a:spcPct val="100000"/>
              </a:lnSpc>
              <a:spcBef>
                <a:spcPts val="1200"/>
              </a:spcBef>
              <a:spcAft>
                <a:spcPts val="200"/>
              </a:spcAft>
              <a:buNone/>
            </a:pPr>
            <a:r>
              <a:rPr lang="en-GB" sz="1600" b="1">
                <a:solidFill>
                  <a:schemeClr val="tx1"/>
                </a:solidFill>
                <a:latin typeface="+mj-lt"/>
              </a:rPr>
              <a:t>Settlement per month per resource. </a:t>
            </a:r>
          </a:p>
          <a:p>
            <a:pPr marL="182880" lvl="2" indent="-182880">
              <a:lnSpc>
                <a:spcPct val="100000"/>
              </a:lnSpc>
              <a:spcAft>
                <a:spcPts val="200"/>
              </a:spcAft>
              <a:buClr>
                <a:schemeClr val="tx2"/>
              </a:buClr>
            </a:pPr>
            <a:r>
              <a:rPr lang="en-GB" sz="1600" b="0">
                <a:solidFill>
                  <a:schemeClr val="tx1"/>
                </a:solidFill>
                <a:latin typeface="+mj-lt"/>
              </a:rPr>
              <a:t>No settlement if resource has &gt;80% utilization</a:t>
            </a:r>
            <a:endParaRPr lang="en-GB" sz="1600">
              <a:latin typeface="+mj-lt"/>
            </a:endParaRPr>
          </a:p>
          <a:p>
            <a:pPr marL="182880" lvl="2" indent="-182880">
              <a:lnSpc>
                <a:spcPct val="100000"/>
              </a:lnSpc>
              <a:spcAft>
                <a:spcPts val="200"/>
              </a:spcAft>
              <a:buClr>
                <a:schemeClr val="tx2"/>
              </a:buClr>
            </a:pPr>
            <a:r>
              <a:rPr lang="en-GB" sz="1600" b="0">
                <a:solidFill>
                  <a:schemeClr val="tx1"/>
                </a:solidFill>
                <a:latin typeface="+mj-lt"/>
              </a:rPr>
              <a:t>No settlement if on 1 customer project Total Act&gt; Total Sched</a:t>
            </a:r>
            <a:endParaRPr lang="en-GB" sz="1600">
              <a:latin typeface="+mj-lt"/>
              <a:ea typeface="Calibri" panose="020F0502020204030204" pitchFamily="34" charset="0"/>
            </a:endParaRPr>
          </a:p>
          <a:p>
            <a:pPr marL="0" lvl="1" indent="0">
              <a:lnSpc>
                <a:spcPct val="100000"/>
              </a:lnSpc>
              <a:spcBef>
                <a:spcPts val="1200"/>
              </a:spcBef>
              <a:spcAft>
                <a:spcPts val="200"/>
              </a:spcAft>
              <a:buNone/>
            </a:pPr>
            <a:r>
              <a:rPr lang="en-GB" sz="1600" b="1">
                <a:latin typeface="+mj-lt"/>
                <a:ea typeface="Calibri" panose="020F0502020204030204" pitchFamily="34" charset="0"/>
              </a:rPr>
              <a:t>AMS settlements – </a:t>
            </a:r>
            <a:r>
              <a:rPr lang="en-GB" sz="1600" b="1">
                <a:highlight>
                  <a:srgbClr val="FFFF00"/>
                </a:highlight>
                <a:latin typeface="+mj-lt"/>
                <a:ea typeface="Calibri" panose="020F0502020204030204" pitchFamily="34" charset="0"/>
              </a:rPr>
              <a:t>Done on team and location level</a:t>
            </a:r>
            <a:endParaRPr lang="en-GB" sz="1800" b="1">
              <a:solidFill>
                <a:schemeClr val="tx1"/>
              </a:solidFill>
              <a:latin typeface="+mj-lt"/>
              <a:ea typeface="Calibri" panose="020F0502020204030204" pitchFamily="34" charset="0"/>
            </a:endParaRPr>
          </a:p>
        </p:txBody>
      </p:sp>
      <p:cxnSp>
        <p:nvCxnSpPr>
          <p:cNvPr id="16" name="Straight Connector 15">
            <a:extLst>
              <a:ext uri="{FF2B5EF4-FFF2-40B4-BE49-F238E27FC236}">
                <a16:creationId xmlns:a16="http://schemas.microsoft.com/office/drawing/2014/main" id="{A956C696-14F0-3A9C-59DF-DF2DED4EF54E}"/>
              </a:ext>
            </a:extLst>
          </p:cNvPr>
          <p:cNvCxnSpPr>
            <a:cxnSpLocks/>
          </p:cNvCxnSpPr>
          <p:nvPr/>
        </p:nvCxnSpPr>
        <p:spPr>
          <a:xfrm flipH="1">
            <a:off x="433388" y="4572001"/>
            <a:ext cx="7928947" cy="0"/>
          </a:xfrm>
          <a:prstGeom prst="line">
            <a:avLst/>
          </a:prstGeom>
          <a:ln w="12700">
            <a:gradFill>
              <a:gsLst>
                <a:gs pos="50000">
                  <a:srgbClr val="D9D9D9"/>
                </a:gs>
                <a:gs pos="98000">
                  <a:schemeClr val="bg1">
                    <a:lumMod val="85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F24D578-B78F-A875-4DF5-6196B6699A01}"/>
              </a:ext>
            </a:extLst>
          </p:cNvPr>
          <p:cNvGrpSpPr/>
          <p:nvPr/>
        </p:nvGrpSpPr>
        <p:grpSpPr>
          <a:xfrm>
            <a:off x="433388" y="1523178"/>
            <a:ext cx="381304" cy="381304"/>
            <a:chOff x="9376522" y="3738088"/>
            <a:chExt cx="381304" cy="381304"/>
          </a:xfrm>
        </p:grpSpPr>
        <p:sp>
          <p:nvSpPr>
            <p:cNvPr id="18" name="Oval 17">
              <a:extLst>
                <a:ext uri="{FF2B5EF4-FFF2-40B4-BE49-F238E27FC236}">
                  <a16:creationId xmlns:a16="http://schemas.microsoft.com/office/drawing/2014/main" id="{F02513E0-0D03-87F6-EDB8-DFD473AFAF37}"/>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5527D9C9-E2F9-800F-088D-0243B0D0A7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20" name="Group 19">
            <a:extLst>
              <a:ext uri="{FF2B5EF4-FFF2-40B4-BE49-F238E27FC236}">
                <a16:creationId xmlns:a16="http://schemas.microsoft.com/office/drawing/2014/main" id="{C651926E-B65C-F07E-0754-47EE3AA861CE}"/>
              </a:ext>
            </a:extLst>
          </p:cNvPr>
          <p:cNvGrpSpPr/>
          <p:nvPr/>
        </p:nvGrpSpPr>
        <p:grpSpPr>
          <a:xfrm>
            <a:off x="433388" y="2980844"/>
            <a:ext cx="381304" cy="381304"/>
            <a:chOff x="9376522" y="3738088"/>
            <a:chExt cx="381304" cy="381304"/>
          </a:xfrm>
        </p:grpSpPr>
        <p:sp>
          <p:nvSpPr>
            <p:cNvPr id="21" name="Oval 20">
              <a:extLst>
                <a:ext uri="{FF2B5EF4-FFF2-40B4-BE49-F238E27FC236}">
                  <a16:creationId xmlns:a16="http://schemas.microsoft.com/office/drawing/2014/main" id="{03A6FC37-C8D8-2896-C3B6-9CDE1BAFA2C2}"/>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3FD0A32F-29B9-5C81-4C38-5CD9E1C1B4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23" name="Group 22">
            <a:extLst>
              <a:ext uri="{FF2B5EF4-FFF2-40B4-BE49-F238E27FC236}">
                <a16:creationId xmlns:a16="http://schemas.microsoft.com/office/drawing/2014/main" id="{1647D3CB-9B6B-0051-67B4-6EC0D0941985}"/>
              </a:ext>
            </a:extLst>
          </p:cNvPr>
          <p:cNvGrpSpPr/>
          <p:nvPr/>
        </p:nvGrpSpPr>
        <p:grpSpPr>
          <a:xfrm>
            <a:off x="433388" y="3884724"/>
            <a:ext cx="381304" cy="381304"/>
            <a:chOff x="9376522" y="3738088"/>
            <a:chExt cx="381304" cy="381304"/>
          </a:xfrm>
        </p:grpSpPr>
        <p:sp>
          <p:nvSpPr>
            <p:cNvPr id="24" name="Oval 23">
              <a:extLst>
                <a:ext uri="{FF2B5EF4-FFF2-40B4-BE49-F238E27FC236}">
                  <a16:creationId xmlns:a16="http://schemas.microsoft.com/office/drawing/2014/main" id="{15D5F3F0-243F-B984-0FB2-B6C353D5E50F}"/>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84764824-7917-004C-0BEB-035599E797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60062" y="3821628"/>
              <a:ext cx="214224" cy="214224"/>
            </a:xfrm>
            <a:prstGeom prst="rect">
              <a:avLst/>
            </a:prstGeom>
          </p:spPr>
        </p:pic>
      </p:grpSp>
      <p:grpSp>
        <p:nvGrpSpPr>
          <p:cNvPr id="2" name="Group 1">
            <a:extLst>
              <a:ext uri="{FF2B5EF4-FFF2-40B4-BE49-F238E27FC236}">
                <a16:creationId xmlns:a16="http://schemas.microsoft.com/office/drawing/2014/main" id="{FD36F2B7-5A82-17B3-7847-1FEEDFB8FF28}"/>
              </a:ext>
            </a:extLst>
          </p:cNvPr>
          <p:cNvGrpSpPr/>
          <p:nvPr/>
        </p:nvGrpSpPr>
        <p:grpSpPr>
          <a:xfrm>
            <a:off x="433388" y="4845446"/>
            <a:ext cx="8723138" cy="1216142"/>
            <a:chOff x="433388" y="4845446"/>
            <a:chExt cx="10234246" cy="1216142"/>
          </a:xfrm>
        </p:grpSpPr>
        <p:sp>
          <p:nvSpPr>
            <p:cNvPr id="26" name="Text Placeholder 2">
              <a:extLst>
                <a:ext uri="{FF2B5EF4-FFF2-40B4-BE49-F238E27FC236}">
                  <a16:creationId xmlns:a16="http://schemas.microsoft.com/office/drawing/2014/main" id="{55A30A16-41B3-F216-8461-25EC4C8A22DE}"/>
                </a:ext>
              </a:extLst>
            </p:cNvPr>
            <p:cNvSpPr txBox="1">
              <a:spLocks/>
            </p:cNvSpPr>
            <p:nvPr/>
          </p:nvSpPr>
          <p:spPr>
            <a:xfrm>
              <a:off x="433388" y="4845446"/>
              <a:ext cx="10234246" cy="33972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a:effectLst/>
                  <a:latin typeface="+mj-lt"/>
                  <a:ea typeface="Calibri" panose="020F0502020204030204" pitchFamily="34" charset="0"/>
                </a:rPr>
                <a:t>First Indication if actuals &lt; scheduling ? </a:t>
              </a:r>
              <a:endParaRPr lang="en-GB" sz="1800">
                <a:solidFill>
                  <a:schemeClr val="tx1"/>
                </a:solidFill>
                <a:latin typeface="+mj-lt"/>
                <a:ea typeface="Calibri" panose="020F0502020204030204" pitchFamily="34" charset="0"/>
              </a:endParaRPr>
            </a:p>
          </p:txBody>
        </p:sp>
        <p:sp>
          <p:nvSpPr>
            <p:cNvPr id="27" name="Text Placeholder 2">
              <a:extLst>
                <a:ext uri="{FF2B5EF4-FFF2-40B4-BE49-F238E27FC236}">
                  <a16:creationId xmlns:a16="http://schemas.microsoft.com/office/drawing/2014/main" id="{8E1763C0-52F7-CB84-F323-00A40E5D6568}"/>
                </a:ext>
              </a:extLst>
            </p:cNvPr>
            <p:cNvSpPr txBox="1">
              <a:spLocks/>
            </p:cNvSpPr>
            <p:nvPr/>
          </p:nvSpPr>
          <p:spPr>
            <a:xfrm>
              <a:off x="433388" y="5258403"/>
              <a:ext cx="10234246" cy="80318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Aft>
                  <a:spcPts val="200"/>
                </a:spcAft>
                <a:buNone/>
              </a:pPr>
              <a:r>
                <a:rPr lang="en-GB" sz="1600" b="0">
                  <a:solidFill>
                    <a:schemeClr val="tx1"/>
                  </a:solidFill>
                  <a:effectLst/>
                  <a:latin typeface="+mj-lt"/>
                  <a:ea typeface="Calibri" panose="020F0502020204030204" pitchFamily="34" charset="0"/>
                </a:rPr>
                <a:t>(</a:t>
              </a:r>
              <a:r>
                <a:rPr lang="en-GB" sz="1600" b="0">
                  <a:solidFill>
                    <a:schemeClr val="tx1"/>
                  </a:solidFill>
                  <a:latin typeface="+mj-lt"/>
                  <a:ea typeface="Calibri" panose="020F0502020204030204" pitchFamily="34" charset="0"/>
                </a:rPr>
                <a:t>DEDI </a:t>
              </a:r>
              <a:r>
                <a:rPr lang="en-GB" sz="1600" b="0" err="1">
                  <a:solidFill>
                    <a:schemeClr val="tx1"/>
                  </a:solidFill>
                  <a:latin typeface="+mj-lt"/>
                  <a:ea typeface="Calibri" panose="020F0502020204030204" pitchFamily="34" charset="0"/>
                </a:rPr>
                <a:t>ànd</a:t>
              </a:r>
              <a:r>
                <a:rPr lang="en-GB" sz="1600" b="0">
                  <a:solidFill>
                    <a:schemeClr val="tx1"/>
                  </a:solidFill>
                  <a:latin typeface="+mj-lt"/>
                  <a:ea typeface="Calibri" panose="020F0502020204030204" pitchFamily="34" charset="0"/>
                </a:rPr>
                <a:t> S4H project codes) </a:t>
              </a:r>
              <a:br>
                <a:rPr lang="en-GB" sz="1600" b="0">
                  <a:solidFill>
                    <a:schemeClr val="tx1"/>
                  </a:solidFill>
                  <a:latin typeface="+mj-lt"/>
                  <a:ea typeface="Calibri" panose="020F0502020204030204" pitchFamily="34" charset="0"/>
                </a:rPr>
              </a:br>
              <a:r>
                <a:rPr lang="en-GB" sz="1600" b="0">
                  <a:solidFill>
                    <a:schemeClr val="tx1"/>
                  </a:solidFill>
                  <a:latin typeface="+mj-lt"/>
                  <a:ea typeface="Calibri" panose="020F0502020204030204" pitchFamily="34" charset="0"/>
                </a:rPr>
                <a:t>First follow up scheduling. Actuals vs scheduling is too late anyway. </a:t>
              </a:r>
              <a:br>
                <a:rPr lang="en-GB" sz="1600" b="0">
                  <a:solidFill>
                    <a:schemeClr val="tx1"/>
                  </a:solidFill>
                  <a:latin typeface="+mj-lt"/>
                  <a:ea typeface="Calibri" panose="020F0502020204030204" pitchFamily="34" charset="0"/>
                </a:rPr>
              </a:br>
              <a:r>
                <a:rPr lang="en-GB" sz="1600" b="0">
                  <a:solidFill>
                    <a:schemeClr val="tx1"/>
                  </a:solidFill>
                  <a:latin typeface="+mj-lt"/>
                  <a:ea typeface="Calibri" panose="020F0502020204030204" pitchFamily="34" charset="0"/>
                </a:rPr>
                <a:t>Filter on your team (GDC </a:t>
              </a:r>
              <a:r>
                <a:rPr lang="en-GB" sz="1600" b="0" err="1">
                  <a:solidFill>
                    <a:schemeClr val="tx1"/>
                  </a:solidFill>
                  <a:latin typeface="+mj-lt"/>
                  <a:ea typeface="Calibri" panose="020F0502020204030204" pitchFamily="34" charset="0"/>
                </a:rPr>
                <a:t>Mgt</a:t>
              </a:r>
              <a:r>
                <a:rPr lang="en-GB" sz="1600" b="0">
                  <a:solidFill>
                    <a:schemeClr val="tx1"/>
                  </a:solidFill>
                  <a:latin typeface="+mj-lt"/>
                  <a:ea typeface="Calibri" panose="020F0502020204030204" pitchFamily="34" charset="0"/>
                </a:rPr>
                <a:t>) or on your projects (Project </a:t>
              </a:r>
              <a:r>
                <a:rPr lang="en-GB" sz="1600" b="0" err="1">
                  <a:solidFill>
                    <a:schemeClr val="tx1"/>
                  </a:solidFill>
                  <a:latin typeface="+mj-lt"/>
                  <a:ea typeface="Calibri" panose="020F0502020204030204" pitchFamily="34" charset="0"/>
                </a:rPr>
                <a:t>Mgrs</a:t>
              </a:r>
              <a:r>
                <a:rPr lang="en-GB" sz="1600" b="0">
                  <a:solidFill>
                    <a:schemeClr val="tx1"/>
                  </a:solidFill>
                  <a:latin typeface="+mj-lt"/>
                  <a:ea typeface="Calibri" panose="020F0502020204030204" pitchFamily="34" charset="0"/>
                </a:rPr>
                <a:t>)</a:t>
              </a:r>
              <a:r>
                <a:rPr lang="en-GB" sz="1600" b="0">
                  <a:solidFill>
                    <a:schemeClr val="tx1"/>
                  </a:solidFill>
                  <a:effectLst/>
                  <a:latin typeface="+mj-lt"/>
                  <a:ea typeface="Calibri" panose="020F0502020204030204" pitchFamily="34" charset="0"/>
                </a:rPr>
                <a:t>.</a:t>
              </a:r>
              <a:endParaRPr lang="en-GB" sz="1800" b="1">
                <a:solidFill>
                  <a:schemeClr val="tx1"/>
                </a:solidFill>
                <a:latin typeface="+mj-lt"/>
                <a:ea typeface="Calibri" panose="020F0502020204030204" pitchFamily="34" charset="0"/>
              </a:endParaRPr>
            </a:p>
          </p:txBody>
        </p:sp>
      </p:grpSp>
      <p:grpSp>
        <p:nvGrpSpPr>
          <p:cNvPr id="28" name="Graphic 17">
            <a:extLst>
              <a:ext uri="{FF2B5EF4-FFF2-40B4-BE49-F238E27FC236}">
                <a16:creationId xmlns:a16="http://schemas.microsoft.com/office/drawing/2014/main" id="{1D6FED6A-C2D9-0479-FC73-D7FE17EF13D6}"/>
              </a:ext>
            </a:extLst>
          </p:cNvPr>
          <p:cNvGrpSpPr/>
          <p:nvPr/>
        </p:nvGrpSpPr>
        <p:grpSpPr>
          <a:xfrm>
            <a:off x="11631758" y="6265489"/>
            <a:ext cx="239815" cy="356979"/>
            <a:chOff x="11607408" y="6132443"/>
            <a:chExt cx="290229" cy="432023"/>
          </a:xfrm>
        </p:grpSpPr>
        <p:sp>
          <p:nvSpPr>
            <p:cNvPr id="29" name="Freeform 28">
              <a:extLst>
                <a:ext uri="{FF2B5EF4-FFF2-40B4-BE49-F238E27FC236}">
                  <a16:creationId xmlns:a16="http://schemas.microsoft.com/office/drawing/2014/main" id="{7FCC6879-4576-208E-0B60-5609E05177D4}"/>
                </a:ext>
              </a:extLst>
            </p:cNvPr>
            <p:cNvSpPr/>
            <p:nvPr/>
          </p:nvSpPr>
          <p:spPr>
            <a:xfrm>
              <a:off x="11607408" y="6132443"/>
              <a:ext cx="290229" cy="432023"/>
            </a:xfrm>
            <a:custGeom>
              <a:avLst/>
              <a:gdLst>
                <a:gd name="connsiteX0" fmla="*/ 290229 w 290229"/>
                <a:gd name="connsiteY0" fmla="*/ 0 h 432023"/>
                <a:gd name="connsiteX1" fmla="*/ 290229 w 290229"/>
                <a:gd name="connsiteY1" fmla="*/ 288428 h 432023"/>
                <a:gd name="connsiteX2" fmla="*/ 138895 w 290229"/>
                <a:gd name="connsiteY2" fmla="*/ 432023 h 432023"/>
                <a:gd name="connsiteX3" fmla="*/ 0 w 290229"/>
                <a:gd name="connsiteY3" fmla="*/ 288428 h 432023"/>
                <a:gd name="connsiteX4" fmla="*/ 138895 w 290229"/>
                <a:gd name="connsiteY4" fmla="*/ 144833 h 432023"/>
                <a:gd name="connsiteX5" fmla="*/ 242549 w 290229"/>
                <a:gd name="connsiteY5" fmla="*/ 198888 h 432023"/>
                <a:gd name="connsiteX6" fmla="*/ 242549 w 290229"/>
                <a:gd name="connsiteY6" fmla="*/ 0 h 432023"/>
                <a:gd name="connsiteX7" fmla="*/ 290229 w 290229"/>
                <a:gd name="connsiteY7" fmla="*/ 0 h 432023"/>
                <a:gd name="connsiteX8" fmla="*/ 242549 w 290229"/>
                <a:gd name="connsiteY8" fmla="*/ 288428 h 432023"/>
                <a:gd name="connsiteX9" fmla="*/ 144907 w 290229"/>
                <a:gd name="connsiteY9" fmla="*/ 190635 h 432023"/>
                <a:gd name="connsiteX10" fmla="*/ 47680 w 290229"/>
                <a:gd name="connsiteY10" fmla="*/ 288428 h 432023"/>
                <a:gd name="connsiteX11" fmla="*/ 144700 w 290229"/>
                <a:gd name="connsiteY11" fmla="*/ 386221 h 432023"/>
                <a:gd name="connsiteX12" fmla="*/ 242549 w 290229"/>
                <a:gd name="connsiteY12" fmla="*/ 288428 h 432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229" h="432023">
                  <a:moveTo>
                    <a:pt x="290229" y="0"/>
                  </a:moveTo>
                  <a:lnTo>
                    <a:pt x="290229" y="288428"/>
                  </a:lnTo>
                  <a:cubicBezTo>
                    <a:pt x="290229" y="347022"/>
                    <a:pt x="246073" y="432023"/>
                    <a:pt x="138895" y="432023"/>
                  </a:cubicBezTo>
                  <a:cubicBezTo>
                    <a:pt x="62607" y="432023"/>
                    <a:pt x="0" y="369304"/>
                    <a:pt x="0" y="288428"/>
                  </a:cubicBezTo>
                  <a:cubicBezTo>
                    <a:pt x="0" y="207553"/>
                    <a:pt x="62607" y="144833"/>
                    <a:pt x="138895" y="144833"/>
                  </a:cubicBezTo>
                  <a:cubicBezTo>
                    <a:pt x="185539" y="144833"/>
                    <a:pt x="220574" y="165671"/>
                    <a:pt x="242549" y="198888"/>
                  </a:cubicBezTo>
                  <a:lnTo>
                    <a:pt x="242549" y="0"/>
                  </a:lnTo>
                  <a:lnTo>
                    <a:pt x="290229" y="0"/>
                  </a:lnTo>
                  <a:close/>
                  <a:moveTo>
                    <a:pt x="242549" y="288428"/>
                  </a:moveTo>
                  <a:cubicBezTo>
                    <a:pt x="242549" y="232723"/>
                    <a:pt x="200258" y="190635"/>
                    <a:pt x="144907" y="190635"/>
                  </a:cubicBezTo>
                  <a:cubicBezTo>
                    <a:pt x="89971" y="190635"/>
                    <a:pt x="47680" y="232723"/>
                    <a:pt x="47680" y="288428"/>
                  </a:cubicBezTo>
                  <a:cubicBezTo>
                    <a:pt x="47680" y="344133"/>
                    <a:pt x="89971" y="386221"/>
                    <a:pt x="144700" y="386221"/>
                  </a:cubicBezTo>
                  <a:cubicBezTo>
                    <a:pt x="200258" y="386221"/>
                    <a:pt x="242341" y="344133"/>
                    <a:pt x="242549" y="288428"/>
                  </a:cubicBezTo>
                </a:path>
              </a:pathLst>
            </a:custGeom>
            <a:solidFill>
              <a:srgbClr val="FFFFFF"/>
            </a:solidFill>
            <a:ln w="2041"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38240C9-F02B-6263-9B73-3B6081DD8510}"/>
                </a:ext>
              </a:extLst>
            </p:cNvPr>
            <p:cNvSpPr/>
            <p:nvPr/>
          </p:nvSpPr>
          <p:spPr>
            <a:xfrm>
              <a:off x="11655088" y="6323077"/>
              <a:ext cx="194868" cy="195586"/>
            </a:xfrm>
            <a:custGeom>
              <a:avLst/>
              <a:gdLst>
                <a:gd name="connsiteX0" fmla="*/ 194868 w 194868"/>
                <a:gd name="connsiteY0" fmla="*/ 97793 h 195586"/>
                <a:gd name="connsiteX1" fmla="*/ 97227 w 194868"/>
                <a:gd name="connsiteY1" fmla="*/ 0 h 195586"/>
                <a:gd name="connsiteX2" fmla="*/ 0 w 194868"/>
                <a:gd name="connsiteY2" fmla="*/ 97793 h 195586"/>
                <a:gd name="connsiteX3" fmla="*/ 97019 w 194868"/>
                <a:gd name="connsiteY3" fmla="*/ 195586 h 195586"/>
                <a:gd name="connsiteX4" fmla="*/ 194868 w 194868"/>
                <a:gd name="connsiteY4" fmla="*/ 97793 h 19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68" h="195586">
                  <a:moveTo>
                    <a:pt x="194868" y="97793"/>
                  </a:moveTo>
                  <a:cubicBezTo>
                    <a:pt x="194868" y="42088"/>
                    <a:pt x="152578" y="0"/>
                    <a:pt x="97227" y="0"/>
                  </a:cubicBezTo>
                  <a:cubicBezTo>
                    <a:pt x="42291" y="0"/>
                    <a:pt x="0" y="42088"/>
                    <a:pt x="0" y="97793"/>
                  </a:cubicBezTo>
                  <a:cubicBezTo>
                    <a:pt x="0" y="153498"/>
                    <a:pt x="42291" y="195586"/>
                    <a:pt x="97019" y="195586"/>
                  </a:cubicBezTo>
                  <a:cubicBezTo>
                    <a:pt x="152578" y="195586"/>
                    <a:pt x="194661" y="153498"/>
                    <a:pt x="194868" y="97793"/>
                  </a:cubicBezTo>
                </a:path>
              </a:pathLst>
            </a:custGeom>
            <a:solidFill>
              <a:schemeClr val="bg2"/>
            </a:solidFill>
            <a:ln w="2041" cap="flat">
              <a:noFill/>
              <a:prstDash val="solid"/>
              <a:miter/>
            </a:ln>
          </p:spPr>
          <p:txBody>
            <a:bodyPr rtlCol="0" anchor="ctr"/>
            <a:lstStyle/>
            <a:p>
              <a:endParaRPr lang="en-US"/>
            </a:p>
          </p:txBody>
        </p:sp>
      </p:grpSp>
    </p:spTree>
    <p:extLst>
      <p:ext uri="{BB962C8B-B14F-4D97-AF65-F5344CB8AC3E}">
        <p14:creationId xmlns:p14="http://schemas.microsoft.com/office/powerpoint/2010/main" val="389886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xEl>
                                              <p:pRg st="2" end="2"/>
                                            </p:txEl>
                                          </p:spTgt>
                                        </p:tgtEl>
                                        <p:attrNameLst>
                                          <p:attrName>style.visibility</p:attrName>
                                        </p:attrNameLst>
                                      </p:cBhvr>
                                      <p:to>
                                        <p:strVal val="visible"/>
                                      </p:to>
                                    </p:set>
                                    <p:animEffect transition="in" filter="fade">
                                      <p:cBhvr>
                                        <p:cTn id="18" dur="500"/>
                                        <p:tgtEl>
                                          <p:spTgt spid="1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animEffect transition="in" filter="fade">
                                      <p:cBhvr>
                                        <p:cTn id="21" dur="500"/>
                                        <p:tgtEl>
                                          <p:spTgt spid="15">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xEl>
                                              <p:pRg st="4" end="4"/>
                                            </p:txEl>
                                          </p:spTgt>
                                        </p:tgtEl>
                                        <p:attrNameLst>
                                          <p:attrName>style.visibility</p:attrName>
                                        </p:attrNameLst>
                                      </p:cBhvr>
                                      <p:to>
                                        <p:strVal val="visible"/>
                                      </p:to>
                                    </p:set>
                                    <p:animEffect transition="in" filter="fade">
                                      <p:cBhvr>
                                        <p:cTn id="29" dur="500"/>
                                        <p:tgtEl>
                                          <p:spTgt spid="15">
                                            <p:txEl>
                                              <p:pRg st="4" end="4"/>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500"/>
                                        <p:tgtEl>
                                          <p:spTgt spid="15">
                                            <p:txEl>
                                              <p:pRg st="5" end="5"/>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xEl>
                                              <p:pRg st="6" end="6"/>
                                            </p:txEl>
                                          </p:spTgt>
                                        </p:tgtEl>
                                        <p:attrNameLst>
                                          <p:attrName>style.visibility</p:attrName>
                                        </p:attrNameLst>
                                      </p:cBhvr>
                                      <p:to>
                                        <p:strVal val="visible"/>
                                      </p:to>
                                    </p:set>
                                    <p:animEffect transition="in" filter="fade">
                                      <p:cBhvr>
                                        <p:cTn id="35" dur="500"/>
                                        <p:tgtEl>
                                          <p:spTgt spid="15">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xEl>
                                              <p:pRg st="7" end="7"/>
                                            </p:txEl>
                                          </p:spTgt>
                                        </p:tgtEl>
                                        <p:attrNameLst>
                                          <p:attrName>style.visibility</p:attrName>
                                        </p:attrNameLst>
                                      </p:cBhvr>
                                      <p:to>
                                        <p:strVal val="visible"/>
                                      </p:to>
                                    </p:set>
                                    <p:animEffect transition="in" filter="fade">
                                      <p:cBhvr>
                                        <p:cTn id="43" dur="500"/>
                                        <p:tgtEl>
                                          <p:spTgt spid="15">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500"/>
                                        <p:tgtEl>
                                          <p:spTgt spid="2"/>
                                        </p:tgtEl>
                                      </p:cBhvr>
                                    </p:animEffect>
                                  </p:childTnLst>
                                </p:cTn>
                              </p:par>
                              <p:par>
                                <p:cTn id="52" presetID="10"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uiExpand="1" build="p"/>
    </p:bldLst>
  </p:timing>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904C1-A0FB-04EC-3AD3-6998839558A5}"/>
              </a:ext>
            </a:extLst>
          </p:cNvPr>
          <p:cNvSpPr>
            <a:spLocks noGrp="1"/>
          </p:cNvSpPr>
          <p:nvPr>
            <p:ph type="ctrTitle"/>
          </p:nvPr>
        </p:nvSpPr>
        <p:spPr>
          <a:xfrm>
            <a:off x="433754" y="360609"/>
            <a:ext cx="11112978" cy="1022713"/>
          </a:xfrm>
        </p:spPr>
        <p:txBody>
          <a:bodyPr>
            <a:normAutofit/>
          </a:bodyPr>
          <a:lstStyle/>
          <a:p>
            <a:r>
              <a:rPr lang="en-GB" sz="3200"/>
              <a:t>A few examples: Global Solution Leads and Country Leads</a:t>
            </a:r>
            <a:endParaRPr lang="en-BE" sz="3200"/>
          </a:p>
        </p:txBody>
      </p:sp>
      <p:sp>
        <p:nvSpPr>
          <p:cNvPr id="3" name="Text Placeholder 2">
            <a:extLst>
              <a:ext uri="{FF2B5EF4-FFF2-40B4-BE49-F238E27FC236}">
                <a16:creationId xmlns:a16="http://schemas.microsoft.com/office/drawing/2014/main" id="{A5FD957B-4AAE-6DCF-6373-B0A6A7205A34}"/>
              </a:ext>
            </a:extLst>
          </p:cNvPr>
          <p:cNvSpPr>
            <a:spLocks noGrp="1"/>
          </p:cNvSpPr>
          <p:nvPr>
            <p:ph type="body" sz="quarter" idx="15"/>
          </p:nvPr>
        </p:nvSpPr>
        <p:spPr>
          <a:xfrm>
            <a:off x="433754" y="1250103"/>
            <a:ext cx="10234246" cy="937602"/>
          </a:xfrm>
        </p:spPr>
        <p:txBody>
          <a:bodyPr/>
          <a:lstStyle/>
          <a:p>
            <a:pPr marL="285750" indent="-285750">
              <a:spcAft>
                <a:spcPts val="0"/>
              </a:spcAft>
              <a:buFont typeface="Arial" panose="020B0604020202020204" pitchFamily="34" charset="0"/>
              <a:buChar char="•"/>
            </a:pPr>
            <a:r>
              <a:rPr lang="en-GB" sz="1200" b="0">
                <a:solidFill>
                  <a:schemeClr val="tx1"/>
                </a:solidFill>
              </a:rPr>
              <a:t>Run operational processes for Country Lead</a:t>
            </a:r>
          </a:p>
          <a:p>
            <a:pPr marL="645750" lvl="2" indent="-285750">
              <a:spcAft>
                <a:spcPts val="0"/>
              </a:spcAft>
            </a:pPr>
            <a:r>
              <a:rPr lang="en-GB" sz="1200" b="0">
                <a:solidFill>
                  <a:schemeClr val="tx1"/>
                </a:solidFill>
              </a:rPr>
              <a:t>Ensure strict application of scheduling and time booking process</a:t>
            </a:r>
          </a:p>
          <a:p>
            <a:pPr marL="645750" lvl="2" indent="-285750">
              <a:spcAft>
                <a:spcPts val="0"/>
              </a:spcAft>
            </a:pPr>
            <a:r>
              <a:rPr lang="en-GB" sz="1200"/>
              <a:t>Respond to recruitment requests from the global solution lead following the designed process</a:t>
            </a:r>
            <a:endParaRPr lang="en-GB" sz="1200" b="0">
              <a:solidFill>
                <a:schemeClr val="tx1"/>
              </a:solidFill>
            </a:endParaRPr>
          </a:p>
          <a:p>
            <a:pPr marL="285750" indent="-285750">
              <a:spcAft>
                <a:spcPts val="0"/>
              </a:spcAft>
              <a:buFont typeface="Arial" panose="020B0604020202020204" pitchFamily="34" charset="0"/>
              <a:buChar char="•"/>
            </a:pPr>
            <a:endParaRPr lang="en-GB" sz="1200" b="0">
              <a:solidFill>
                <a:schemeClr val="tx1"/>
              </a:solidFill>
            </a:endParaRPr>
          </a:p>
          <a:p>
            <a:pPr marL="285750" indent="-285750">
              <a:spcAft>
                <a:spcPts val="0"/>
              </a:spcAft>
              <a:buFont typeface="Arial" panose="020B0604020202020204" pitchFamily="34" charset="0"/>
              <a:buChar char="•"/>
            </a:pPr>
            <a:r>
              <a:rPr lang="en-GB" sz="1200" b="0">
                <a:solidFill>
                  <a:schemeClr val="tx1"/>
                </a:solidFill>
              </a:rPr>
              <a:t>Hire: </a:t>
            </a:r>
          </a:p>
          <a:p>
            <a:pPr marL="645750" lvl="2" indent="-285750">
              <a:spcAft>
                <a:spcPts val="0"/>
              </a:spcAft>
            </a:pPr>
            <a:r>
              <a:rPr lang="en-GB" sz="1200" b="0">
                <a:solidFill>
                  <a:schemeClr val="tx1"/>
                </a:solidFill>
              </a:rPr>
              <a:t>Global solution Lead decides to hire a consultant</a:t>
            </a:r>
          </a:p>
          <a:p>
            <a:pPr marL="645750" lvl="2" indent="-285750">
              <a:spcAft>
                <a:spcPts val="0"/>
              </a:spcAft>
            </a:pPr>
            <a:r>
              <a:rPr lang="en-GB" sz="1200" b="0">
                <a:solidFill>
                  <a:schemeClr val="tx1"/>
                </a:solidFill>
              </a:rPr>
              <a:t>Global solution Lead</a:t>
            </a:r>
            <a:r>
              <a:rPr lang="en-GB" sz="1200"/>
              <a:t> decides where to recruit and if we need freelance or employee</a:t>
            </a:r>
          </a:p>
          <a:p>
            <a:pPr marL="645750" lvl="2" indent="-285750">
              <a:spcAft>
                <a:spcPts val="0"/>
              </a:spcAft>
            </a:pPr>
            <a:r>
              <a:rPr lang="en-GB" sz="1200" b="0">
                <a:solidFill>
                  <a:schemeClr val="tx1"/>
                </a:solidFill>
              </a:rPr>
              <a:t>Country leads execute the recruitment process, decides on </a:t>
            </a:r>
            <a:r>
              <a:rPr lang="en-GB" sz="1200" b="0" err="1">
                <a:solidFill>
                  <a:schemeClr val="tx1"/>
                </a:solidFill>
              </a:rPr>
              <a:t>Comp&amp;Ben</a:t>
            </a:r>
            <a:r>
              <a:rPr lang="en-GB" sz="1200" b="0">
                <a:solidFill>
                  <a:schemeClr val="tx1"/>
                </a:solidFill>
              </a:rPr>
              <a:t>, assess skills and level </a:t>
            </a:r>
            <a:r>
              <a:rPr lang="en-GB" sz="1200" b="0" err="1">
                <a:solidFill>
                  <a:schemeClr val="tx1"/>
                </a:solidFill>
              </a:rPr>
              <a:t>cfr</a:t>
            </a:r>
            <a:r>
              <a:rPr lang="en-GB" sz="1200" b="0">
                <a:solidFill>
                  <a:schemeClr val="tx1"/>
                </a:solidFill>
              </a:rPr>
              <a:t> expectation framework, considering cultural differences, local regulations, local </a:t>
            </a:r>
            <a:r>
              <a:rPr lang="en-GB" sz="1200" err="1"/>
              <a:t>C</a:t>
            </a:r>
            <a:r>
              <a:rPr lang="en-GB" sz="1200" b="0" err="1">
                <a:solidFill>
                  <a:schemeClr val="tx1"/>
                </a:solidFill>
              </a:rPr>
              <a:t>omp&amp;Ben</a:t>
            </a:r>
            <a:r>
              <a:rPr lang="en-GB" sz="1200" b="0">
                <a:solidFill>
                  <a:schemeClr val="tx1"/>
                </a:solidFill>
              </a:rPr>
              <a:t> framework</a:t>
            </a:r>
          </a:p>
          <a:p>
            <a:pPr marL="645750" lvl="2" indent="-285750">
              <a:spcAft>
                <a:spcPts val="0"/>
              </a:spcAft>
            </a:pPr>
            <a:r>
              <a:rPr lang="en-GB" sz="1200" b="0">
                <a:solidFill>
                  <a:schemeClr val="tx1"/>
                </a:solidFill>
              </a:rPr>
              <a:t>Interview:  combination (expectations from global solution lead ; local team lead) </a:t>
            </a:r>
          </a:p>
          <a:p>
            <a:pPr marL="645750" lvl="2" indent="-285750">
              <a:spcAft>
                <a:spcPts val="0"/>
              </a:spcAft>
            </a:pPr>
            <a:r>
              <a:rPr lang="en-GB" sz="1200"/>
              <a:t>Global support on the hiring process: TBD</a:t>
            </a:r>
            <a:endParaRPr lang="en-GB" sz="1200" b="0">
              <a:solidFill>
                <a:schemeClr val="tx1"/>
              </a:solidFill>
            </a:endParaRPr>
          </a:p>
          <a:p>
            <a:pPr marL="645750" lvl="2" indent="-285750">
              <a:spcAft>
                <a:spcPts val="0"/>
              </a:spcAft>
            </a:pPr>
            <a:endParaRPr lang="en-GB" sz="1200" b="0">
              <a:solidFill>
                <a:schemeClr val="tx1"/>
              </a:solidFill>
            </a:endParaRPr>
          </a:p>
          <a:p>
            <a:pPr marL="285750" indent="-285750">
              <a:spcAft>
                <a:spcPts val="0"/>
              </a:spcAft>
              <a:buFont typeface="Arial" panose="020B0604020202020204" pitchFamily="34" charset="0"/>
              <a:buChar char="•"/>
            </a:pPr>
            <a:r>
              <a:rPr lang="en-GB" sz="1200" b="0">
                <a:solidFill>
                  <a:schemeClr val="tx1"/>
                </a:solidFill>
              </a:rPr>
              <a:t>Fire: </a:t>
            </a:r>
          </a:p>
          <a:p>
            <a:pPr marL="645750" lvl="2" indent="-285750">
              <a:spcAft>
                <a:spcPts val="0"/>
              </a:spcAft>
            </a:pPr>
            <a:r>
              <a:rPr lang="en-GB" sz="1200" b="0">
                <a:solidFill>
                  <a:schemeClr val="tx1"/>
                </a:solidFill>
              </a:rPr>
              <a:t>Global solution Lead decides to fire a consultant (lack of quality, lack of demand and outlook of demand)</a:t>
            </a:r>
          </a:p>
          <a:p>
            <a:pPr marL="645750" lvl="2" indent="-285750">
              <a:spcAft>
                <a:spcPts val="0"/>
              </a:spcAft>
            </a:pPr>
            <a:r>
              <a:rPr lang="en-GB" sz="1200" b="0">
                <a:solidFill>
                  <a:schemeClr val="tx1"/>
                </a:solidFill>
              </a:rPr>
              <a:t>Hosting entities leads process, considering </a:t>
            </a:r>
            <a:r>
              <a:rPr lang="en-GB" sz="1200"/>
              <a:t>local regulations</a:t>
            </a:r>
            <a:endParaRPr lang="en-GB" sz="1200" b="0">
              <a:solidFill>
                <a:schemeClr val="tx1"/>
              </a:solidFill>
            </a:endParaRPr>
          </a:p>
          <a:p>
            <a:pPr marL="285750" indent="-285750">
              <a:buFont typeface="Arial" panose="020B0604020202020204" pitchFamily="34" charset="0"/>
              <a:buChar char="•"/>
            </a:pPr>
            <a:endParaRPr lang="en-GB" sz="1200" b="0">
              <a:solidFill>
                <a:schemeClr val="tx1"/>
              </a:solidFill>
            </a:endParaRPr>
          </a:p>
          <a:p>
            <a:pPr marL="285750" indent="-285750">
              <a:spcAft>
                <a:spcPts val="0"/>
              </a:spcAft>
              <a:buFont typeface="Arial" panose="020B0604020202020204" pitchFamily="34" charset="0"/>
              <a:buChar char="•"/>
            </a:pPr>
            <a:r>
              <a:rPr lang="en-GB" sz="1200" b="0">
                <a:solidFill>
                  <a:schemeClr val="tx1"/>
                </a:solidFill>
              </a:rPr>
              <a:t>Quality issues</a:t>
            </a:r>
          </a:p>
          <a:p>
            <a:pPr marL="645750" lvl="2" indent="-285750">
              <a:spcAft>
                <a:spcPts val="0"/>
              </a:spcAft>
            </a:pPr>
            <a:r>
              <a:rPr lang="en-GB" sz="1200"/>
              <a:t>There should be an objective performance feedback process</a:t>
            </a:r>
          </a:p>
          <a:p>
            <a:pPr marL="645750" lvl="2" indent="-285750">
              <a:spcAft>
                <a:spcPts val="0"/>
              </a:spcAft>
            </a:pPr>
            <a:r>
              <a:rPr lang="en-GB" sz="1200"/>
              <a:t>Bring </a:t>
            </a:r>
            <a:r>
              <a:rPr lang="en-GB" sz="1200" b="0">
                <a:solidFill>
                  <a:schemeClr val="tx1"/>
                </a:solidFill>
              </a:rPr>
              <a:t>negative feed</a:t>
            </a:r>
            <a:r>
              <a:rPr lang="en-GB" sz="1200"/>
              <a:t>-</a:t>
            </a:r>
            <a:r>
              <a:rPr lang="en-GB" sz="1200" b="0">
                <a:solidFill>
                  <a:schemeClr val="tx1"/>
                </a:solidFill>
              </a:rPr>
              <a:t>back to the consultant : local team lead (clearly and factually documented by Global Solution lead) </a:t>
            </a:r>
          </a:p>
          <a:p>
            <a:pPr marL="645750" lvl="2" indent="-285750">
              <a:spcAft>
                <a:spcPts val="0"/>
              </a:spcAft>
            </a:pPr>
            <a:endParaRPr lang="en-GB" sz="1200" b="0">
              <a:solidFill>
                <a:schemeClr val="tx1"/>
              </a:solidFill>
            </a:endParaRPr>
          </a:p>
          <a:p>
            <a:pPr marL="285750" indent="-285750">
              <a:spcAft>
                <a:spcPts val="0"/>
              </a:spcAft>
              <a:buFont typeface="Arial" panose="020B0604020202020204" pitchFamily="34" charset="0"/>
              <a:buChar char="•"/>
            </a:pPr>
            <a:r>
              <a:rPr lang="en-GB" sz="1200" b="0">
                <a:solidFill>
                  <a:schemeClr val="tx1"/>
                </a:solidFill>
              </a:rPr>
              <a:t>Raise / bonus : </a:t>
            </a:r>
          </a:p>
          <a:p>
            <a:pPr marL="645750" lvl="2" indent="-285750">
              <a:spcAft>
                <a:spcPts val="0"/>
              </a:spcAft>
            </a:pPr>
            <a:r>
              <a:rPr lang="en-GB" sz="1200"/>
              <a:t>The GDC resource gets a performance review. The global solution lead (even selling entity) can express his high appreciation and need for retention. But the decision on bonus/raise lies with the hosting entity. The global solution lead cannot overrule. </a:t>
            </a:r>
          </a:p>
          <a:p>
            <a:pPr marL="645750" lvl="2" indent="-285750">
              <a:spcAft>
                <a:spcPts val="0"/>
              </a:spcAft>
            </a:pPr>
            <a:endParaRPr lang="en-GB" sz="1200" b="0">
              <a:solidFill>
                <a:schemeClr val="tx1"/>
              </a:solidFill>
            </a:endParaRPr>
          </a:p>
          <a:p>
            <a:pPr marL="285750" indent="-285750">
              <a:spcAft>
                <a:spcPts val="0"/>
              </a:spcAft>
              <a:buFont typeface="Arial" panose="020B0604020202020204" pitchFamily="34" charset="0"/>
              <a:buChar char="•"/>
            </a:pPr>
            <a:r>
              <a:rPr lang="en-GB" sz="1200" b="0">
                <a:solidFill>
                  <a:schemeClr val="tx1"/>
                </a:solidFill>
              </a:rPr>
              <a:t>Training:</a:t>
            </a:r>
          </a:p>
          <a:p>
            <a:pPr marL="645750" lvl="2" indent="-285750">
              <a:spcAft>
                <a:spcPts val="0"/>
              </a:spcAft>
            </a:pPr>
            <a:r>
              <a:rPr lang="en-GB" sz="1200"/>
              <a:t>On certifications: global solution lead will initiate and organize (why not aligned with any selling entity) </a:t>
            </a:r>
          </a:p>
          <a:p>
            <a:pPr marL="645750" lvl="2" indent="-285750">
              <a:spcAft>
                <a:spcPts val="0"/>
              </a:spcAft>
            </a:pPr>
            <a:r>
              <a:rPr lang="en-GB" sz="1200" b="0">
                <a:solidFill>
                  <a:schemeClr val="tx1"/>
                </a:solidFill>
              </a:rPr>
              <a:t>On more soft trainings : more opposite . Hosting entity will initiate (why not aligned within a global program) </a:t>
            </a:r>
            <a:endParaRPr lang="en-BE" sz="1200" b="0">
              <a:solidFill>
                <a:schemeClr val="tx1"/>
              </a:solidFill>
            </a:endParaRPr>
          </a:p>
        </p:txBody>
      </p:sp>
    </p:spTree>
    <p:extLst>
      <p:ext uri="{BB962C8B-B14F-4D97-AF65-F5344CB8AC3E}">
        <p14:creationId xmlns:p14="http://schemas.microsoft.com/office/powerpoint/2010/main" val="214930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34446-312D-814B-7AE9-5BC67BDE4E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26B8BD-9D24-4532-E074-6B46705CF44B}"/>
              </a:ext>
            </a:extLst>
          </p:cNvPr>
          <p:cNvSpPr>
            <a:spLocks noGrp="1"/>
          </p:cNvSpPr>
          <p:nvPr>
            <p:ph type="ctrTitle"/>
          </p:nvPr>
        </p:nvSpPr>
        <p:spPr>
          <a:xfrm>
            <a:off x="433754" y="360609"/>
            <a:ext cx="8821730" cy="1022713"/>
          </a:xfrm>
        </p:spPr>
        <p:txBody>
          <a:bodyPr>
            <a:normAutofit/>
          </a:bodyPr>
          <a:lstStyle/>
          <a:p>
            <a:r>
              <a:rPr lang="en-US" sz="3200"/>
              <a:t>How to follow up on your settlements</a:t>
            </a:r>
          </a:p>
        </p:txBody>
      </p:sp>
      <p:sp>
        <p:nvSpPr>
          <p:cNvPr id="4" name="Text Placeholder 2">
            <a:extLst>
              <a:ext uri="{FF2B5EF4-FFF2-40B4-BE49-F238E27FC236}">
                <a16:creationId xmlns:a16="http://schemas.microsoft.com/office/drawing/2014/main" id="{D4FC52CC-0BFD-9C54-53FB-EF5BF5A72EFA}"/>
              </a:ext>
            </a:extLst>
          </p:cNvPr>
          <p:cNvSpPr>
            <a:spLocks noGrp="1"/>
          </p:cNvSpPr>
          <p:nvPr>
            <p:ph type="body" sz="quarter" idx="15"/>
          </p:nvPr>
        </p:nvSpPr>
        <p:spPr>
          <a:xfrm>
            <a:off x="433754" y="931939"/>
            <a:ext cx="10234246" cy="406780"/>
          </a:xfrm>
        </p:spPr>
        <p:txBody>
          <a:bodyPr/>
          <a:lstStyle/>
          <a:p>
            <a:pPr marL="0" indent="0">
              <a:buNone/>
            </a:pPr>
            <a:r>
              <a:rPr lang="en-US" sz="1800" b="1"/>
              <a:t>PROACTIVELY – SAC Timesheet details (tab: Expected settlements GDC)</a:t>
            </a:r>
          </a:p>
          <a:p>
            <a:pPr marL="0" indent="0">
              <a:buNone/>
            </a:pPr>
            <a:endParaRPr lang="en-US" sz="1800" b="1"/>
          </a:p>
        </p:txBody>
      </p:sp>
      <p:grpSp>
        <p:nvGrpSpPr>
          <p:cNvPr id="31" name="Group 30">
            <a:extLst>
              <a:ext uri="{FF2B5EF4-FFF2-40B4-BE49-F238E27FC236}">
                <a16:creationId xmlns:a16="http://schemas.microsoft.com/office/drawing/2014/main" id="{CCDD7709-9F9E-1B2E-C030-DCC6ADA82977}"/>
              </a:ext>
            </a:extLst>
          </p:cNvPr>
          <p:cNvGrpSpPr/>
          <p:nvPr/>
        </p:nvGrpSpPr>
        <p:grpSpPr>
          <a:xfrm>
            <a:off x="10710030" y="-255324"/>
            <a:ext cx="1231866" cy="1231866"/>
            <a:chOff x="8794904" y="4272053"/>
            <a:chExt cx="1946030" cy="1946030"/>
          </a:xfrm>
        </p:grpSpPr>
        <p:sp>
          <p:nvSpPr>
            <p:cNvPr id="32" name="Oval 31">
              <a:hlinkClick r:id="rId2"/>
              <a:extLst>
                <a:ext uri="{FF2B5EF4-FFF2-40B4-BE49-F238E27FC236}">
                  <a16:creationId xmlns:a16="http://schemas.microsoft.com/office/drawing/2014/main" id="{F6E925CB-9E2A-50E3-7A5B-D4403F410CCC}"/>
                </a:ext>
              </a:extLst>
            </p:cNvPr>
            <p:cNvSpPr/>
            <p:nvPr/>
          </p:nvSpPr>
          <p:spPr>
            <a:xfrm>
              <a:off x="8794904" y="4272053"/>
              <a:ext cx="1946030" cy="1946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t>SAC Timesheet Details</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33" name="Graphic 32">
              <a:hlinkClick r:id="rId2"/>
              <a:extLst>
                <a:ext uri="{FF2B5EF4-FFF2-40B4-BE49-F238E27FC236}">
                  <a16:creationId xmlns:a16="http://schemas.microsoft.com/office/drawing/2014/main" id="{090D13C0-897D-11D0-DA62-30B9B80BED0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9526963" y="5620584"/>
              <a:ext cx="481914" cy="481914"/>
            </a:xfrm>
            <a:prstGeom prst="rect">
              <a:avLst/>
            </a:prstGeom>
          </p:spPr>
        </p:pic>
      </p:grpSp>
      <p:pic>
        <p:nvPicPr>
          <p:cNvPr id="5" name="Picture 4">
            <a:extLst>
              <a:ext uri="{FF2B5EF4-FFF2-40B4-BE49-F238E27FC236}">
                <a16:creationId xmlns:a16="http://schemas.microsoft.com/office/drawing/2014/main" id="{CDEEEB65-2E16-AF09-494D-153789B36BF0}"/>
              </a:ext>
            </a:extLst>
          </p:cNvPr>
          <p:cNvPicPr>
            <a:picLocks noChangeAspect="1"/>
          </p:cNvPicPr>
          <p:nvPr/>
        </p:nvPicPr>
        <p:blipFill>
          <a:blip r:embed="rId5"/>
          <a:stretch>
            <a:fillRect/>
          </a:stretch>
        </p:blipFill>
        <p:spPr>
          <a:xfrm>
            <a:off x="433754" y="1383322"/>
            <a:ext cx="10739680" cy="5169405"/>
          </a:xfrm>
          <a:prstGeom prst="rect">
            <a:avLst/>
          </a:prstGeom>
          <a:effectLst>
            <a:outerShdw blurRad="127000" dist="38100" dir="2700000" algn="tl" rotWithShape="0">
              <a:prstClr val="black">
                <a:alpha val="15000"/>
              </a:prstClr>
            </a:outerShdw>
          </a:effectLst>
        </p:spPr>
      </p:pic>
    </p:spTree>
    <p:extLst>
      <p:ext uri="{BB962C8B-B14F-4D97-AF65-F5344CB8AC3E}">
        <p14:creationId xmlns:p14="http://schemas.microsoft.com/office/powerpoint/2010/main" val="152671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7DA99-81DA-4E92-C971-A8120D0735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5E732-7F81-A0A4-3B22-CDAA821A18CF}"/>
              </a:ext>
            </a:extLst>
          </p:cNvPr>
          <p:cNvSpPr>
            <a:spLocks noGrp="1"/>
          </p:cNvSpPr>
          <p:nvPr>
            <p:ph type="ctrTitle"/>
          </p:nvPr>
        </p:nvSpPr>
        <p:spPr>
          <a:xfrm>
            <a:off x="433754" y="360609"/>
            <a:ext cx="8821730" cy="1022713"/>
          </a:xfrm>
        </p:spPr>
        <p:txBody>
          <a:bodyPr>
            <a:normAutofit/>
          </a:bodyPr>
          <a:lstStyle/>
          <a:p>
            <a:r>
              <a:rPr lang="en-US" sz="3200"/>
              <a:t>How to follow up on your settlements</a:t>
            </a:r>
          </a:p>
        </p:txBody>
      </p:sp>
      <p:sp>
        <p:nvSpPr>
          <p:cNvPr id="4" name="Text Placeholder 2">
            <a:extLst>
              <a:ext uri="{FF2B5EF4-FFF2-40B4-BE49-F238E27FC236}">
                <a16:creationId xmlns:a16="http://schemas.microsoft.com/office/drawing/2014/main" id="{A50A3D9F-DDDA-AE04-2A8C-4C05770F64D5}"/>
              </a:ext>
            </a:extLst>
          </p:cNvPr>
          <p:cNvSpPr>
            <a:spLocks noGrp="1"/>
          </p:cNvSpPr>
          <p:nvPr>
            <p:ph type="body" sz="quarter" idx="15"/>
          </p:nvPr>
        </p:nvSpPr>
        <p:spPr>
          <a:xfrm>
            <a:off x="433754" y="931939"/>
            <a:ext cx="10234246" cy="406780"/>
          </a:xfrm>
        </p:spPr>
        <p:txBody>
          <a:bodyPr/>
          <a:lstStyle/>
          <a:p>
            <a:pPr marL="0" indent="0">
              <a:buNone/>
            </a:pPr>
            <a:r>
              <a:rPr lang="en-US" sz="1800" b="1"/>
              <a:t>RETROACTIVELY – Settlement mail Ellen </a:t>
            </a:r>
            <a:r>
              <a:rPr lang="en-US" sz="1800" b="1" err="1"/>
              <a:t>Kerckaert</a:t>
            </a:r>
            <a:r>
              <a:rPr lang="en-US" sz="1800" b="1"/>
              <a:t> towards Finance </a:t>
            </a:r>
            <a:r>
              <a:rPr lang="en-US" sz="1800" b="1" err="1"/>
              <a:t>Responsibles</a:t>
            </a:r>
            <a:endParaRPr lang="en-US" sz="1800" b="1"/>
          </a:p>
        </p:txBody>
      </p:sp>
      <p:grpSp>
        <p:nvGrpSpPr>
          <p:cNvPr id="31" name="Group 30">
            <a:extLst>
              <a:ext uri="{FF2B5EF4-FFF2-40B4-BE49-F238E27FC236}">
                <a16:creationId xmlns:a16="http://schemas.microsoft.com/office/drawing/2014/main" id="{C77BF28A-0DE6-6F22-8441-5A02A968577B}"/>
              </a:ext>
            </a:extLst>
          </p:cNvPr>
          <p:cNvGrpSpPr/>
          <p:nvPr/>
        </p:nvGrpSpPr>
        <p:grpSpPr>
          <a:xfrm>
            <a:off x="10710030" y="-255324"/>
            <a:ext cx="1231866" cy="1231866"/>
            <a:chOff x="8794904" y="4272053"/>
            <a:chExt cx="1946030" cy="1946030"/>
          </a:xfrm>
        </p:grpSpPr>
        <p:sp>
          <p:nvSpPr>
            <p:cNvPr id="32" name="Oval 31">
              <a:hlinkClick r:id="rId2"/>
              <a:extLst>
                <a:ext uri="{FF2B5EF4-FFF2-40B4-BE49-F238E27FC236}">
                  <a16:creationId xmlns:a16="http://schemas.microsoft.com/office/drawing/2014/main" id="{757CC031-32B0-21D5-2DB1-FA86D1402D5D}"/>
                </a:ext>
              </a:extLst>
            </p:cNvPr>
            <p:cNvSpPr/>
            <p:nvPr/>
          </p:nvSpPr>
          <p:spPr>
            <a:xfrm>
              <a:off x="8794904" y="4272053"/>
              <a:ext cx="1946030" cy="1946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3716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30" normalizeH="0" noProof="0">
                  <a:ln>
                    <a:noFill/>
                  </a:ln>
                  <a:solidFill>
                    <a:srgbClr val="FFFFFF"/>
                  </a:solidFill>
                  <a:effectLst/>
                  <a:uLnTx/>
                  <a:uFillTx/>
                  <a:latin typeface="Century Gothic" panose="020F0302020204030204"/>
                  <a:ea typeface="+mn-ea"/>
                  <a:cs typeface="+mn-cs"/>
                </a:rPr>
                <a:t>Intercompany collaboration teams</a:t>
              </a:r>
              <a:br>
                <a:rPr kumimoji="0" lang="en-US" sz="1050" b="1" i="0" u="none" strike="noStrike" kern="1200" cap="none" spc="-30" normalizeH="0" noProof="0">
                  <a:ln>
                    <a:noFill/>
                  </a:ln>
                  <a:solidFill>
                    <a:srgbClr val="FFFFFF"/>
                  </a:solidFill>
                  <a:effectLst/>
                  <a:uLnTx/>
                  <a:uFillTx/>
                  <a:latin typeface="Century Gothic" panose="020F0302020204030204"/>
                  <a:ea typeface="+mn-ea"/>
                  <a:cs typeface="+mn-cs"/>
                </a:rPr>
              </a:br>
              <a:endParaRPr kumimoji="0" lang="en-GB" sz="1050" b="1" i="0" u="none" strike="noStrike" kern="1200" cap="none" spc="-30" normalizeH="0" noProof="0">
                <a:ln>
                  <a:noFill/>
                </a:ln>
                <a:solidFill>
                  <a:srgbClr val="FFFFFF"/>
                </a:solidFill>
                <a:effectLst/>
                <a:uLnTx/>
                <a:uFillTx/>
                <a:latin typeface="Century Gothic" panose="020F0302020204030204"/>
                <a:ea typeface="+mn-ea"/>
                <a:cs typeface="+mn-cs"/>
              </a:endParaRPr>
            </a:p>
          </p:txBody>
        </p:sp>
        <p:pic>
          <p:nvPicPr>
            <p:cNvPr id="33" name="Graphic 32">
              <a:hlinkClick r:id="rId2"/>
              <a:extLst>
                <a:ext uri="{FF2B5EF4-FFF2-40B4-BE49-F238E27FC236}">
                  <a16:creationId xmlns:a16="http://schemas.microsoft.com/office/drawing/2014/main" id="{FAF7061C-1198-87A9-0EDF-3A39295BD2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9526963" y="5620584"/>
              <a:ext cx="481914" cy="481914"/>
            </a:xfrm>
            <a:prstGeom prst="rect">
              <a:avLst/>
            </a:prstGeom>
          </p:spPr>
        </p:pic>
      </p:grpSp>
      <p:pic>
        <p:nvPicPr>
          <p:cNvPr id="3" name="Picture 2">
            <a:extLst>
              <a:ext uri="{FF2B5EF4-FFF2-40B4-BE49-F238E27FC236}">
                <a16:creationId xmlns:a16="http://schemas.microsoft.com/office/drawing/2014/main" id="{227412EA-658C-1320-32A8-6E20F64CD50D}"/>
              </a:ext>
            </a:extLst>
          </p:cNvPr>
          <p:cNvPicPr>
            <a:picLocks noChangeAspect="1"/>
          </p:cNvPicPr>
          <p:nvPr/>
        </p:nvPicPr>
        <p:blipFill>
          <a:blip r:embed="rId5"/>
          <a:stretch>
            <a:fillRect/>
          </a:stretch>
        </p:blipFill>
        <p:spPr>
          <a:xfrm>
            <a:off x="3001959" y="1523757"/>
            <a:ext cx="6188081" cy="4761362"/>
          </a:xfrm>
          <a:prstGeom prst="rect">
            <a:avLst/>
          </a:prstGeom>
          <a:effectLst>
            <a:outerShdw blurRad="127000" dist="38100" dir="2700000" algn="tl" rotWithShape="0">
              <a:prstClr val="black">
                <a:alpha val="15000"/>
              </a:prstClr>
            </a:outerShdw>
          </a:effectLst>
        </p:spPr>
      </p:pic>
    </p:spTree>
    <p:extLst>
      <p:ext uri="{BB962C8B-B14F-4D97-AF65-F5344CB8AC3E}">
        <p14:creationId xmlns:p14="http://schemas.microsoft.com/office/powerpoint/2010/main" val="92860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7CE29-D90E-31DE-B038-CEB806E1E4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EADC7-966E-8C09-CCAA-3DBB71A3EE53}"/>
              </a:ext>
            </a:extLst>
          </p:cNvPr>
          <p:cNvSpPr>
            <a:spLocks noGrp="1"/>
          </p:cNvSpPr>
          <p:nvPr>
            <p:ph type="ctrTitle"/>
          </p:nvPr>
        </p:nvSpPr>
        <p:spPr>
          <a:xfrm>
            <a:off x="433754" y="360609"/>
            <a:ext cx="9140552" cy="1022713"/>
          </a:xfrm>
        </p:spPr>
        <p:txBody>
          <a:bodyPr>
            <a:normAutofit/>
          </a:bodyPr>
          <a:lstStyle/>
          <a:p>
            <a:r>
              <a:rPr lang="en-GB" b="0">
                <a:ea typeface="Calibri" panose="020F0502020204030204" pitchFamily="34" charset="0"/>
              </a:rPr>
              <a:t>First indication if actuals &lt; scheduling</a:t>
            </a:r>
            <a:endParaRPr lang="en-US"/>
          </a:p>
        </p:txBody>
      </p:sp>
      <p:grpSp>
        <p:nvGrpSpPr>
          <p:cNvPr id="31" name="Group 30">
            <a:extLst>
              <a:ext uri="{FF2B5EF4-FFF2-40B4-BE49-F238E27FC236}">
                <a16:creationId xmlns:a16="http://schemas.microsoft.com/office/drawing/2014/main" id="{52C54AF0-0DF2-A134-B08E-073921FF76ED}"/>
              </a:ext>
            </a:extLst>
          </p:cNvPr>
          <p:cNvGrpSpPr/>
          <p:nvPr/>
        </p:nvGrpSpPr>
        <p:grpSpPr>
          <a:xfrm>
            <a:off x="10475958" y="-255324"/>
            <a:ext cx="1465938" cy="1465938"/>
            <a:chOff x="8794904" y="4272053"/>
            <a:chExt cx="1946030" cy="1946030"/>
          </a:xfrm>
        </p:grpSpPr>
        <p:sp>
          <p:nvSpPr>
            <p:cNvPr id="32" name="Oval 31">
              <a:hlinkClick r:id="rId2"/>
              <a:extLst>
                <a:ext uri="{FF2B5EF4-FFF2-40B4-BE49-F238E27FC236}">
                  <a16:creationId xmlns:a16="http://schemas.microsoft.com/office/drawing/2014/main" id="{1AAD8ED0-7A28-AE3A-2B3A-D1274B61AE7B}"/>
                </a:ext>
              </a:extLst>
            </p:cNvPr>
            <p:cNvSpPr/>
            <p:nvPr/>
          </p:nvSpPr>
          <p:spPr>
            <a:xfrm>
              <a:off x="8794904" y="4272053"/>
              <a:ext cx="1946030" cy="1946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050" b="1" i="0" u="none" strike="noStrike" kern="1200" cap="none" normalizeH="0" baseline="0" noProof="0">
                  <a:ln>
                    <a:noFill/>
                  </a:ln>
                  <a:solidFill>
                    <a:srgbClr val="FFFFFF"/>
                  </a:solidFill>
                  <a:effectLst/>
                  <a:uLnTx/>
                  <a:uFillTx/>
                  <a:latin typeface="Century Gothic" panose="020F0302020204030204"/>
                  <a:ea typeface="+mn-ea"/>
                  <a:cs typeface="+mn-cs"/>
                </a:rPr>
                <a:t>SAC</a:t>
              </a:r>
              <a: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t> </a:t>
              </a:r>
              <a:r>
                <a:rPr kumimoji="0" lang="en-GB" sz="1050" b="1" i="0" u="none" strike="noStrike" kern="1200" cap="none" normalizeH="0" baseline="0" noProof="0">
                  <a:ln>
                    <a:noFill/>
                  </a:ln>
                  <a:solidFill>
                    <a:srgbClr val="FFFFFF"/>
                  </a:solidFill>
                  <a:effectLst/>
                  <a:uLnTx/>
                  <a:uFillTx/>
                  <a:latin typeface="Century Gothic" panose="020F0302020204030204"/>
                  <a:ea typeface="+mn-ea"/>
                  <a:cs typeface="+mn-cs"/>
                </a:rPr>
                <a:t>Scheduling &amp; Availability</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GB" sz="800">
                  <a:solidFill>
                    <a:srgbClr val="FFFFFF"/>
                  </a:solidFill>
                  <a:latin typeface="Century Gothic" panose="020F0302020204030204"/>
                </a:rPr>
                <a:t>Tab: GDC Engagement</a:t>
              </a:r>
              <a:endParaRPr kumimoji="0" lang="en-GB" sz="800" i="0" u="none" strike="noStrike" kern="1200" cap="none" normalizeH="0" baseline="0" noProof="0">
                <a:ln>
                  <a:noFill/>
                </a:ln>
                <a:solidFill>
                  <a:srgbClr val="FFFFFF"/>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300"/>
                </a:spcAft>
                <a:buClrTx/>
                <a:buSzTx/>
                <a:buFontTx/>
                <a:buNone/>
                <a:tabLst/>
                <a:defRPr/>
              </a:pPr>
              <a:endParaRPr kumimoji="0" lang="en-US" sz="1050" b="0" i="0" u="none" strike="noStrike" kern="1200" cap="none" normalizeH="0" baseline="0" noProof="0">
                <a:ln>
                  <a:noFill/>
                </a:ln>
                <a:solidFill>
                  <a:srgbClr val="FFFFFF"/>
                </a:solidFill>
                <a:effectLst/>
                <a:uLnTx/>
                <a:uFillTx/>
                <a:latin typeface="Century Gothic" panose="020F0302020204030204"/>
                <a:ea typeface="+mn-ea"/>
                <a:cs typeface="+mn-cs"/>
              </a:endParaRPr>
            </a:p>
          </p:txBody>
        </p:sp>
        <p:pic>
          <p:nvPicPr>
            <p:cNvPr id="33" name="Graphic 32">
              <a:hlinkClick r:id="rId2"/>
              <a:extLst>
                <a:ext uri="{FF2B5EF4-FFF2-40B4-BE49-F238E27FC236}">
                  <a16:creationId xmlns:a16="http://schemas.microsoft.com/office/drawing/2014/main" id="{95D21DAC-C145-629D-795A-AFCD961D948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9526963" y="5620584"/>
              <a:ext cx="481914" cy="481914"/>
            </a:xfrm>
            <a:prstGeom prst="rect">
              <a:avLst/>
            </a:prstGeom>
          </p:spPr>
        </p:pic>
      </p:grpSp>
      <p:pic>
        <p:nvPicPr>
          <p:cNvPr id="4" name="Picture 3">
            <a:extLst>
              <a:ext uri="{FF2B5EF4-FFF2-40B4-BE49-F238E27FC236}">
                <a16:creationId xmlns:a16="http://schemas.microsoft.com/office/drawing/2014/main" id="{482F1F41-99A8-F53D-E6A3-CE8540470FEC}"/>
              </a:ext>
            </a:extLst>
          </p:cNvPr>
          <p:cNvPicPr>
            <a:picLocks noChangeAspect="1"/>
          </p:cNvPicPr>
          <p:nvPr/>
        </p:nvPicPr>
        <p:blipFill>
          <a:blip r:embed="rId5"/>
          <a:stretch>
            <a:fillRect/>
          </a:stretch>
        </p:blipFill>
        <p:spPr>
          <a:xfrm>
            <a:off x="463735" y="2680418"/>
            <a:ext cx="11324492" cy="1992910"/>
          </a:xfrm>
          <a:prstGeom prst="rect">
            <a:avLst/>
          </a:prstGeom>
          <a:ln w="38100" cap="sq">
            <a:noFill/>
            <a:prstDash val="solid"/>
            <a:miter lim="800000"/>
          </a:ln>
          <a:effectLst>
            <a:outerShdw blurRad="127000" dist="38100" dir="2700000" algn="tl" rotWithShape="0">
              <a:srgbClr val="000000">
                <a:alpha val="15000"/>
              </a:srgbClr>
            </a:outerShdw>
          </a:effectLst>
        </p:spPr>
      </p:pic>
      <p:sp>
        <p:nvSpPr>
          <p:cNvPr id="38" name="Speech Bubble: Rectangle with Corners Rounded 10">
            <a:extLst>
              <a:ext uri="{FF2B5EF4-FFF2-40B4-BE49-F238E27FC236}">
                <a16:creationId xmlns:a16="http://schemas.microsoft.com/office/drawing/2014/main" id="{84C79F80-ADED-49A4-693E-12D0B2A0B2B6}"/>
              </a:ext>
            </a:extLst>
          </p:cNvPr>
          <p:cNvSpPr/>
          <p:nvPr/>
        </p:nvSpPr>
        <p:spPr>
          <a:xfrm>
            <a:off x="571871" y="2040894"/>
            <a:ext cx="1585236" cy="561862"/>
          </a:xfrm>
          <a:prstGeom prst="wedgeRoundRectCallout">
            <a:avLst>
              <a:gd name="adj1" fmla="val -17201"/>
              <a:gd name="adj2" fmla="val 108163"/>
              <a:gd name="adj3" fmla="val 16667"/>
            </a:avLst>
          </a:prstGeom>
          <a:solidFill>
            <a:schemeClr val="accent3"/>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Or: Choose your selling entity</a:t>
            </a:r>
            <a:endParaRPr lang="en-BE" sz="1200"/>
          </a:p>
        </p:txBody>
      </p:sp>
      <p:sp>
        <p:nvSpPr>
          <p:cNvPr id="13" name="Speech Bubble: Rectangle with Corners Rounded 10">
            <a:extLst>
              <a:ext uri="{FF2B5EF4-FFF2-40B4-BE49-F238E27FC236}">
                <a16:creationId xmlns:a16="http://schemas.microsoft.com/office/drawing/2014/main" id="{47C3334E-3D6B-444A-C79C-04882B79FE08}"/>
              </a:ext>
            </a:extLst>
          </p:cNvPr>
          <p:cNvSpPr/>
          <p:nvPr/>
        </p:nvSpPr>
        <p:spPr>
          <a:xfrm>
            <a:off x="2455189" y="1818282"/>
            <a:ext cx="1930697" cy="561862"/>
          </a:xfrm>
          <a:prstGeom prst="wedgeRoundRectCallout">
            <a:avLst>
              <a:gd name="adj1" fmla="val -53968"/>
              <a:gd name="adj2" fmla="val 155273"/>
              <a:gd name="adj3" fmla="val 16667"/>
            </a:avLst>
          </a:prstGeom>
          <a:solidFill>
            <a:schemeClr val="accent3"/>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Or: Choose your selling entity solution</a:t>
            </a:r>
            <a:endParaRPr lang="en-BE" sz="1200"/>
          </a:p>
        </p:txBody>
      </p:sp>
      <p:sp>
        <p:nvSpPr>
          <p:cNvPr id="14" name="Speech Bubble: Rectangle with Corners Rounded 10">
            <a:extLst>
              <a:ext uri="{FF2B5EF4-FFF2-40B4-BE49-F238E27FC236}">
                <a16:creationId xmlns:a16="http://schemas.microsoft.com/office/drawing/2014/main" id="{4B0253BE-8E63-06CC-418C-BD29FB29BA87}"/>
              </a:ext>
            </a:extLst>
          </p:cNvPr>
          <p:cNvSpPr/>
          <p:nvPr/>
        </p:nvSpPr>
        <p:spPr>
          <a:xfrm>
            <a:off x="5013531" y="1636731"/>
            <a:ext cx="2164937" cy="561862"/>
          </a:xfrm>
          <a:prstGeom prst="wedgeRoundRectCallout">
            <a:avLst>
              <a:gd name="adj1" fmla="val -82311"/>
              <a:gd name="adj2" fmla="val 191676"/>
              <a:gd name="adj3" fmla="val 16667"/>
            </a:avLst>
          </a:prstGeom>
          <a:solidFill>
            <a:schemeClr val="accent3"/>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Or: Choose your project (customer or DEDI)</a:t>
            </a:r>
            <a:endParaRPr lang="en-BE" sz="1200"/>
          </a:p>
        </p:txBody>
      </p:sp>
      <p:sp>
        <p:nvSpPr>
          <p:cNvPr id="15" name="Speech Bubble: Rectangle with Corners Rounded 10">
            <a:extLst>
              <a:ext uri="{FF2B5EF4-FFF2-40B4-BE49-F238E27FC236}">
                <a16:creationId xmlns:a16="http://schemas.microsoft.com/office/drawing/2014/main" id="{DF1E67AA-128A-E6CC-469D-B68BEA6C53A4}"/>
              </a:ext>
            </a:extLst>
          </p:cNvPr>
          <p:cNvSpPr/>
          <p:nvPr/>
        </p:nvSpPr>
        <p:spPr>
          <a:xfrm>
            <a:off x="9423647" y="1818282"/>
            <a:ext cx="1930697" cy="561862"/>
          </a:xfrm>
          <a:prstGeom prst="wedgeRoundRectCallout">
            <a:avLst>
              <a:gd name="adj1" fmla="val -53968"/>
              <a:gd name="adj2" fmla="val 155273"/>
              <a:gd name="adj3" fmla="val 16667"/>
            </a:avLst>
          </a:prstGeom>
          <a:solidFill>
            <a:schemeClr val="accent3"/>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Choose your GDC solution</a:t>
            </a:r>
            <a:endParaRPr lang="en-BE" sz="1200"/>
          </a:p>
        </p:txBody>
      </p:sp>
      <p:sp>
        <p:nvSpPr>
          <p:cNvPr id="19" name="Speech Bubble: Rectangle with Corners Rounded 10">
            <a:extLst>
              <a:ext uri="{FF2B5EF4-FFF2-40B4-BE49-F238E27FC236}">
                <a16:creationId xmlns:a16="http://schemas.microsoft.com/office/drawing/2014/main" id="{EB2BC81B-92DE-071B-3E42-B8B649942597}"/>
              </a:ext>
            </a:extLst>
          </p:cNvPr>
          <p:cNvSpPr/>
          <p:nvPr/>
        </p:nvSpPr>
        <p:spPr>
          <a:xfrm>
            <a:off x="5739803" y="5258786"/>
            <a:ext cx="2397922" cy="694153"/>
          </a:xfrm>
          <a:prstGeom prst="wedgeRoundRectCallout">
            <a:avLst>
              <a:gd name="adj1" fmla="val -1529"/>
              <a:gd name="adj2" fmla="val -146313"/>
              <a:gd name="adj3" fmla="val 16667"/>
            </a:avLst>
          </a:prstGeom>
          <a:solidFill>
            <a:schemeClr val="accent3"/>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If actuals &lt; Scheduling, resource might book approved bench time</a:t>
            </a:r>
            <a:endParaRPr lang="en-BE" sz="1200"/>
          </a:p>
        </p:txBody>
      </p:sp>
    </p:spTree>
    <p:extLst>
      <p:ext uri="{BB962C8B-B14F-4D97-AF65-F5344CB8AC3E}">
        <p14:creationId xmlns:p14="http://schemas.microsoft.com/office/powerpoint/2010/main" val="244705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3" grpId="0" animBg="1"/>
      <p:bldP spid="14" grpId="0" animBg="1"/>
      <p:bldP spid="15" grpId="0" animBg="1"/>
      <p:bldP spid="1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9503F-EA6C-0748-E889-429070D3773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C2EC68B-3FBC-BCC3-5E18-4FA42BFD7696}"/>
              </a:ext>
            </a:extLst>
          </p:cNvPr>
          <p:cNvPicPr>
            <a:picLocks noChangeAspect="1"/>
          </p:cNvPicPr>
          <p:nvPr/>
        </p:nvPicPr>
        <p:blipFill>
          <a:blip r:embed="rId2"/>
          <a:stretch>
            <a:fillRect/>
          </a:stretch>
        </p:blipFill>
        <p:spPr>
          <a:xfrm>
            <a:off x="2613791" y="1383322"/>
            <a:ext cx="9190016" cy="3548381"/>
          </a:xfrm>
          <a:prstGeom prst="rect">
            <a:avLst/>
          </a:prstGeom>
          <a:ln w="38100" cap="sq">
            <a:noFill/>
            <a:prstDash val="solid"/>
            <a:miter lim="800000"/>
          </a:ln>
          <a:effectLst>
            <a:outerShdw blurRad="127000" dist="38100" dir="2700000" algn="tl" rotWithShape="0">
              <a:srgbClr val="000000">
                <a:alpha val="15000"/>
              </a:srgbClr>
            </a:outerShdw>
          </a:effectLst>
        </p:spPr>
      </p:pic>
      <p:sp>
        <p:nvSpPr>
          <p:cNvPr id="2" name="Title 1">
            <a:extLst>
              <a:ext uri="{FF2B5EF4-FFF2-40B4-BE49-F238E27FC236}">
                <a16:creationId xmlns:a16="http://schemas.microsoft.com/office/drawing/2014/main" id="{D9727D1A-F2D9-42E2-2505-C286A140BBC8}"/>
              </a:ext>
            </a:extLst>
          </p:cNvPr>
          <p:cNvSpPr>
            <a:spLocks noGrp="1"/>
          </p:cNvSpPr>
          <p:nvPr>
            <p:ph type="ctrTitle"/>
          </p:nvPr>
        </p:nvSpPr>
        <p:spPr>
          <a:xfrm>
            <a:off x="433754" y="360609"/>
            <a:ext cx="8821730" cy="1022713"/>
          </a:xfrm>
        </p:spPr>
        <p:txBody>
          <a:bodyPr>
            <a:normAutofit/>
          </a:bodyPr>
          <a:lstStyle/>
          <a:p>
            <a:r>
              <a:rPr lang="en-GB"/>
              <a:t>I am GDC solution Lead</a:t>
            </a:r>
            <a:endParaRPr lang="en-US"/>
          </a:p>
        </p:txBody>
      </p:sp>
      <p:sp>
        <p:nvSpPr>
          <p:cNvPr id="3" name="Text Placeholder 2">
            <a:extLst>
              <a:ext uri="{FF2B5EF4-FFF2-40B4-BE49-F238E27FC236}">
                <a16:creationId xmlns:a16="http://schemas.microsoft.com/office/drawing/2014/main" id="{637D7522-FE50-B609-3555-74E146959A8D}"/>
              </a:ext>
            </a:extLst>
          </p:cNvPr>
          <p:cNvSpPr>
            <a:spLocks noGrp="1"/>
          </p:cNvSpPr>
          <p:nvPr>
            <p:ph type="body" sz="quarter" idx="15"/>
          </p:nvPr>
        </p:nvSpPr>
        <p:spPr>
          <a:xfrm>
            <a:off x="433754" y="1320306"/>
            <a:ext cx="2449924" cy="4449763"/>
          </a:xfrm>
        </p:spPr>
        <p:txBody>
          <a:bodyPr/>
          <a:lstStyle/>
          <a:p>
            <a:pPr marL="274320" indent="-274320">
              <a:spcAft>
                <a:spcPts val="1200"/>
              </a:spcAft>
              <a:buAutoNum type="arabicPeriod"/>
            </a:pPr>
            <a:r>
              <a:rPr lang="en-GB" sz="1800"/>
              <a:t>My team Scheduling</a:t>
            </a:r>
          </a:p>
          <a:p>
            <a:pPr marL="274320" indent="-274320">
              <a:spcAft>
                <a:spcPts val="1200"/>
              </a:spcAft>
              <a:buAutoNum type="arabicPeriod"/>
            </a:pPr>
            <a:r>
              <a:rPr lang="en-GB" sz="1800"/>
              <a:t>My GDC engagement: </a:t>
            </a:r>
            <a:r>
              <a:rPr lang="en-GB" sz="1800" b="0">
                <a:solidFill>
                  <a:schemeClr val="tx1"/>
                </a:solidFill>
              </a:rPr>
              <a:t>just look at adoption ratios per selling entity</a:t>
            </a:r>
            <a:endParaRPr lang="en-GB" sz="1800"/>
          </a:p>
          <a:p>
            <a:pPr marL="274320" indent="-274320">
              <a:spcAft>
                <a:spcPts val="1200"/>
              </a:spcAft>
              <a:buAutoNum type="arabicPeriod"/>
            </a:pPr>
            <a:r>
              <a:rPr lang="en-GB" sz="1800"/>
              <a:t>Dedicated scheduling of my team </a:t>
            </a:r>
            <a:r>
              <a:rPr lang="en-GB" sz="1800" b="0">
                <a:solidFill>
                  <a:schemeClr val="tx1"/>
                </a:solidFill>
              </a:rPr>
              <a:t>= not scheduled on real project = high risk on approved bench time &amp; settlement </a:t>
            </a:r>
            <a:r>
              <a:rPr lang="en-GB" sz="1800" b="0">
                <a:solidFill>
                  <a:schemeClr val="tx1"/>
                </a:solidFill>
                <a:sym typeface="Wingdings" panose="05000000000000000000" pitchFamily="2" charset="2"/>
              </a:rPr>
              <a:t> encourage team to contact selling entity</a:t>
            </a:r>
            <a:endParaRPr lang="en-BE" sz="1800" b="0">
              <a:solidFill>
                <a:schemeClr val="tx1"/>
              </a:solidFill>
            </a:endParaRPr>
          </a:p>
        </p:txBody>
      </p:sp>
      <p:grpSp>
        <p:nvGrpSpPr>
          <p:cNvPr id="31" name="Group 30">
            <a:extLst>
              <a:ext uri="{FF2B5EF4-FFF2-40B4-BE49-F238E27FC236}">
                <a16:creationId xmlns:a16="http://schemas.microsoft.com/office/drawing/2014/main" id="{285D1AB6-0A29-1B0C-9454-A9FEC73FD30F}"/>
              </a:ext>
            </a:extLst>
          </p:cNvPr>
          <p:cNvGrpSpPr/>
          <p:nvPr/>
        </p:nvGrpSpPr>
        <p:grpSpPr>
          <a:xfrm>
            <a:off x="10475958" y="-255324"/>
            <a:ext cx="1465938" cy="1465938"/>
            <a:chOff x="8794904" y="4272053"/>
            <a:chExt cx="1946030" cy="1946030"/>
          </a:xfrm>
        </p:grpSpPr>
        <p:sp>
          <p:nvSpPr>
            <p:cNvPr id="32" name="Oval 31">
              <a:hlinkClick r:id="rId3"/>
              <a:extLst>
                <a:ext uri="{FF2B5EF4-FFF2-40B4-BE49-F238E27FC236}">
                  <a16:creationId xmlns:a16="http://schemas.microsoft.com/office/drawing/2014/main" id="{44B1A640-1D6B-DCDC-BE9D-710722B537D4}"/>
                </a:ext>
              </a:extLst>
            </p:cNvPr>
            <p:cNvSpPr/>
            <p:nvPr/>
          </p:nvSpPr>
          <p:spPr>
            <a:xfrm>
              <a:off x="8794904" y="4272053"/>
              <a:ext cx="1946030" cy="1946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0"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GB" sz="1050" b="1" i="0" u="none" strike="noStrike" kern="1200" cap="none" normalizeH="0" baseline="0" noProof="0">
                  <a:ln>
                    <a:noFill/>
                  </a:ln>
                  <a:solidFill>
                    <a:srgbClr val="FFFFFF"/>
                  </a:solidFill>
                  <a:effectLst/>
                  <a:uLnTx/>
                  <a:uFillTx/>
                  <a:latin typeface="Century Gothic" panose="020F0302020204030204"/>
                  <a:ea typeface="+mn-ea"/>
                  <a:cs typeface="+mn-cs"/>
                </a:rPr>
                <a:t>SAC</a:t>
              </a:r>
              <a: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t> </a:t>
              </a:r>
              <a:r>
                <a:rPr kumimoji="0" lang="en-GB" sz="1050" b="1" i="0" u="none" strike="noStrike" kern="1200" cap="none" normalizeH="0" baseline="0" noProof="0">
                  <a:ln>
                    <a:noFill/>
                  </a:ln>
                  <a:solidFill>
                    <a:srgbClr val="FFFFFF"/>
                  </a:solidFill>
                  <a:effectLst/>
                  <a:uLnTx/>
                  <a:uFillTx/>
                  <a:latin typeface="Century Gothic" panose="020F0302020204030204"/>
                  <a:ea typeface="+mn-ea"/>
                  <a:cs typeface="+mn-cs"/>
                </a:rPr>
                <a:t>Scheduling &amp; Availability</a:t>
              </a:r>
            </a:p>
            <a:p>
              <a:pPr marL="0" marR="0" lvl="0" indent="0" algn="ctr" defTabSz="914400" rtl="0" eaLnBrk="1" fontAlgn="auto" latinLnBrk="0" hangingPunct="1">
                <a:lnSpc>
                  <a:spcPct val="100000"/>
                </a:lnSpc>
                <a:spcBef>
                  <a:spcPts val="0"/>
                </a:spcBef>
                <a:spcAft>
                  <a:spcPts val="300"/>
                </a:spcAft>
                <a:buClrTx/>
                <a:buSzTx/>
                <a:buFontTx/>
                <a:buNone/>
                <a:tabLst/>
                <a:defRPr/>
              </a:pPr>
              <a:r>
                <a:rPr lang="en-GB" sz="800">
                  <a:solidFill>
                    <a:srgbClr val="FFFFFF"/>
                  </a:solidFill>
                  <a:latin typeface="Century Gothic" panose="020F0302020204030204"/>
                </a:rPr>
                <a:t>Tab: Scheduling</a:t>
              </a:r>
              <a:endParaRPr kumimoji="0" lang="en-GB" sz="800" i="0" u="none" strike="noStrike" kern="1200" cap="none" normalizeH="0" baseline="0" noProof="0">
                <a:ln>
                  <a:noFill/>
                </a:ln>
                <a:solidFill>
                  <a:srgbClr val="FFFFFF"/>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300"/>
                </a:spcAft>
                <a:buClrTx/>
                <a:buSzTx/>
                <a:buFontTx/>
                <a:buNone/>
                <a:tabLst/>
                <a:defRPr/>
              </a:pPr>
              <a:endParaRPr kumimoji="0" lang="en-US" sz="1050" b="0" i="0" u="none" strike="noStrike" kern="1200" cap="none" normalizeH="0" baseline="0" noProof="0">
                <a:ln>
                  <a:noFill/>
                </a:ln>
                <a:solidFill>
                  <a:srgbClr val="FFFFFF"/>
                </a:solidFill>
                <a:effectLst/>
                <a:uLnTx/>
                <a:uFillTx/>
                <a:latin typeface="Century Gothic" panose="020F0302020204030204"/>
                <a:ea typeface="+mn-ea"/>
                <a:cs typeface="+mn-cs"/>
              </a:endParaRPr>
            </a:p>
          </p:txBody>
        </p:sp>
        <p:pic>
          <p:nvPicPr>
            <p:cNvPr id="33" name="Graphic 32">
              <a:hlinkClick r:id="rId3"/>
              <a:extLst>
                <a:ext uri="{FF2B5EF4-FFF2-40B4-BE49-F238E27FC236}">
                  <a16:creationId xmlns:a16="http://schemas.microsoft.com/office/drawing/2014/main" id="{A055CABC-CD20-3F3D-C611-AB2590FC2D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9526963" y="5620584"/>
              <a:ext cx="481914" cy="481914"/>
            </a:xfrm>
            <a:prstGeom prst="rect">
              <a:avLst/>
            </a:prstGeom>
          </p:spPr>
        </p:pic>
      </p:grpSp>
      <p:grpSp>
        <p:nvGrpSpPr>
          <p:cNvPr id="12" name="Group 11">
            <a:extLst>
              <a:ext uri="{FF2B5EF4-FFF2-40B4-BE49-F238E27FC236}">
                <a16:creationId xmlns:a16="http://schemas.microsoft.com/office/drawing/2014/main" id="{2978441B-90E1-D8F7-BBBE-B01658DB54AD}"/>
              </a:ext>
            </a:extLst>
          </p:cNvPr>
          <p:cNvGrpSpPr/>
          <p:nvPr/>
        </p:nvGrpSpPr>
        <p:grpSpPr>
          <a:xfrm>
            <a:off x="2919537" y="1383322"/>
            <a:ext cx="8874568" cy="4759754"/>
            <a:chOff x="2883678" y="1531679"/>
            <a:chExt cx="9209295" cy="4939280"/>
          </a:xfrm>
        </p:grpSpPr>
        <p:pic>
          <p:nvPicPr>
            <p:cNvPr id="5" name="Picture 4">
              <a:extLst>
                <a:ext uri="{FF2B5EF4-FFF2-40B4-BE49-F238E27FC236}">
                  <a16:creationId xmlns:a16="http://schemas.microsoft.com/office/drawing/2014/main" id="{4739B70B-4DF8-4FD4-97BC-0B083B795EE4}"/>
                </a:ext>
              </a:extLst>
            </p:cNvPr>
            <p:cNvPicPr>
              <a:picLocks noChangeAspect="1"/>
            </p:cNvPicPr>
            <p:nvPr/>
          </p:nvPicPr>
          <p:blipFill>
            <a:blip r:embed="rId6"/>
            <a:stretch>
              <a:fillRect/>
            </a:stretch>
          </p:blipFill>
          <p:spPr>
            <a:xfrm>
              <a:off x="2883678" y="1531679"/>
              <a:ext cx="9209295" cy="4939280"/>
            </a:xfrm>
            <a:prstGeom prst="rect">
              <a:avLst/>
            </a:prstGeom>
            <a:ln w="38100" cap="sq">
              <a:noFill/>
              <a:prstDash val="solid"/>
              <a:miter lim="800000"/>
            </a:ln>
            <a:effectLst>
              <a:outerShdw blurRad="127000" dist="38100" dir="2700000" algn="tl" rotWithShape="0">
                <a:srgbClr val="000000">
                  <a:alpha val="15000"/>
                </a:srgbClr>
              </a:outerShdw>
            </a:effectLst>
          </p:spPr>
        </p:pic>
        <p:sp>
          <p:nvSpPr>
            <p:cNvPr id="38" name="Speech Bubble: Rectangle with Corners Rounded 10">
              <a:extLst>
                <a:ext uri="{FF2B5EF4-FFF2-40B4-BE49-F238E27FC236}">
                  <a16:creationId xmlns:a16="http://schemas.microsoft.com/office/drawing/2014/main" id="{3C449CE9-163B-F780-AD35-66F03D8A4F82}"/>
                </a:ext>
              </a:extLst>
            </p:cNvPr>
            <p:cNvSpPr/>
            <p:nvPr/>
          </p:nvSpPr>
          <p:spPr>
            <a:xfrm>
              <a:off x="4831752" y="2097714"/>
              <a:ext cx="1585236" cy="561862"/>
            </a:xfrm>
            <a:prstGeom prst="wedgeRoundRectCallout">
              <a:avLst>
                <a:gd name="adj1" fmla="val -17201"/>
                <a:gd name="adj2" fmla="val 108163"/>
                <a:gd name="adj3" fmla="val 16667"/>
              </a:avLst>
            </a:prstGeom>
            <a:solidFill>
              <a:schemeClr val="accent3"/>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Choose your teams</a:t>
              </a:r>
              <a:endParaRPr lang="en-BE" sz="1200"/>
            </a:p>
          </p:txBody>
        </p:sp>
        <p:sp>
          <p:nvSpPr>
            <p:cNvPr id="10" name="Speech Bubble: Rectangle with Corners Rounded 10">
              <a:extLst>
                <a:ext uri="{FF2B5EF4-FFF2-40B4-BE49-F238E27FC236}">
                  <a16:creationId xmlns:a16="http://schemas.microsoft.com/office/drawing/2014/main" id="{C211C3D8-43DD-F8F9-DD2A-1F48C29B3FC5}"/>
                </a:ext>
              </a:extLst>
            </p:cNvPr>
            <p:cNvSpPr/>
            <p:nvPr/>
          </p:nvSpPr>
          <p:spPr>
            <a:xfrm>
              <a:off x="9468208" y="3747453"/>
              <a:ext cx="1585236" cy="561862"/>
            </a:xfrm>
            <a:prstGeom prst="wedgeRoundRectCallout">
              <a:avLst>
                <a:gd name="adj1" fmla="val -63954"/>
                <a:gd name="adj2" fmla="val -126532"/>
                <a:gd name="adj3" fmla="val 16667"/>
              </a:avLst>
            </a:prstGeom>
            <a:solidFill>
              <a:schemeClr val="accent3"/>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Choose all DEDI codes</a:t>
              </a:r>
              <a:endParaRPr lang="en-BE" sz="1200"/>
            </a:p>
          </p:txBody>
        </p:sp>
        <p:sp>
          <p:nvSpPr>
            <p:cNvPr id="11" name="Speech Bubble: Rectangle with Corners Rounded 10">
              <a:extLst>
                <a:ext uri="{FF2B5EF4-FFF2-40B4-BE49-F238E27FC236}">
                  <a16:creationId xmlns:a16="http://schemas.microsoft.com/office/drawing/2014/main" id="{8A0151B4-8A3C-82D7-EC20-67F064BD52ED}"/>
                </a:ext>
              </a:extLst>
            </p:cNvPr>
            <p:cNvSpPr/>
            <p:nvPr/>
          </p:nvSpPr>
          <p:spPr>
            <a:xfrm>
              <a:off x="8148839" y="4971837"/>
              <a:ext cx="1585236" cy="561862"/>
            </a:xfrm>
            <a:prstGeom prst="wedgeRoundRectCallout">
              <a:avLst>
                <a:gd name="adj1" fmla="val -109493"/>
                <a:gd name="adj2" fmla="val 159556"/>
                <a:gd name="adj3" fmla="val 16667"/>
              </a:avLst>
            </a:prstGeom>
            <a:solidFill>
              <a:schemeClr val="accent3"/>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200"/>
                <a:t>Action: contact </a:t>
              </a:r>
              <a:r>
                <a:rPr lang="en-GB" sz="1200" err="1"/>
                <a:t>resource+subject</a:t>
              </a:r>
              <a:endParaRPr lang="en-BE" sz="1200"/>
            </a:p>
          </p:txBody>
        </p:sp>
      </p:grpSp>
    </p:spTree>
    <p:extLst>
      <p:ext uri="{BB962C8B-B14F-4D97-AF65-F5344CB8AC3E}">
        <p14:creationId xmlns:p14="http://schemas.microsoft.com/office/powerpoint/2010/main" val="71927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FA2063AA-F358-7D38-6050-D4B66DE31FF2}"/>
              </a:ext>
            </a:extLst>
          </p:cNvPr>
          <p:cNvSpPr>
            <a:spLocks noGrp="1"/>
          </p:cNvSpPr>
          <p:nvPr>
            <p:ph type="ctrTitle"/>
          </p:nvPr>
        </p:nvSpPr>
        <p:spPr/>
        <p:txBody>
          <a:bodyPr/>
          <a:lstStyle/>
          <a:p>
            <a:r>
              <a:rPr lang="en-GB"/>
              <a:t>I am Belux domain lead</a:t>
            </a:r>
            <a:endParaRPr lang="en-US"/>
          </a:p>
        </p:txBody>
      </p:sp>
      <p:sp>
        <p:nvSpPr>
          <p:cNvPr id="32" name="Text Placeholder 2">
            <a:extLst>
              <a:ext uri="{FF2B5EF4-FFF2-40B4-BE49-F238E27FC236}">
                <a16:creationId xmlns:a16="http://schemas.microsoft.com/office/drawing/2014/main" id="{327E0A7E-2B11-C8DB-BB03-BD3C71296C81}"/>
              </a:ext>
            </a:extLst>
          </p:cNvPr>
          <p:cNvSpPr>
            <a:spLocks noGrp="1"/>
          </p:cNvSpPr>
          <p:nvPr>
            <p:ph type="body" sz="quarter" idx="15"/>
          </p:nvPr>
        </p:nvSpPr>
        <p:spPr>
          <a:xfrm>
            <a:off x="433388" y="1291366"/>
            <a:ext cx="2035556" cy="1022713"/>
          </a:xfrm>
        </p:spPr>
        <p:txBody>
          <a:bodyPr/>
          <a:lstStyle/>
          <a:p>
            <a:pPr marL="252000" indent="-252000">
              <a:buAutoNum type="arabicPeriod"/>
            </a:pPr>
            <a:r>
              <a:rPr lang="en-GB" sz="1800"/>
              <a:t>My (Belux) </a:t>
            </a:r>
            <a:r>
              <a:rPr lang="en-GB" sz="1800" err="1"/>
              <a:t>teams’s</a:t>
            </a:r>
            <a:r>
              <a:rPr lang="en-GB" sz="1800"/>
              <a:t> scheduling</a:t>
            </a:r>
            <a:endParaRPr lang="en-BE" sz="1800"/>
          </a:p>
        </p:txBody>
      </p:sp>
      <p:pic>
        <p:nvPicPr>
          <p:cNvPr id="33" name="Picture 32">
            <a:extLst>
              <a:ext uri="{FF2B5EF4-FFF2-40B4-BE49-F238E27FC236}">
                <a16:creationId xmlns:a16="http://schemas.microsoft.com/office/drawing/2014/main" id="{DF2BF132-54CE-6A0D-DC33-33E8867BE7A9}"/>
              </a:ext>
            </a:extLst>
          </p:cNvPr>
          <p:cNvPicPr>
            <a:picLocks noChangeAspect="1"/>
          </p:cNvPicPr>
          <p:nvPr/>
        </p:nvPicPr>
        <p:blipFill>
          <a:blip r:embed="rId2"/>
          <a:stretch>
            <a:fillRect/>
          </a:stretch>
        </p:blipFill>
        <p:spPr>
          <a:xfrm>
            <a:off x="2468944" y="1291368"/>
            <a:ext cx="9480039" cy="3836686"/>
          </a:xfrm>
          <a:prstGeom prst="rect">
            <a:avLst/>
          </a:prstGeom>
          <a:ln w="6350" cap="sq">
            <a:solidFill>
              <a:schemeClr val="bg1">
                <a:lumMod val="75000"/>
              </a:schemeClr>
            </a:solidFill>
            <a:prstDash val="solid"/>
            <a:miter lim="800000"/>
          </a:ln>
          <a:effectLst>
            <a:outerShdw blurRad="127000" dist="38100" dir="2700000" algn="tl" rotWithShape="0">
              <a:srgbClr val="000000">
                <a:alpha val="15000"/>
              </a:srgbClr>
            </a:outerShdw>
          </a:effectLst>
        </p:spPr>
      </p:pic>
      <p:sp>
        <p:nvSpPr>
          <p:cNvPr id="34" name="Text Placeholder 2">
            <a:extLst>
              <a:ext uri="{FF2B5EF4-FFF2-40B4-BE49-F238E27FC236}">
                <a16:creationId xmlns:a16="http://schemas.microsoft.com/office/drawing/2014/main" id="{E6629A7F-B7E0-8310-0557-116F75062EA9}"/>
              </a:ext>
            </a:extLst>
          </p:cNvPr>
          <p:cNvSpPr txBox="1">
            <a:spLocks/>
          </p:cNvSpPr>
          <p:nvPr/>
        </p:nvSpPr>
        <p:spPr>
          <a:xfrm>
            <a:off x="433388" y="2248231"/>
            <a:ext cx="2042984" cy="1251128"/>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indent="-252000">
              <a:buFont typeface="+mj-lt"/>
              <a:buAutoNum type="arabicPeriod" startAt="2"/>
            </a:pPr>
            <a:r>
              <a:rPr lang="en-GB" sz="1800"/>
              <a:t>My GDC engagement</a:t>
            </a:r>
          </a:p>
          <a:p>
            <a:pPr marL="252000" indent="-252000">
              <a:buFont typeface="+mj-lt"/>
              <a:buAutoNum type="arabicPeriod" startAt="2"/>
            </a:pPr>
            <a:endParaRPr lang="en-BE" sz="1800"/>
          </a:p>
        </p:txBody>
      </p:sp>
      <p:pic>
        <p:nvPicPr>
          <p:cNvPr id="35" name="Picture 34">
            <a:extLst>
              <a:ext uri="{FF2B5EF4-FFF2-40B4-BE49-F238E27FC236}">
                <a16:creationId xmlns:a16="http://schemas.microsoft.com/office/drawing/2014/main" id="{A9DD2D82-234C-43F7-4E19-3DA94E1C5238}"/>
              </a:ext>
            </a:extLst>
          </p:cNvPr>
          <p:cNvPicPr>
            <a:picLocks noChangeAspect="1"/>
          </p:cNvPicPr>
          <p:nvPr/>
        </p:nvPicPr>
        <p:blipFill>
          <a:blip r:embed="rId3"/>
          <a:stretch>
            <a:fillRect/>
          </a:stretch>
        </p:blipFill>
        <p:spPr>
          <a:xfrm>
            <a:off x="433388" y="3131984"/>
            <a:ext cx="11515595" cy="2953676"/>
          </a:xfrm>
          <a:prstGeom prst="rect">
            <a:avLst/>
          </a:prstGeom>
          <a:ln w="6350" cap="sq">
            <a:solidFill>
              <a:schemeClr val="bg1">
                <a:lumMod val="75000"/>
              </a:schemeClr>
            </a:solidFill>
            <a:prstDash val="solid"/>
            <a:miter lim="800000"/>
          </a:ln>
          <a:effectLst>
            <a:outerShdw blurRad="127000" dist="38100" dir="2700000" algn="ctr" rotWithShape="0">
              <a:prstClr val="black">
                <a:alpha val="15000"/>
              </a:prstClr>
            </a:outerShdw>
          </a:effectLst>
        </p:spPr>
      </p:pic>
      <p:sp>
        <p:nvSpPr>
          <p:cNvPr id="36" name="Text Placeholder 2">
            <a:extLst>
              <a:ext uri="{FF2B5EF4-FFF2-40B4-BE49-F238E27FC236}">
                <a16:creationId xmlns:a16="http://schemas.microsoft.com/office/drawing/2014/main" id="{BECC646A-3CBB-2679-A64C-9551D97E7B92}"/>
              </a:ext>
            </a:extLst>
          </p:cNvPr>
          <p:cNvSpPr txBox="1">
            <a:spLocks/>
          </p:cNvSpPr>
          <p:nvPr/>
        </p:nvSpPr>
        <p:spPr>
          <a:xfrm>
            <a:off x="432005" y="3002028"/>
            <a:ext cx="2322557" cy="4449763"/>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indent="-252000">
              <a:buFont typeface="+mj-lt"/>
              <a:buAutoNum type="arabicPeriod" startAt="3"/>
            </a:pPr>
            <a:r>
              <a:rPr lang="en-GB" sz="1800"/>
              <a:t>My Dedicated scheduling = not scheduled on real project = high risk on approved bench time &amp; settlement</a:t>
            </a:r>
            <a:endParaRPr lang="en-BE" sz="1800"/>
          </a:p>
          <a:p>
            <a:pPr marL="252000" indent="-252000">
              <a:buFont typeface="+mj-lt"/>
              <a:buAutoNum type="arabicPeriod" startAt="3"/>
            </a:pPr>
            <a:endParaRPr lang="en-BE" sz="1800"/>
          </a:p>
        </p:txBody>
      </p:sp>
      <p:pic>
        <p:nvPicPr>
          <p:cNvPr id="37" name="Picture 36">
            <a:extLst>
              <a:ext uri="{FF2B5EF4-FFF2-40B4-BE49-F238E27FC236}">
                <a16:creationId xmlns:a16="http://schemas.microsoft.com/office/drawing/2014/main" id="{4574779C-CABE-9DFD-F036-21D0F1026BDC}"/>
              </a:ext>
            </a:extLst>
          </p:cNvPr>
          <p:cNvPicPr>
            <a:picLocks noChangeAspect="1"/>
          </p:cNvPicPr>
          <p:nvPr/>
        </p:nvPicPr>
        <p:blipFill>
          <a:blip r:embed="rId4"/>
          <a:stretch>
            <a:fillRect/>
          </a:stretch>
        </p:blipFill>
        <p:spPr>
          <a:xfrm>
            <a:off x="2984715" y="1296340"/>
            <a:ext cx="8987195" cy="4820160"/>
          </a:xfrm>
          <a:prstGeom prst="rect">
            <a:avLst/>
          </a:prstGeom>
          <a:ln w="6350" cap="sq">
            <a:solidFill>
              <a:schemeClr val="bg1">
                <a:lumMod val="75000"/>
              </a:schemeClr>
            </a:solidFill>
            <a:prstDash val="solid"/>
            <a:miter lim="800000"/>
          </a:ln>
          <a:effectLst>
            <a:outerShdw blurRad="127000" dist="38100" dir="2700000" algn="ctr" rotWithShape="0">
              <a:prstClr val="black">
                <a:alpha val="15000"/>
              </a:prstClr>
            </a:outerShdw>
          </a:effectLst>
        </p:spPr>
      </p:pic>
      <p:grpSp>
        <p:nvGrpSpPr>
          <p:cNvPr id="38" name="Group 37">
            <a:extLst>
              <a:ext uri="{FF2B5EF4-FFF2-40B4-BE49-F238E27FC236}">
                <a16:creationId xmlns:a16="http://schemas.microsoft.com/office/drawing/2014/main" id="{DD946DF8-B818-044D-1E31-393D4E9EA1A9}"/>
              </a:ext>
            </a:extLst>
          </p:cNvPr>
          <p:cNvGrpSpPr/>
          <p:nvPr/>
        </p:nvGrpSpPr>
        <p:grpSpPr>
          <a:xfrm>
            <a:off x="448125" y="3429000"/>
            <a:ext cx="1329230" cy="737328"/>
            <a:chOff x="1341736" y="2881627"/>
            <a:chExt cx="2159571" cy="547429"/>
          </a:xfrm>
          <a:effectLst>
            <a:outerShdw blurRad="127000" dist="38100" dir="2700000" algn="ctr" rotWithShape="0">
              <a:prstClr val="black">
                <a:alpha val="15000"/>
              </a:prstClr>
            </a:outerShdw>
          </a:effectLst>
        </p:grpSpPr>
        <p:sp>
          <p:nvSpPr>
            <p:cNvPr id="39" name="Rounded Rectangle 38">
              <a:extLst>
                <a:ext uri="{FF2B5EF4-FFF2-40B4-BE49-F238E27FC236}">
                  <a16:creationId xmlns:a16="http://schemas.microsoft.com/office/drawing/2014/main" id="{146C70B3-7C6F-1B6B-4047-C6D7915D89ED}"/>
                </a:ext>
              </a:extLst>
            </p:cNvPr>
            <p:cNvSpPr/>
            <p:nvPr/>
          </p:nvSpPr>
          <p:spPr>
            <a:xfrm>
              <a:off x="1341736" y="2881627"/>
              <a:ext cx="2159571" cy="41155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200"/>
                <a:t>First Choose your selling entity</a:t>
              </a:r>
              <a:endParaRPr lang="en-BE" sz="1200"/>
            </a:p>
          </p:txBody>
        </p:sp>
        <p:sp>
          <p:nvSpPr>
            <p:cNvPr id="40" name="Right Triangle 39">
              <a:extLst>
                <a:ext uri="{FF2B5EF4-FFF2-40B4-BE49-F238E27FC236}">
                  <a16:creationId xmlns:a16="http://schemas.microsoft.com/office/drawing/2014/main" id="{1CF3F827-5D1B-076C-3F1A-AE90A2A4F0BA}"/>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B84A27EF-9FDB-1BFA-B8CE-2A4DD852080F}"/>
              </a:ext>
            </a:extLst>
          </p:cNvPr>
          <p:cNvGrpSpPr/>
          <p:nvPr/>
        </p:nvGrpSpPr>
        <p:grpSpPr>
          <a:xfrm>
            <a:off x="1899224" y="3466876"/>
            <a:ext cx="1329230" cy="737328"/>
            <a:chOff x="1341736" y="2881627"/>
            <a:chExt cx="2159571" cy="547429"/>
          </a:xfrm>
          <a:effectLst>
            <a:outerShdw blurRad="127000" dist="38100" dir="2700000" algn="ctr" rotWithShape="0">
              <a:prstClr val="black">
                <a:alpha val="15000"/>
              </a:prstClr>
            </a:outerShdw>
          </a:effectLst>
        </p:grpSpPr>
        <p:sp>
          <p:nvSpPr>
            <p:cNvPr id="42" name="Rounded Rectangle 41">
              <a:extLst>
                <a:ext uri="{FF2B5EF4-FFF2-40B4-BE49-F238E27FC236}">
                  <a16:creationId xmlns:a16="http://schemas.microsoft.com/office/drawing/2014/main" id="{2A877BFA-1604-699C-3D6A-FCB80F61359B}"/>
                </a:ext>
              </a:extLst>
            </p:cNvPr>
            <p:cNvSpPr/>
            <p:nvPr/>
          </p:nvSpPr>
          <p:spPr>
            <a:xfrm>
              <a:off x="1341736" y="2881627"/>
              <a:ext cx="2159571" cy="41155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200"/>
                <a:t>Then choose PC’s of your domain</a:t>
              </a:r>
              <a:endParaRPr lang="en-BE" sz="1200"/>
            </a:p>
          </p:txBody>
        </p:sp>
        <p:sp>
          <p:nvSpPr>
            <p:cNvPr id="43" name="Right Triangle 42">
              <a:extLst>
                <a:ext uri="{FF2B5EF4-FFF2-40B4-BE49-F238E27FC236}">
                  <a16:creationId xmlns:a16="http://schemas.microsoft.com/office/drawing/2014/main" id="{0CF1534A-0D25-C328-F5CC-CC2E1E92B131}"/>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82AE5D22-63E8-9E44-8D64-B60AFFC08EC7}"/>
              </a:ext>
            </a:extLst>
          </p:cNvPr>
          <p:cNvGrpSpPr/>
          <p:nvPr/>
        </p:nvGrpSpPr>
        <p:grpSpPr>
          <a:xfrm>
            <a:off x="9748060" y="3353655"/>
            <a:ext cx="1329230" cy="737328"/>
            <a:chOff x="1341736" y="2881627"/>
            <a:chExt cx="2159571" cy="547429"/>
          </a:xfrm>
          <a:effectLst>
            <a:outerShdw blurRad="127000" dist="38100" dir="2700000" algn="ctr" rotWithShape="0">
              <a:prstClr val="black">
                <a:alpha val="15000"/>
              </a:prstClr>
            </a:outerShdw>
          </a:effectLst>
        </p:grpSpPr>
        <p:sp>
          <p:nvSpPr>
            <p:cNvPr id="45" name="Rounded Rectangle 44">
              <a:extLst>
                <a:ext uri="{FF2B5EF4-FFF2-40B4-BE49-F238E27FC236}">
                  <a16:creationId xmlns:a16="http://schemas.microsoft.com/office/drawing/2014/main" id="{98D2DBDC-E160-9E12-4240-D4E0F9544BA2}"/>
                </a:ext>
              </a:extLst>
            </p:cNvPr>
            <p:cNvSpPr/>
            <p:nvPr/>
          </p:nvSpPr>
          <p:spPr>
            <a:xfrm>
              <a:off x="1341736" y="2881627"/>
              <a:ext cx="2159571" cy="41155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200"/>
                <a:t>choose your detail</a:t>
              </a:r>
              <a:endParaRPr lang="en-BE" sz="1200"/>
            </a:p>
          </p:txBody>
        </p:sp>
        <p:sp>
          <p:nvSpPr>
            <p:cNvPr id="46" name="Right Triangle 45">
              <a:extLst>
                <a:ext uri="{FF2B5EF4-FFF2-40B4-BE49-F238E27FC236}">
                  <a16:creationId xmlns:a16="http://schemas.microsoft.com/office/drawing/2014/main" id="{E3E69BF0-1559-5071-0408-A3B56F927735}"/>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345E4603-BB53-4598-ECC7-C13B81D032BE}"/>
              </a:ext>
            </a:extLst>
          </p:cNvPr>
          <p:cNvGrpSpPr/>
          <p:nvPr/>
        </p:nvGrpSpPr>
        <p:grpSpPr>
          <a:xfrm>
            <a:off x="7690293" y="2098861"/>
            <a:ext cx="2071761" cy="720104"/>
            <a:chOff x="1341734" y="2881627"/>
            <a:chExt cx="3365945" cy="534641"/>
          </a:xfrm>
          <a:effectLst>
            <a:outerShdw blurRad="127000" dist="38100" dir="2700000" algn="ctr" rotWithShape="0">
              <a:prstClr val="black">
                <a:alpha val="15000"/>
              </a:prstClr>
            </a:outerShdw>
          </a:effectLst>
        </p:grpSpPr>
        <p:sp>
          <p:nvSpPr>
            <p:cNvPr id="48" name="Rounded Rectangle 47">
              <a:extLst>
                <a:ext uri="{FF2B5EF4-FFF2-40B4-BE49-F238E27FC236}">
                  <a16:creationId xmlns:a16="http://schemas.microsoft.com/office/drawing/2014/main" id="{045F45B7-06A6-83DC-6091-F9D26016CD63}"/>
                </a:ext>
              </a:extLst>
            </p:cNvPr>
            <p:cNvSpPr/>
            <p:nvPr/>
          </p:nvSpPr>
          <p:spPr>
            <a:xfrm>
              <a:off x="1341734" y="2881627"/>
              <a:ext cx="3365945" cy="41155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200"/>
                <a:t>Choose your country| DEDI code</a:t>
              </a:r>
              <a:endParaRPr lang="en-BE" sz="1200"/>
            </a:p>
          </p:txBody>
        </p:sp>
        <p:sp>
          <p:nvSpPr>
            <p:cNvPr id="49" name="Right Triangle 48">
              <a:extLst>
                <a:ext uri="{FF2B5EF4-FFF2-40B4-BE49-F238E27FC236}">
                  <a16:creationId xmlns:a16="http://schemas.microsoft.com/office/drawing/2014/main" id="{5A7B7467-ABE2-3DDB-9040-F6E7900259C8}"/>
                </a:ext>
              </a:extLst>
            </p:cNvPr>
            <p:cNvSpPr/>
            <p:nvPr/>
          </p:nvSpPr>
          <p:spPr>
            <a:xfrm rot="10800000">
              <a:off x="3578073" y="3265882"/>
              <a:ext cx="370155" cy="150386"/>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D61E2A88-B0D4-A8F7-9766-0794D8CCFBD9}"/>
              </a:ext>
            </a:extLst>
          </p:cNvPr>
          <p:cNvGrpSpPr/>
          <p:nvPr/>
        </p:nvGrpSpPr>
        <p:grpSpPr>
          <a:xfrm>
            <a:off x="6663636" y="4842402"/>
            <a:ext cx="4243850" cy="904662"/>
            <a:chOff x="1341734" y="2757390"/>
            <a:chExt cx="6894891" cy="671666"/>
          </a:xfrm>
          <a:effectLst>
            <a:outerShdw blurRad="127000" dist="38100" dir="2700000" algn="ctr" rotWithShape="0">
              <a:prstClr val="black">
                <a:alpha val="15000"/>
              </a:prstClr>
            </a:outerShdw>
          </a:effectLst>
        </p:grpSpPr>
        <p:sp>
          <p:nvSpPr>
            <p:cNvPr id="51" name="Rounded Rectangle 50">
              <a:extLst>
                <a:ext uri="{FF2B5EF4-FFF2-40B4-BE49-F238E27FC236}">
                  <a16:creationId xmlns:a16="http://schemas.microsoft.com/office/drawing/2014/main" id="{74772098-0EC7-F894-2458-F70B7BA4E9C9}"/>
                </a:ext>
              </a:extLst>
            </p:cNvPr>
            <p:cNvSpPr/>
            <p:nvPr/>
          </p:nvSpPr>
          <p:spPr>
            <a:xfrm>
              <a:off x="1341734" y="2757390"/>
              <a:ext cx="6894891" cy="53578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rIns="0" rtlCol="0" anchor="ctr"/>
            <a:lstStyle/>
            <a:p>
              <a:r>
                <a:rPr lang="en-GB" sz="1200"/>
                <a:t>- Look at subject</a:t>
              </a:r>
            </a:p>
            <a:p>
              <a:r>
                <a:rPr lang="en-GB" sz="1200"/>
                <a:t>- Tip: you might filter on resource </a:t>
              </a:r>
              <a:r>
                <a:rPr lang="en-GB" sz="1200" err="1"/>
                <a:t>dpt</a:t>
              </a:r>
              <a:r>
                <a:rPr lang="en-GB" sz="1200"/>
                <a:t>(“ok” per domain)</a:t>
              </a:r>
              <a:endParaRPr lang="en-BE" sz="1200"/>
            </a:p>
          </p:txBody>
        </p:sp>
        <p:sp>
          <p:nvSpPr>
            <p:cNvPr id="52" name="Right Triangle 51">
              <a:extLst>
                <a:ext uri="{FF2B5EF4-FFF2-40B4-BE49-F238E27FC236}">
                  <a16:creationId xmlns:a16="http://schemas.microsoft.com/office/drawing/2014/main" id="{83A76C91-5307-B036-F18E-5E2EF9AE477D}"/>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564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Effect transition="in" filter="fade">
                                      <p:cBhvr>
                                        <p:cTn id="17" dur="500"/>
                                        <p:tgtEl>
                                          <p:spTgt spid="3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subTnLst>
                                    <p:set>
                                      <p:cBhvr override="childStyle">
                                        <p:cTn dur="1" fill="hold" display="0" masterRel="nextClick" afterEffect="1"/>
                                        <p:tgtEl>
                                          <p:spTgt spid="35"/>
                                        </p:tgtEl>
                                        <p:attrNameLst>
                                          <p:attrName>style.visibility</p:attrName>
                                        </p:attrNameLst>
                                      </p:cBhvr>
                                      <p:to>
                                        <p:strVal val="hidden"/>
                                      </p:to>
                                    </p:set>
                                  </p:subTnLst>
                                </p:cTn>
                              </p:par>
                              <p:par>
                                <p:cTn id="23" presetID="10"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subTnLst>
                                    <p:set>
                                      <p:cBhvr override="childStyle">
                                        <p:cTn dur="1" fill="hold" display="0" masterRel="nextClick" afterEffect="1"/>
                                        <p:tgtEl>
                                          <p:spTgt spid="44"/>
                                        </p:tgtEl>
                                        <p:attrNameLst>
                                          <p:attrName>style.visibility</p:attrName>
                                        </p:attrNameLst>
                                      </p:cBhvr>
                                      <p:to>
                                        <p:strVal val="hidden"/>
                                      </p:to>
                                    </p:set>
                                  </p:subTnLst>
                                </p:cTn>
                              </p:par>
                              <p:par>
                                <p:cTn id="26" presetID="10" presetClass="entr" presetSubtype="0" fill="hold"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par>
                                <p:cTn id="29" presetID="10"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6">
                                            <p:txEl>
                                              <p:pRg st="0" end="0"/>
                                            </p:txEl>
                                          </p:spTgt>
                                        </p:tgtEl>
                                        <p:attrNameLst>
                                          <p:attrName>style.visibility</p:attrName>
                                        </p:attrNameLst>
                                      </p:cBhvr>
                                      <p:to>
                                        <p:strVal val="visible"/>
                                      </p:to>
                                    </p:set>
                                    <p:animEffect transition="in" filter="fade">
                                      <p:cBhvr>
                                        <p:cTn id="36" dur="500"/>
                                        <p:tgtEl>
                                          <p:spTgt spid="3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par>
                                <p:cTn id="45" presetID="10" presetClass="entr" presetSubtype="0" fill="hold"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34" grpId="0" uiExpand="1" build="p"/>
      <p:bldP spid="36"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9D3791-062A-A6B3-B5C6-BC83E2CA877F}"/>
              </a:ext>
            </a:extLst>
          </p:cNvPr>
          <p:cNvSpPr>
            <a:spLocks noGrp="1"/>
          </p:cNvSpPr>
          <p:nvPr>
            <p:ph type="ctrTitle"/>
          </p:nvPr>
        </p:nvSpPr>
        <p:spPr/>
        <p:txBody>
          <a:bodyPr/>
          <a:lstStyle/>
          <a:p>
            <a:r>
              <a:rPr lang="en-GB"/>
              <a:t>I am French solution lead</a:t>
            </a:r>
            <a:endParaRPr lang="en-US"/>
          </a:p>
        </p:txBody>
      </p:sp>
      <p:sp>
        <p:nvSpPr>
          <p:cNvPr id="8" name="Text Placeholder 2">
            <a:extLst>
              <a:ext uri="{FF2B5EF4-FFF2-40B4-BE49-F238E27FC236}">
                <a16:creationId xmlns:a16="http://schemas.microsoft.com/office/drawing/2014/main" id="{FA533EB1-EA07-D9E9-FAD2-8052EAB864BF}"/>
              </a:ext>
            </a:extLst>
          </p:cNvPr>
          <p:cNvSpPr>
            <a:spLocks noGrp="1"/>
          </p:cNvSpPr>
          <p:nvPr>
            <p:ph type="body" sz="quarter" idx="15"/>
          </p:nvPr>
        </p:nvSpPr>
        <p:spPr>
          <a:xfrm>
            <a:off x="433388" y="1489075"/>
            <a:ext cx="2124461" cy="1022713"/>
          </a:xfrm>
        </p:spPr>
        <p:txBody>
          <a:bodyPr/>
          <a:lstStyle/>
          <a:p>
            <a:pPr marL="252000" indent="-252000">
              <a:buAutoNum type="arabicPeriod"/>
            </a:pPr>
            <a:r>
              <a:rPr lang="en-GB" sz="1800"/>
              <a:t>My (French) </a:t>
            </a:r>
            <a:r>
              <a:rPr lang="en-GB" sz="1800" err="1"/>
              <a:t>teams’s</a:t>
            </a:r>
            <a:r>
              <a:rPr lang="en-GB" sz="1800"/>
              <a:t> scheduling</a:t>
            </a:r>
          </a:p>
          <a:p>
            <a:pPr marL="252000" indent="-252000"/>
            <a:endParaRPr lang="en-BE" sz="1800"/>
          </a:p>
        </p:txBody>
      </p:sp>
      <p:pic>
        <p:nvPicPr>
          <p:cNvPr id="9" name="Picture 8">
            <a:extLst>
              <a:ext uri="{FF2B5EF4-FFF2-40B4-BE49-F238E27FC236}">
                <a16:creationId xmlns:a16="http://schemas.microsoft.com/office/drawing/2014/main" id="{99932E20-4A09-5A45-5E9F-5EDBD1599592}"/>
              </a:ext>
            </a:extLst>
          </p:cNvPr>
          <p:cNvPicPr>
            <a:picLocks noChangeAspect="1"/>
          </p:cNvPicPr>
          <p:nvPr/>
        </p:nvPicPr>
        <p:blipFill>
          <a:blip r:embed="rId2"/>
          <a:stretch>
            <a:fillRect/>
          </a:stretch>
        </p:blipFill>
        <p:spPr>
          <a:xfrm>
            <a:off x="2536919" y="1545866"/>
            <a:ext cx="9297971" cy="3766267"/>
          </a:xfrm>
          <a:prstGeom prst="rect">
            <a:avLst/>
          </a:prstGeom>
          <a:ln w="6350" cap="sq">
            <a:solidFill>
              <a:schemeClr val="bg1">
                <a:lumMod val="75000"/>
              </a:schemeClr>
            </a:solidFill>
            <a:prstDash val="solid"/>
            <a:miter lim="800000"/>
          </a:ln>
          <a:effectLst>
            <a:outerShdw blurRad="127000" dist="38100" dir="2700000" algn="tl" rotWithShape="0">
              <a:srgbClr val="000000">
                <a:alpha val="15000"/>
              </a:srgbClr>
            </a:outerShdw>
          </a:effectLst>
        </p:spPr>
      </p:pic>
      <p:sp>
        <p:nvSpPr>
          <p:cNvPr id="10" name="Text Placeholder 2">
            <a:extLst>
              <a:ext uri="{FF2B5EF4-FFF2-40B4-BE49-F238E27FC236}">
                <a16:creationId xmlns:a16="http://schemas.microsoft.com/office/drawing/2014/main" id="{611FB406-1CFE-C846-249A-5729C8571EBD}"/>
              </a:ext>
            </a:extLst>
          </p:cNvPr>
          <p:cNvSpPr txBox="1">
            <a:spLocks/>
          </p:cNvSpPr>
          <p:nvPr/>
        </p:nvSpPr>
        <p:spPr>
          <a:xfrm>
            <a:off x="433388" y="2511789"/>
            <a:ext cx="1840255" cy="713325"/>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indent="-252000">
              <a:buFont typeface="+mj-lt"/>
              <a:buAutoNum type="arabicPeriod" startAt="2"/>
            </a:pPr>
            <a:r>
              <a:rPr lang="en-GB" sz="1800"/>
              <a:t>My GDC engagement</a:t>
            </a:r>
          </a:p>
        </p:txBody>
      </p:sp>
      <p:pic>
        <p:nvPicPr>
          <p:cNvPr id="11" name="Picture 10">
            <a:extLst>
              <a:ext uri="{FF2B5EF4-FFF2-40B4-BE49-F238E27FC236}">
                <a16:creationId xmlns:a16="http://schemas.microsoft.com/office/drawing/2014/main" id="{4BB3079A-A671-E96B-8322-ABF2F73A6D03}"/>
              </a:ext>
            </a:extLst>
          </p:cNvPr>
          <p:cNvPicPr>
            <a:picLocks noChangeAspect="1"/>
          </p:cNvPicPr>
          <p:nvPr/>
        </p:nvPicPr>
        <p:blipFill>
          <a:blip r:embed="rId3"/>
          <a:stretch>
            <a:fillRect/>
          </a:stretch>
        </p:blipFill>
        <p:spPr>
          <a:xfrm>
            <a:off x="433388" y="3242513"/>
            <a:ext cx="11516497" cy="2232164"/>
          </a:xfrm>
          <a:prstGeom prst="rect">
            <a:avLst/>
          </a:prstGeom>
          <a:ln w="6350" cap="sq">
            <a:solidFill>
              <a:schemeClr val="bg1">
                <a:lumMod val="75000"/>
              </a:schemeClr>
            </a:solidFill>
            <a:prstDash val="solid"/>
            <a:miter lim="800000"/>
          </a:ln>
          <a:effectLst>
            <a:outerShdw blurRad="127000" dist="38100" dir="2700000" algn="ctr" rotWithShape="0">
              <a:prstClr val="black">
                <a:alpha val="15000"/>
              </a:prstClr>
            </a:outerShdw>
          </a:effectLst>
        </p:spPr>
      </p:pic>
      <p:sp>
        <p:nvSpPr>
          <p:cNvPr id="12" name="Text Placeholder 2">
            <a:extLst>
              <a:ext uri="{FF2B5EF4-FFF2-40B4-BE49-F238E27FC236}">
                <a16:creationId xmlns:a16="http://schemas.microsoft.com/office/drawing/2014/main" id="{4EA58A29-EAF6-A0C7-7935-BDC2888E57C0}"/>
              </a:ext>
            </a:extLst>
          </p:cNvPr>
          <p:cNvSpPr txBox="1">
            <a:spLocks/>
          </p:cNvSpPr>
          <p:nvPr/>
        </p:nvSpPr>
        <p:spPr>
          <a:xfrm>
            <a:off x="428599" y="3361038"/>
            <a:ext cx="1993325" cy="905872"/>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2000" indent="-252000">
              <a:buFont typeface="+mj-lt"/>
              <a:buAutoNum type="arabicPeriod" startAt="3"/>
            </a:pPr>
            <a:r>
              <a:rPr lang="en-GB" sz="1800"/>
              <a:t>My Dedicated scheduling = not scheduled on real project = high risk on approved bench time &amp; settlement</a:t>
            </a:r>
            <a:endParaRPr lang="en-BE" sz="1800"/>
          </a:p>
        </p:txBody>
      </p:sp>
      <p:pic>
        <p:nvPicPr>
          <p:cNvPr id="13" name="Picture 12">
            <a:extLst>
              <a:ext uri="{FF2B5EF4-FFF2-40B4-BE49-F238E27FC236}">
                <a16:creationId xmlns:a16="http://schemas.microsoft.com/office/drawing/2014/main" id="{87F9ECB7-4E37-3338-58D8-8F7A40AFBA15}"/>
              </a:ext>
            </a:extLst>
          </p:cNvPr>
          <p:cNvPicPr>
            <a:picLocks noChangeAspect="1"/>
          </p:cNvPicPr>
          <p:nvPr/>
        </p:nvPicPr>
        <p:blipFill>
          <a:blip r:embed="rId4"/>
          <a:stretch>
            <a:fillRect/>
          </a:stretch>
        </p:blipFill>
        <p:spPr>
          <a:xfrm>
            <a:off x="2553396" y="1545866"/>
            <a:ext cx="9276706" cy="4391683"/>
          </a:xfrm>
          <a:prstGeom prst="rect">
            <a:avLst/>
          </a:prstGeom>
          <a:ln w="6350" cap="sq">
            <a:solidFill>
              <a:schemeClr val="bg1">
                <a:lumMod val="75000"/>
              </a:schemeClr>
            </a:solidFill>
            <a:prstDash val="solid"/>
            <a:miter lim="800000"/>
          </a:ln>
          <a:effectLst>
            <a:outerShdw blurRad="127000" dist="38100" dir="2700000" algn="ctr" rotWithShape="0">
              <a:prstClr val="black">
                <a:alpha val="15000"/>
              </a:prstClr>
            </a:outerShdw>
          </a:effectLst>
        </p:spPr>
      </p:pic>
      <p:grpSp>
        <p:nvGrpSpPr>
          <p:cNvPr id="14" name="Group 13">
            <a:extLst>
              <a:ext uri="{FF2B5EF4-FFF2-40B4-BE49-F238E27FC236}">
                <a16:creationId xmlns:a16="http://schemas.microsoft.com/office/drawing/2014/main" id="{7012806C-C3EB-F352-ECCB-47022C735522}"/>
              </a:ext>
            </a:extLst>
          </p:cNvPr>
          <p:cNvGrpSpPr/>
          <p:nvPr/>
        </p:nvGrpSpPr>
        <p:grpSpPr>
          <a:xfrm>
            <a:off x="6949371" y="1804248"/>
            <a:ext cx="1749786" cy="904662"/>
            <a:chOff x="1341736" y="2757390"/>
            <a:chExt cx="2842839" cy="671666"/>
          </a:xfrm>
          <a:effectLst>
            <a:outerShdw blurRad="127000" dist="38100" dir="2700000" algn="ctr" rotWithShape="0">
              <a:prstClr val="black">
                <a:alpha val="15000"/>
              </a:prstClr>
            </a:outerShdw>
          </a:effectLst>
        </p:grpSpPr>
        <p:sp>
          <p:nvSpPr>
            <p:cNvPr id="15" name="Rounded Rectangle 14">
              <a:extLst>
                <a:ext uri="{FF2B5EF4-FFF2-40B4-BE49-F238E27FC236}">
                  <a16:creationId xmlns:a16="http://schemas.microsoft.com/office/drawing/2014/main" id="{CA3FDF76-5879-1F10-DFC4-95185448FB54}"/>
                </a:ext>
              </a:extLst>
            </p:cNvPr>
            <p:cNvSpPr/>
            <p:nvPr/>
          </p:nvSpPr>
          <p:spPr>
            <a:xfrm>
              <a:off x="1341736" y="2757390"/>
              <a:ext cx="2842839" cy="535788"/>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GB" sz="1200"/>
                <a:t>Choose your country DEDI code</a:t>
              </a:r>
              <a:endParaRPr lang="en-BE" sz="1200"/>
            </a:p>
          </p:txBody>
        </p:sp>
        <p:sp>
          <p:nvSpPr>
            <p:cNvPr id="16" name="Right Triangle 15">
              <a:extLst>
                <a:ext uri="{FF2B5EF4-FFF2-40B4-BE49-F238E27FC236}">
                  <a16:creationId xmlns:a16="http://schemas.microsoft.com/office/drawing/2014/main" id="{21551C79-AB5A-BF7B-294A-95FAFC83ABC3}"/>
                </a:ext>
              </a:extLst>
            </p:cNvPr>
            <p:cNvSpPr/>
            <p:nvPr/>
          </p:nvSpPr>
          <p:spPr>
            <a:xfrm rot="10800000" flipH="1">
              <a:off x="1822391" y="3265882"/>
              <a:ext cx="357307" cy="163174"/>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3D4B3C77-FE8D-7AD0-1227-7BFB1F6C1830}"/>
              </a:ext>
            </a:extLst>
          </p:cNvPr>
          <p:cNvGrpSpPr/>
          <p:nvPr/>
        </p:nvGrpSpPr>
        <p:grpSpPr>
          <a:xfrm>
            <a:off x="8387920" y="3869610"/>
            <a:ext cx="2601812" cy="884228"/>
            <a:chOff x="1851664" y="2757390"/>
            <a:chExt cx="4227107" cy="656495"/>
          </a:xfrm>
          <a:effectLst>
            <a:outerShdw blurRad="127000" dist="38100" dir="2700000" algn="ctr" rotWithShape="0">
              <a:prstClr val="black">
                <a:alpha val="15000"/>
              </a:prstClr>
            </a:outerShdw>
          </a:effectLst>
        </p:grpSpPr>
        <p:sp>
          <p:nvSpPr>
            <p:cNvPr id="18" name="Rounded Rectangle 17">
              <a:extLst>
                <a:ext uri="{FF2B5EF4-FFF2-40B4-BE49-F238E27FC236}">
                  <a16:creationId xmlns:a16="http://schemas.microsoft.com/office/drawing/2014/main" id="{A0C9D644-E94C-9E77-11BD-09C8D4506358}"/>
                </a:ext>
              </a:extLst>
            </p:cNvPr>
            <p:cNvSpPr/>
            <p:nvPr/>
          </p:nvSpPr>
          <p:spPr>
            <a:xfrm>
              <a:off x="1965621" y="2757390"/>
              <a:ext cx="4113150" cy="574921"/>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rIns="0" rtlCol="0" anchor="ctr"/>
            <a:lstStyle/>
            <a:p>
              <a:r>
                <a:rPr lang="en-GB" sz="1200"/>
                <a:t>- Look at subject </a:t>
              </a:r>
              <a:br>
                <a:rPr lang="en-GB" sz="1200"/>
              </a:br>
              <a:r>
                <a:rPr lang="en-GB" sz="1200"/>
                <a:t>- Tip: you might filter on resource </a:t>
              </a:r>
              <a:r>
                <a:rPr lang="en-GB" sz="1200" err="1"/>
                <a:t>dpt</a:t>
              </a:r>
              <a:r>
                <a:rPr lang="en-GB" sz="1200"/>
                <a:t>(“ok” per domain)</a:t>
              </a:r>
              <a:endParaRPr lang="en-BE" sz="1200"/>
            </a:p>
          </p:txBody>
        </p:sp>
        <p:sp>
          <p:nvSpPr>
            <p:cNvPr id="19" name="Right Triangle 18">
              <a:extLst>
                <a:ext uri="{FF2B5EF4-FFF2-40B4-BE49-F238E27FC236}">
                  <a16:creationId xmlns:a16="http://schemas.microsoft.com/office/drawing/2014/main" id="{6FC71942-2777-3230-E600-7228B55C293A}"/>
                </a:ext>
              </a:extLst>
            </p:cNvPr>
            <p:cNvSpPr/>
            <p:nvPr/>
          </p:nvSpPr>
          <p:spPr>
            <a:xfrm rot="12779736" flipH="1">
              <a:off x="1851664" y="3220714"/>
              <a:ext cx="215957" cy="193171"/>
            </a:xfrm>
            <a:prstGeom prst="r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310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uiExpand="1" build="p"/>
      <p:bldP spid="12"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E1A3-55C1-E9E9-F3E4-2C79CA8E313A}"/>
              </a:ext>
            </a:extLst>
          </p:cNvPr>
          <p:cNvSpPr>
            <a:spLocks noGrp="1"/>
          </p:cNvSpPr>
          <p:nvPr>
            <p:ph type="ctrTitle"/>
          </p:nvPr>
        </p:nvSpPr>
        <p:spPr/>
        <p:txBody>
          <a:bodyPr/>
          <a:lstStyle/>
          <a:p>
            <a:r>
              <a:rPr lang="en-GB"/>
              <a:t>I am local scheduler</a:t>
            </a:r>
            <a:endParaRPr lang="en-US"/>
          </a:p>
        </p:txBody>
      </p:sp>
      <p:pic>
        <p:nvPicPr>
          <p:cNvPr id="18" name="Picture Placeholder 17" descr="A person standing in front of a screen&#10;&#10;Description automatically generated">
            <a:extLst>
              <a:ext uri="{FF2B5EF4-FFF2-40B4-BE49-F238E27FC236}">
                <a16:creationId xmlns:a16="http://schemas.microsoft.com/office/drawing/2014/main" id="{DD468ADF-7051-17C7-EBEF-F077695648C5}"/>
              </a:ext>
            </a:extLst>
          </p:cNvPr>
          <p:cNvPicPr>
            <a:picLocks noGrp="1" noChangeAspect="1"/>
          </p:cNvPicPr>
          <p:nvPr>
            <p:ph type="pic" sz="quarter" idx="14"/>
          </p:nvPr>
        </p:nvPicPr>
        <p:blipFill>
          <a:blip r:embed="rId2" cstate="email">
            <a:extLst>
              <a:ext uri="{28A0092B-C50C-407E-A947-70E740481C1C}">
                <a14:useLocalDpi xmlns:a14="http://schemas.microsoft.com/office/drawing/2010/main"/>
              </a:ext>
            </a:extLst>
          </a:blip>
          <a:srcRect l="17" r="17"/>
          <a:stretch/>
        </p:blipFill>
        <p:spPr/>
      </p:pic>
      <p:sp>
        <p:nvSpPr>
          <p:cNvPr id="5" name="Text Placeholder 4">
            <a:extLst>
              <a:ext uri="{FF2B5EF4-FFF2-40B4-BE49-F238E27FC236}">
                <a16:creationId xmlns:a16="http://schemas.microsoft.com/office/drawing/2014/main" id="{861B9F9B-04CB-B0F3-CCB6-F48B37FFA44B}"/>
              </a:ext>
            </a:extLst>
          </p:cNvPr>
          <p:cNvSpPr>
            <a:spLocks noGrp="1"/>
          </p:cNvSpPr>
          <p:nvPr>
            <p:ph type="body" sz="quarter" idx="15"/>
          </p:nvPr>
        </p:nvSpPr>
        <p:spPr>
          <a:xfrm>
            <a:off x="433388" y="1741619"/>
            <a:ext cx="5561012" cy="2627179"/>
          </a:xfrm>
        </p:spPr>
        <p:txBody>
          <a:bodyPr/>
          <a:lstStyle/>
          <a:p>
            <a:pPr marL="182880" indent="-182880">
              <a:lnSpc>
                <a:spcPct val="100000"/>
              </a:lnSpc>
              <a:spcAft>
                <a:spcPts val="1200"/>
              </a:spcAft>
              <a:buFont typeface="Arial" panose="020B0604020202020204" pitchFamily="34" charset="0"/>
              <a:buChar char="•"/>
            </a:pPr>
            <a:r>
              <a:rPr lang="en-GB" sz="1800">
                <a:solidFill>
                  <a:schemeClr val="tx1"/>
                </a:solidFill>
              </a:rPr>
              <a:t>Scheduled utilization of own local entity/domain</a:t>
            </a:r>
          </a:p>
          <a:p>
            <a:pPr marL="182880" indent="-182880">
              <a:lnSpc>
                <a:spcPct val="100000"/>
              </a:lnSpc>
              <a:spcAft>
                <a:spcPts val="1200"/>
              </a:spcAft>
              <a:buFont typeface="Arial" panose="020B0604020202020204" pitchFamily="34" charset="0"/>
              <a:buChar char="•"/>
            </a:pPr>
            <a:r>
              <a:rPr lang="en-GB" sz="1800">
                <a:solidFill>
                  <a:schemeClr val="tx1"/>
                </a:solidFill>
              </a:rPr>
              <a:t>GDC engagement : follow up on DEDI codes (except AMS) </a:t>
            </a:r>
            <a:r>
              <a:rPr lang="en-GB" sz="1800" b="0">
                <a:solidFill>
                  <a:schemeClr val="tx1"/>
                </a:solidFill>
              </a:rPr>
              <a:t>: </a:t>
            </a:r>
            <a:br>
              <a:rPr lang="en-GB" sz="1800" b="0">
                <a:solidFill>
                  <a:schemeClr val="tx1"/>
                </a:solidFill>
              </a:rPr>
            </a:br>
            <a:r>
              <a:rPr lang="en-GB" sz="1800" b="0">
                <a:solidFill>
                  <a:schemeClr val="tx1"/>
                </a:solidFill>
              </a:rPr>
              <a:t>these are temporary bookings that should be replaced with real project ! </a:t>
            </a:r>
          </a:p>
          <a:p>
            <a:pPr marL="182880" indent="-182880">
              <a:lnSpc>
                <a:spcPct val="100000"/>
              </a:lnSpc>
              <a:spcAft>
                <a:spcPts val="1200"/>
              </a:spcAft>
              <a:buFont typeface="Arial" panose="020B0604020202020204" pitchFamily="34" charset="0"/>
              <a:buChar char="•"/>
            </a:pPr>
            <a:r>
              <a:rPr lang="en-GB" sz="1800">
                <a:solidFill>
                  <a:schemeClr val="tx1"/>
                </a:solidFill>
              </a:rPr>
              <a:t>Follow up on approved bench time in the course of the month </a:t>
            </a:r>
            <a:br>
              <a:rPr lang="en-GB" sz="1800">
                <a:solidFill>
                  <a:schemeClr val="tx1"/>
                </a:solidFill>
              </a:rPr>
            </a:br>
            <a:r>
              <a:rPr lang="en-GB" sz="1800" b="0">
                <a:solidFill>
                  <a:schemeClr val="tx1"/>
                </a:solidFill>
              </a:rPr>
              <a:t>= settlement coming, can we prevent more? </a:t>
            </a:r>
          </a:p>
        </p:txBody>
      </p:sp>
      <p:sp>
        <p:nvSpPr>
          <p:cNvPr id="7" name="Text Placeholder 4">
            <a:extLst>
              <a:ext uri="{FF2B5EF4-FFF2-40B4-BE49-F238E27FC236}">
                <a16:creationId xmlns:a16="http://schemas.microsoft.com/office/drawing/2014/main" id="{084619F5-A45C-8276-6D79-15D6F30DACB9}"/>
              </a:ext>
            </a:extLst>
          </p:cNvPr>
          <p:cNvSpPr txBox="1">
            <a:spLocks/>
          </p:cNvSpPr>
          <p:nvPr/>
        </p:nvSpPr>
        <p:spPr>
          <a:xfrm>
            <a:off x="433388" y="5322061"/>
            <a:ext cx="5561012" cy="600024"/>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spcAft>
                <a:spcPts val="1000"/>
              </a:spcAft>
              <a:buClr>
                <a:schemeClr val="tx2"/>
              </a:buClr>
              <a:buFont typeface="Arial" panose="020B0604020202020204" pitchFamily="34" charset="0"/>
              <a:buNone/>
              <a:defRPr sz="2000" b="1" kern="1200">
                <a:solidFill>
                  <a:schemeClr val="tx2"/>
                </a:solidFill>
                <a:latin typeface="+mn-lt"/>
                <a:ea typeface="+mn-ea"/>
                <a:cs typeface="+mn-cs"/>
              </a:defRPr>
            </a:lvl1pPr>
            <a:lvl2pPr marL="180000" indent="-180000" algn="l" defTabSz="914400" rtl="0" eaLnBrk="1" latinLnBrk="0" hangingPunct="1">
              <a:lnSpc>
                <a:spcPct val="90000"/>
              </a:lnSpc>
              <a:spcBef>
                <a:spcPts val="0"/>
              </a:spcBef>
              <a:spcAft>
                <a:spcPts val="1000"/>
              </a:spcAft>
              <a:buClr>
                <a:schemeClr val="tx2"/>
              </a:buClr>
              <a:buFont typeface="Arial" panose="020B0604020202020204" pitchFamily="34" charset="0"/>
              <a:buChar char="•"/>
              <a:defRPr sz="2000" kern="1200">
                <a:solidFill>
                  <a:schemeClr val="tx1"/>
                </a:solidFill>
                <a:latin typeface="+mn-lt"/>
                <a:ea typeface="+mn-ea"/>
                <a:cs typeface="+mn-cs"/>
              </a:defRPr>
            </a:lvl2pPr>
            <a:lvl3pPr marL="360000" indent="-180000" algn="l" defTabSz="914400" rtl="0" eaLnBrk="1" latinLnBrk="0" hangingPunct="1">
              <a:lnSpc>
                <a:spcPct val="90000"/>
              </a:lnSpc>
              <a:spcBef>
                <a:spcPts val="0"/>
              </a:spcBef>
              <a:spcAft>
                <a:spcPts val="1000"/>
              </a:spcAft>
              <a:buClr>
                <a:schemeClr val="tx1"/>
              </a:buClr>
              <a:buFont typeface="Arial" panose="020B0604020202020204" pitchFamily="34" charset="0"/>
              <a:buChar char="•"/>
              <a:defRPr sz="2000" kern="1200">
                <a:solidFill>
                  <a:schemeClr val="tx1"/>
                </a:solidFill>
                <a:latin typeface="+mn-lt"/>
                <a:ea typeface="+mn-ea"/>
                <a:cs typeface="+mn-cs"/>
              </a:defRPr>
            </a:lvl3pPr>
            <a:lvl4pPr marL="540000" indent="-180000" algn="l" defTabSz="914400" rtl="0" eaLnBrk="1" latinLnBrk="0" hangingPunct="1">
              <a:lnSpc>
                <a:spcPct val="90000"/>
              </a:lnSpc>
              <a:spcBef>
                <a:spcPts val="0"/>
              </a:spcBef>
              <a:spcAft>
                <a:spcPts val="750"/>
              </a:spcAft>
              <a:buClr>
                <a:schemeClr val="tx2"/>
              </a:buClr>
              <a:buFont typeface="System Font Regular"/>
              <a:buChar char="-"/>
              <a:defRPr sz="1800" kern="1200">
                <a:solidFill>
                  <a:schemeClr val="tx1"/>
                </a:solidFill>
                <a:latin typeface="+mn-lt"/>
                <a:ea typeface="+mn-ea"/>
                <a:cs typeface="+mn-cs"/>
              </a:defRPr>
            </a:lvl4pPr>
            <a:lvl5pPr marL="720000" indent="-180000" algn="l" defTabSz="914400" rtl="0" eaLnBrk="1" latinLnBrk="0" hangingPunct="1">
              <a:lnSpc>
                <a:spcPct val="90000"/>
              </a:lnSpc>
              <a:spcBef>
                <a:spcPts val="0"/>
              </a:spcBef>
              <a:spcAft>
                <a:spcPts val="500"/>
              </a:spcAft>
              <a:buClr>
                <a:schemeClr val="tx1"/>
              </a:buClr>
              <a:buFont typeface="System Font Regular"/>
              <a:buChar char="-"/>
              <a:defRPr sz="1600" kern="1200">
                <a:solidFill>
                  <a:schemeClr val="tx1"/>
                </a:solidFill>
                <a:latin typeface="+mn-lt"/>
                <a:ea typeface="+mn-ea"/>
                <a:cs typeface="+mn-cs"/>
              </a:defRPr>
            </a:lvl5pPr>
            <a:lvl6pPr marL="540000" indent="0" algn="l" defTabSz="914400" rtl="0" eaLnBrk="1" latinLnBrk="0" hangingPunct="1">
              <a:lnSpc>
                <a:spcPct val="90000"/>
              </a:lnSpc>
              <a:spcBef>
                <a:spcPts val="0"/>
              </a:spcBef>
              <a:spcAft>
                <a:spcPts val="500"/>
              </a:spcAft>
              <a:buClr>
                <a:schemeClr val="tx1"/>
              </a:buClr>
              <a:buFont typeface="System Font Regular"/>
              <a:buNone/>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8000" indent="-198000">
              <a:lnSpc>
                <a:spcPct val="100000"/>
              </a:lnSpc>
              <a:buFont typeface="Arial" panose="020B0604020202020204" pitchFamily="34" charset="0"/>
              <a:buChar char="•"/>
            </a:pPr>
            <a:r>
              <a:rPr lang="en-GB" sz="1800">
                <a:solidFill>
                  <a:schemeClr val="tx1"/>
                </a:solidFill>
              </a:rPr>
              <a:t>Follow up on actuals vs scheduling: </a:t>
            </a:r>
            <a:r>
              <a:rPr lang="en-GB" sz="1800" b="0">
                <a:solidFill>
                  <a:schemeClr val="tx1"/>
                </a:solidFill>
              </a:rPr>
              <a:t>why big deviations ?  </a:t>
            </a:r>
          </a:p>
        </p:txBody>
      </p:sp>
      <p:sp>
        <p:nvSpPr>
          <p:cNvPr id="9" name="Rounded Rectangle 8">
            <a:extLst>
              <a:ext uri="{FF2B5EF4-FFF2-40B4-BE49-F238E27FC236}">
                <a16:creationId xmlns:a16="http://schemas.microsoft.com/office/drawing/2014/main" id="{5B750845-AB7D-7AAF-CCFF-AEFEBE88F56A}"/>
              </a:ext>
            </a:extLst>
          </p:cNvPr>
          <p:cNvSpPr/>
          <p:nvPr/>
        </p:nvSpPr>
        <p:spPr>
          <a:xfrm>
            <a:off x="410342" y="1209150"/>
            <a:ext cx="1146628" cy="410934"/>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Pre</a:t>
            </a:r>
          </a:p>
        </p:txBody>
      </p:sp>
      <p:sp>
        <p:nvSpPr>
          <p:cNvPr id="10" name="Rounded Rectangle 9">
            <a:extLst>
              <a:ext uri="{FF2B5EF4-FFF2-40B4-BE49-F238E27FC236}">
                <a16:creationId xmlns:a16="http://schemas.microsoft.com/office/drawing/2014/main" id="{DB09B54B-2E59-2FA8-31B3-79C66B512EF9}"/>
              </a:ext>
            </a:extLst>
          </p:cNvPr>
          <p:cNvSpPr/>
          <p:nvPr/>
        </p:nvSpPr>
        <p:spPr>
          <a:xfrm>
            <a:off x="410342" y="4807018"/>
            <a:ext cx="1146628" cy="410934"/>
          </a:xfrm>
          <a:prstGeom prst="roundRect">
            <a:avLst>
              <a:gd name="adj"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Post</a:t>
            </a:r>
          </a:p>
        </p:txBody>
      </p:sp>
      <p:cxnSp>
        <p:nvCxnSpPr>
          <p:cNvPr id="11" name="Straight Connector 10">
            <a:extLst>
              <a:ext uri="{FF2B5EF4-FFF2-40B4-BE49-F238E27FC236}">
                <a16:creationId xmlns:a16="http://schemas.microsoft.com/office/drawing/2014/main" id="{3619917A-E5E0-07F3-E14B-9AB37DF48897}"/>
              </a:ext>
            </a:extLst>
          </p:cNvPr>
          <p:cNvCxnSpPr>
            <a:cxnSpLocks/>
          </p:cNvCxnSpPr>
          <p:nvPr/>
        </p:nvCxnSpPr>
        <p:spPr>
          <a:xfrm flipH="1">
            <a:off x="433388" y="4542972"/>
            <a:ext cx="5561012" cy="0"/>
          </a:xfrm>
          <a:prstGeom prst="line">
            <a:avLst/>
          </a:prstGeom>
          <a:ln w="12700">
            <a:gradFill>
              <a:gsLst>
                <a:gs pos="50000">
                  <a:srgbClr val="D9D9D9"/>
                </a:gs>
                <a:gs pos="98000">
                  <a:schemeClr val="bg1">
                    <a:lumMod val="85000"/>
                    <a:alpha val="0"/>
                  </a:schemeClr>
                </a:gs>
              </a:gsLst>
              <a:lin ang="10800000" scaled="0"/>
            </a:gra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9C738582-241D-8411-F75C-2CA16C664C0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307821" y="2608221"/>
            <a:ext cx="5710730" cy="1752603"/>
          </a:xfrm>
          <a:prstGeom prst="rect">
            <a:avLst/>
          </a:prstGeom>
        </p:spPr>
      </p:pic>
    </p:spTree>
    <p:extLst>
      <p:ext uri="{BB962C8B-B14F-4D97-AF65-F5344CB8AC3E}">
        <p14:creationId xmlns:p14="http://schemas.microsoft.com/office/powerpoint/2010/main" val="205351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P spid="9" grpId="0" animBg="1"/>
      <p:bldP spid="1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4820B-205F-2838-6111-EADCB9A6808F}"/>
            </a:ext>
          </a:extLst>
        </p:cNvPr>
        <p:cNvGrpSpPr/>
        <p:nvPr/>
      </p:nvGrpSpPr>
      <p:grpSpPr>
        <a:xfrm>
          <a:off x="0" y="0"/>
          <a:ext cx="0" cy="0"/>
          <a:chOff x="0" y="0"/>
          <a:chExt cx="0" cy="0"/>
        </a:xfrm>
      </p:grpSpPr>
      <p:pic>
        <p:nvPicPr>
          <p:cNvPr id="7" name="Picture Placeholder 6" descr="A group of people in a meeting&#10;&#10;Description automatically generated">
            <a:extLst>
              <a:ext uri="{FF2B5EF4-FFF2-40B4-BE49-F238E27FC236}">
                <a16:creationId xmlns:a16="http://schemas.microsoft.com/office/drawing/2014/main" id="{B78270E1-704B-6A6C-B0DB-74F9B0BE756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37" r="37"/>
          <a:stretch/>
        </p:blipFill>
        <p:spPr/>
      </p:pic>
      <p:sp>
        <p:nvSpPr>
          <p:cNvPr id="5" name="Text Placeholder 2">
            <a:extLst>
              <a:ext uri="{FF2B5EF4-FFF2-40B4-BE49-F238E27FC236}">
                <a16:creationId xmlns:a16="http://schemas.microsoft.com/office/drawing/2014/main" id="{C02D29F1-04A0-DD31-678E-29B7362A9749}"/>
              </a:ext>
            </a:extLst>
          </p:cNvPr>
          <p:cNvSpPr>
            <a:spLocks noGrp="1"/>
          </p:cNvSpPr>
          <p:nvPr>
            <p:ph type="body" sz="quarter" idx="13"/>
          </p:nvPr>
        </p:nvSpPr>
        <p:spPr/>
        <p:txBody>
          <a:bodyPr/>
          <a:lstStyle/>
          <a:p>
            <a:r>
              <a:rPr lang="en-US"/>
              <a:t>Supply &amp; demand</a:t>
            </a:r>
            <a:endParaRPr lang="nl-BE" noProof="0"/>
          </a:p>
        </p:txBody>
      </p:sp>
      <p:sp>
        <p:nvSpPr>
          <p:cNvPr id="6" name="Round Same Side Corner Rectangle 5">
            <a:extLst>
              <a:ext uri="{FF2B5EF4-FFF2-40B4-BE49-F238E27FC236}">
                <a16:creationId xmlns:a16="http://schemas.microsoft.com/office/drawing/2014/main" id="{55DCA74B-F54E-B555-C1A6-0F7426D5D171}"/>
              </a:ext>
            </a:extLst>
          </p:cNvPr>
          <p:cNvSpPr/>
          <p:nvPr/>
        </p:nvSpPr>
        <p:spPr>
          <a:xfrm flipV="1">
            <a:off x="438600" y="2388358"/>
            <a:ext cx="11311128" cy="3598022"/>
          </a:xfrm>
          <a:prstGeom prst="round2SameRect">
            <a:avLst>
              <a:gd name="adj1" fmla="val 8402"/>
              <a:gd name="adj2" fmla="val 0"/>
            </a:avLst>
          </a:prstGeom>
          <a:gradFill>
            <a:gsLst>
              <a:gs pos="40000">
                <a:schemeClr val="tx1">
                  <a:lumMod val="50000"/>
                  <a:alpha val="72000"/>
                </a:schemeClr>
              </a:gs>
              <a:gs pos="99000">
                <a:schemeClr val="tx1">
                  <a:lumMod val="5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67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BA6FA9BC-0178-6890-471F-A0AF9EDF7A35}"/>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07C6ACF0-F945-B743-3A4A-89B9D3B121DC}"/>
              </a:ext>
            </a:extLst>
          </p:cNvPr>
          <p:cNvSpPr>
            <a:spLocks noGrp="1"/>
          </p:cNvSpPr>
          <p:nvPr>
            <p:ph type="ctrTitle"/>
          </p:nvPr>
        </p:nvSpPr>
        <p:spPr/>
        <p:txBody>
          <a:bodyPr/>
          <a:lstStyle/>
          <a:p>
            <a:r>
              <a:rPr lang="en-US"/>
              <a:t>The supply &amp; demand report</a:t>
            </a:r>
          </a:p>
        </p:txBody>
      </p:sp>
      <p:pic>
        <p:nvPicPr>
          <p:cNvPr id="18" name="Picture 17">
            <a:extLst>
              <a:ext uri="{FF2B5EF4-FFF2-40B4-BE49-F238E27FC236}">
                <a16:creationId xmlns:a16="http://schemas.microsoft.com/office/drawing/2014/main" id="{B4BC1A00-AF1D-C2AF-8042-814A667AF15F}"/>
              </a:ext>
            </a:extLst>
          </p:cNvPr>
          <p:cNvPicPr>
            <a:picLocks noChangeAspect="1"/>
          </p:cNvPicPr>
          <p:nvPr/>
        </p:nvPicPr>
        <p:blipFill>
          <a:blip r:embed="rId2"/>
          <a:stretch>
            <a:fillRect/>
          </a:stretch>
        </p:blipFill>
        <p:spPr>
          <a:xfrm>
            <a:off x="6600346" y="943761"/>
            <a:ext cx="5207635" cy="5207635"/>
          </a:xfrm>
          <a:prstGeom prst="rect">
            <a:avLst/>
          </a:prstGeom>
        </p:spPr>
      </p:pic>
      <p:sp>
        <p:nvSpPr>
          <p:cNvPr id="19" name="Round Same-side Corner of Rectangle 5">
            <a:extLst>
              <a:ext uri="{FF2B5EF4-FFF2-40B4-BE49-F238E27FC236}">
                <a16:creationId xmlns:a16="http://schemas.microsoft.com/office/drawing/2014/main" id="{26274022-047A-9623-3311-B056D040476B}"/>
              </a:ext>
            </a:extLst>
          </p:cNvPr>
          <p:cNvSpPr/>
          <p:nvPr/>
        </p:nvSpPr>
        <p:spPr>
          <a:xfrm rot="5400000">
            <a:off x="1002157" y="489310"/>
            <a:ext cx="4216601" cy="6220918"/>
          </a:xfrm>
          <a:prstGeom prst="round2SameRect">
            <a:avLst>
              <a:gd name="adj1" fmla="val 10975"/>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215003C-5995-0293-56AA-DE896EED4DC1}"/>
              </a:ext>
            </a:extLst>
          </p:cNvPr>
          <p:cNvSpPr txBox="1"/>
          <p:nvPr/>
        </p:nvSpPr>
        <p:spPr>
          <a:xfrm>
            <a:off x="1020057" y="2405921"/>
            <a:ext cx="4878900" cy="2954655"/>
          </a:xfrm>
          <a:prstGeom prst="rect">
            <a:avLst/>
          </a:prstGeom>
          <a:noFill/>
        </p:spPr>
        <p:txBody>
          <a:bodyPr wrap="none" lIns="0" rtlCol="0">
            <a:spAutoFit/>
          </a:bodyPr>
          <a:lstStyle/>
          <a:p>
            <a:pPr>
              <a:spcAft>
                <a:spcPts val="2000"/>
              </a:spcAft>
            </a:pPr>
            <a:r>
              <a:rPr lang="en-US" b="1"/>
              <a:t>Sold Work </a:t>
            </a:r>
            <a:r>
              <a:rPr lang="en-US"/>
              <a:t>– </a:t>
            </a:r>
            <a:r>
              <a:rPr lang="en-US" err="1"/>
              <a:t>Ionbiz</a:t>
            </a:r>
            <a:r>
              <a:rPr lang="en-US"/>
              <a:t> planning</a:t>
            </a:r>
          </a:p>
          <a:p>
            <a:pPr>
              <a:spcAft>
                <a:spcPts val="2000"/>
              </a:spcAft>
            </a:pPr>
            <a:r>
              <a:rPr lang="en-US" b="1"/>
              <a:t>Unsold Work / Pipeline </a:t>
            </a:r>
            <a:r>
              <a:rPr lang="en-US"/>
              <a:t>– CRM and </a:t>
            </a:r>
            <a:r>
              <a:rPr lang="en-US" err="1"/>
              <a:t>Hubspot</a:t>
            </a:r>
            <a:endParaRPr lang="en-US"/>
          </a:p>
          <a:p>
            <a:pPr>
              <a:spcAft>
                <a:spcPts val="800"/>
              </a:spcAft>
            </a:pPr>
            <a:r>
              <a:rPr lang="en-US" b="1"/>
              <a:t>SAC Planner functionality</a:t>
            </a:r>
          </a:p>
          <a:p>
            <a:pPr marL="198000" indent="-198000">
              <a:spcAft>
                <a:spcPts val="800"/>
              </a:spcAft>
              <a:buClr>
                <a:schemeClr val="tx2"/>
              </a:buClr>
              <a:buFont typeface="Arial" panose="020B0604020202020204" pitchFamily="34" charset="0"/>
              <a:buChar char="•"/>
            </a:pPr>
            <a:r>
              <a:rPr lang="en-US"/>
              <a:t>GDC Adoption</a:t>
            </a:r>
          </a:p>
          <a:p>
            <a:pPr marL="198000" indent="-198000">
              <a:spcAft>
                <a:spcPts val="800"/>
              </a:spcAft>
              <a:buClr>
                <a:schemeClr val="tx2"/>
              </a:buClr>
              <a:buFont typeface="Arial" panose="020B0604020202020204" pitchFamily="34" charset="0"/>
              <a:buChar char="•"/>
            </a:pPr>
            <a:r>
              <a:rPr lang="en-US"/>
              <a:t>Future Hires</a:t>
            </a:r>
          </a:p>
          <a:p>
            <a:pPr marL="198000" indent="-198000">
              <a:spcAft>
                <a:spcPts val="800"/>
              </a:spcAft>
              <a:buClr>
                <a:schemeClr val="tx2"/>
              </a:buClr>
              <a:buFont typeface="Arial" panose="020B0604020202020204" pitchFamily="34" charset="0"/>
              <a:buChar char="•"/>
            </a:pPr>
            <a:r>
              <a:rPr lang="en-US"/>
              <a:t>Pipeline assumptions</a:t>
            </a:r>
          </a:p>
          <a:p>
            <a:pPr marL="198000" indent="-198000">
              <a:spcAft>
                <a:spcPts val="800"/>
              </a:spcAft>
              <a:buClr>
                <a:schemeClr val="tx2"/>
              </a:buClr>
              <a:buFont typeface="Arial" panose="020B0604020202020204" pitchFamily="34" charset="0"/>
              <a:buChar char="•"/>
            </a:pPr>
            <a:r>
              <a:rPr lang="en-US"/>
              <a:t>…</a:t>
            </a:r>
          </a:p>
        </p:txBody>
      </p:sp>
      <p:sp>
        <p:nvSpPr>
          <p:cNvPr id="21" name="TextBox 20">
            <a:extLst>
              <a:ext uri="{FF2B5EF4-FFF2-40B4-BE49-F238E27FC236}">
                <a16:creationId xmlns:a16="http://schemas.microsoft.com/office/drawing/2014/main" id="{C8EE861F-E579-4A1E-07A2-CEEFF76E9160}"/>
              </a:ext>
            </a:extLst>
          </p:cNvPr>
          <p:cNvSpPr txBox="1"/>
          <p:nvPr/>
        </p:nvSpPr>
        <p:spPr>
          <a:xfrm>
            <a:off x="433754" y="1807292"/>
            <a:ext cx="4567917" cy="400110"/>
          </a:xfrm>
          <a:prstGeom prst="rect">
            <a:avLst/>
          </a:prstGeom>
          <a:noFill/>
        </p:spPr>
        <p:txBody>
          <a:bodyPr wrap="none" lIns="0" rtlCol="0">
            <a:spAutoFit/>
          </a:bodyPr>
          <a:lstStyle/>
          <a:p>
            <a:pPr>
              <a:spcAft>
                <a:spcPts val="1500"/>
              </a:spcAft>
            </a:pPr>
            <a:r>
              <a:rPr lang="en-US" sz="2000" b="1">
                <a:solidFill>
                  <a:schemeClr val="tx2"/>
                </a:solidFill>
              </a:rPr>
              <a:t>An extensive report combining data</a:t>
            </a:r>
            <a:endParaRPr lang="en-US" sz="2000">
              <a:solidFill>
                <a:schemeClr val="tx2"/>
              </a:solidFill>
            </a:endParaRPr>
          </a:p>
        </p:txBody>
      </p:sp>
      <p:grpSp>
        <p:nvGrpSpPr>
          <p:cNvPr id="22" name="Group 21">
            <a:extLst>
              <a:ext uri="{FF2B5EF4-FFF2-40B4-BE49-F238E27FC236}">
                <a16:creationId xmlns:a16="http://schemas.microsoft.com/office/drawing/2014/main" id="{BEA3E7B6-3038-085F-CA48-97B4C2933D32}"/>
              </a:ext>
            </a:extLst>
          </p:cNvPr>
          <p:cNvGrpSpPr/>
          <p:nvPr/>
        </p:nvGrpSpPr>
        <p:grpSpPr>
          <a:xfrm>
            <a:off x="433754" y="2412664"/>
            <a:ext cx="381304" cy="381304"/>
            <a:chOff x="9376522" y="3738088"/>
            <a:chExt cx="381304" cy="381304"/>
          </a:xfrm>
        </p:grpSpPr>
        <p:sp>
          <p:nvSpPr>
            <p:cNvPr id="23" name="Oval 22">
              <a:extLst>
                <a:ext uri="{FF2B5EF4-FFF2-40B4-BE49-F238E27FC236}">
                  <a16:creationId xmlns:a16="http://schemas.microsoft.com/office/drawing/2014/main" id="{8BFB75A3-5058-DE12-5D1C-00491EBD79D7}"/>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1DFAB361-3C28-002B-4CD1-76D4B6D330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26" name="Group 25">
            <a:extLst>
              <a:ext uri="{FF2B5EF4-FFF2-40B4-BE49-F238E27FC236}">
                <a16:creationId xmlns:a16="http://schemas.microsoft.com/office/drawing/2014/main" id="{48570FC9-9F65-5B97-7FD4-4E019AEB3AE6}"/>
              </a:ext>
            </a:extLst>
          </p:cNvPr>
          <p:cNvGrpSpPr/>
          <p:nvPr/>
        </p:nvGrpSpPr>
        <p:grpSpPr>
          <a:xfrm>
            <a:off x="433754" y="2941915"/>
            <a:ext cx="381304" cy="381304"/>
            <a:chOff x="9376522" y="3738088"/>
            <a:chExt cx="381304" cy="381304"/>
          </a:xfrm>
        </p:grpSpPr>
        <p:sp>
          <p:nvSpPr>
            <p:cNvPr id="27" name="Oval 26">
              <a:extLst>
                <a:ext uri="{FF2B5EF4-FFF2-40B4-BE49-F238E27FC236}">
                  <a16:creationId xmlns:a16="http://schemas.microsoft.com/office/drawing/2014/main" id="{F6A47A52-7CC8-D5C3-C9B3-7523392A894E}"/>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7AB8F435-4547-A941-57BE-7B44696A9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29" name="Group 28">
            <a:extLst>
              <a:ext uri="{FF2B5EF4-FFF2-40B4-BE49-F238E27FC236}">
                <a16:creationId xmlns:a16="http://schemas.microsoft.com/office/drawing/2014/main" id="{48C29325-5367-87FF-50A4-128D761D514E}"/>
              </a:ext>
            </a:extLst>
          </p:cNvPr>
          <p:cNvGrpSpPr/>
          <p:nvPr/>
        </p:nvGrpSpPr>
        <p:grpSpPr>
          <a:xfrm>
            <a:off x="433754" y="3436739"/>
            <a:ext cx="381304" cy="381304"/>
            <a:chOff x="9376522" y="3738088"/>
            <a:chExt cx="381304" cy="381304"/>
          </a:xfrm>
        </p:grpSpPr>
        <p:sp>
          <p:nvSpPr>
            <p:cNvPr id="43" name="Oval 42">
              <a:extLst>
                <a:ext uri="{FF2B5EF4-FFF2-40B4-BE49-F238E27FC236}">
                  <a16:creationId xmlns:a16="http://schemas.microsoft.com/office/drawing/2014/main" id="{992D3A7A-FD50-09EF-D4AD-0336A8304BA9}"/>
                </a:ext>
              </a:extLst>
            </p:cNvPr>
            <p:cNvSpPr/>
            <p:nvPr/>
          </p:nvSpPr>
          <p:spPr>
            <a:xfrm>
              <a:off x="9376522" y="3738088"/>
              <a:ext cx="381304" cy="3813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a:extLst>
                <a:ext uri="{FF2B5EF4-FFF2-40B4-BE49-F238E27FC236}">
                  <a16:creationId xmlns:a16="http://schemas.microsoft.com/office/drawing/2014/main" id="{46226C85-483C-7964-D862-79B19B2BB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45" name="Group 44">
            <a:extLst>
              <a:ext uri="{FF2B5EF4-FFF2-40B4-BE49-F238E27FC236}">
                <a16:creationId xmlns:a16="http://schemas.microsoft.com/office/drawing/2014/main" id="{71CF7D80-968B-10E8-D75B-29DF3DD4938A}"/>
              </a:ext>
            </a:extLst>
          </p:cNvPr>
          <p:cNvGrpSpPr/>
          <p:nvPr/>
        </p:nvGrpSpPr>
        <p:grpSpPr>
          <a:xfrm>
            <a:off x="10710030" y="-255324"/>
            <a:ext cx="1231866" cy="1231866"/>
            <a:chOff x="8794904" y="4272053"/>
            <a:chExt cx="1946030" cy="1946030"/>
          </a:xfrm>
        </p:grpSpPr>
        <p:sp>
          <p:nvSpPr>
            <p:cNvPr id="46" name="Oval 45">
              <a:hlinkClick r:id="rId5"/>
              <a:extLst>
                <a:ext uri="{FF2B5EF4-FFF2-40B4-BE49-F238E27FC236}">
                  <a16:creationId xmlns:a16="http://schemas.microsoft.com/office/drawing/2014/main" id="{0B7E85A8-693C-9E1D-4F9D-63973622E54C}"/>
                </a:ext>
              </a:extLst>
            </p:cNvPr>
            <p:cNvSpPr/>
            <p:nvPr/>
          </p:nvSpPr>
          <p:spPr>
            <a:xfrm>
              <a:off x="8794904" y="4272053"/>
              <a:ext cx="1946030" cy="1946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3716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t>Watch the S&amp;D how-to videos here! </a:t>
              </a:r>
              <a:endParaRPr lang="en-GB" sz="1050" b="1">
                <a:solidFill>
                  <a:srgbClr val="FFFFFF"/>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47" name="Graphic 46">
              <a:hlinkClick r:id="rId5"/>
              <a:extLst>
                <a:ext uri="{FF2B5EF4-FFF2-40B4-BE49-F238E27FC236}">
                  <a16:creationId xmlns:a16="http://schemas.microsoft.com/office/drawing/2014/main" id="{938068ED-3E6A-6081-EF15-BC43280CD42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a:off x="9526963" y="5620584"/>
              <a:ext cx="481914" cy="481914"/>
            </a:xfrm>
            <a:prstGeom prst="rect">
              <a:avLst/>
            </a:prstGeom>
          </p:spPr>
        </p:pic>
      </p:grpSp>
    </p:spTree>
    <p:extLst>
      <p:ext uri="{BB962C8B-B14F-4D97-AF65-F5344CB8AC3E}">
        <p14:creationId xmlns:p14="http://schemas.microsoft.com/office/powerpoint/2010/main" val="139268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xEl>
                                              <p:pRg st="1" end="1"/>
                                            </p:txEl>
                                          </p:spTgt>
                                        </p:tgtEl>
                                        <p:attrNameLst>
                                          <p:attrName>style.visibility</p:attrName>
                                        </p:attrNameLst>
                                      </p:cBhvr>
                                      <p:to>
                                        <p:strVal val="visible"/>
                                      </p:to>
                                    </p:set>
                                    <p:animEffect transition="in" filter="fade">
                                      <p:cBhvr>
                                        <p:cTn id="24" dur="500"/>
                                        <p:tgtEl>
                                          <p:spTgt spid="20">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xEl>
                                              <p:pRg st="3" end="3"/>
                                            </p:txEl>
                                          </p:spTgt>
                                        </p:tgtEl>
                                        <p:attrNameLst>
                                          <p:attrName>style.visibility</p:attrName>
                                        </p:attrNameLst>
                                      </p:cBhvr>
                                      <p:to>
                                        <p:strVal val="visible"/>
                                      </p:to>
                                    </p:set>
                                    <p:animEffect transition="in" filter="fade">
                                      <p:cBhvr>
                                        <p:cTn id="35" dur="500"/>
                                        <p:tgtEl>
                                          <p:spTgt spid="20">
                                            <p:txEl>
                                              <p:pRg st="3" end="3"/>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xEl>
                                              <p:pRg st="4" end="4"/>
                                            </p:txEl>
                                          </p:spTgt>
                                        </p:tgtEl>
                                        <p:attrNameLst>
                                          <p:attrName>style.visibility</p:attrName>
                                        </p:attrNameLst>
                                      </p:cBhvr>
                                      <p:to>
                                        <p:strVal val="visible"/>
                                      </p:to>
                                    </p:set>
                                    <p:animEffect transition="in" filter="fade">
                                      <p:cBhvr>
                                        <p:cTn id="38" dur="500"/>
                                        <p:tgtEl>
                                          <p:spTgt spid="20">
                                            <p:txEl>
                                              <p:pRg st="4" end="4"/>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xEl>
                                              <p:pRg st="5" end="5"/>
                                            </p:txEl>
                                          </p:spTgt>
                                        </p:tgtEl>
                                        <p:attrNameLst>
                                          <p:attrName>style.visibility</p:attrName>
                                        </p:attrNameLst>
                                      </p:cBhvr>
                                      <p:to>
                                        <p:strVal val="visible"/>
                                      </p:to>
                                    </p:set>
                                    <p:animEffect transition="in" filter="fade">
                                      <p:cBhvr>
                                        <p:cTn id="41" dur="500"/>
                                        <p:tgtEl>
                                          <p:spTgt spid="20">
                                            <p:txEl>
                                              <p:pRg st="5" end="5"/>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xEl>
                                              <p:pRg st="6" end="6"/>
                                            </p:txEl>
                                          </p:spTgt>
                                        </p:tgtEl>
                                        <p:attrNameLst>
                                          <p:attrName>style.visibility</p:attrName>
                                        </p:attrNameLst>
                                      </p:cBhvr>
                                      <p:to>
                                        <p:strVal val="visible"/>
                                      </p:to>
                                    </p:set>
                                    <p:animEffect transition="in" filter="fade">
                                      <p:cBhvr>
                                        <p:cTn id="44" dur="500"/>
                                        <p:tgtEl>
                                          <p:spTgt spid="20">
                                            <p:txEl>
                                              <p:pRg st="6" end="6"/>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uiExpand="1" build="p"/>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8E7AE-C934-1686-C536-A8E3DD0B5C84}"/>
            </a:ext>
          </a:extLst>
        </p:cNvPr>
        <p:cNvGrpSpPr/>
        <p:nvPr/>
      </p:nvGrpSpPr>
      <p:grpSpPr>
        <a:xfrm>
          <a:off x="0" y="0"/>
          <a:ext cx="0" cy="0"/>
          <a:chOff x="0" y="0"/>
          <a:chExt cx="0" cy="0"/>
        </a:xfrm>
      </p:grpSpPr>
      <p:pic>
        <p:nvPicPr>
          <p:cNvPr id="8" name="Picture Placeholder 7" descr="A person pointing at a computer screen&#10;&#10;Description automatically generated">
            <a:extLst>
              <a:ext uri="{FF2B5EF4-FFF2-40B4-BE49-F238E27FC236}">
                <a16:creationId xmlns:a16="http://schemas.microsoft.com/office/drawing/2014/main" id="{8663E3CD-636C-CBA5-CAB2-E84D12AF1010}"/>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1555" r="1555"/>
          <a:stretch/>
        </p:blipFill>
        <p:spPr/>
      </p:pic>
      <p:sp>
        <p:nvSpPr>
          <p:cNvPr id="5" name="Text Placeholder 2">
            <a:extLst>
              <a:ext uri="{FF2B5EF4-FFF2-40B4-BE49-F238E27FC236}">
                <a16:creationId xmlns:a16="http://schemas.microsoft.com/office/drawing/2014/main" id="{BAABDFC3-EDDF-06CE-A31F-16D364F59E2B}"/>
              </a:ext>
            </a:extLst>
          </p:cNvPr>
          <p:cNvSpPr>
            <a:spLocks noGrp="1"/>
          </p:cNvSpPr>
          <p:nvPr>
            <p:ph type="body" sz="quarter" idx="13"/>
          </p:nvPr>
        </p:nvSpPr>
        <p:spPr/>
        <p:txBody>
          <a:bodyPr/>
          <a:lstStyle/>
          <a:p>
            <a:r>
              <a:rPr lang="en-US"/>
              <a:t>RRF</a:t>
            </a:r>
            <a:endParaRPr lang="nl-BE" noProof="0"/>
          </a:p>
        </p:txBody>
      </p:sp>
      <p:sp>
        <p:nvSpPr>
          <p:cNvPr id="6" name="Round Same Side Corner Rectangle 5">
            <a:extLst>
              <a:ext uri="{FF2B5EF4-FFF2-40B4-BE49-F238E27FC236}">
                <a16:creationId xmlns:a16="http://schemas.microsoft.com/office/drawing/2014/main" id="{43F4B48E-A4C6-9B25-1872-19A23E5C797A}"/>
              </a:ext>
            </a:extLst>
          </p:cNvPr>
          <p:cNvSpPr/>
          <p:nvPr/>
        </p:nvSpPr>
        <p:spPr>
          <a:xfrm flipV="1">
            <a:off x="438600" y="2388358"/>
            <a:ext cx="11311128" cy="3598022"/>
          </a:xfrm>
          <a:prstGeom prst="round2SameRect">
            <a:avLst>
              <a:gd name="adj1" fmla="val 8402"/>
              <a:gd name="adj2" fmla="val 0"/>
            </a:avLst>
          </a:prstGeom>
          <a:gradFill>
            <a:gsLst>
              <a:gs pos="29000">
                <a:schemeClr val="tx1">
                  <a:lumMod val="50000"/>
                  <a:alpha val="72000"/>
                </a:schemeClr>
              </a:gs>
              <a:gs pos="77000">
                <a:schemeClr val="tx1">
                  <a:lumMod val="5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277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E0686-FBE1-7CEC-6672-F2C5E57F1542}"/>
            </a:ext>
          </a:extLst>
        </p:cNvPr>
        <p:cNvGrpSpPr/>
        <p:nvPr/>
      </p:nvGrpSpPr>
      <p:grpSpPr>
        <a:xfrm>
          <a:off x="0" y="0"/>
          <a:ext cx="0" cy="0"/>
          <a:chOff x="0" y="0"/>
          <a:chExt cx="0" cy="0"/>
        </a:xfrm>
      </p:grpSpPr>
      <p:sp>
        <p:nvSpPr>
          <p:cNvPr id="9" name="Oval 8">
            <a:extLst>
              <a:ext uri="{FF2B5EF4-FFF2-40B4-BE49-F238E27FC236}">
                <a16:creationId xmlns:a16="http://schemas.microsoft.com/office/drawing/2014/main" id="{26C70DE6-0B1A-9D3E-7C1A-6817785DABF7}"/>
              </a:ext>
            </a:extLst>
          </p:cNvPr>
          <p:cNvSpPr/>
          <p:nvPr/>
        </p:nvSpPr>
        <p:spPr>
          <a:xfrm>
            <a:off x="-1150553" y="1685336"/>
            <a:ext cx="5654148" cy="5654148"/>
          </a:xfrm>
          <a:prstGeom prst="ellipse">
            <a:avLst/>
          </a:prstGeom>
          <a:gradFill flip="none" rotWithShape="1">
            <a:gsLst>
              <a:gs pos="100000">
                <a:schemeClr val="accent1">
                  <a:lumMod val="20000"/>
                  <a:lumOff val="80000"/>
                </a:schemeClr>
              </a:gs>
              <a:gs pos="35000">
                <a:schemeClr val="accent1">
                  <a:lumMod val="20000"/>
                  <a:lumOff val="80000"/>
                  <a:alpha val="0"/>
                </a:scheme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1F1DC6-F617-2A60-ABA7-E32E4C2FA7E7}"/>
              </a:ext>
            </a:extLst>
          </p:cNvPr>
          <p:cNvSpPr>
            <a:spLocks noGrp="1"/>
          </p:cNvSpPr>
          <p:nvPr>
            <p:ph type="ctrTitle"/>
          </p:nvPr>
        </p:nvSpPr>
        <p:spPr/>
        <p:txBody>
          <a:bodyPr/>
          <a:lstStyle/>
          <a:p>
            <a:r>
              <a:rPr lang="en-MY"/>
              <a:t>GDC solution statement – summary</a:t>
            </a:r>
            <a:endParaRPr lang="en-US"/>
          </a:p>
        </p:txBody>
      </p:sp>
      <p:sp>
        <p:nvSpPr>
          <p:cNvPr id="3" name="Text Placeholder 2">
            <a:extLst>
              <a:ext uri="{FF2B5EF4-FFF2-40B4-BE49-F238E27FC236}">
                <a16:creationId xmlns:a16="http://schemas.microsoft.com/office/drawing/2014/main" id="{99314A32-2126-6B5B-A1A4-AD1FEA4E6D04}"/>
              </a:ext>
            </a:extLst>
          </p:cNvPr>
          <p:cNvSpPr>
            <a:spLocks noGrp="1"/>
          </p:cNvSpPr>
          <p:nvPr>
            <p:ph type="body" sz="quarter" idx="15"/>
          </p:nvPr>
        </p:nvSpPr>
        <p:spPr>
          <a:xfrm>
            <a:off x="433388" y="1020527"/>
            <a:ext cx="10234246" cy="362796"/>
          </a:xfrm>
        </p:spPr>
        <p:txBody>
          <a:bodyPr/>
          <a:lstStyle/>
          <a:p>
            <a:r>
              <a:rPr lang="en-US"/>
              <a:t>3. </a:t>
            </a:r>
            <a:r>
              <a:rPr lang="en-GB" sz="2000" b="1" spc="0">
                <a:ea typeface="+mn-ea"/>
                <a:cs typeface="+mn-cs"/>
              </a:rPr>
              <a:t>Financials: “GDC is Centralized and Managed Globally”</a:t>
            </a:r>
            <a:endParaRPr lang="en-US"/>
          </a:p>
        </p:txBody>
      </p:sp>
      <p:sp>
        <p:nvSpPr>
          <p:cNvPr id="5" name="TextBox 4">
            <a:extLst>
              <a:ext uri="{FF2B5EF4-FFF2-40B4-BE49-F238E27FC236}">
                <a16:creationId xmlns:a16="http://schemas.microsoft.com/office/drawing/2014/main" id="{4C828588-5DFE-18F8-FD00-1C55012E29C6}"/>
              </a:ext>
            </a:extLst>
          </p:cNvPr>
          <p:cNvSpPr txBox="1"/>
          <p:nvPr/>
        </p:nvSpPr>
        <p:spPr>
          <a:xfrm>
            <a:off x="5171607" y="1730306"/>
            <a:ext cx="6721916" cy="4832092"/>
          </a:xfrm>
          <a:prstGeom prst="rect">
            <a:avLst/>
          </a:prstGeom>
          <a:noFill/>
        </p:spPr>
        <p:txBody>
          <a:bodyPr wrap="square" lIns="0" rIns="0" numCol="2" spcCol="640080" rtlCol="0">
            <a:spAutoFit/>
          </a:bodyPr>
          <a:lstStyle/>
          <a:p>
            <a:r>
              <a:rPr lang="en-GB" sz="1400" b="0">
                <a:solidFill>
                  <a:schemeClr val="tx1"/>
                </a:solidFill>
                <a:effectLst/>
              </a:rPr>
              <a:t>GDC profit is measured at global level and “distributed” amongst </a:t>
            </a:r>
            <a:r>
              <a:rPr lang="en-GB" sz="1400" b="0" u="sng">
                <a:solidFill>
                  <a:schemeClr val="tx1"/>
                </a:solidFill>
                <a:effectLst/>
              </a:rPr>
              <a:t>all</a:t>
            </a:r>
            <a:r>
              <a:rPr lang="en-GB" sz="1400" b="0">
                <a:solidFill>
                  <a:schemeClr val="tx1"/>
                </a:solidFill>
                <a:effectLst/>
              </a:rPr>
              <a:t> GDC locations</a:t>
            </a:r>
            <a:endParaRPr lang="en-GB" sz="1400" b="0">
              <a:solidFill>
                <a:schemeClr val="tx1"/>
              </a:solidFill>
            </a:endParaRPr>
          </a:p>
          <a:p>
            <a:pPr marL="182880" lvl="1" indent="-182880">
              <a:spcAft>
                <a:spcPts val="0"/>
              </a:spcAft>
              <a:buClr>
                <a:schemeClr val="tx2"/>
              </a:buClr>
              <a:buFont typeface="Arial" panose="020B0604020202020204" pitchFamily="34" charset="0"/>
              <a:buChar char="•"/>
            </a:pPr>
            <a:r>
              <a:rPr lang="en-GB" sz="1400" b="0">
                <a:solidFill>
                  <a:schemeClr val="tx1"/>
                </a:solidFill>
                <a:effectLst/>
              </a:rPr>
              <a:t>strive for global success of the GDC</a:t>
            </a:r>
          </a:p>
          <a:p>
            <a:pPr marL="182880" lvl="1" indent="-182880">
              <a:spcAft>
                <a:spcPts val="0"/>
              </a:spcAft>
              <a:buClr>
                <a:schemeClr val="tx2"/>
              </a:buClr>
              <a:buFont typeface="Arial" panose="020B0604020202020204" pitchFamily="34" charset="0"/>
              <a:buChar char="•"/>
            </a:pPr>
            <a:r>
              <a:rPr lang="en-GB" sz="1400"/>
              <a:t>Global investment decisions</a:t>
            </a:r>
            <a:endParaRPr lang="en-GB" sz="1400" b="0">
              <a:solidFill>
                <a:schemeClr val="tx1"/>
              </a:solidFill>
              <a:effectLst/>
            </a:endParaRPr>
          </a:p>
          <a:p>
            <a:pPr marL="285750" indent="-285750">
              <a:spcAft>
                <a:spcPts val="0"/>
              </a:spcAft>
              <a:buFont typeface="Arial" panose="020B0604020202020204" pitchFamily="34" charset="0"/>
              <a:buChar char="•"/>
            </a:pPr>
            <a:endParaRPr lang="en-GB" sz="1400" b="0">
              <a:solidFill>
                <a:schemeClr val="tx1"/>
              </a:solidFill>
            </a:endParaRPr>
          </a:p>
          <a:p>
            <a:pPr>
              <a:spcAft>
                <a:spcPts val="0"/>
              </a:spcAft>
            </a:pPr>
            <a:r>
              <a:rPr lang="en-GB" sz="1400" b="0">
                <a:solidFill>
                  <a:schemeClr val="tx1"/>
                </a:solidFill>
              </a:rPr>
              <a:t>Prices are defined with a target bottom line profit of 5% (as it has been since the start of GDC), based on: </a:t>
            </a:r>
          </a:p>
          <a:p>
            <a:pPr marL="182880" lvl="2" indent="-182880">
              <a:spcAft>
                <a:spcPts val="0"/>
              </a:spcAft>
              <a:buClr>
                <a:schemeClr val="tx2"/>
              </a:buClr>
              <a:buFont typeface="Arial" panose="020B0604020202020204" pitchFamily="34" charset="0"/>
              <a:buChar char="•"/>
            </a:pPr>
            <a:r>
              <a:rPr lang="en-GB" sz="1400"/>
              <a:t>a realistic utilization target of the hosting entity (currently 75% for all GDC Locations), defined by GDC Global Management.</a:t>
            </a:r>
          </a:p>
          <a:p>
            <a:pPr marL="182880" lvl="2" indent="-182880">
              <a:buClr>
                <a:schemeClr val="tx2"/>
              </a:buClr>
              <a:buFont typeface="Arial" panose="020B0604020202020204" pitchFamily="34" charset="0"/>
              <a:buChar char="•"/>
            </a:pPr>
            <a:r>
              <a:rPr lang="en-GB" sz="1400"/>
              <a:t>average </a:t>
            </a:r>
            <a:r>
              <a:rPr lang="en-GB" sz="1400" b="0"/>
              <a:t>overhead costs. More focus on lean overhead structure in GDC. </a:t>
            </a:r>
          </a:p>
          <a:p>
            <a:pPr marL="0" lvl="2">
              <a:buClr>
                <a:schemeClr val="tx2"/>
              </a:buClr>
            </a:pPr>
            <a:endParaRPr lang="en-GB" sz="1400" b="0"/>
          </a:p>
          <a:p>
            <a:pPr marL="182880" lvl="2" indent="-182880">
              <a:buClr>
                <a:schemeClr val="tx2"/>
              </a:buClr>
              <a:buFont typeface="Arial" panose="020B0604020202020204" pitchFamily="34" charset="0"/>
              <a:buChar char="•"/>
            </a:pPr>
            <a:endParaRPr lang="en-GB" sz="1400"/>
          </a:p>
          <a:p>
            <a:pPr marL="182880" lvl="2" indent="-182880">
              <a:buClr>
                <a:schemeClr val="tx2"/>
              </a:buClr>
              <a:buFont typeface="Arial" panose="020B0604020202020204" pitchFamily="34" charset="0"/>
              <a:buChar char="•"/>
            </a:pPr>
            <a:endParaRPr lang="en-GB" sz="1400" b="0"/>
          </a:p>
          <a:p>
            <a:pPr marL="182880" lvl="2" indent="-182880">
              <a:buClr>
                <a:schemeClr val="tx2"/>
              </a:buClr>
              <a:buFont typeface="Arial" panose="020B0604020202020204" pitchFamily="34" charset="0"/>
              <a:buChar char="•"/>
            </a:pPr>
            <a:endParaRPr lang="en-GB" sz="1400" b="0"/>
          </a:p>
          <a:p>
            <a:pPr>
              <a:spcAft>
                <a:spcPts val="0"/>
              </a:spcAft>
            </a:pPr>
            <a:r>
              <a:rPr lang="en-GB" sz="1400" b="0">
                <a:solidFill>
                  <a:schemeClr val="tx1"/>
                </a:solidFill>
                <a:effectLst/>
              </a:rPr>
              <a:t>Hybrid Countries</a:t>
            </a:r>
            <a:r>
              <a:rPr lang="en-GB" sz="1400" b="0">
                <a:solidFill>
                  <a:schemeClr val="tx1"/>
                </a:solidFill>
              </a:rPr>
              <a:t> :</a:t>
            </a:r>
            <a:endParaRPr lang="en-GB" sz="1400" b="0">
              <a:solidFill>
                <a:schemeClr val="tx1"/>
              </a:solidFill>
              <a:effectLst/>
            </a:endParaRPr>
          </a:p>
          <a:p>
            <a:pPr marL="182880" lvl="2" indent="-182880">
              <a:spcAft>
                <a:spcPts val="0"/>
              </a:spcAft>
              <a:buClr>
                <a:schemeClr val="tx2"/>
              </a:buClr>
              <a:buFont typeface="Arial" panose="020B0604020202020204" pitchFamily="34" charset="0"/>
              <a:buChar char="•"/>
            </a:pPr>
            <a:r>
              <a:rPr lang="en-GB" sz="1400" b="0">
                <a:effectLst/>
              </a:rPr>
              <a:t>Full split between Local business and GDC. GDC business is part of the global profit </a:t>
            </a:r>
            <a:r>
              <a:rPr lang="en-GB" sz="1400" b="0" err="1">
                <a:effectLst/>
              </a:rPr>
              <a:t>center</a:t>
            </a:r>
            <a:r>
              <a:rPr lang="en-GB" sz="1400"/>
              <a:t> – as is today. </a:t>
            </a:r>
          </a:p>
          <a:p>
            <a:pPr marL="182880" lvl="2" indent="-182880">
              <a:spcAft>
                <a:spcPts val="0"/>
              </a:spcAft>
              <a:buClr>
                <a:schemeClr val="tx2"/>
              </a:buClr>
              <a:buFont typeface="Arial" panose="020B0604020202020204" pitchFamily="34" charset="0"/>
              <a:buChar char="•"/>
            </a:pPr>
            <a:r>
              <a:rPr lang="en-GB" sz="1400" b="0">
                <a:effectLst/>
              </a:rPr>
              <a:t>GDC P&amp;L is discussed in GDC MT and MC, not in </a:t>
            </a:r>
            <a:r>
              <a:rPr lang="en-GB" sz="1400"/>
              <a:t>hosting entity’s MT. Globally and centrally managed. </a:t>
            </a:r>
            <a:br>
              <a:rPr lang="en-GB" sz="1400"/>
            </a:br>
            <a:r>
              <a:rPr lang="en-GB" sz="1400"/>
              <a:t>Although, the GDC results of a hosting entity remain a part of the local partnership – as is today.</a:t>
            </a:r>
          </a:p>
          <a:p>
            <a:pPr marL="285160" indent="-285750">
              <a:spcAft>
                <a:spcPts val="0"/>
              </a:spcAft>
              <a:buFont typeface="Courier New" panose="02070309020205020404" pitchFamily="49" charset="0"/>
              <a:buChar char="o"/>
            </a:pPr>
            <a:endParaRPr lang="en-GB" sz="1400" b="0">
              <a:solidFill>
                <a:schemeClr val="tx1"/>
              </a:solidFill>
              <a:effectLst/>
            </a:endParaRPr>
          </a:p>
          <a:p>
            <a:pPr>
              <a:spcAft>
                <a:spcPts val="0"/>
              </a:spcAft>
            </a:pPr>
            <a:r>
              <a:rPr lang="en-GB" sz="1400" b="1">
                <a:solidFill>
                  <a:schemeClr val="tx1"/>
                </a:solidFill>
              </a:rPr>
              <a:t>Important note: </a:t>
            </a:r>
            <a:r>
              <a:rPr lang="en-GB" sz="1400" b="0">
                <a:solidFill>
                  <a:schemeClr val="tx1"/>
                </a:solidFill>
              </a:rPr>
              <a:t>Resources from a GDC location working ICO = always GDC.  So, no “local” ICO assignments, which could create a shadow to GDC. Note: optimizations in case of overcapacity are still possible</a:t>
            </a:r>
          </a:p>
        </p:txBody>
      </p:sp>
      <p:grpSp>
        <p:nvGrpSpPr>
          <p:cNvPr id="10" name="Group 9">
            <a:extLst>
              <a:ext uri="{FF2B5EF4-FFF2-40B4-BE49-F238E27FC236}">
                <a16:creationId xmlns:a16="http://schemas.microsoft.com/office/drawing/2014/main" id="{94AC3179-B2CB-14E3-46E6-E83FB5259E1A}"/>
              </a:ext>
            </a:extLst>
          </p:cNvPr>
          <p:cNvGrpSpPr/>
          <p:nvPr/>
        </p:nvGrpSpPr>
        <p:grpSpPr>
          <a:xfrm>
            <a:off x="4661939" y="1811836"/>
            <a:ext cx="381304" cy="381304"/>
            <a:chOff x="9376522" y="3738088"/>
            <a:chExt cx="381304" cy="381304"/>
          </a:xfrm>
        </p:grpSpPr>
        <p:sp>
          <p:nvSpPr>
            <p:cNvPr id="11" name="Oval 10">
              <a:extLst>
                <a:ext uri="{FF2B5EF4-FFF2-40B4-BE49-F238E27FC236}">
                  <a16:creationId xmlns:a16="http://schemas.microsoft.com/office/drawing/2014/main" id="{F3E4E7AB-0236-EC90-DD0E-C259B0F28861}"/>
                </a:ext>
              </a:extLst>
            </p:cNvPr>
            <p:cNvSpPr/>
            <p:nvPr/>
          </p:nvSpPr>
          <p:spPr>
            <a:xfrm>
              <a:off x="9376522" y="3738088"/>
              <a:ext cx="381304" cy="3813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D3A6A2B-D833-710B-31B4-783DEC8165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4" name="Group 3">
            <a:extLst>
              <a:ext uri="{FF2B5EF4-FFF2-40B4-BE49-F238E27FC236}">
                <a16:creationId xmlns:a16="http://schemas.microsoft.com/office/drawing/2014/main" id="{0A50248A-B078-D13A-3454-7CEA95A35991}"/>
              </a:ext>
            </a:extLst>
          </p:cNvPr>
          <p:cNvGrpSpPr/>
          <p:nvPr/>
        </p:nvGrpSpPr>
        <p:grpSpPr>
          <a:xfrm>
            <a:off x="8371966" y="1811836"/>
            <a:ext cx="381304" cy="381304"/>
            <a:chOff x="9376522" y="3738088"/>
            <a:chExt cx="381304" cy="381304"/>
          </a:xfrm>
        </p:grpSpPr>
        <p:sp>
          <p:nvSpPr>
            <p:cNvPr id="6" name="Oval 5">
              <a:extLst>
                <a:ext uri="{FF2B5EF4-FFF2-40B4-BE49-F238E27FC236}">
                  <a16:creationId xmlns:a16="http://schemas.microsoft.com/office/drawing/2014/main" id="{DA28BADE-E928-8261-4105-89BCF14D19B0}"/>
                </a:ext>
              </a:extLst>
            </p:cNvPr>
            <p:cNvSpPr/>
            <p:nvPr/>
          </p:nvSpPr>
          <p:spPr>
            <a:xfrm>
              <a:off x="9376522" y="3738088"/>
              <a:ext cx="381304" cy="3813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E7E5F54C-B977-3CD0-1928-D71A65891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29" name="Group 28">
            <a:extLst>
              <a:ext uri="{FF2B5EF4-FFF2-40B4-BE49-F238E27FC236}">
                <a16:creationId xmlns:a16="http://schemas.microsoft.com/office/drawing/2014/main" id="{CD11023D-517B-AFDC-D378-5E91FFD0F6F5}"/>
              </a:ext>
            </a:extLst>
          </p:cNvPr>
          <p:cNvGrpSpPr/>
          <p:nvPr/>
        </p:nvGrpSpPr>
        <p:grpSpPr>
          <a:xfrm>
            <a:off x="8371966" y="4809869"/>
            <a:ext cx="381304" cy="381304"/>
            <a:chOff x="9376522" y="3738088"/>
            <a:chExt cx="381304" cy="381304"/>
          </a:xfrm>
        </p:grpSpPr>
        <p:sp>
          <p:nvSpPr>
            <p:cNvPr id="30" name="Oval 29">
              <a:extLst>
                <a:ext uri="{FF2B5EF4-FFF2-40B4-BE49-F238E27FC236}">
                  <a16:creationId xmlns:a16="http://schemas.microsoft.com/office/drawing/2014/main" id="{6E2D4292-603B-C192-EEDC-63570BF60429}"/>
                </a:ext>
              </a:extLst>
            </p:cNvPr>
            <p:cNvSpPr/>
            <p:nvPr/>
          </p:nvSpPr>
          <p:spPr>
            <a:xfrm>
              <a:off x="9376522" y="3738088"/>
              <a:ext cx="381304" cy="3813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Graphic 30">
              <a:extLst>
                <a:ext uri="{FF2B5EF4-FFF2-40B4-BE49-F238E27FC236}">
                  <a16:creationId xmlns:a16="http://schemas.microsoft.com/office/drawing/2014/main" id="{3D6A4634-6182-D60A-C213-0FB193F0FC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grpSp>
        <p:nvGrpSpPr>
          <p:cNvPr id="32" name="Group 31">
            <a:extLst>
              <a:ext uri="{FF2B5EF4-FFF2-40B4-BE49-F238E27FC236}">
                <a16:creationId xmlns:a16="http://schemas.microsoft.com/office/drawing/2014/main" id="{85C60058-BFAD-410E-EB17-07C375662275}"/>
              </a:ext>
            </a:extLst>
          </p:cNvPr>
          <p:cNvGrpSpPr/>
          <p:nvPr/>
        </p:nvGrpSpPr>
        <p:grpSpPr>
          <a:xfrm>
            <a:off x="4661939" y="3295862"/>
            <a:ext cx="381304" cy="381304"/>
            <a:chOff x="9376522" y="3738088"/>
            <a:chExt cx="381304" cy="381304"/>
          </a:xfrm>
        </p:grpSpPr>
        <p:sp>
          <p:nvSpPr>
            <p:cNvPr id="33" name="Oval 32">
              <a:extLst>
                <a:ext uri="{FF2B5EF4-FFF2-40B4-BE49-F238E27FC236}">
                  <a16:creationId xmlns:a16="http://schemas.microsoft.com/office/drawing/2014/main" id="{001BD0F6-592D-2754-CF9F-774F3CEF5F77}"/>
                </a:ext>
              </a:extLst>
            </p:cNvPr>
            <p:cNvSpPr/>
            <p:nvPr/>
          </p:nvSpPr>
          <p:spPr>
            <a:xfrm>
              <a:off x="9376522" y="3738088"/>
              <a:ext cx="381304" cy="3813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1CC6B1B3-38C4-2FF0-4EB9-8890EB783C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0062" y="3821628"/>
              <a:ext cx="214224" cy="214224"/>
            </a:xfrm>
            <a:prstGeom prst="rect">
              <a:avLst/>
            </a:prstGeom>
          </p:spPr>
        </p:pic>
      </p:grpSp>
      <p:pic>
        <p:nvPicPr>
          <p:cNvPr id="38" name="Picture 37" descr="A computer with icons around it&#10;&#10;Description automatically generated">
            <a:extLst>
              <a:ext uri="{FF2B5EF4-FFF2-40B4-BE49-F238E27FC236}">
                <a16:creationId xmlns:a16="http://schemas.microsoft.com/office/drawing/2014/main" id="{3D1CA32F-7EAF-36E3-94F7-D3BB66D8F769}"/>
              </a:ext>
            </a:extLst>
          </p:cNvPr>
          <p:cNvPicPr>
            <a:picLocks noChangeAspect="1"/>
          </p:cNvPicPr>
          <p:nvPr/>
        </p:nvPicPr>
        <p:blipFill>
          <a:blip r:embed="rId5"/>
          <a:srcRect l="40331"/>
          <a:stretch/>
        </p:blipFill>
        <p:spPr>
          <a:xfrm>
            <a:off x="0" y="756621"/>
            <a:ext cx="4092092" cy="6858000"/>
          </a:xfrm>
          <a:prstGeom prst="rect">
            <a:avLst/>
          </a:prstGeom>
        </p:spPr>
      </p:pic>
    </p:spTree>
    <p:custDataLst>
      <p:tags r:id="rId1"/>
    </p:custDataLst>
    <p:extLst>
      <p:ext uri="{BB962C8B-B14F-4D97-AF65-F5344CB8AC3E}">
        <p14:creationId xmlns:p14="http://schemas.microsoft.com/office/powerpoint/2010/main" val="3325681632"/>
      </p:ext>
    </p:extLst>
  </p:cSld>
  <p:clrMapOvr>
    <a:masterClrMapping/>
  </p:clrMapOvr>
  <mc:AlternateContent xmlns:mc="http://schemas.openxmlformats.org/markup-compatibility/2006" xmlns:p14="http://schemas.microsoft.com/office/powerpoint/2010/main">
    <mc:Choice Requires="p14">
      <p:transition spd="med" p14:dur="700" advTm="120213">
        <p:fade/>
      </p:transition>
    </mc:Choice>
    <mc:Fallback xmlns="">
      <p:transition spd="med" advTm="1202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400" fill="hold"/>
                                        <p:tgtEl>
                                          <p:spTgt spid="9"/>
                                        </p:tgtEl>
                                        <p:attrNameLst>
                                          <p:attrName>ppt_w</p:attrName>
                                        </p:attrNameLst>
                                      </p:cBhvr>
                                      <p:tavLst>
                                        <p:tav tm="0">
                                          <p:val>
                                            <p:fltVal val="0"/>
                                          </p:val>
                                        </p:tav>
                                        <p:tav tm="100000">
                                          <p:val>
                                            <p:strVal val="#ppt_w"/>
                                          </p:val>
                                        </p:tav>
                                      </p:tavLst>
                                    </p:anim>
                                    <p:anim calcmode="lin" valueType="num">
                                      <p:cBhvr>
                                        <p:cTn id="8" dur="400" fill="hold"/>
                                        <p:tgtEl>
                                          <p:spTgt spid="9"/>
                                        </p:tgtEl>
                                        <p:attrNameLst>
                                          <p:attrName>ppt_h</p:attrName>
                                        </p:attrNameLst>
                                      </p:cBhvr>
                                      <p:tavLst>
                                        <p:tav tm="0">
                                          <p:val>
                                            <p:fltVal val="0"/>
                                          </p:val>
                                        </p:tav>
                                        <p:tav tm="100000">
                                          <p:val>
                                            <p:strVal val="#ppt_h"/>
                                          </p:val>
                                        </p:tav>
                                      </p:tavLst>
                                    </p:anim>
                                    <p:animEffect transition="in" filter="fade">
                                      <p:cBhvr>
                                        <p:cTn id="9" dur="4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7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500"/>
                                        <p:tgtEl>
                                          <p:spTgt spid="5">
                                            <p:txEl>
                                              <p:pRg st="5" end="5"/>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11" end="11"/>
                                            </p:txEl>
                                          </p:spTgt>
                                        </p:tgtEl>
                                        <p:attrNameLst>
                                          <p:attrName>style.visibility</p:attrName>
                                        </p:attrNameLst>
                                      </p:cBhvr>
                                      <p:to>
                                        <p:strVal val="visible"/>
                                      </p:to>
                                    </p:set>
                                    <p:animEffect transition="in" filter="fade">
                                      <p:cBhvr>
                                        <p:cTn id="45" dur="500"/>
                                        <p:tgtEl>
                                          <p:spTgt spid="5">
                                            <p:txEl>
                                              <p:pRg st="11" end="11"/>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txEl>
                                              <p:pRg st="12" end="12"/>
                                            </p:txEl>
                                          </p:spTgt>
                                        </p:tgtEl>
                                        <p:attrNameLst>
                                          <p:attrName>style.visibility</p:attrName>
                                        </p:attrNameLst>
                                      </p:cBhvr>
                                      <p:to>
                                        <p:strVal val="visible"/>
                                      </p:to>
                                    </p:set>
                                    <p:animEffect transition="in" filter="fade">
                                      <p:cBhvr>
                                        <p:cTn id="48" dur="500"/>
                                        <p:tgtEl>
                                          <p:spTgt spid="5">
                                            <p:txEl>
                                              <p:pRg st="12" end="12"/>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5">
                                            <p:txEl>
                                              <p:pRg st="13" end="13"/>
                                            </p:txEl>
                                          </p:spTgt>
                                        </p:tgtEl>
                                        <p:attrNameLst>
                                          <p:attrName>style.visibility</p:attrName>
                                        </p:attrNameLst>
                                      </p:cBhvr>
                                      <p:to>
                                        <p:strVal val="visible"/>
                                      </p:to>
                                    </p:set>
                                    <p:animEffect transition="in" filter="fade">
                                      <p:cBhvr>
                                        <p:cTn id="51" dur="500"/>
                                        <p:tgtEl>
                                          <p:spTgt spid="5">
                                            <p:txEl>
                                              <p:pRg st="13" end="13"/>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xEl>
                                              <p:pRg st="15" end="15"/>
                                            </p:txEl>
                                          </p:spTgt>
                                        </p:tgtEl>
                                        <p:attrNameLst>
                                          <p:attrName>style.visibility</p:attrName>
                                        </p:attrNameLst>
                                      </p:cBhvr>
                                      <p:to>
                                        <p:strVal val="visible"/>
                                      </p:to>
                                    </p:set>
                                    <p:animEffect transition="in" filter="fade">
                                      <p:cBhvr>
                                        <p:cTn id="59" dur="500"/>
                                        <p:tgtEl>
                                          <p:spTgt spid="5">
                                            <p:txEl>
                                              <p:pRg st="15" end="15"/>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1072FC7-C1DC-3B4F-B2D8-853155E3E011}"/>
              </a:ext>
            </a:extLst>
          </p:cNvPr>
          <p:cNvSpPr>
            <a:spLocks noGrp="1"/>
          </p:cNvSpPr>
          <p:nvPr>
            <p:ph type="ctrTitle"/>
          </p:nvPr>
        </p:nvSpPr>
        <p:spPr/>
        <p:txBody>
          <a:bodyPr/>
          <a:lstStyle/>
          <a:p>
            <a:r>
              <a:rPr lang="en-US"/>
              <a:t>I am a requester</a:t>
            </a:r>
            <a:endParaRPr lang="en-BE"/>
          </a:p>
        </p:txBody>
      </p:sp>
      <p:pic>
        <p:nvPicPr>
          <p:cNvPr id="15" name="Picture 14">
            <a:extLst>
              <a:ext uri="{FF2B5EF4-FFF2-40B4-BE49-F238E27FC236}">
                <a16:creationId xmlns:a16="http://schemas.microsoft.com/office/drawing/2014/main" id="{35F163C1-29FF-8C15-A745-91B6B30EC9EE}"/>
              </a:ext>
            </a:extLst>
          </p:cNvPr>
          <p:cNvPicPr>
            <a:picLocks noChangeAspect="1"/>
          </p:cNvPicPr>
          <p:nvPr/>
        </p:nvPicPr>
        <p:blipFill>
          <a:blip r:embed="rId2"/>
          <a:stretch>
            <a:fillRect/>
          </a:stretch>
        </p:blipFill>
        <p:spPr>
          <a:xfrm>
            <a:off x="433755" y="1019468"/>
            <a:ext cx="11198595" cy="5184648"/>
          </a:xfrm>
          <a:prstGeom prst="rect">
            <a:avLst/>
          </a:prstGeom>
          <a:effectLst>
            <a:outerShdw blurRad="127000" dist="38100" dir="2700000" algn="tl" rotWithShape="0">
              <a:prstClr val="black">
                <a:alpha val="15000"/>
              </a:prstClr>
            </a:outerShdw>
          </a:effectLst>
        </p:spPr>
      </p:pic>
      <p:grpSp>
        <p:nvGrpSpPr>
          <p:cNvPr id="16" name="Group 15">
            <a:extLst>
              <a:ext uri="{FF2B5EF4-FFF2-40B4-BE49-F238E27FC236}">
                <a16:creationId xmlns:a16="http://schemas.microsoft.com/office/drawing/2014/main" id="{92B0C820-4E2F-FEA5-62F3-4F097E913D73}"/>
              </a:ext>
            </a:extLst>
          </p:cNvPr>
          <p:cNvGrpSpPr/>
          <p:nvPr/>
        </p:nvGrpSpPr>
        <p:grpSpPr>
          <a:xfrm>
            <a:off x="1667433" y="1990265"/>
            <a:ext cx="1983609" cy="563146"/>
            <a:chOff x="1341736" y="2680076"/>
            <a:chExt cx="2159571" cy="613102"/>
          </a:xfrm>
          <a:effectLst>
            <a:outerShdw blurRad="127000" dist="38100" dir="2700000" algn="ctr" rotWithShape="0">
              <a:prstClr val="black">
                <a:alpha val="15000"/>
              </a:prstClr>
            </a:outerShdw>
          </a:effectLst>
        </p:grpSpPr>
        <p:sp>
          <p:nvSpPr>
            <p:cNvPr id="35" name="Rounded Rectangle 34">
              <a:extLst>
                <a:ext uri="{FF2B5EF4-FFF2-40B4-BE49-F238E27FC236}">
                  <a16:creationId xmlns:a16="http://schemas.microsoft.com/office/drawing/2014/main" id="{5A05D9E4-EF81-86A1-7BCE-CAD1EB01AA43}"/>
                </a:ext>
              </a:extLst>
            </p:cNvPr>
            <p:cNvSpPr/>
            <p:nvPr/>
          </p:nvSpPr>
          <p:spPr>
            <a:xfrm>
              <a:off x="1341736" y="2881627"/>
              <a:ext cx="2159571" cy="41155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Century Gothic" panose="020F0302020204030204"/>
                  <a:ea typeface="+mn-ea"/>
                  <a:cs typeface="+mn-cs"/>
                </a:rPr>
                <a:t>Filter on your name </a:t>
              </a:r>
              <a:endParaRPr kumimoji="0" lang="en-BE"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6" name="Right Triangle 35">
              <a:extLst>
                <a:ext uri="{FF2B5EF4-FFF2-40B4-BE49-F238E27FC236}">
                  <a16:creationId xmlns:a16="http://schemas.microsoft.com/office/drawing/2014/main" id="{19C9784F-E80F-CD56-C4E2-D54FF7B47F94}"/>
                </a:ext>
              </a:extLst>
            </p:cNvPr>
            <p:cNvSpPr/>
            <p:nvPr/>
          </p:nvSpPr>
          <p:spPr>
            <a:xfrm rot="1981725" flipH="1">
              <a:off x="3298840" y="2680076"/>
              <a:ext cx="139692" cy="271758"/>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D14A5B31-B617-3A72-0952-CF5CD9604D07}"/>
              </a:ext>
            </a:extLst>
          </p:cNvPr>
          <p:cNvGrpSpPr/>
          <p:nvPr/>
        </p:nvGrpSpPr>
        <p:grpSpPr>
          <a:xfrm>
            <a:off x="4779196" y="2818145"/>
            <a:ext cx="2291039" cy="1003603"/>
            <a:chOff x="4730916" y="3171666"/>
            <a:chExt cx="2494272" cy="1092631"/>
          </a:xfrm>
          <a:effectLst>
            <a:outerShdw blurRad="127000" dist="38100" dir="2700000" algn="ctr" rotWithShape="0">
              <a:prstClr val="black">
                <a:alpha val="15000"/>
              </a:prstClr>
            </a:outerShdw>
          </a:effectLst>
        </p:grpSpPr>
        <p:sp>
          <p:nvSpPr>
            <p:cNvPr id="33" name="Rounded Rectangle 32">
              <a:extLst>
                <a:ext uri="{FF2B5EF4-FFF2-40B4-BE49-F238E27FC236}">
                  <a16:creationId xmlns:a16="http://schemas.microsoft.com/office/drawing/2014/main" id="{03BB180A-D7C5-8F39-61F0-9A5F9D62E903}"/>
                </a:ext>
              </a:extLst>
            </p:cNvPr>
            <p:cNvSpPr/>
            <p:nvPr/>
          </p:nvSpPr>
          <p:spPr>
            <a:xfrm>
              <a:off x="4730916" y="3429000"/>
              <a:ext cx="2494272" cy="83529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Century Gothic" panose="020F0302020204030204"/>
                  <a:ea typeface="+mn-ea"/>
                  <a:cs typeface="+mn-cs"/>
                </a:rPr>
                <a:t>Select</a:t>
              </a: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 i</a:t>
              </a:r>
              <a:r>
                <a:rPr kumimoji="0" lang="en-GB" sz="1400" b="0" i="0" u="none" strike="noStrike" kern="1200" cap="none" spc="0" normalizeH="0" baseline="0" noProof="0">
                  <a:ln>
                    <a:noFill/>
                  </a:ln>
                  <a:solidFill>
                    <a:srgbClr val="FFFFFF"/>
                  </a:solidFill>
                  <a:effectLst/>
                  <a:uLnTx/>
                  <a:uFillTx/>
                  <a:latin typeface="Century Gothic" panose="020F0302020204030204"/>
                  <a:ea typeface="+mn-ea"/>
                  <a:cs typeface="+mn-cs"/>
                </a:rPr>
                <a:t>f you only</a:t>
              </a: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 want to see the requests that have not been staffed</a:t>
              </a:r>
              <a:endParaRPr kumimoji="0" lang="en-BE"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4" name="Right Triangle 33">
              <a:extLst>
                <a:ext uri="{FF2B5EF4-FFF2-40B4-BE49-F238E27FC236}">
                  <a16:creationId xmlns:a16="http://schemas.microsoft.com/office/drawing/2014/main" id="{7BAF074A-EB03-51F3-05C4-8E61BFC37960}"/>
                </a:ext>
              </a:extLst>
            </p:cNvPr>
            <p:cNvSpPr/>
            <p:nvPr/>
          </p:nvSpPr>
          <p:spPr>
            <a:xfrm flipH="1">
              <a:off x="6716825" y="3171666"/>
              <a:ext cx="245097" cy="300762"/>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1D509D79-0B06-EF68-F72C-975A9CFFB987}"/>
              </a:ext>
            </a:extLst>
          </p:cNvPr>
          <p:cNvGrpSpPr/>
          <p:nvPr/>
        </p:nvGrpSpPr>
        <p:grpSpPr>
          <a:xfrm>
            <a:off x="7384785" y="2556369"/>
            <a:ext cx="2291039" cy="1220323"/>
            <a:chOff x="4730916" y="2715147"/>
            <a:chExt cx="2494272" cy="1328575"/>
          </a:xfrm>
          <a:effectLst>
            <a:outerShdw blurRad="127000" dist="38100" dir="2700000" algn="ctr" rotWithShape="0">
              <a:prstClr val="black">
                <a:alpha val="15000"/>
              </a:prstClr>
            </a:outerShdw>
          </a:effectLst>
        </p:grpSpPr>
        <p:sp>
          <p:nvSpPr>
            <p:cNvPr id="28" name="Rounded Rectangle 27">
              <a:extLst>
                <a:ext uri="{FF2B5EF4-FFF2-40B4-BE49-F238E27FC236}">
                  <a16:creationId xmlns:a16="http://schemas.microsoft.com/office/drawing/2014/main" id="{15B9CF47-AC0A-774E-E27A-2E2EC5857F81}"/>
                </a:ext>
              </a:extLst>
            </p:cNvPr>
            <p:cNvSpPr/>
            <p:nvPr/>
          </p:nvSpPr>
          <p:spPr>
            <a:xfrm>
              <a:off x="4730916" y="3208425"/>
              <a:ext cx="2494272" cy="83529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Century Gothic" panose="020F0302020204030204"/>
                  <a:ea typeface="+mn-ea"/>
                  <a:cs typeface="+mn-cs"/>
                </a:rPr>
                <a:t>Show only the RRF’s that have been published</a:t>
              </a: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 by filtering on ‘submitted’</a:t>
              </a:r>
              <a:endParaRPr kumimoji="0" lang="en-BE"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9" name="Right Triangle 28">
              <a:extLst>
                <a:ext uri="{FF2B5EF4-FFF2-40B4-BE49-F238E27FC236}">
                  <a16:creationId xmlns:a16="http://schemas.microsoft.com/office/drawing/2014/main" id="{261CBBFF-5903-C484-89F4-9D6D6181CC9D}"/>
                </a:ext>
              </a:extLst>
            </p:cNvPr>
            <p:cNvSpPr/>
            <p:nvPr/>
          </p:nvSpPr>
          <p:spPr>
            <a:xfrm flipH="1">
              <a:off x="6620310" y="2715147"/>
              <a:ext cx="341607" cy="585759"/>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26E8CEA6-2A4A-BE4E-62CE-B02B72805DB8}"/>
              </a:ext>
            </a:extLst>
          </p:cNvPr>
          <p:cNvGrpSpPr/>
          <p:nvPr/>
        </p:nvGrpSpPr>
        <p:grpSpPr>
          <a:xfrm>
            <a:off x="2031485" y="4742139"/>
            <a:ext cx="3399496" cy="861206"/>
            <a:chOff x="1739461" y="5266334"/>
            <a:chExt cx="3701059" cy="937602"/>
          </a:xfrm>
          <a:effectLst>
            <a:outerShdw blurRad="127000" dist="38100" dir="2700000" algn="ctr" rotWithShape="0">
              <a:prstClr val="black">
                <a:alpha val="15000"/>
              </a:prstClr>
            </a:outerShdw>
          </a:effectLst>
        </p:grpSpPr>
        <p:sp>
          <p:nvSpPr>
            <p:cNvPr id="23" name="Rounded Rectangle 22">
              <a:extLst>
                <a:ext uri="{FF2B5EF4-FFF2-40B4-BE49-F238E27FC236}">
                  <a16:creationId xmlns:a16="http://schemas.microsoft.com/office/drawing/2014/main" id="{7D75659E-CFC5-76B5-B2E6-A6ED0C00B5C3}"/>
                </a:ext>
              </a:extLst>
            </p:cNvPr>
            <p:cNvSpPr/>
            <p:nvPr/>
          </p:nvSpPr>
          <p:spPr>
            <a:xfrm>
              <a:off x="1948776" y="5266334"/>
              <a:ext cx="3491744" cy="93760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Century Gothic" panose="020F0302020204030204"/>
                  <a:ea typeface="+mn-ea"/>
                  <a:cs typeface="+mn-cs"/>
                </a:rPr>
                <a:t>Clicking</a:t>
              </a: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 on </a:t>
              </a:r>
              <a:r>
                <a:rPr kumimoji="0" lang="en-GB" sz="1400" b="0" i="0" u="none" strike="noStrike" kern="1200" cap="none" spc="0" normalizeH="0" noProof="0" err="1">
                  <a:ln>
                    <a:noFill/>
                  </a:ln>
                  <a:solidFill>
                    <a:srgbClr val="FFFFFF"/>
                  </a:solidFill>
                  <a:effectLst/>
                  <a:uLnTx/>
                  <a:uFillTx/>
                  <a:latin typeface="Century Gothic" panose="020F0302020204030204"/>
                  <a:ea typeface="+mn-ea"/>
                  <a:cs typeface="+mn-cs"/>
                </a:rPr>
                <a:t>th</a:t>
              </a:r>
              <a:r>
                <a:rPr lang="en-GB" sz="1400">
                  <a:solidFill>
                    <a:srgbClr val="FFFFFF"/>
                  </a:solidFill>
                  <a:latin typeface="Century Gothic" panose="020F0302020204030204"/>
                </a:rPr>
                <a:t>e link will redirect you to the RRF in </a:t>
              </a:r>
              <a:r>
                <a:rPr lang="en-GB" sz="1400" err="1">
                  <a:solidFill>
                    <a:srgbClr val="FFFFFF"/>
                  </a:solidFill>
                  <a:latin typeface="Century Gothic" panose="020F0302020204030204"/>
                </a:rPr>
                <a:t>Ionbiz</a:t>
              </a:r>
              <a:r>
                <a:rPr lang="en-GB" sz="1400">
                  <a:solidFill>
                    <a:srgbClr val="FFFFFF"/>
                  </a:solidFill>
                  <a:latin typeface="Century Gothic" panose="020F0302020204030204"/>
                </a:rPr>
                <a:t> if you want to </a:t>
              </a:r>
              <a:br>
                <a:rPr lang="en-GB" sz="1400">
                  <a:solidFill>
                    <a:srgbClr val="FFFFFF"/>
                  </a:solidFill>
                  <a:latin typeface="Century Gothic" panose="020F0302020204030204"/>
                </a:rPr>
              </a:br>
              <a:r>
                <a:rPr lang="en-GB" sz="1400">
                  <a:solidFill>
                    <a:srgbClr val="FFFFFF"/>
                  </a:solidFill>
                  <a:latin typeface="Century Gothic" panose="020F0302020204030204"/>
                </a:rPr>
                <a:t>make changes</a:t>
              </a:r>
              <a:endParaRPr kumimoji="0" lang="en-BE"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7" name="Right Triangle 26">
              <a:extLst>
                <a:ext uri="{FF2B5EF4-FFF2-40B4-BE49-F238E27FC236}">
                  <a16:creationId xmlns:a16="http://schemas.microsoft.com/office/drawing/2014/main" id="{D1ED292D-9E94-B5BA-814E-EF1D239A2BEC}"/>
                </a:ext>
              </a:extLst>
            </p:cNvPr>
            <p:cNvSpPr/>
            <p:nvPr/>
          </p:nvSpPr>
          <p:spPr>
            <a:xfrm rot="16200000" flipH="1">
              <a:off x="1805494" y="5344068"/>
              <a:ext cx="139692" cy="271758"/>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7F1F4CB4-1A01-B880-6ADB-AB3A7CAFC529}"/>
              </a:ext>
            </a:extLst>
          </p:cNvPr>
          <p:cNvGrpSpPr/>
          <p:nvPr/>
        </p:nvGrpSpPr>
        <p:grpSpPr>
          <a:xfrm>
            <a:off x="5860473" y="4699090"/>
            <a:ext cx="2511370" cy="1220323"/>
            <a:chOff x="4491039" y="2715147"/>
            <a:chExt cx="2734149" cy="1328575"/>
          </a:xfrm>
          <a:effectLst>
            <a:outerShdw blurRad="127000" dist="38100" dir="2700000" algn="ctr" rotWithShape="0">
              <a:prstClr val="black">
                <a:alpha val="15000"/>
              </a:prstClr>
            </a:outerShdw>
          </a:effectLst>
        </p:grpSpPr>
        <p:sp>
          <p:nvSpPr>
            <p:cNvPr id="21" name="Rounded Rectangle 20">
              <a:extLst>
                <a:ext uri="{FF2B5EF4-FFF2-40B4-BE49-F238E27FC236}">
                  <a16:creationId xmlns:a16="http://schemas.microsoft.com/office/drawing/2014/main" id="{DB95DE70-D6FC-5014-C7E3-784554BB33A1}"/>
                </a:ext>
              </a:extLst>
            </p:cNvPr>
            <p:cNvSpPr/>
            <p:nvPr/>
          </p:nvSpPr>
          <p:spPr>
            <a:xfrm>
              <a:off x="4491039" y="3208425"/>
              <a:ext cx="2734149" cy="83529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Century Gothic" panose="020F0302020204030204"/>
                  <a:ea typeface="+mn-ea"/>
                  <a:cs typeface="+mn-cs"/>
                </a:rPr>
                <a:t>By</a:t>
              </a: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 hoovering over the line, you’ll see the details of </a:t>
              </a:r>
              <a:b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b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your request</a:t>
              </a:r>
              <a:endParaRPr kumimoji="0" lang="en-BE"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2" name="Right Triangle 21">
              <a:extLst>
                <a:ext uri="{FF2B5EF4-FFF2-40B4-BE49-F238E27FC236}">
                  <a16:creationId xmlns:a16="http://schemas.microsoft.com/office/drawing/2014/main" id="{302E3053-7739-DA69-865F-0AEB1AC684EE}"/>
                </a:ext>
              </a:extLst>
            </p:cNvPr>
            <p:cNvSpPr/>
            <p:nvPr/>
          </p:nvSpPr>
          <p:spPr>
            <a:xfrm flipH="1">
              <a:off x="6620310" y="2715147"/>
              <a:ext cx="341607" cy="585759"/>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6474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BDFB8-1972-A691-9F8D-C339500A8F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8CE66D-8921-314F-118A-E960F46DE41D}"/>
              </a:ext>
            </a:extLst>
          </p:cNvPr>
          <p:cNvPicPr>
            <a:picLocks noChangeAspect="1"/>
          </p:cNvPicPr>
          <p:nvPr/>
        </p:nvPicPr>
        <p:blipFill>
          <a:blip r:embed="rId2"/>
          <a:stretch>
            <a:fillRect/>
          </a:stretch>
        </p:blipFill>
        <p:spPr>
          <a:xfrm>
            <a:off x="433755" y="1019468"/>
            <a:ext cx="11198595" cy="5184648"/>
          </a:xfrm>
          <a:prstGeom prst="rect">
            <a:avLst/>
          </a:prstGeom>
          <a:ln w="6350">
            <a:noFill/>
          </a:ln>
          <a:effectLst>
            <a:outerShdw blurRad="127000" dist="38100" dir="2700000" algn="tl" rotWithShape="0">
              <a:prstClr val="black">
                <a:alpha val="15000"/>
              </a:prstClr>
            </a:outerShdw>
          </a:effectLst>
        </p:spPr>
      </p:pic>
      <p:grpSp>
        <p:nvGrpSpPr>
          <p:cNvPr id="4" name="Group 3">
            <a:extLst>
              <a:ext uri="{FF2B5EF4-FFF2-40B4-BE49-F238E27FC236}">
                <a16:creationId xmlns:a16="http://schemas.microsoft.com/office/drawing/2014/main" id="{121D6F1A-A232-2050-50BD-314B6B9ABCFC}"/>
              </a:ext>
            </a:extLst>
          </p:cNvPr>
          <p:cNvGrpSpPr/>
          <p:nvPr/>
        </p:nvGrpSpPr>
        <p:grpSpPr>
          <a:xfrm>
            <a:off x="997527" y="2366611"/>
            <a:ext cx="2652249" cy="827528"/>
            <a:chOff x="613783" y="2680076"/>
            <a:chExt cx="2887525" cy="900936"/>
          </a:xfrm>
          <a:solidFill>
            <a:schemeClr val="accent2">
              <a:lumMod val="75000"/>
            </a:schemeClr>
          </a:solidFill>
          <a:effectLst>
            <a:outerShdw blurRad="127000" dist="38100" dir="2700000" algn="ctr" rotWithShape="0">
              <a:prstClr val="black">
                <a:alpha val="15000"/>
              </a:prstClr>
            </a:outerShdw>
          </a:effectLst>
        </p:grpSpPr>
        <p:sp>
          <p:nvSpPr>
            <p:cNvPr id="31" name="Rounded Rectangle 30">
              <a:extLst>
                <a:ext uri="{FF2B5EF4-FFF2-40B4-BE49-F238E27FC236}">
                  <a16:creationId xmlns:a16="http://schemas.microsoft.com/office/drawing/2014/main" id="{B7BE6C2D-8981-25FB-A2F1-20141013DE74}"/>
                </a:ext>
              </a:extLst>
            </p:cNvPr>
            <p:cNvSpPr/>
            <p:nvPr/>
          </p:nvSpPr>
          <p:spPr>
            <a:xfrm>
              <a:off x="613783" y="2896617"/>
              <a:ext cx="2887525" cy="68439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kumimoji="0" lang="en-GB" sz="1400" b="0" i="0" u="none" strike="noStrike" kern="1200" cap="none" spc="0" normalizeH="0" baseline="0" noProof="0">
                  <a:ln>
                    <a:noFill/>
                  </a:ln>
                  <a:solidFill>
                    <a:srgbClr val="FFFFFF"/>
                  </a:solidFill>
                  <a:effectLst/>
                  <a:uLnTx/>
                  <a:uFillTx/>
                  <a:latin typeface="Century Gothic" panose="020F0302020204030204"/>
                  <a:ea typeface="+mn-ea"/>
                  <a:cs typeface="+mn-cs"/>
                </a:rPr>
                <a:t>Filter on your GDC</a:t>
              </a: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 solution(s) via the skill filter</a:t>
              </a:r>
              <a:endParaRPr kumimoji="0" lang="en-BE"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2" name="Right Triangle 31">
              <a:extLst>
                <a:ext uri="{FF2B5EF4-FFF2-40B4-BE49-F238E27FC236}">
                  <a16:creationId xmlns:a16="http://schemas.microsoft.com/office/drawing/2014/main" id="{4991DA3C-C38B-ED87-8D6D-7635F1CEE150}"/>
                </a:ext>
              </a:extLst>
            </p:cNvPr>
            <p:cNvSpPr/>
            <p:nvPr/>
          </p:nvSpPr>
          <p:spPr>
            <a:xfrm rot="1981725" flipH="1">
              <a:off x="3298840" y="2680076"/>
              <a:ext cx="139692" cy="271758"/>
            </a:xfrm>
            <a:prstGeom prst="r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A7119AE8-B482-EA0F-FDEE-E7BAF1B2DB99}"/>
              </a:ext>
            </a:extLst>
          </p:cNvPr>
          <p:cNvGrpSpPr/>
          <p:nvPr/>
        </p:nvGrpSpPr>
        <p:grpSpPr>
          <a:xfrm>
            <a:off x="4779196" y="2818145"/>
            <a:ext cx="2291039" cy="1003603"/>
            <a:chOff x="4730916" y="3171666"/>
            <a:chExt cx="2494272" cy="1092631"/>
          </a:xfrm>
          <a:effectLst>
            <a:outerShdw blurRad="127000" dist="38100" dir="2700000" algn="ctr" rotWithShape="0">
              <a:prstClr val="black">
                <a:alpha val="15000"/>
              </a:prstClr>
            </a:outerShdw>
          </a:effectLst>
        </p:grpSpPr>
        <p:sp>
          <p:nvSpPr>
            <p:cNvPr id="24" name="Rounded Rectangle 23">
              <a:extLst>
                <a:ext uri="{FF2B5EF4-FFF2-40B4-BE49-F238E27FC236}">
                  <a16:creationId xmlns:a16="http://schemas.microsoft.com/office/drawing/2014/main" id="{B898FB8F-E0D7-5969-A4D4-A708797DD0CE}"/>
                </a:ext>
              </a:extLst>
            </p:cNvPr>
            <p:cNvSpPr/>
            <p:nvPr/>
          </p:nvSpPr>
          <p:spPr>
            <a:xfrm>
              <a:off x="4730916" y="3429000"/>
              <a:ext cx="2494272" cy="83529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Century Gothic" panose="020F0302020204030204"/>
                  <a:ea typeface="+mn-ea"/>
                  <a:cs typeface="+mn-cs"/>
                </a:rPr>
                <a:t>Select</a:t>
              </a: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 i</a:t>
              </a:r>
              <a:r>
                <a:rPr kumimoji="0" lang="en-GB" sz="1400" b="0" i="0" u="none" strike="noStrike" kern="1200" cap="none" spc="0" normalizeH="0" baseline="0" noProof="0">
                  <a:ln>
                    <a:noFill/>
                  </a:ln>
                  <a:solidFill>
                    <a:srgbClr val="FFFFFF"/>
                  </a:solidFill>
                  <a:effectLst/>
                  <a:uLnTx/>
                  <a:uFillTx/>
                  <a:latin typeface="Century Gothic" panose="020F0302020204030204"/>
                  <a:ea typeface="+mn-ea"/>
                  <a:cs typeface="+mn-cs"/>
                </a:rPr>
                <a:t>f you only</a:t>
              </a: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 want to see the requests that have not been staffed</a:t>
              </a:r>
              <a:endParaRPr kumimoji="0" lang="en-BE"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25" name="Right Triangle 24">
              <a:extLst>
                <a:ext uri="{FF2B5EF4-FFF2-40B4-BE49-F238E27FC236}">
                  <a16:creationId xmlns:a16="http://schemas.microsoft.com/office/drawing/2014/main" id="{4BB7A86A-5FA2-9477-A725-978382ADEB39}"/>
                </a:ext>
              </a:extLst>
            </p:cNvPr>
            <p:cNvSpPr/>
            <p:nvPr/>
          </p:nvSpPr>
          <p:spPr>
            <a:xfrm flipH="1">
              <a:off x="6716825" y="3171666"/>
              <a:ext cx="245097" cy="300762"/>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7A294FA-25A9-5106-F4F9-2C58B647B74C}"/>
              </a:ext>
            </a:extLst>
          </p:cNvPr>
          <p:cNvGrpSpPr/>
          <p:nvPr/>
        </p:nvGrpSpPr>
        <p:grpSpPr>
          <a:xfrm>
            <a:off x="7384785" y="2556369"/>
            <a:ext cx="2291039" cy="1220323"/>
            <a:chOff x="4730916" y="2715147"/>
            <a:chExt cx="2494272" cy="1328575"/>
          </a:xfrm>
          <a:effectLst>
            <a:outerShdw blurRad="127000" dist="38100" dir="2700000" algn="ctr" rotWithShape="0">
              <a:prstClr val="black">
                <a:alpha val="15000"/>
              </a:prstClr>
            </a:outerShdw>
          </a:effectLst>
        </p:grpSpPr>
        <p:sp>
          <p:nvSpPr>
            <p:cNvPr id="11" name="Rounded Rectangle 10">
              <a:extLst>
                <a:ext uri="{FF2B5EF4-FFF2-40B4-BE49-F238E27FC236}">
                  <a16:creationId xmlns:a16="http://schemas.microsoft.com/office/drawing/2014/main" id="{18D5D332-B2C8-FBB1-854E-01C8A245BDF4}"/>
                </a:ext>
              </a:extLst>
            </p:cNvPr>
            <p:cNvSpPr/>
            <p:nvPr/>
          </p:nvSpPr>
          <p:spPr>
            <a:xfrm>
              <a:off x="4730916" y="3208425"/>
              <a:ext cx="2494272" cy="83529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Century Gothic" panose="020F0302020204030204"/>
                  <a:ea typeface="+mn-ea"/>
                  <a:cs typeface="+mn-cs"/>
                </a:rPr>
                <a:t>Show only the RRF’s that have been published</a:t>
              </a: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 by filtering on ‘submitted’</a:t>
              </a:r>
              <a:endParaRPr kumimoji="0" lang="en-BE"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 name="Right Triangle 11">
              <a:extLst>
                <a:ext uri="{FF2B5EF4-FFF2-40B4-BE49-F238E27FC236}">
                  <a16:creationId xmlns:a16="http://schemas.microsoft.com/office/drawing/2014/main" id="{B171A002-3EDD-BFC0-1841-95045CB4196E}"/>
                </a:ext>
              </a:extLst>
            </p:cNvPr>
            <p:cNvSpPr/>
            <p:nvPr/>
          </p:nvSpPr>
          <p:spPr>
            <a:xfrm flipH="1">
              <a:off x="6620310" y="2715147"/>
              <a:ext cx="341607" cy="585759"/>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3DEF1058-4FCA-298D-089C-E436AA212BE7}"/>
              </a:ext>
            </a:extLst>
          </p:cNvPr>
          <p:cNvSpPr>
            <a:spLocks noGrp="1"/>
          </p:cNvSpPr>
          <p:nvPr>
            <p:ph type="ctrTitle"/>
          </p:nvPr>
        </p:nvSpPr>
        <p:spPr/>
        <p:txBody>
          <a:bodyPr/>
          <a:lstStyle/>
          <a:p>
            <a:r>
              <a:rPr lang="en-US"/>
              <a:t>I am a GDC lead</a:t>
            </a:r>
            <a:endParaRPr lang="en-BE"/>
          </a:p>
        </p:txBody>
      </p:sp>
      <p:grpSp>
        <p:nvGrpSpPr>
          <p:cNvPr id="37" name="Group 36">
            <a:extLst>
              <a:ext uri="{FF2B5EF4-FFF2-40B4-BE49-F238E27FC236}">
                <a16:creationId xmlns:a16="http://schemas.microsoft.com/office/drawing/2014/main" id="{EBD27FF6-75C6-F1FD-CE4F-265BF39C0F76}"/>
              </a:ext>
            </a:extLst>
          </p:cNvPr>
          <p:cNvGrpSpPr/>
          <p:nvPr/>
        </p:nvGrpSpPr>
        <p:grpSpPr>
          <a:xfrm>
            <a:off x="2031485" y="4742139"/>
            <a:ext cx="3399496" cy="861206"/>
            <a:chOff x="1739461" y="5266334"/>
            <a:chExt cx="3701059" cy="937602"/>
          </a:xfrm>
          <a:effectLst>
            <a:outerShdw blurRad="127000" dist="38100" dir="2700000" algn="ctr" rotWithShape="0">
              <a:prstClr val="black">
                <a:alpha val="15000"/>
              </a:prstClr>
            </a:outerShdw>
          </a:effectLst>
        </p:grpSpPr>
        <p:sp>
          <p:nvSpPr>
            <p:cNvPr id="38" name="Rounded Rectangle 37">
              <a:extLst>
                <a:ext uri="{FF2B5EF4-FFF2-40B4-BE49-F238E27FC236}">
                  <a16:creationId xmlns:a16="http://schemas.microsoft.com/office/drawing/2014/main" id="{CD640B09-7C79-9886-0D52-CFC855C9A9D2}"/>
                </a:ext>
              </a:extLst>
            </p:cNvPr>
            <p:cNvSpPr/>
            <p:nvPr/>
          </p:nvSpPr>
          <p:spPr>
            <a:xfrm>
              <a:off x="1948776" y="5266334"/>
              <a:ext cx="3491744" cy="937602"/>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Century Gothic" panose="020F0302020204030204"/>
                  <a:ea typeface="+mn-ea"/>
                  <a:cs typeface="+mn-cs"/>
                </a:rPr>
                <a:t>Clicking</a:t>
              </a: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 on </a:t>
              </a:r>
              <a:r>
                <a:rPr kumimoji="0" lang="en-GB" sz="1400" b="0" i="0" u="none" strike="noStrike" kern="1200" cap="none" spc="0" normalizeH="0" noProof="0" err="1">
                  <a:ln>
                    <a:noFill/>
                  </a:ln>
                  <a:solidFill>
                    <a:srgbClr val="FFFFFF"/>
                  </a:solidFill>
                  <a:effectLst/>
                  <a:uLnTx/>
                  <a:uFillTx/>
                  <a:latin typeface="Century Gothic" panose="020F0302020204030204"/>
                  <a:ea typeface="+mn-ea"/>
                  <a:cs typeface="+mn-cs"/>
                </a:rPr>
                <a:t>th</a:t>
              </a:r>
              <a:r>
                <a:rPr lang="en-GB" sz="1400">
                  <a:solidFill>
                    <a:srgbClr val="FFFFFF"/>
                  </a:solidFill>
                  <a:latin typeface="Century Gothic" panose="020F0302020204030204"/>
                </a:rPr>
                <a:t>e link will redirect you to the RRF in </a:t>
              </a:r>
              <a:r>
                <a:rPr lang="en-GB" sz="1400" err="1">
                  <a:solidFill>
                    <a:srgbClr val="FFFFFF"/>
                  </a:solidFill>
                  <a:latin typeface="Century Gothic" panose="020F0302020204030204"/>
                </a:rPr>
                <a:t>Ionbiz</a:t>
              </a:r>
              <a:r>
                <a:rPr lang="en-GB" sz="1400">
                  <a:solidFill>
                    <a:srgbClr val="FFFFFF"/>
                  </a:solidFill>
                  <a:latin typeface="Century Gothic" panose="020F0302020204030204"/>
                </a:rPr>
                <a:t> if you want to </a:t>
              </a:r>
              <a:br>
                <a:rPr lang="en-GB" sz="1400">
                  <a:solidFill>
                    <a:srgbClr val="FFFFFF"/>
                  </a:solidFill>
                  <a:latin typeface="Century Gothic" panose="020F0302020204030204"/>
                </a:rPr>
              </a:br>
              <a:r>
                <a:rPr lang="en-GB" sz="1400">
                  <a:solidFill>
                    <a:srgbClr val="FFFFFF"/>
                  </a:solidFill>
                  <a:latin typeface="Century Gothic" panose="020F0302020204030204"/>
                </a:rPr>
                <a:t>make changes</a:t>
              </a:r>
              <a:endParaRPr kumimoji="0" lang="en-BE"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39" name="Right Triangle 38">
              <a:extLst>
                <a:ext uri="{FF2B5EF4-FFF2-40B4-BE49-F238E27FC236}">
                  <a16:creationId xmlns:a16="http://schemas.microsoft.com/office/drawing/2014/main" id="{DBCC3D08-8120-8C9A-CF33-60E7CA40CFE0}"/>
                </a:ext>
              </a:extLst>
            </p:cNvPr>
            <p:cNvSpPr/>
            <p:nvPr/>
          </p:nvSpPr>
          <p:spPr>
            <a:xfrm rot="16200000" flipH="1">
              <a:off x="1805494" y="5344068"/>
              <a:ext cx="139692" cy="271758"/>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83165C70-D90C-B5FB-D469-B0DDD978E50B}"/>
              </a:ext>
            </a:extLst>
          </p:cNvPr>
          <p:cNvGrpSpPr/>
          <p:nvPr/>
        </p:nvGrpSpPr>
        <p:grpSpPr>
          <a:xfrm>
            <a:off x="5860473" y="4699090"/>
            <a:ext cx="2511370" cy="1220323"/>
            <a:chOff x="4491039" y="2715147"/>
            <a:chExt cx="2734149" cy="1328575"/>
          </a:xfrm>
          <a:effectLst>
            <a:outerShdw blurRad="127000" dist="38100" dir="2700000" algn="ctr" rotWithShape="0">
              <a:prstClr val="black">
                <a:alpha val="15000"/>
              </a:prstClr>
            </a:outerShdw>
          </a:effectLst>
        </p:grpSpPr>
        <p:sp>
          <p:nvSpPr>
            <p:cNvPr id="41" name="Rounded Rectangle 40">
              <a:extLst>
                <a:ext uri="{FF2B5EF4-FFF2-40B4-BE49-F238E27FC236}">
                  <a16:creationId xmlns:a16="http://schemas.microsoft.com/office/drawing/2014/main" id="{731A31D8-5668-D054-32DF-CB1EB43C0C5E}"/>
                </a:ext>
              </a:extLst>
            </p:cNvPr>
            <p:cNvSpPr/>
            <p:nvPr/>
          </p:nvSpPr>
          <p:spPr>
            <a:xfrm>
              <a:off x="4491039" y="3208425"/>
              <a:ext cx="2734149" cy="835297"/>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Century Gothic" panose="020F0302020204030204"/>
                  <a:ea typeface="+mn-ea"/>
                  <a:cs typeface="+mn-cs"/>
                </a:rPr>
                <a:t>By</a:t>
              </a: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 hoovering over the line, you’ll see the details of </a:t>
              </a:r>
              <a:b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br>
              <a:r>
                <a:rPr kumimoji="0" lang="en-GB" sz="1400" b="0" i="0" u="none" strike="noStrike" kern="1200" cap="none" spc="0" normalizeH="0" noProof="0">
                  <a:ln>
                    <a:noFill/>
                  </a:ln>
                  <a:solidFill>
                    <a:srgbClr val="FFFFFF"/>
                  </a:solidFill>
                  <a:effectLst/>
                  <a:uLnTx/>
                  <a:uFillTx/>
                  <a:latin typeface="Century Gothic" panose="020F0302020204030204"/>
                  <a:ea typeface="+mn-ea"/>
                  <a:cs typeface="+mn-cs"/>
                </a:rPr>
                <a:t>your request</a:t>
              </a:r>
              <a:endParaRPr kumimoji="0" lang="en-BE" sz="14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2" name="Right Triangle 41">
              <a:extLst>
                <a:ext uri="{FF2B5EF4-FFF2-40B4-BE49-F238E27FC236}">
                  <a16:creationId xmlns:a16="http://schemas.microsoft.com/office/drawing/2014/main" id="{29D2DB34-7D18-C71B-E8C2-72081F68ECB4}"/>
                </a:ext>
              </a:extLst>
            </p:cNvPr>
            <p:cNvSpPr/>
            <p:nvPr/>
          </p:nvSpPr>
          <p:spPr>
            <a:xfrm flipH="1">
              <a:off x="6620310" y="2715147"/>
              <a:ext cx="341607" cy="585759"/>
            </a:xfrm>
            <a:prstGeom prst="r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280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60394-7A8E-B4BD-2460-5195AD97D463}"/>
            </a:ext>
          </a:extLst>
        </p:cNvPr>
        <p:cNvGrpSpPr/>
        <p:nvPr/>
      </p:nvGrpSpPr>
      <p:grpSpPr>
        <a:xfrm>
          <a:off x="0" y="0"/>
          <a:ext cx="0" cy="0"/>
          <a:chOff x="0" y="0"/>
          <a:chExt cx="0" cy="0"/>
        </a:xfrm>
      </p:grpSpPr>
      <p:pic>
        <p:nvPicPr>
          <p:cNvPr id="7" name="Picture Placeholder 6" descr="A group of people standing around a tablet&#10;&#10;Description automatically generated">
            <a:extLst>
              <a:ext uri="{FF2B5EF4-FFF2-40B4-BE49-F238E27FC236}">
                <a16:creationId xmlns:a16="http://schemas.microsoft.com/office/drawing/2014/main" id="{DD86651F-D135-3E9D-B97B-30FBE89DB5B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5" r="5"/>
          <a:stretch/>
        </p:blipFill>
        <p:spPr/>
      </p:pic>
      <p:sp>
        <p:nvSpPr>
          <p:cNvPr id="5" name="Text Placeholder 2">
            <a:extLst>
              <a:ext uri="{FF2B5EF4-FFF2-40B4-BE49-F238E27FC236}">
                <a16:creationId xmlns:a16="http://schemas.microsoft.com/office/drawing/2014/main" id="{C52DCAEB-0ECE-6BE6-E7E5-E1EBA992497D}"/>
              </a:ext>
            </a:extLst>
          </p:cNvPr>
          <p:cNvSpPr>
            <a:spLocks noGrp="1"/>
          </p:cNvSpPr>
          <p:nvPr>
            <p:ph type="body" sz="quarter" idx="13"/>
          </p:nvPr>
        </p:nvSpPr>
        <p:spPr/>
        <p:txBody>
          <a:bodyPr/>
          <a:lstStyle/>
          <a:p>
            <a:r>
              <a:rPr lang="en-US"/>
              <a:t>Recruitment</a:t>
            </a:r>
            <a:endParaRPr lang="nl-BE" noProof="0"/>
          </a:p>
        </p:txBody>
      </p:sp>
      <p:sp>
        <p:nvSpPr>
          <p:cNvPr id="6" name="Round Same Side Corner Rectangle 5">
            <a:extLst>
              <a:ext uri="{FF2B5EF4-FFF2-40B4-BE49-F238E27FC236}">
                <a16:creationId xmlns:a16="http://schemas.microsoft.com/office/drawing/2014/main" id="{4886CA30-E320-CEBE-2B93-83C577E3A439}"/>
              </a:ext>
            </a:extLst>
          </p:cNvPr>
          <p:cNvSpPr/>
          <p:nvPr/>
        </p:nvSpPr>
        <p:spPr>
          <a:xfrm flipV="1">
            <a:off x="438600" y="2388358"/>
            <a:ext cx="11311128" cy="3598022"/>
          </a:xfrm>
          <a:prstGeom prst="round2SameRect">
            <a:avLst>
              <a:gd name="adj1" fmla="val 8402"/>
              <a:gd name="adj2" fmla="val 0"/>
            </a:avLst>
          </a:prstGeom>
          <a:gradFill>
            <a:gsLst>
              <a:gs pos="29000">
                <a:schemeClr val="tx1">
                  <a:lumMod val="50000"/>
                  <a:alpha val="72000"/>
                </a:schemeClr>
              </a:gs>
              <a:gs pos="77000">
                <a:schemeClr val="tx1">
                  <a:lumMod val="50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21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BFFFC-15D2-14BD-A86C-C0A9DCDF3B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0698B2-7C01-E811-93D0-CF111CDCBB6C}"/>
              </a:ext>
            </a:extLst>
          </p:cNvPr>
          <p:cNvSpPr>
            <a:spLocks noGrp="1"/>
          </p:cNvSpPr>
          <p:nvPr>
            <p:ph type="ctrTitle"/>
          </p:nvPr>
        </p:nvSpPr>
        <p:spPr>
          <a:xfrm>
            <a:off x="433754" y="360609"/>
            <a:ext cx="8821730" cy="1022713"/>
          </a:xfrm>
        </p:spPr>
        <p:txBody>
          <a:bodyPr>
            <a:normAutofit/>
          </a:bodyPr>
          <a:lstStyle/>
          <a:p>
            <a:r>
              <a:rPr lang="en-US"/>
              <a:t>I am GDC management</a:t>
            </a:r>
          </a:p>
        </p:txBody>
      </p:sp>
      <p:grpSp>
        <p:nvGrpSpPr>
          <p:cNvPr id="31" name="Group 30">
            <a:extLst>
              <a:ext uri="{FF2B5EF4-FFF2-40B4-BE49-F238E27FC236}">
                <a16:creationId xmlns:a16="http://schemas.microsoft.com/office/drawing/2014/main" id="{E10CFC44-BB99-A033-4C7F-C0C315B8EE4D}"/>
              </a:ext>
            </a:extLst>
          </p:cNvPr>
          <p:cNvGrpSpPr/>
          <p:nvPr/>
        </p:nvGrpSpPr>
        <p:grpSpPr>
          <a:xfrm>
            <a:off x="10710030" y="-255324"/>
            <a:ext cx="1231866" cy="1231866"/>
            <a:chOff x="8794904" y="4272053"/>
            <a:chExt cx="1946030" cy="1946030"/>
          </a:xfrm>
        </p:grpSpPr>
        <p:sp>
          <p:nvSpPr>
            <p:cNvPr id="32" name="Oval 31">
              <a:hlinkClick r:id="rId2"/>
              <a:extLst>
                <a:ext uri="{FF2B5EF4-FFF2-40B4-BE49-F238E27FC236}">
                  <a16:creationId xmlns:a16="http://schemas.microsoft.com/office/drawing/2014/main" id="{57DACD1B-AE7A-7C17-C719-EAF791D98828}"/>
                </a:ext>
              </a:extLst>
            </p:cNvPr>
            <p:cNvSpPr/>
            <p:nvPr/>
          </p:nvSpPr>
          <p:spPr>
            <a:xfrm>
              <a:off x="8794904" y="4272053"/>
              <a:ext cx="1946030" cy="1946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t>PBI</a:t>
              </a:r>
              <a:b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t>Recruitment Overview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33" name="Graphic 32">
              <a:hlinkClick r:id="rId2"/>
              <a:extLst>
                <a:ext uri="{FF2B5EF4-FFF2-40B4-BE49-F238E27FC236}">
                  <a16:creationId xmlns:a16="http://schemas.microsoft.com/office/drawing/2014/main" id="{EFD2F69C-A3FF-E530-CFEB-7C780534306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a:off x="9526963" y="5620584"/>
              <a:ext cx="481914" cy="481914"/>
            </a:xfrm>
            <a:prstGeom prst="rect">
              <a:avLst/>
            </a:prstGeom>
          </p:spPr>
        </p:pic>
      </p:grpSp>
      <p:pic>
        <p:nvPicPr>
          <p:cNvPr id="4" name="Picture 3">
            <a:extLst>
              <a:ext uri="{FF2B5EF4-FFF2-40B4-BE49-F238E27FC236}">
                <a16:creationId xmlns:a16="http://schemas.microsoft.com/office/drawing/2014/main" id="{006B3FCE-4493-E023-CD40-610491036CE5}"/>
              </a:ext>
            </a:extLst>
          </p:cNvPr>
          <p:cNvPicPr>
            <a:picLocks noChangeAspect="1"/>
          </p:cNvPicPr>
          <p:nvPr/>
        </p:nvPicPr>
        <p:blipFill>
          <a:blip r:embed="rId5"/>
          <a:stretch>
            <a:fillRect/>
          </a:stretch>
        </p:blipFill>
        <p:spPr>
          <a:xfrm>
            <a:off x="463735" y="1102334"/>
            <a:ext cx="10440892" cy="5090648"/>
          </a:xfrm>
          <a:prstGeom prst="rect">
            <a:avLst/>
          </a:prstGeom>
          <a:ln w="6350">
            <a:noFill/>
          </a:ln>
          <a:effectLst>
            <a:outerShdw blurRad="127000" dist="38100" dir="2700000" algn="tl" rotWithShape="0">
              <a:prstClr val="black">
                <a:alpha val="15000"/>
              </a:prstClr>
            </a:outerShdw>
          </a:effectLst>
        </p:spPr>
      </p:pic>
      <p:sp>
        <p:nvSpPr>
          <p:cNvPr id="7" name="Speech Bubble: Rectangle with Corners Rounded 10">
            <a:extLst>
              <a:ext uri="{FF2B5EF4-FFF2-40B4-BE49-F238E27FC236}">
                <a16:creationId xmlns:a16="http://schemas.microsoft.com/office/drawing/2014/main" id="{B2D8B2D4-5D48-6072-5308-1818AD5ABA06}"/>
              </a:ext>
            </a:extLst>
          </p:cNvPr>
          <p:cNvSpPr/>
          <p:nvPr/>
        </p:nvSpPr>
        <p:spPr>
          <a:xfrm>
            <a:off x="795867" y="1978156"/>
            <a:ext cx="2369127" cy="820282"/>
          </a:xfrm>
          <a:prstGeom prst="wedgeRoundRectCallout">
            <a:avLst>
              <a:gd name="adj1" fmla="val -29376"/>
              <a:gd name="adj2" fmla="val -119129"/>
              <a:gd name="adj3" fmla="val 16667"/>
            </a:avLst>
          </a:prstGeom>
          <a:solidFill>
            <a:schemeClr val="tx2"/>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500"/>
              <a:t>This tab will show you the key takeaways</a:t>
            </a:r>
            <a:endParaRPr lang="en-BE" sz="1500"/>
          </a:p>
        </p:txBody>
      </p:sp>
    </p:spTree>
    <p:extLst>
      <p:ext uri="{BB962C8B-B14F-4D97-AF65-F5344CB8AC3E}">
        <p14:creationId xmlns:p14="http://schemas.microsoft.com/office/powerpoint/2010/main" val="334597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70B1F-D830-CF59-383A-96C76D5E3C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5C6751D-BE77-550B-9DDE-CF283998663F}"/>
              </a:ext>
            </a:extLst>
          </p:cNvPr>
          <p:cNvPicPr>
            <a:picLocks noChangeAspect="1"/>
          </p:cNvPicPr>
          <p:nvPr/>
        </p:nvPicPr>
        <p:blipFill>
          <a:blip r:embed="rId2"/>
          <a:stretch>
            <a:fillRect/>
          </a:stretch>
        </p:blipFill>
        <p:spPr>
          <a:xfrm>
            <a:off x="463735" y="1102334"/>
            <a:ext cx="10440892" cy="5102007"/>
          </a:xfrm>
          <a:prstGeom prst="rect">
            <a:avLst/>
          </a:prstGeom>
          <a:ln w="6350">
            <a:noFill/>
          </a:ln>
          <a:effectLst>
            <a:outerShdw blurRad="127000" dist="38100" dir="2700000" algn="tl" rotWithShape="0">
              <a:prstClr val="black">
                <a:alpha val="15000"/>
              </a:prstClr>
            </a:outerShdw>
          </a:effectLst>
        </p:spPr>
      </p:pic>
      <p:sp>
        <p:nvSpPr>
          <p:cNvPr id="2" name="Title 1">
            <a:extLst>
              <a:ext uri="{FF2B5EF4-FFF2-40B4-BE49-F238E27FC236}">
                <a16:creationId xmlns:a16="http://schemas.microsoft.com/office/drawing/2014/main" id="{C1B73D5F-E08E-9B12-525B-02638271CED7}"/>
              </a:ext>
            </a:extLst>
          </p:cNvPr>
          <p:cNvSpPr>
            <a:spLocks noGrp="1"/>
          </p:cNvSpPr>
          <p:nvPr>
            <p:ph type="ctrTitle"/>
          </p:nvPr>
        </p:nvSpPr>
        <p:spPr>
          <a:xfrm>
            <a:off x="433754" y="360609"/>
            <a:ext cx="8821730" cy="1022713"/>
          </a:xfrm>
        </p:spPr>
        <p:txBody>
          <a:bodyPr>
            <a:normAutofit/>
          </a:bodyPr>
          <a:lstStyle/>
          <a:p>
            <a:r>
              <a:rPr lang="en-US"/>
              <a:t>I am a GDC lead</a:t>
            </a:r>
          </a:p>
        </p:txBody>
      </p:sp>
      <p:grpSp>
        <p:nvGrpSpPr>
          <p:cNvPr id="31" name="Group 30">
            <a:extLst>
              <a:ext uri="{FF2B5EF4-FFF2-40B4-BE49-F238E27FC236}">
                <a16:creationId xmlns:a16="http://schemas.microsoft.com/office/drawing/2014/main" id="{473E9B4C-D4C8-D836-9B17-7C4813994E39}"/>
              </a:ext>
            </a:extLst>
          </p:cNvPr>
          <p:cNvGrpSpPr/>
          <p:nvPr/>
        </p:nvGrpSpPr>
        <p:grpSpPr>
          <a:xfrm>
            <a:off x="10710030" y="-255324"/>
            <a:ext cx="1231866" cy="1231866"/>
            <a:chOff x="8794904" y="4272053"/>
            <a:chExt cx="1946030" cy="1946030"/>
          </a:xfrm>
        </p:grpSpPr>
        <p:sp>
          <p:nvSpPr>
            <p:cNvPr id="32" name="Oval 31">
              <a:hlinkClick r:id="rId3"/>
              <a:extLst>
                <a:ext uri="{FF2B5EF4-FFF2-40B4-BE49-F238E27FC236}">
                  <a16:creationId xmlns:a16="http://schemas.microsoft.com/office/drawing/2014/main" id="{E9D59580-D81D-866F-29A8-C11EF5D691B4}"/>
                </a:ext>
              </a:extLst>
            </p:cNvPr>
            <p:cNvSpPr/>
            <p:nvPr/>
          </p:nvSpPr>
          <p:spPr>
            <a:xfrm>
              <a:off x="8794904" y="4272053"/>
              <a:ext cx="1946030" cy="19460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8288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t>PBI</a:t>
              </a:r>
              <a:b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br>
              <a:r>
                <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rPr>
                <a:t>Recruitment Overview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pic>
          <p:nvPicPr>
            <p:cNvPr id="33" name="Graphic 32">
              <a:hlinkClick r:id="rId3"/>
              <a:extLst>
                <a:ext uri="{FF2B5EF4-FFF2-40B4-BE49-F238E27FC236}">
                  <a16:creationId xmlns:a16="http://schemas.microsoft.com/office/drawing/2014/main" id="{0C2393C1-873B-45BF-83C8-5C018B03C43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9526963" y="5620584"/>
              <a:ext cx="481914" cy="481914"/>
            </a:xfrm>
            <a:prstGeom prst="rect">
              <a:avLst/>
            </a:prstGeom>
          </p:spPr>
        </p:pic>
      </p:grpSp>
      <p:sp>
        <p:nvSpPr>
          <p:cNvPr id="15" name="Speech Bubble: Rectangle with Corners Rounded 10">
            <a:extLst>
              <a:ext uri="{FF2B5EF4-FFF2-40B4-BE49-F238E27FC236}">
                <a16:creationId xmlns:a16="http://schemas.microsoft.com/office/drawing/2014/main" id="{7C89DA89-861F-B9F0-2B50-82AE5A89F56B}"/>
              </a:ext>
            </a:extLst>
          </p:cNvPr>
          <p:cNvSpPr/>
          <p:nvPr/>
        </p:nvSpPr>
        <p:spPr>
          <a:xfrm>
            <a:off x="605391" y="2497106"/>
            <a:ext cx="2369127" cy="820282"/>
          </a:xfrm>
          <a:prstGeom prst="wedgeRoundRectCallout">
            <a:avLst>
              <a:gd name="adj1" fmla="val -29376"/>
              <a:gd name="adj2" fmla="val -119129"/>
              <a:gd name="adj3" fmla="val 16667"/>
            </a:avLst>
          </a:prstGeom>
          <a:solidFill>
            <a:schemeClr val="tx2"/>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500"/>
              <a:t>This tab will show you the key takeaways</a:t>
            </a:r>
            <a:endParaRPr lang="en-BE" sz="1500"/>
          </a:p>
        </p:txBody>
      </p:sp>
      <p:sp>
        <p:nvSpPr>
          <p:cNvPr id="16" name="Speech Bubble: Rectangle with Corners Rounded 10">
            <a:extLst>
              <a:ext uri="{FF2B5EF4-FFF2-40B4-BE49-F238E27FC236}">
                <a16:creationId xmlns:a16="http://schemas.microsoft.com/office/drawing/2014/main" id="{37B76EDB-FB5F-1E63-8352-25B5E2BDE38E}"/>
              </a:ext>
            </a:extLst>
          </p:cNvPr>
          <p:cNvSpPr/>
          <p:nvPr/>
        </p:nvSpPr>
        <p:spPr>
          <a:xfrm>
            <a:off x="4003900" y="2207858"/>
            <a:ext cx="2135737" cy="820282"/>
          </a:xfrm>
          <a:prstGeom prst="wedgeRoundRectCallout">
            <a:avLst>
              <a:gd name="adj1" fmla="val -29376"/>
              <a:gd name="adj2" fmla="val -119129"/>
              <a:gd name="adj3" fmla="val 16667"/>
            </a:avLst>
          </a:prstGeom>
          <a:solidFill>
            <a:schemeClr val="tx2"/>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500"/>
              <a:t>You can filter </a:t>
            </a:r>
            <a:br>
              <a:rPr lang="en-GB" sz="1500"/>
            </a:br>
            <a:r>
              <a:rPr lang="en-GB" sz="1500"/>
              <a:t>on your solution</a:t>
            </a:r>
            <a:endParaRPr lang="en-BE" sz="1500"/>
          </a:p>
        </p:txBody>
      </p:sp>
      <p:sp>
        <p:nvSpPr>
          <p:cNvPr id="17" name="Speech Bubble: Rectangle with Corners Rounded 10">
            <a:extLst>
              <a:ext uri="{FF2B5EF4-FFF2-40B4-BE49-F238E27FC236}">
                <a16:creationId xmlns:a16="http://schemas.microsoft.com/office/drawing/2014/main" id="{3AF62DAD-F10C-E584-C508-A84365D21966}"/>
              </a:ext>
            </a:extLst>
          </p:cNvPr>
          <p:cNvSpPr/>
          <p:nvPr/>
        </p:nvSpPr>
        <p:spPr>
          <a:xfrm>
            <a:off x="6634720" y="3653337"/>
            <a:ext cx="3478021" cy="820282"/>
          </a:xfrm>
          <a:prstGeom prst="wedgeRoundRectCallout">
            <a:avLst>
              <a:gd name="adj1" fmla="val -52082"/>
              <a:gd name="adj2" fmla="val -81971"/>
              <a:gd name="adj3" fmla="val 16667"/>
            </a:avLst>
          </a:prstGeom>
          <a:solidFill>
            <a:schemeClr val="tx2"/>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500"/>
              <a:t>Scroll to the right to see the details </a:t>
            </a:r>
            <a:br>
              <a:rPr lang="en-GB" sz="1500"/>
            </a:br>
            <a:r>
              <a:rPr lang="en-GB" sz="1500"/>
              <a:t>per open recruitment</a:t>
            </a:r>
            <a:endParaRPr lang="en-BE" sz="1500"/>
          </a:p>
        </p:txBody>
      </p:sp>
      <p:sp>
        <p:nvSpPr>
          <p:cNvPr id="18" name="Speech Bubble: Rectangle with Corners Rounded 10">
            <a:extLst>
              <a:ext uri="{FF2B5EF4-FFF2-40B4-BE49-F238E27FC236}">
                <a16:creationId xmlns:a16="http://schemas.microsoft.com/office/drawing/2014/main" id="{15E768A6-FCB6-7E17-576E-617769E663F2}"/>
              </a:ext>
            </a:extLst>
          </p:cNvPr>
          <p:cNvSpPr/>
          <p:nvPr/>
        </p:nvSpPr>
        <p:spPr>
          <a:xfrm>
            <a:off x="3774134" y="4935384"/>
            <a:ext cx="3478021" cy="820282"/>
          </a:xfrm>
          <a:prstGeom prst="wedgeRoundRectCallout">
            <a:avLst>
              <a:gd name="adj1" fmla="val -42920"/>
              <a:gd name="adj2" fmla="val -90416"/>
              <a:gd name="adj3" fmla="val 16667"/>
            </a:avLst>
          </a:prstGeom>
          <a:solidFill>
            <a:schemeClr val="tx2"/>
          </a:solidFill>
          <a:ln>
            <a:noFill/>
          </a:ln>
          <a:effectLst>
            <a:outerShdw blurRad="127000" dist="38100" dir="13500000" algn="br" rotWithShape="0">
              <a:prstClr val="black">
                <a:alpha val="15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r>
              <a:rPr lang="en-GB" sz="1500"/>
              <a:t>Click on the ID to open the </a:t>
            </a:r>
            <a:r>
              <a:rPr lang="en-GB" sz="1500" err="1"/>
              <a:t>devops</a:t>
            </a:r>
            <a:r>
              <a:rPr lang="en-GB" sz="1500"/>
              <a:t> recruitment request and adapt it</a:t>
            </a:r>
            <a:endParaRPr lang="en-BE" sz="1500"/>
          </a:p>
        </p:txBody>
      </p:sp>
    </p:spTree>
    <p:extLst>
      <p:ext uri="{BB962C8B-B14F-4D97-AF65-F5344CB8AC3E}">
        <p14:creationId xmlns:p14="http://schemas.microsoft.com/office/powerpoint/2010/main" val="138513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64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5|0.6|0.5|0.6"/>
</p:tagLst>
</file>

<file path=ppt/tags/tag10.xml><?xml version="1.0" encoding="utf-8"?>
<p:tagLst xmlns:a="http://schemas.openxmlformats.org/drawingml/2006/main" xmlns:r="http://schemas.openxmlformats.org/officeDocument/2006/relationships" xmlns:p="http://schemas.openxmlformats.org/presentationml/2006/main">
  <p:tag name="TIMING" val="|2|0.8|0.8|0.6"/>
</p:tagLst>
</file>

<file path=ppt/tags/tag11.xml><?xml version="1.0" encoding="utf-8"?>
<p:tagLst xmlns:a="http://schemas.openxmlformats.org/drawingml/2006/main" xmlns:r="http://schemas.openxmlformats.org/officeDocument/2006/relationships" xmlns:p="http://schemas.openxmlformats.org/presentationml/2006/main">
  <p:tag name="TIMING" val="|5.1|0.6|1.1|1"/>
</p:tagLst>
</file>

<file path=ppt/tags/tag12.xml><?xml version="1.0" encoding="utf-8"?>
<p:tagLst xmlns:a="http://schemas.openxmlformats.org/drawingml/2006/main" xmlns:r="http://schemas.openxmlformats.org/officeDocument/2006/relationships" xmlns:p="http://schemas.openxmlformats.org/presentationml/2006/main">
  <p:tag name="TIMING" val="|0.5|1.2|0.7|1.4|1.1|3.7|14.4"/>
</p:tagLst>
</file>

<file path=ppt/tags/tag13.xml><?xml version="1.0" encoding="utf-8"?>
<p:tagLst xmlns:a="http://schemas.openxmlformats.org/drawingml/2006/main" xmlns:r="http://schemas.openxmlformats.org/officeDocument/2006/relationships" xmlns:p="http://schemas.openxmlformats.org/presentationml/2006/main">
  <p:tag name="TIMING" val="|2.7"/>
</p:tagLst>
</file>

<file path=ppt/tags/tag2.xml><?xml version="1.0" encoding="utf-8"?>
<p:tagLst xmlns:a="http://schemas.openxmlformats.org/drawingml/2006/main" xmlns:r="http://schemas.openxmlformats.org/officeDocument/2006/relationships" xmlns:p="http://schemas.openxmlformats.org/presentationml/2006/main">
  <p:tag name="TIMING" val="|2.2|0.6|0.9|0.6|3|1.4|0.6|0.6|2|1.1|170.5"/>
</p:tagLst>
</file>

<file path=ppt/tags/tag3.xml><?xml version="1.0" encoding="utf-8"?>
<p:tagLst xmlns:a="http://schemas.openxmlformats.org/drawingml/2006/main" xmlns:r="http://schemas.openxmlformats.org/officeDocument/2006/relationships" xmlns:p="http://schemas.openxmlformats.org/presentationml/2006/main">
  <p:tag name="TIMING" val="|2.8|0.6|2.3|0.7|1|0.9|0.9"/>
</p:tagLst>
</file>

<file path=ppt/tags/tag4.xml><?xml version="1.0" encoding="utf-8"?>
<p:tagLst xmlns:a="http://schemas.openxmlformats.org/drawingml/2006/main" xmlns:r="http://schemas.openxmlformats.org/officeDocument/2006/relationships" xmlns:p="http://schemas.openxmlformats.org/presentationml/2006/main">
  <p:tag name="TIMING" val="|3.3|0.8|0.6|0.7|0.6|2.5"/>
</p:tagLst>
</file>

<file path=ppt/tags/tag5.xml><?xml version="1.0" encoding="utf-8"?>
<p:tagLst xmlns:a="http://schemas.openxmlformats.org/drawingml/2006/main" xmlns:r="http://schemas.openxmlformats.org/officeDocument/2006/relationships" xmlns:p="http://schemas.openxmlformats.org/presentationml/2006/main">
  <p:tag name="TIMING" val="|2.9|0.8|1|0.9|1.2|3.1"/>
</p:tagLst>
</file>

<file path=ppt/tags/tag6.xml><?xml version="1.0" encoding="utf-8"?>
<p:tagLst xmlns:a="http://schemas.openxmlformats.org/drawingml/2006/main" xmlns:r="http://schemas.openxmlformats.org/officeDocument/2006/relationships" xmlns:p="http://schemas.openxmlformats.org/presentationml/2006/main">
  <p:tag name="TIMING" val="|2.3|1.8|1.9|2"/>
</p:tagLst>
</file>

<file path=ppt/tags/tag7.xml><?xml version="1.0" encoding="utf-8"?>
<p:tagLst xmlns:a="http://schemas.openxmlformats.org/drawingml/2006/main" xmlns:r="http://schemas.openxmlformats.org/officeDocument/2006/relationships" xmlns:p="http://schemas.openxmlformats.org/presentationml/2006/main">
  <p:tag name="TIMING" val="|1.9|0.7|0.7|0.3|0.4"/>
</p:tagLst>
</file>

<file path=ppt/tags/tag8.xml><?xml version="1.0" encoding="utf-8"?>
<p:tagLst xmlns:a="http://schemas.openxmlformats.org/drawingml/2006/main" xmlns:r="http://schemas.openxmlformats.org/officeDocument/2006/relationships" xmlns:p="http://schemas.openxmlformats.org/presentationml/2006/main">
  <p:tag name="TIMING" val="|2.1|1.1|0.8|2.3|0.8"/>
</p:tagLst>
</file>

<file path=ppt/tags/tag9.xml><?xml version="1.0" encoding="utf-8"?>
<p:tagLst xmlns:a="http://schemas.openxmlformats.org/drawingml/2006/main" xmlns:r="http://schemas.openxmlformats.org/officeDocument/2006/relationships" xmlns:p="http://schemas.openxmlformats.org/presentationml/2006/main">
  <p:tag name="TIMING" val="|0.6|0.9|0.9"/>
</p:tagLst>
</file>

<file path=ppt/theme/theme1.xml><?xml version="1.0" encoding="utf-8"?>
<a:theme xmlns:a="http://schemas.openxmlformats.org/drawingml/2006/main" name="Office Theme">
  <a:themeElements>
    <a:clrScheme name="delaware">
      <a:dk1>
        <a:srgbClr val="3C3C3C"/>
      </a:dk1>
      <a:lt1>
        <a:srgbClr val="FFFFFF"/>
      </a:lt1>
      <a:dk2>
        <a:srgbClr val="C42828"/>
      </a:dk2>
      <a:lt2>
        <a:srgbClr val="EF463C"/>
      </a:lt2>
      <a:accent1>
        <a:srgbClr val="EE7684"/>
      </a:accent1>
      <a:accent2>
        <a:srgbClr val="941914"/>
      </a:accent2>
      <a:accent3>
        <a:srgbClr val="72C4BF"/>
      </a:accent3>
      <a:accent4>
        <a:srgbClr val="AD9BCB"/>
      </a:accent4>
      <a:accent5>
        <a:srgbClr val="999999"/>
      </a:accent5>
      <a:accent6>
        <a:srgbClr val="E5E5E5"/>
      </a:accent6>
      <a:hlink>
        <a:srgbClr val="C42828"/>
      </a:hlink>
      <a:folHlink>
        <a:srgbClr val="EF463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laware_powerpoint_template_FINAL" id="{6E04F68C-E666-6E40-A787-577235D93716}" vid="{DDF68110-A17B-E541-939E-7CC60C52E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c3ffc39-cdb9-4220-88a5-22cc26ec9491" xsi:nil="true"/>
    <lcf76f155ced4ddcb4097134ff3c332f xmlns="dec9f80f-86ca-40e9-9d80-f1e399cf2f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78AF38C7F6C245A618C407CDAA628E" ma:contentTypeVersion="15" ma:contentTypeDescription="Create a new document." ma:contentTypeScope="" ma:versionID="cf0e11d671e867ad371299ff29dcc7b0">
  <xsd:schema xmlns:xsd="http://www.w3.org/2001/XMLSchema" xmlns:xs="http://www.w3.org/2001/XMLSchema" xmlns:p="http://schemas.microsoft.com/office/2006/metadata/properties" xmlns:ns2="dec9f80f-86ca-40e9-9d80-f1e399cf2ffa" xmlns:ns3="fc3ffc39-cdb9-4220-88a5-22cc26ec9491" targetNamespace="http://schemas.microsoft.com/office/2006/metadata/properties" ma:root="true" ma:fieldsID="3e6cb348911ac5cc0a75e4b591d04fb9" ns2:_="" ns3:_="">
    <xsd:import namespace="dec9f80f-86ca-40e9-9d80-f1e399cf2ffa"/>
    <xsd:import namespace="fc3ffc39-cdb9-4220-88a5-22cc26ec94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ObjectDetectorVersions" minOccurs="0"/>
                <xsd:element ref="ns2:MediaServiceSearchProperties"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c9f80f-86ca-40e9-9d80-f1e399cf2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d5fe21e-add4-4519-9c57-30a638ac1fe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c3ffc39-cdb9-4220-88a5-22cc26ec94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e6a58a2-35ee-43cb-a39c-bf7f9c81a2f9}" ma:internalName="TaxCatchAll" ma:showField="CatchAllData" ma:web="fc3ffc39-cdb9-4220-88a5-22cc26ec94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D0DBCC-B92C-47AA-8B09-5872635842AB}">
  <ds:schemaRefs>
    <ds:schemaRef ds:uri="http://schemas.microsoft.com/sharepoint/v3/contenttype/forms"/>
  </ds:schemaRefs>
</ds:datastoreItem>
</file>

<file path=customXml/itemProps2.xml><?xml version="1.0" encoding="utf-8"?>
<ds:datastoreItem xmlns:ds="http://schemas.openxmlformats.org/officeDocument/2006/customXml" ds:itemID="{2352A2C4-28DE-417D-9627-7504F7BAA1EE}">
  <ds:schemaRefs>
    <ds:schemaRef ds:uri="dec9f80f-86ca-40e9-9d80-f1e399cf2ffa"/>
    <ds:schemaRef ds:uri="fc3ffc39-cdb9-4220-88a5-22cc26ec94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ADFCF1B-77AB-4498-9C2A-305D3E37C14E}">
  <ds:schemaRefs>
    <ds:schemaRef ds:uri="dec9f80f-86ca-40e9-9d80-f1e399cf2ffa"/>
    <ds:schemaRef ds:uri="fc3ffc39-cdb9-4220-88a5-22cc26ec949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10105</Words>
  <Application>Microsoft Office PowerPoint</Application>
  <PresentationFormat>Szélesvásznú</PresentationFormat>
  <Paragraphs>1452</Paragraphs>
  <Slides>95</Slides>
  <Notes>22</Notes>
  <HiddenSlides>12</HiddenSlides>
  <MMClips>0</MMClips>
  <ScaleCrop>false</ScaleCrop>
  <HeadingPairs>
    <vt:vector size="4" baseType="variant">
      <vt:variant>
        <vt:lpstr>Téma</vt:lpstr>
      </vt:variant>
      <vt:variant>
        <vt:i4>1</vt:i4>
      </vt:variant>
      <vt:variant>
        <vt:lpstr>Diacímek</vt:lpstr>
      </vt:variant>
      <vt:variant>
        <vt:i4>95</vt:i4>
      </vt:variant>
    </vt:vector>
  </HeadingPairs>
  <TitlesOfParts>
    <vt:vector size="96" baseType="lpstr">
      <vt:lpstr>Office Theme</vt:lpstr>
      <vt:lpstr>GDC 2025 Global Delivery Center</vt:lpstr>
      <vt:lpstr>Organizational model</vt:lpstr>
      <vt:lpstr>Your takeaways</vt:lpstr>
      <vt:lpstr>GDC problem statement</vt:lpstr>
      <vt:lpstr>GDC 2024 accomplishments</vt:lpstr>
      <vt:lpstr>GDC solution statement – summary</vt:lpstr>
      <vt:lpstr>GDC solution statement – summary</vt:lpstr>
      <vt:lpstr>A few examples: Global Solution Leads and Country Leads</vt:lpstr>
      <vt:lpstr>GDC solution statement – summary</vt:lpstr>
      <vt:lpstr>Conclusion – what’s really new</vt:lpstr>
      <vt:lpstr>Governance and roles</vt:lpstr>
      <vt:lpstr>GDC management team </vt:lpstr>
      <vt:lpstr>Role GDC solution lead</vt:lpstr>
      <vt:lpstr>GDC management committee to enforce one GDC</vt:lpstr>
      <vt:lpstr>Scheduling task force </vt:lpstr>
      <vt:lpstr>Local resource &amp; scheduling responsibles</vt:lpstr>
      <vt:lpstr>Organizational structure</vt:lpstr>
      <vt:lpstr>PowerPoint-bemutató</vt:lpstr>
      <vt:lpstr>GDC coverage – global profit centers</vt:lpstr>
      <vt:lpstr>FTEs in each GDC location</vt:lpstr>
      <vt:lpstr>Financial model</vt:lpstr>
      <vt:lpstr>Essentials of the financial model </vt:lpstr>
      <vt:lpstr>Adoption ratio target and budget</vt:lpstr>
      <vt:lpstr>Adoption ratio target and budget: CORE ERP not yet in since the </vt:lpstr>
      <vt:lpstr>Adoption ratio target and budget: DEV &amp; Int (hvl procent van onze capaciteit?)</vt:lpstr>
      <vt:lpstr>3 GDC offering models - essence</vt:lpstr>
      <vt:lpstr>GDC offering models - practicals</vt:lpstr>
      <vt:lpstr>Request your team Extension</vt:lpstr>
      <vt:lpstr>Example: Financial impact of Team Extension model</vt:lpstr>
      <vt:lpstr>Operating model : level definition </vt:lpstr>
      <vt:lpstr>Operating model : Ratecard 2025</vt:lpstr>
      <vt:lpstr>Time: scheduling and timesheets</vt:lpstr>
      <vt:lpstr>Process – scheduling and timesheets</vt:lpstr>
      <vt:lpstr>PowerPoint-bemutató</vt:lpstr>
      <vt:lpstr>Scheduling and timesheets: specific for GDC pool</vt:lpstr>
      <vt:lpstr>GDC settlements</vt:lpstr>
      <vt:lpstr>Example – customer project </vt:lpstr>
      <vt:lpstr>Example – dedicated project (same as customer project approach)</vt:lpstr>
      <vt:lpstr>How to register late roll off for pool ? </vt:lpstr>
      <vt:lpstr>Example – late roll off</vt:lpstr>
      <vt:lpstr>Example – late roll off</vt:lpstr>
      <vt:lpstr>PowerPoint-bemutató</vt:lpstr>
      <vt:lpstr>A few truths &amp; untruths</vt:lpstr>
      <vt:lpstr>A few truths &amp; untruths</vt:lpstr>
      <vt:lpstr>A few truths &amp; untruths</vt:lpstr>
      <vt:lpstr>A few truths &amp; untruths</vt:lpstr>
      <vt:lpstr>PowerPoint-bemutató</vt:lpstr>
      <vt:lpstr>Data transparency:  tools and processes</vt:lpstr>
      <vt:lpstr>The importance of data transparency </vt:lpstr>
      <vt:lpstr>Resource request and scheduling : global processes and tools Open recruitment demand : global processes and tools</vt:lpstr>
      <vt:lpstr>PowerPoint-bemutató</vt:lpstr>
      <vt:lpstr>Resource request form flowchart</vt:lpstr>
      <vt:lpstr>RRF SLA’s</vt:lpstr>
      <vt:lpstr>PowerPoint-bemutató</vt:lpstr>
      <vt:lpstr>GDC recruitment – tooling landscape</vt:lpstr>
      <vt:lpstr>Recruitment Coordinator Recruitment Coordinator </vt:lpstr>
      <vt:lpstr>Recruitment Coordinator Operational Excellence </vt:lpstr>
      <vt:lpstr>GDC recruitment flow</vt:lpstr>
      <vt:lpstr>GDC recruitment flow</vt:lpstr>
      <vt:lpstr>PowerPoint-bemutató</vt:lpstr>
      <vt:lpstr>Sales pipeline</vt:lpstr>
      <vt:lpstr>PowerPoint-bemutató</vt:lpstr>
      <vt:lpstr>What is supply &amp; demand</vt:lpstr>
      <vt:lpstr>Supply vs. demand</vt:lpstr>
      <vt:lpstr>Global supply &amp; demand</vt:lpstr>
      <vt:lpstr>PowerPoint-bemutató</vt:lpstr>
      <vt:lpstr>PowerPoint-bemutató</vt:lpstr>
      <vt:lpstr>Finance &amp; timesheets</vt:lpstr>
      <vt:lpstr>Supply and demand</vt:lpstr>
      <vt:lpstr>Supply and demand</vt:lpstr>
      <vt:lpstr>Useful Ionbiz reports</vt:lpstr>
      <vt:lpstr>How to follow up on your supply &amp; demand</vt:lpstr>
      <vt:lpstr>PowerPoint-bemutató</vt:lpstr>
      <vt:lpstr>Scheduling: follow up &amp; reporting</vt:lpstr>
      <vt:lpstr>Q: What’s the scheduling of my team (s) ? </vt:lpstr>
      <vt:lpstr>Q: How to follow up scheduling of GDC resources on my projects ?</vt:lpstr>
      <vt:lpstr>Operational follow up my DEDI scheduling ? </vt:lpstr>
      <vt:lpstr>PowerPoint-bemutató</vt:lpstr>
      <vt:lpstr>Scheduling &amp; settlement : follow up &amp; reporting</vt:lpstr>
      <vt:lpstr>How to follow up on your settlements</vt:lpstr>
      <vt:lpstr>How to follow up on your settlements</vt:lpstr>
      <vt:lpstr>First indication if actuals &lt; scheduling</vt:lpstr>
      <vt:lpstr>I am GDC solution Lead</vt:lpstr>
      <vt:lpstr>I am Belux domain lead</vt:lpstr>
      <vt:lpstr>I am French solution lead</vt:lpstr>
      <vt:lpstr>I am local scheduler</vt:lpstr>
      <vt:lpstr>PowerPoint-bemutató</vt:lpstr>
      <vt:lpstr>The supply &amp; demand report</vt:lpstr>
      <vt:lpstr>PowerPoint-bemutató</vt:lpstr>
      <vt:lpstr>I am a requester</vt:lpstr>
      <vt:lpstr>I am a GDC lead</vt:lpstr>
      <vt:lpstr>PowerPoint-bemutató</vt:lpstr>
      <vt:lpstr>I am GDC management</vt:lpstr>
      <vt:lpstr>I am a GDC lead</vt:lpstr>
      <vt:lpstr>PowerPoint-bemutató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Wong, Marilyn</dc:creator>
  <cp:keywords/>
  <dc:description/>
  <cp:lastModifiedBy>Coussens, Gillian</cp:lastModifiedBy>
  <cp:revision>2</cp:revision>
  <dcterms:created xsi:type="dcterms:W3CDTF">2021-03-24T08:29:05Z</dcterms:created>
  <dcterms:modified xsi:type="dcterms:W3CDTF">2025-02-18T12:46:25Z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0x010100BF78AF38C7F6C245A618C407CDAA628E</vt:lpwstr>
  </property>
  <property fmtid="{D5CDD505-2E9C-101B-9397-08002B2CF9AE}" pid="3" name="MediaServiceImageTags">
    <vt:lpwstr/>
  </property>
</Properties>
</file>